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xlsx" ContentType="application/vnd.openxmlformats-officedocument.spreadsheetml.sheet"/>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theme/themeOverride5.xml" ContentType="application/vnd.openxmlformats-officedocument.themeOverride+xml"/>
  <Override PartName="/ppt/notesSlides/notesSlide3.xml" ContentType="application/vnd.openxmlformats-officedocument.presentationml.notesSlide+xml"/>
  <Override PartName="/ppt/charts/chart7.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6.xml" ContentType="application/vnd.openxmlformats-officedocument.themeOverride+xml"/>
  <Override PartName="/ppt/charts/chart8.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7.xml" ContentType="application/vnd.openxmlformats-officedocument.themeOverride+xml"/>
  <Override PartName="/ppt/charts/chart9.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8.xml" ContentType="application/vnd.openxmlformats-officedocument.themeOverride+xml"/>
  <Override PartName="/ppt/notesSlides/notesSlide4.xml" ContentType="application/vnd.openxmlformats-officedocument.presentationml.notesSlide+xml"/>
  <Override PartName="/ppt/charts/chart10.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9.xml" ContentType="application/vnd.openxmlformats-officedocument.themeOverride+xml"/>
  <Override PartName="/ppt/charts/chart11.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0.xml" ContentType="application/vnd.openxmlformats-officedocument.themeOverride+xml"/>
  <Override PartName="/ppt/charts/chart12.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1.xml" ContentType="application/vnd.openxmlformats-officedocument.themeOverr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0" r:id="rId1"/>
  </p:sldMasterIdLst>
  <p:notesMasterIdLst>
    <p:notesMasterId r:id="rId53"/>
  </p:notesMasterIdLst>
  <p:handoutMasterIdLst>
    <p:handoutMasterId r:id="rId54"/>
  </p:handoutMasterIdLst>
  <p:sldIdLst>
    <p:sldId id="678" r:id="rId2"/>
    <p:sldId id="1145" r:id="rId3"/>
    <p:sldId id="1261" r:id="rId4"/>
    <p:sldId id="1724" r:id="rId5"/>
    <p:sldId id="1727" r:id="rId6"/>
    <p:sldId id="1726" r:id="rId7"/>
    <p:sldId id="1746" r:id="rId8"/>
    <p:sldId id="1733" r:id="rId9"/>
    <p:sldId id="1747" r:id="rId10"/>
    <p:sldId id="1732" r:id="rId11"/>
    <p:sldId id="1318" r:id="rId12"/>
    <p:sldId id="1736" r:id="rId13"/>
    <p:sldId id="1737" r:id="rId14"/>
    <p:sldId id="1738" r:id="rId15"/>
    <p:sldId id="1739" r:id="rId16"/>
    <p:sldId id="1740" r:id="rId17"/>
    <p:sldId id="1741" r:id="rId18"/>
    <p:sldId id="1901" r:id="rId19"/>
    <p:sldId id="1742" r:id="rId20"/>
    <p:sldId id="1869" r:id="rId21"/>
    <p:sldId id="1900" r:id="rId22"/>
    <p:sldId id="1904" r:id="rId23"/>
    <p:sldId id="1884" r:id="rId24"/>
    <p:sldId id="1886" r:id="rId25"/>
    <p:sldId id="1743" r:id="rId26"/>
    <p:sldId id="1781" r:id="rId27"/>
    <p:sldId id="1783" r:id="rId28"/>
    <p:sldId id="1906" r:id="rId29"/>
    <p:sldId id="1899" r:id="rId30"/>
    <p:sldId id="1735" r:id="rId31"/>
    <p:sldId id="1814" r:id="rId32"/>
    <p:sldId id="1815" r:id="rId33"/>
    <p:sldId id="1908" r:id="rId34"/>
    <p:sldId id="1909" r:id="rId35"/>
    <p:sldId id="1544" r:id="rId36"/>
    <p:sldId id="1545" r:id="rId37"/>
    <p:sldId id="1546" r:id="rId38"/>
    <p:sldId id="1771" r:id="rId39"/>
    <p:sldId id="1805" r:id="rId40"/>
    <p:sldId id="1921" r:id="rId41"/>
    <p:sldId id="1922" r:id="rId42"/>
    <p:sldId id="1923" r:id="rId43"/>
    <p:sldId id="1924" r:id="rId44"/>
    <p:sldId id="1925" r:id="rId45"/>
    <p:sldId id="1920" r:id="rId46"/>
    <p:sldId id="1919" r:id="rId47"/>
    <p:sldId id="1927" r:id="rId48"/>
    <p:sldId id="1807" r:id="rId49"/>
    <p:sldId id="1808" r:id="rId50"/>
    <p:sldId id="1928" r:id="rId51"/>
    <p:sldId id="1652" r:id="rId52"/>
  </p:sldIdLst>
  <p:sldSz cx="9144000" cy="6858000" type="screen4x3"/>
  <p:notesSz cx="6646863" cy="97774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p15:clr>
            <a:srgbClr val="A4A3A4"/>
          </p15:clr>
        </p15:guide>
        <p15:guide id="2" pos="2857">
          <p15:clr>
            <a:srgbClr val="A4A3A4"/>
          </p15:clr>
        </p15:guide>
        <p15:guide id="3" orient="horz" pos="2160">
          <p15:clr>
            <a:srgbClr val="A4A3A4"/>
          </p15:clr>
        </p15:guide>
        <p15:guide id="4" pos="2880">
          <p15:clr>
            <a:srgbClr val="A4A3A4"/>
          </p15:clr>
        </p15:guide>
      </p15:sldGuideLst>
    </p:ext>
    <p:ext uri="{2D200454-40CA-4A62-9FC3-DE9A4176ACB9}">
      <p15:notesGuideLst xmlns:p15="http://schemas.microsoft.com/office/powerpoint/2012/main">
        <p15:guide id="1" orient="horz" pos="3079">
          <p15:clr>
            <a:srgbClr val="A4A3A4"/>
          </p15:clr>
        </p15:guide>
        <p15:guide id="2" pos="209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C80A"/>
    <a:srgbClr val="A50021"/>
    <a:srgbClr val="FF57AB"/>
    <a:srgbClr val="0000FF"/>
    <a:srgbClr val="FF0066"/>
    <a:srgbClr val="E8F3F7"/>
    <a:srgbClr val="00FF00"/>
    <a:srgbClr val="0033CC"/>
    <a:srgbClr val="CEE7EE"/>
    <a:srgbClr val="40BA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56" autoAdjust="0"/>
    <p:restoredTop sz="95400" autoAdjust="0"/>
  </p:normalViewPr>
  <p:slideViewPr>
    <p:cSldViewPr>
      <p:cViewPr varScale="1">
        <p:scale>
          <a:sx n="81" d="100"/>
          <a:sy n="81" d="100"/>
        </p:scale>
        <p:origin x="1430" y="72"/>
      </p:cViewPr>
      <p:guideLst>
        <p:guide orient="horz" pos="2183"/>
        <p:guide pos="2857"/>
        <p:guide orient="horz" pos="2160"/>
        <p:guide pos="2880"/>
      </p:guideLst>
    </p:cSldViewPr>
  </p:slideViewPr>
  <p:notesTextViewPr>
    <p:cViewPr>
      <p:scale>
        <a:sx n="100" d="100"/>
        <a:sy n="100" d="100"/>
      </p:scale>
      <p:origin x="0" y="0"/>
    </p:cViewPr>
  </p:notesTextViewPr>
  <p:notesViewPr>
    <p:cSldViewPr>
      <p:cViewPr varScale="1">
        <p:scale>
          <a:sx n="61" d="100"/>
          <a:sy n="61" d="100"/>
        </p:scale>
        <p:origin x="3211" y="48"/>
      </p:cViewPr>
      <p:guideLst>
        <p:guide orient="horz" pos="3079"/>
        <p:guide pos="209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D:\HEPS\Septum\magnet%20field%20measurement\2023.01.16%20HEPS-R48LSM-SAMPLE&#30913;&#27979;&#25968;&#25454;\HEPS-R48LSM-Sample&#30913;&#27979;&#32467;&#26524;&#27719;&#24635;\2023.01.16%20HEPS-R48LSM-Sample&#30913;&#27979;&#32467;&#26524;&#27719;&#24635;%20-%20&#21103;&#26412;.xlsx" TargetMode="External"/></Relationships>
</file>

<file path=ppt/charts/_rels/chart11.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D:\HEPS\Septum\magnet%20field%20measurement\2023.01.16%20HEPS-R48LSM-SAMPLE&#30913;&#27979;&#25968;&#25454;\HEPS-R48LSM-Sample&#30913;&#27979;&#32467;&#26524;&#27719;&#24635;\2023.01.16%20HEPS-R48LSM-Sample&#30913;&#27979;&#32467;&#26524;&#27719;&#24635;%20-%20&#21103;&#26412;.xlsx" TargetMode="Externa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D:\HEPS\Septum\magnet%20field%20measurement\2023.01.16%20HEPS-R48LSM-SAMPLE&#30913;&#27979;&#25968;&#25454;\HEPS-R48LSM-Sample&#30913;&#27979;&#32467;&#26524;&#27719;&#24635;\2023.01.16%20HEPS-R48LSM-Sample&#30913;&#27979;&#32467;&#26524;&#27719;&#24635;%20-%20&#21103;&#26412;.xlsx" TargetMode="Externa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oleObject" Target="file:///D:\HEPS\Septum\magnet%20field%20measurement\2023.01.16%20HEPS-R48LSM-SAMPLE&#30913;&#27979;&#25968;&#25454;\HEPS-R48LSM-Sample&#30913;&#27979;&#32467;&#26524;&#27719;&#24635;\2023.01.16%20HEPS-R48LSM-Sample&#30913;&#27979;&#32467;&#26524;&#27719;&#24635;%20-%20&#21103;&#26412;.xlsx" TargetMode="Externa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D:\HEPS\Septum\magnet%20field%20measurement\2023.01.16%20HEPS-R48LSM-SAMPLE&#30913;&#27979;&#25968;&#25454;\HEPS-R48LSM-Sample&#30913;&#27979;&#32467;&#26524;&#27719;&#24635;\2023.01.16%20HEPS-R48LSM-Sample&#30913;&#27979;&#32467;&#26524;&#27719;&#24635;%20-%20&#21103;&#26412;.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D:\HEPS\Septum\magnet%20field%20measurement\2023.01.16%20HEPS-R48LSM-SAMPLE&#30913;&#27979;&#25968;&#25454;\HEPS-R48LSM-Sample&#30913;&#27979;&#32467;&#26524;&#27719;&#24635;\2023.01.16%20HEPS-R48LSM-Sample&#30913;&#27979;&#32467;&#26524;&#27719;&#24635;%20-%20&#21103;&#26412;.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D:\HEPS\Septum\magnet%20field%20measurement\2023.01.16%20HEPS-R48LSM-SAMPLE&#30913;&#27979;&#25968;&#25454;\HEPS-R48LSM-Sample&#30913;&#27979;&#32467;&#26524;&#27719;&#24635;\2023.01.16%20HEPS-R48LSM-Sample&#30913;&#27979;&#32467;&#26524;&#27719;&#24635;%20-%20&#21103;&#2641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ltLang="zh-CN" sz="1200" dirty="0" smtClean="0"/>
              <a:t>Horizontal</a:t>
            </a:r>
            <a:r>
              <a:rPr lang="en-US" altLang="zh-CN" sz="1200" baseline="0" dirty="0" smtClean="0"/>
              <a:t> integral field distribution in y=0.5mm plane</a:t>
            </a:r>
            <a:endParaRPr lang="en-US" sz="1200" dirty="0"/>
          </a:p>
        </c:rich>
      </c:tx>
      <c:overlay val="0"/>
    </c:title>
    <c:autoTitleDeleted val="0"/>
    <c:plotArea>
      <c:layout/>
      <c:scatterChart>
        <c:scatterStyle val="lineMarker"/>
        <c:varyColors val="0"/>
        <c:ser>
          <c:idx val="0"/>
          <c:order val="0"/>
          <c:tx>
            <c:strRef>
              <c:f>水平场均匀性!$E$6</c:f>
              <c:strCache>
                <c:ptCount val="1"/>
                <c:pt idx="0">
                  <c:v>X-ERROR</c:v>
                </c:pt>
              </c:strCache>
            </c:strRef>
          </c:tx>
          <c:xVal>
            <c:numRef>
              <c:f>水平场均匀性!$C$7:$C$19</c:f>
              <c:numCache>
                <c:formatCode>General</c:formatCode>
                <c:ptCount val="13"/>
                <c:pt idx="0">
                  <c:v>-6</c:v>
                </c:pt>
                <c:pt idx="1">
                  <c:v>-5</c:v>
                </c:pt>
                <c:pt idx="2">
                  <c:v>-4</c:v>
                </c:pt>
                <c:pt idx="3">
                  <c:v>-3</c:v>
                </c:pt>
                <c:pt idx="4">
                  <c:v>-2</c:v>
                </c:pt>
                <c:pt idx="5">
                  <c:v>-1</c:v>
                </c:pt>
                <c:pt idx="6">
                  <c:v>0</c:v>
                </c:pt>
                <c:pt idx="7">
                  <c:v>1</c:v>
                </c:pt>
                <c:pt idx="8">
                  <c:v>2</c:v>
                </c:pt>
                <c:pt idx="9">
                  <c:v>3</c:v>
                </c:pt>
                <c:pt idx="10">
                  <c:v>4</c:v>
                </c:pt>
                <c:pt idx="11">
                  <c:v>5</c:v>
                </c:pt>
                <c:pt idx="12">
                  <c:v>6</c:v>
                </c:pt>
              </c:numCache>
            </c:numRef>
          </c:xVal>
          <c:yVal>
            <c:numRef>
              <c:f>水平场均匀性!$E$7:$E$19</c:f>
              <c:numCache>
                <c:formatCode>0.00E+00</c:formatCode>
                <c:ptCount val="13"/>
                <c:pt idx="0">
                  <c:v>-4.9319894698485189E-4</c:v>
                </c:pt>
                <c:pt idx="1">
                  <c:v>-4.7912188453125282E-4</c:v>
                </c:pt>
                <c:pt idx="2">
                  <c:v>-5.0496763036045333E-4</c:v>
                </c:pt>
                <c:pt idx="3">
                  <c:v>-4.7062534379860299E-4</c:v>
                </c:pt>
                <c:pt idx="4">
                  <c:v>-3.7676996501279092E-4</c:v>
                </c:pt>
                <c:pt idx="5">
                  <c:v>-1.8770239700183211E-4</c:v>
                </c:pt>
                <c:pt idx="6">
                  <c:v>0</c:v>
                </c:pt>
                <c:pt idx="7">
                  <c:v>7.1494419372708506E-5</c:v>
                </c:pt>
                <c:pt idx="8">
                  <c:v>3.2268942330881956E-5</c:v>
                </c:pt>
                <c:pt idx="9">
                  <c:v>1.4347374854950523E-4</c:v>
                </c:pt>
                <c:pt idx="10">
                  <c:v>2.1654893596179114E-4</c:v>
                </c:pt>
                <c:pt idx="11">
                  <c:v>1.8435738751132469E-4</c:v>
                </c:pt>
                <c:pt idx="12">
                  <c:v>1.7924659245105445E-5</c:v>
                </c:pt>
              </c:numCache>
            </c:numRef>
          </c:yVal>
          <c:smooth val="0"/>
          <c:extLst xmlns:c16r2="http://schemas.microsoft.com/office/drawing/2015/06/chart">
            <c:ext xmlns:c16="http://schemas.microsoft.com/office/drawing/2014/chart" uri="{C3380CC4-5D6E-409C-BE32-E72D297353CC}">
              <c16:uniqueId val="{00000000-F304-4B48-94ED-881BE83C6936}"/>
            </c:ext>
          </c:extLst>
        </c:ser>
        <c:dLbls>
          <c:showLegendKey val="0"/>
          <c:showVal val="0"/>
          <c:showCatName val="0"/>
          <c:showSerName val="0"/>
          <c:showPercent val="0"/>
          <c:showBubbleSize val="0"/>
        </c:dLbls>
        <c:axId val="281517936"/>
        <c:axId val="281520736"/>
      </c:scatterChart>
      <c:valAx>
        <c:axId val="281517936"/>
        <c:scaling>
          <c:orientation val="minMax"/>
          <c:max val="7"/>
          <c:min val="-7"/>
        </c:scaling>
        <c:delete val="0"/>
        <c:axPos val="b"/>
        <c:majorGridlines/>
        <c:title>
          <c:tx>
            <c:rich>
              <a:bodyPr/>
              <a:lstStyle/>
              <a:p>
                <a:pPr>
                  <a:defRPr/>
                </a:pPr>
                <a:r>
                  <a:rPr lang="en-US"/>
                  <a:t>X/mm</a:t>
                </a:r>
                <a:endParaRPr lang="zh-CN"/>
              </a:p>
            </c:rich>
          </c:tx>
          <c:layout>
            <c:manualLayout>
              <c:xMode val="edge"/>
              <c:yMode val="edge"/>
              <c:x val="0.45247278516414979"/>
              <c:y val="0.90545012165450123"/>
            </c:manualLayout>
          </c:layout>
          <c:overlay val="0"/>
        </c:title>
        <c:numFmt formatCode="General" sourceLinked="1"/>
        <c:majorTickMark val="none"/>
        <c:minorTickMark val="none"/>
        <c:tickLblPos val="nextTo"/>
        <c:crossAx val="281520736"/>
        <c:crossesAt val="-6.0000000000000016E-4"/>
        <c:crossBetween val="midCat"/>
        <c:majorUnit val="1"/>
      </c:valAx>
      <c:valAx>
        <c:axId val="281520736"/>
        <c:scaling>
          <c:orientation val="minMax"/>
        </c:scaling>
        <c:delete val="0"/>
        <c:axPos val="l"/>
        <c:majorGridlines/>
        <c:title>
          <c:tx>
            <c:rich>
              <a:bodyPr/>
              <a:lstStyle/>
              <a:p>
                <a:pPr>
                  <a:defRPr/>
                </a:pPr>
                <a:r>
                  <a:rPr lang="en-US"/>
                  <a:t>BL/B0L-1</a:t>
                </a:r>
                <a:endParaRPr lang="zh-CN"/>
              </a:p>
            </c:rich>
          </c:tx>
          <c:overlay val="0"/>
        </c:title>
        <c:numFmt formatCode="0.0E+00" sourceLinked="0"/>
        <c:majorTickMark val="none"/>
        <c:minorTickMark val="none"/>
        <c:tickLblPos val="nextTo"/>
        <c:crossAx val="281517936"/>
        <c:crossesAt val="-7"/>
        <c:crossBetween val="midCat"/>
      </c:valAx>
    </c:plotArea>
    <c:plotVisOnly val="1"/>
    <c:dispBlanksAs val="gap"/>
    <c:showDLblsOverMax val="0"/>
  </c:chart>
  <c:spPr>
    <a:ln>
      <a:solidFill>
        <a:schemeClr val="tx1"/>
      </a:solidFill>
    </a:ln>
  </c:spPr>
  <c:txPr>
    <a:bodyPr/>
    <a:lstStyle/>
    <a:p>
      <a:pPr>
        <a:defRPr sz="1050"/>
      </a:pPr>
      <a:endParaRPr lang="zh-CN"/>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mn-cs"/>
              </a:defRPr>
            </a:pPr>
            <a:r>
              <a:rPr lang="en-US" altLang="zh-CN" sz="1200" b="0" i="0" baseline="0" dirty="0" smtClean="0">
                <a:effectLst/>
              </a:rPr>
              <a:t>Horizontal leakage field with transition part</a:t>
            </a:r>
            <a:endParaRPr lang="zh-CN" altLang="zh-CN" sz="1200" dirty="0">
              <a:effectLst/>
            </a:endParaRPr>
          </a:p>
        </c:rich>
      </c:tx>
      <c:layout/>
      <c:overlay val="0"/>
      <c:spPr>
        <a:noFill/>
        <a:ln>
          <a:noFill/>
        </a:ln>
        <a:effectLst/>
      </c:spPr>
      <c:txPr>
        <a:bodyPr rot="0" spcFirstLastPara="1" vertOverflow="ellipsis" vert="horz" wrap="square" anchor="ctr" anchorCtr="1"/>
        <a:lstStyle/>
        <a:p>
          <a:pPr>
            <a:defRPr sz="132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manualLayout>
          <c:layoutTarget val="inner"/>
          <c:xMode val="edge"/>
          <c:yMode val="edge"/>
          <c:x val="0.13779947916666666"/>
          <c:y val="0.15575942915392457"/>
          <c:w val="0.78880416666666664"/>
          <c:h val="0.70239888888888891"/>
        </c:manualLayout>
      </c:layout>
      <c:scatterChart>
        <c:scatterStyle val="smoothMarker"/>
        <c:varyColors val="0"/>
        <c:ser>
          <c:idx val="0"/>
          <c:order val="0"/>
          <c:tx>
            <c:v>中间段</c:v>
          </c:tx>
          <c:spPr>
            <a:ln w="19050" cap="rnd">
              <a:solidFill>
                <a:schemeClr val="accent1"/>
              </a:solidFill>
              <a:round/>
            </a:ln>
            <a:effectLst/>
          </c:spPr>
          <c:marker>
            <c:symbol val="none"/>
          </c:marker>
          <c:dLbls>
            <c:dLbl>
              <c:idx val="13"/>
              <c:layout>
                <c:manualLayout>
                  <c:x val="2.6844097222222221E-2"/>
                  <c:y val="-1.3105555555555587E-2"/>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rgbClr val="002060"/>
                      </a:solidFill>
                      <a:latin typeface="+mn-lt"/>
                      <a:ea typeface="+mn-ea"/>
                      <a:cs typeface="+mn-cs"/>
                    </a:defRPr>
                  </a:pPr>
                  <a:endParaRPr lang="zh-CN"/>
                </a:p>
              </c:txPr>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11F8-4979-961C-EBF4FFBA0DD1}"/>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水平漏场!$C$465:$C$1309</c:f>
              <c:numCache>
                <c:formatCode>General</c:formatCode>
                <c:ptCount val="845"/>
                <c:pt idx="0">
                  <c:v>-43.999000000000002</c:v>
                </c:pt>
                <c:pt idx="1">
                  <c:v>-41.999299999999998</c:v>
                </c:pt>
                <c:pt idx="2">
                  <c:v>-39.999699999999997</c:v>
                </c:pt>
                <c:pt idx="3">
                  <c:v>-37.999699999999997</c:v>
                </c:pt>
                <c:pt idx="4">
                  <c:v>-36</c:v>
                </c:pt>
                <c:pt idx="5">
                  <c:v>-33.998699999999999</c:v>
                </c:pt>
                <c:pt idx="6">
                  <c:v>-31.999500000000001</c:v>
                </c:pt>
                <c:pt idx="7">
                  <c:v>-29.998999999999999</c:v>
                </c:pt>
                <c:pt idx="8">
                  <c:v>-27.999700000000001</c:v>
                </c:pt>
                <c:pt idx="9">
                  <c:v>-25.9999</c:v>
                </c:pt>
                <c:pt idx="10">
                  <c:v>-23.999099999999999</c:v>
                </c:pt>
                <c:pt idx="11">
                  <c:v>-21.998999999999999</c:v>
                </c:pt>
                <c:pt idx="12">
                  <c:v>-19.999500000000001</c:v>
                </c:pt>
                <c:pt idx="13">
                  <c:v>-17.999099999999999</c:v>
                </c:pt>
                <c:pt idx="14">
                  <c:v>-16.000499999999999</c:v>
                </c:pt>
                <c:pt idx="15">
                  <c:v>-13.9991</c:v>
                </c:pt>
                <c:pt idx="16">
                  <c:v>-11.9992</c:v>
                </c:pt>
                <c:pt idx="17">
                  <c:v>-9.9999000000000002</c:v>
                </c:pt>
                <c:pt idx="18">
                  <c:v>-7.9992999999999999</c:v>
                </c:pt>
                <c:pt idx="19">
                  <c:v>-6.0004</c:v>
                </c:pt>
                <c:pt idx="20">
                  <c:v>-3.9981</c:v>
                </c:pt>
                <c:pt idx="21">
                  <c:v>-1.9995000000000001</c:v>
                </c:pt>
                <c:pt idx="22">
                  <c:v>5.0000000000000001E-4</c:v>
                </c:pt>
                <c:pt idx="23">
                  <c:v>2.0004</c:v>
                </c:pt>
                <c:pt idx="24">
                  <c:v>3.9994999999999998</c:v>
                </c:pt>
                <c:pt idx="25">
                  <c:v>6.0019</c:v>
                </c:pt>
                <c:pt idx="26">
                  <c:v>8.0006000000000004</c:v>
                </c:pt>
                <c:pt idx="27">
                  <c:v>9.9998000000000005</c:v>
                </c:pt>
                <c:pt idx="28">
                  <c:v>12.001200000000001</c:v>
                </c:pt>
                <c:pt idx="29">
                  <c:v>13.9993</c:v>
                </c:pt>
                <c:pt idx="30">
                  <c:v>16.0015</c:v>
                </c:pt>
                <c:pt idx="31">
                  <c:v>18.000699999999998</c:v>
                </c:pt>
                <c:pt idx="32">
                  <c:v>20.000499999999999</c:v>
                </c:pt>
                <c:pt idx="33">
                  <c:v>22.000499999999999</c:v>
                </c:pt>
                <c:pt idx="34">
                  <c:v>24</c:v>
                </c:pt>
                <c:pt idx="35">
                  <c:v>26.000599999999999</c:v>
                </c:pt>
                <c:pt idx="36">
                  <c:v>28.001300000000001</c:v>
                </c:pt>
                <c:pt idx="37">
                  <c:v>30.0001</c:v>
                </c:pt>
                <c:pt idx="38">
                  <c:v>32.000999999999998</c:v>
                </c:pt>
                <c:pt idx="39">
                  <c:v>33.998899999999999</c:v>
                </c:pt>
                <c:pt idx="40">
                  <c:v>36.002000000000002</c:v>
                </c:pt>
                <c:pt idx="41">
                  <c:v>37.999899999999997</c:v>
                </c:pt>
                <c:pt idx="42">
                  <c:v>40</c:v>
                </c:pt>
                <c:pt idx="43">
                  <c:v>42.001600000000003</c:v>
                </c:pt>
                <c:pt idx="44">
                  <c:v>43.999899999999997</c:v>
                </c:pt>
                <c:pt idx="45">
                  <c:v>46.000500000000002</c:v>
                </c:pt>
                <c:pt idx="46">
                  <c:v>48.000500000000002</c:v>
                </c:pt>
                <c:pt idx="47">
                  <c:v>50.001100000000001</c:v>
                </c:pt>
                <c:pt idx="48">
                  <c:v>52.000900000000001</c:v>
                </c:pt>
                <c:pt idx="49">
                  <c:v>53.999400000000001</c:v>
                </c:pt>
                <c:pt idx="50">
                  <c:v>56.000900000000001</c:v>
                </c:pt>
                <c:pt idx="51">
                  <c:v>58.000799999999998</c:v>
                </c:pt>
                <c:pt idx="52">
                  <c:v>60.000799999999998</c:v>
                </c:pt>
                <c:pt idx="53">
                  <c:v>62.000700000000002</c:v>
                </c:pt>
                <c:pt idx="54">
                  <c:v>63.998399999999997</c:v>
                </c:pt>
                <c:pt idx="55">
                  <c:v>66.002099999999999</c:v>
                </c:pt>
                <c:pt idx="56">
                  <c:v>68.001000000000005</c:v>
                </c:pt>
                <c:pt idx="57">
                  <c:v>69.999799999999993</c:v>
                </c:pt>
                <c:pt idx="58">
                  <c:v>72.001099999999994</c:v>
                </c:pt>
                <c:pt idx="59">
                  <c:v>74.000200000000007</c:v>
                </c:pt>
                <c:pt idx="60">
                  <c:v>76.000200000000007</c:v>
                </c:pt>
                <c:pt idx="61">
                  <c:v>78.001099999999994</c:v>
                </c:pt>
                <c:pt idx="62">
                  <c:v>80</c:v>
                </c:pt>
                <c:pt idx="63">
                  <c:v>82.001199999999997</c:v>
                </c:pt>
                <c:pt idx="64">
                  <c:v>84.000200000000007</c:v>
                </c:pt>
                <c:pt idx="65">
                  <c:v>86.000200000000007</c:v>
                </c:pt>
                <c:pt idx="66">
                  <c:v>88.001199999999997</c:v>
                </c:pt>
                <c:pt idx="67">
                  <c:v>90.000500000000002</c:v>
                </c:pt>
                <c:pt idx="68">
                  <c:v>92</c:v>
                </c:pt>
                <c:pt idx="69">
                  <c:v>94.000600000000006</c:v>
                </c:pt>
                <c:pt idx="70">
                  <c:v>96.001499999999993</c:v>
                </c:pt>
                <c:pt idx="71">
                  <c:v>98.000100000000003</c:v>
                </c:pt>
                <c:pt idx="72">
                  <c:v>99.999799999999993</c:v>
                </c:pt>
                <c:pt idx="73">
                  <c:v>102.00149999999999</c:v>
                </c:pt>
                <c:pt idx="74">
                  <c:v>104.00020000000001</c:v>
                </c:pt>
                <c:pt idx="75">
                  <c:v>106.0005</c:v>
                </c:pt>
                <c:pt idx="76">
                  <c:v>108.00060000000001</c:v>
                </c:pt>
                <c:pt idx="77">
                  <c:v>110.0005</c:v>
                </c:pt>
                <c:pt idx="78">
                  <c:v>112.0003</c:v>
                </c:pt>
                <c:pt idx="79">
                  <c:v>114.0009</c:v>
                </c:pt>
                <c:pt idx="80">
                  <c:v>116.0009</c:v>
                </c:pt>
                <c:pt idx="81">
                  <c:v>118.0001</c:v>
                </c:pt>
                <c:pt idx="82">
                  <c:v>120.00060000000001</c:v>
                </c:pt>
                <c:pt idx="83">
                  <c:v>122.0005</c:v>
                </c:pt>
                <c:pt idx="84">
                  <c:v>124.0004</c:v>
                </c:pt>
                <c:pt idx="85">
                  <c:v>126.0014</c:v>
                </c:pt>
                <c:pt idx="86">
                  <c:v>128</c:v>
                </c:pt>
                <c:pt idx="87">
                  <c:v>129.99959999999999</c:v>
                </c:pt>
                <c:pt idx="88">
                  <c:v>132.00190000000001</c:v>
                </c:pt>
                <c:pt idx="89">
                  <c:v>133.99979999999999</c:v>
                </c:pt>
                <c:pt idx="90">
                  <c:v>136.00120000000001</c:v>
                </c:pt>
                <c:pt idx="91">
                  <c:v>138.00040000000001</c:v>
                </c:pt>
                <c:pt idx="92">
                  <c:v>140.00020000000001</c:v>
                </c:pt>
                <c:pt idx="93">
                  <c:v>142.00040000000001</c:v>
                </c:pt>
                <c:pt idx="94">
                  <c:v>143.99969999999999</c:v>
                </c:pt>
                <c:pt idx="95">
                  <c:v>146.00190000000001</c:v>
                </c:pt>
                <c:pt idx="96">
                  <c:v>148.00030000000001</c:v>
                </c:pt>
                <c:pt idx="97">
                  <c:v>149.99959999999999</c:v>
                </c:pt>
                <c:pt idx="98">
                  <c:v>152.0018</c:v>
                </c:pt>
                <c:pt idx="99">
                  <c:v>153.99969999999999</c:v>
                </c:pt>
                <c:pt idx="100">
                  <c:v>156.00069999999999</c:v>
                </c:pt>
                <c:pt idx="101">
                  <c:v>157.9999</c:v>
                </c:pt>
                <c:pt idx="102">
                  <c:v>160.00020000000001</c:v>
                </c:pt>
                <c:pt idx="103">
                  <c:v>162.0017</c:v>
                </c:pt>
                <c:pt idx="104">
                  <c:v>164.00020000000001</c:v>
                </c:pt>
                <c:pt idx="105">
                  <c:v>166.00049999999999</c:v>
                </c:pt>
                <c:pt idx="106">
                  <c:v>168.00120000000001</c:v>
                </c:pt>
                <c:pt idx="107">
                  <c:v>170.00040000000001</c:v>
                </c:pt>
                <c:pt idx="108">
                  <c:v>172.00040000000001</c:v>
                </c:pt>
                <c:pt idx="109">
                  <c:v>174</c:v>
                </c:pt>
                <c:pt idx="110">
                  <c:v>176.0008</c:v>
                </c:pt>
                <c:pt idx="111">
                  <c:v>178.00069999999999</c:v>
                </c:pt>
                <c:pt idx="112">
                  <c:v>180.00059999999999</c:v>
                </c:pt>
                <c:pt idx="113">
                  <c:v>182.00020000000001</c:v>
                </c:pt>
                <c:pt idx="114">
                  <c:v>184.0008</c:v>
                </c:pt>
                <c:pt idx="115">
                  <c:v>186.0009</c:v>
                </c:pt>
                <c:pt idx="116">
                  <c:v>188.00030000000001</c:v>
                </c:pt>
                <c:pt idx="117">
                  <c:v>189.9999</c:v>
                </c:pt>
                <c:pt idx="118">
                  <c:v>192.00040000000001</c:v>
                </c:pt>
                <c:pt idx="119">
                  <c:v>194.00040000000001</c:v>
                </c:pt>
                <c:pt idx="120">
                  <c:v>196.0016</c:v>
                </c:pt>
                <c:pt idx="121">
                  <c:v>197.9991</c:v>
                </c:pt>
                <c:pt idx="122">
                  <c:v>200.00110000000001</c:v>
                </c:pt>
                <c:pt idx="123">
                  <c:v>202.0009</c:v>
                </c:pt>
                <c:pt idx="124">
                  <c:v>203.9999</c:v>
                </c:pt>
                <c:pt idx="125">
                  <c:v>206.00219999999999</c:v>
                </c:pt>
                <c:pt idx="126">
                  <c:v>208</c:v>
                </c:pt>
                <c:pt idx="127">
                  <c:v>209.99979999999999</c:v>
                </c:pt>
                <c:pt idx="128">
                  <c:v>212.00069999999999</c:v>
                </c:pt>
                <c:pt idx="129">
                  <c:v>213.99979999999999</c:v>
                </c:pt>
                <c:pt idx="130">
                  <c:v>216.0017</c:v>
                </c:pt>
                <c:pt idx="131">
                  <c:v>217.99979999999999</c:v>
                </c:pt>
                <c:pt idx="132">
                  <c:v>220.00030000000001</c:v>
                </c:pt>
                <c:pt idx="133">
                  <c:v>222</c:v>
                </c:pt>
                <c:pt idx="134">
                  <c:v>224.0016</c:v>
                </c:pt>
                <c:pt idx="135">
                  <c:v>226.00120000000001</c:v>
                </c:pt>
                <c:pt idx="136">
                  <c:v>227.9999</c:v>
                </c:pt>
                <c:pt idx="137">
                  <c:v>230.00059999999999</c:v>
                </c:pt>
                <c:pt idx="138">
                  <c:v>231.99959999999999</c:v>
                </c:pt>
                <c:pt idx="139">
                  <c:v>234.00110000000001</c:v>
                </c:pt>
                <c:pt idx="140">
                  <c:v>236.0008</c:v>
                </c:pt>
                <c:pt idx="141">
                  <c:v>238.00059999999999</c:v>
                </c:pt>
                <c:pt idx="142">
                  <c:v>240.00020000000001</c:v>
                </c:pt>
                <c:pt idx="143">
                  <c:v>242.00040000000001</c:v>
                </c:pt>
                <c:pt idx="144">
                  <c:v>244.0008</c:v>
                </c:pt>
                <c:pt idx="145">
                  <c:v>246.001</c:v>
                </c:pt>
                <c:pt idx="146">
                  <c:v>248.00049999999999</c:v>
                </c:pt>
                <c:pt idx="147">
                  <c:v>250.00030000000001</c:v>
                </c:pt>
                <c:pt idx="148">
                  <c:v>252.00020000000001</c:v>
                </c:pt>
                <c:pt idx="149">
                  <c:v>254.0008</c:v>
                </c:pt>
                <c:pt idx="150">
                  <c:v>256.00139999999999</c:v>
                </c:pt>
                <c:pt idx="151">
                  <c:v>257.99919999999997</c:v>
                </c:pt>
                <c:pt idx="152">
                  <c:v>260.00009999999997</c:v>
                </c:pt>
                <c:pt idx="153">
                  <c:v>262.00139999999999</c:v>
                </c:pt>
                <c:pt idx="154">
                  <c:v>263.99950000000001</c:v>
                </c:pt>
                <c:pt idx="155">
                  <c:v>266.0016</c:v>
                </c:pt>
                <c:pt idx="156">
                  <c:v>268.00040000000001</c:v>
                </c:pt>
                <c:pt idx="157">
                  <c:v>270.00049999999999</c:v>
                </c:pt>
                <c:pt idx="158">
                  <c:v>272.00060000000002</c:v>
                </c:pt>
                <c:pt idx="159">
                  <c:v>273.99970000000002</c:v>
                </c:pt>
                <c:pt idx="160">
                  <c:v>276.00189999999998</c:v>
                </c:pt>
                <c:pt idx="161">
                  <c:v>277.99959999999999</c:v>
                </c:pt>
                <c:pt idx="162">
                  <c:v>280.00040000000001</c:v>
                </c:pt>
                <c:pt idx="163">
                  <c:v>282.00049999999999</c:v>
                </c:pt>
                <c:pt idx="164">
                  <c:v>284.00060000000002</c:v>
                </c:pt>
                <c:pt idx="165">
                  <c:v>286.00130000000001</c:v>
                </c:pt>
                <c:pt idx="166">
                  <c:v>287.99959999999999</c:v>
                </c:pt>
                <c:pt idx="167">
                  <c:v>290.00040000000001</c:v>
                </c:pt>
                <c:pt idx="168">
                  <c:v>292.00150000000002</c:v>
                </c:pt>
                <c:pt idx="169">
                  <c:v>293.99959999999999</c:v>
                </c:pt>
                <c:pt idx="170">
                  <c:v>296.0009</c:v>
                </c:pt>
                <c:pt idx="171">
                  <c:v>298.00099999999998</c:v>
                </c:pt>
                <c:pt idx="172">
                  <c:v>299.99990000000003</c:v>
                </c:pt>
                <c:pt idx="173">
                  <c:v>302.00040000000001</c:v>
                </c:pt>
                <c:pt idx="174">
                  <c:v>303.99990000000003</c:v>
                </c:pt>
                <c:pt idx="175">
                  <c:v>306.0018</c:v>
                </c:pt>
                <c:pt idx="176">
                  <c:v>307.99990000000003</c:v>
                </c:pt>
                <c:pt idx="177">
                  <c:v>310.0009</c:v>
                </c:pt>
                <c:pt idx="178">
                  <c:v>312.00069999999999</c:v>
                </c:pt>
                <c:pt idx="179">
                  <c:v>313.99979999999999</c:v>
                </c:pt>
                <c:pt idx="180">
                  <c:v>316.00209999999998</c:v>
                </c:pt>
                <c:pt idx="181">
                  <c:v>317.99919999999997</c:v>
                </c:pt>
                <c:pt idx="182">
                  <c:v>320.00020000000001</c:v>
                </c:pt>
                <c:pt idx="183">
                  <c:v>322.00119999999998</c:v>
                </c:pt>
                <c:pt idx="184">
                  <c:v>324.00069999999999</c:v>
                </c:pt>
                <c:pt idx="185">
                  <c:v>326.00040000000001</c:v>
                </c:pt>
                <c:pt idx="186">
                  <c:v>327.99990000000003</c:v>
                </c:pt>
                <c:pt idx="187">
                  <c:v>330.00020000000001</c:v>
                </c:pt>
                <c:pt idx="188">
                  <c:v>332.00139999999999</c:v>
                </c:pt>
                <c:pt idx="189">
                  <c:v>334.00020000000001</c:v>
                </c:pt>
                <c:pt idx="190">
                  <c:v>336.00139999999999</c:v>
                </c:pt>
                <c:pt idx="191">
                  <c:v>337.99900000000002</c:v>
                </c:pt>
                <c:pt idx="192">
                  <c:v>340.00119999999998</c:v>
                </c:pt>
                <c:pt idx="193">
                  <c:v>342.00080000000003</c:v>
                </c:pt>
                <c:pt idx="194">
                  <c:v>344.00020000000001</c:v>
                </c:pt>
                <c:pt idx="195">
                  <c:v>346.00099999999998</c:v>
                </c:pt>
                <c:pt idx="196">
                  <c:v>348.00029999999998</c:v>
                </c:pt>
                <c:pt idx="197">
                  <c:v>350.00020000000001</c:v>
                </c:pt>
                <c:pt idx="198">
                  <c:v>352.00080000000003</c:v>
                </c:pt>
                <c:pt idx="199">
                  <c:v>354.00069999999999</c:v>
                </c:pt>
                <c:pt idx="200">
                  <c:v>356.0009</c:v>
                </c:pt>
                <c:pt idx="201">
                  <c:v>357.99930000000001</c:v>
                </c:pt>
                <c:pt idx="202">
                  <c:v>360.00060000000002</c:v>
                </c:pt>
                <c:pt idx="203">
                  <c:v>362.00069999999999</c:v>
                </c:pt>
                <c:pt idx="204">
                  <c:v>364.00099999999998</c:v>
                </c:pt>
                <c:pt idx="205">
                  <c:v>366.00110000000001</c:v>
                </c:pt>
                <c:pt idx="206">
                  <c:v>367.99970000000002</c:v>
                </c:pt>
                <c:pt idx="207">
                  <c:v>370.00049999999999</c:v>
                </c:pt>
                <c:pt idx="208">
                  <c:v>372.00139999999999</c:v>
                </c:pt>
                <c:pt idx="209">
                  <c:v>374.00009999999997</c:v>
                </c:pt>
                <c:pt idx="210">
                  <c:v>376.0009</c:v>
                </c:pt>
                <c:pt idx="211">
                  <c:v>378.00009999999997</c:v>
                </c:pt>
                <c:pt idx="212">
                  <c:v>379.99959999999999</c:v>
                </c:pt>
                <c:pt idx="213">
                  <c:v>382.00130000000001</c:v>
                </c:pt>
                <c:pt idx="214">
                  <c:v>384.00099999999998</c:v>
                </c:pt>
                <c:pt idx="215">
                  <c:v>386.00069999999999</c:v>
                </c:pt>
                <c:pt idx="216">
                  <c:v>388.00029999999998</c:v>
                </c:pt>
                <c:pt idx="217">
                  <c:v>390</c:v>
                </c:pt>
                <c:pt idx="218">
                  <c:v>391.99979999999999</c:v>
                </c:pt>
                <c:pt idx="219">
                  <c:v>394.00119999999998</c:v>
                </c:pt>
                <c:pt idx="220">
                  <c:v>396.0018</c:v>
                </c:pt>
                <c:pt idx="221">
                  <c:v>397.99939999999998</c:v>
                </c:pt>
                <c:pt idx="222">
                  <c:v>400.00069999999999</c:v>
                </c:pt>
                <c:pt idx="223">
                  <c:v>402.00139999999999</c:v>
                </c:pt>
                <c:pt idx="224">
                  <c:v>403.99990000000003</c:v>
                </c:pt>
                <c:pt idx="225">
                  <c:v>406.00099999999998</c:v>
                </c:pt>
                <c:pt idx="226">
                  <c:v>407.99939999999998</c:v>
                </c:pt>
                <c:pt idx="227">
                  <c:v>410.00049999999999</c:v>
                </c:pt>
                <c:pt idx="228">
                  <c:v>412.00119999999998</c:v>
                </c:pt>
                <c:pt idx="229">
                  <c:v>414.00069999999999</c:v>
                </c:pt>
                <c:pt idx="230">
                  <c:v>416</c:v>
                </c:pt>
                <c:pt idx="231">
                  <c:v>418.00069999999999</c:v>
                </c:pt>
                <c:pt idx="232">
                  <c:v>420.00009999999997</c:v>
                </c:pt>
                <c:pt idx="233">
                  <c:v>422.00080000000003</c:v>
                </c:pt>
                <c:pt idx="234">
                  <c:v>424.00099999999998</c:v>
                </c:pt>
                <c:pt idx="235">
                  <c:v>426.00110000000001</c:v>
                </c:pt>
                <c:pt idx="236">
                  <c:v>427.99979999999999</c:v>
                </c:pt>
                <c:pt idx="237">
                  <c:v>430.00040000000001</c:v>
                </c:pt>
                <c:pt idx="238">
                  <c:v>432.00130000000001</c:v>
                </c:pt>
                <c:pt idx="239">
                  <c:v>434.00029999999998</c:v>
                </c:pt>
                <c:pt idx="240">
                  <c:v>436.00009999999997</c:v>
                </c:pt>
                <c:pt idx="241">
                  <c:v>438.00069999999999</c:v>
                </c:pt>
                <c:pt idx="242">
                  <c:v>439.99829999999997</c:v>
                </c:pt>
                <c:pt idx="243">
                  <c:v>442.00299999999999</c:v>
                </c:pt>
                <c:pt idx="244">
                  <c:v>444.00040000000001</c:v>
                </c:pt>
                <c:pt idx="245">
                  <c:v>446.00029999999998</c:v>
                </c:pt>
                <c:pt idx="246">
                  <c:v>447.99979999999999</c:v>
                </c:pt>
                <c:pt idx="247">
                  <c:v>450.00099999999998</c:v>
                </c:pt>
                <c:pt idx="248">
                  <c:v>452.00060000000002</c:v>
                </c:pt>
                <c:pt idx="249">
                  <c:v>454.0009</c:v>
                </c:pt>
                <c:pt idx="250">
                  <c:v>456.00080000000003</c:v>
                </c:pt>
                <c:pt idx="251">
                  <c:v>457.99939999999998</c:v>
                </c:pt>
                <c:pt idx="252">
                  <c:v>460.00009999999997</c:v>
                </c:pt>
                <c:pt idx="253">
                  <c:v>462.00170000000003</c:v>
                </c:pt>
                <c:pt idx="254">
                  <c:v>464</c:v>
                </c:pt>
                <c:pt idx="255">
                  <c:v>466.00069999999999</c:v>
                </c:pt>
                <c:pt idx="256">
                  <c:v>468.00049999999999</c:v>
                </c:pt>
                <c:pt idx="257">
                  <c:v>470.00020000000001</c:v>
                </c:pt>
                <c:pt idx="258">
                  <c:v>472.00130000000001</c:v>
                </c:pt>
                <c:pt idx="259">
                  <c:v>474.00060000000002</c:v>
                </c:pt>
                <c:pt idx="260">
                  <c:v>476.00009999999997</c:v>
                </c:pt>
                <c:pt idx="261">
                  <c:v>478.00029999999998</c:v>
                </c:pt>
                <c:pt idx="262">
                  <c:v>479.99990000000003</c:v>
                </c:pt>
                <c:pt idx="263">
                  <c:v>482.0016</c:v>
                </c:pt>
                <c:pt idx="264">
                  <c:v>484.00029999999998</c:v>
                </c:pt>
                <c:pt idx="265">
                  <c:v>486.0009</c:v>
                </c:pt>
                <c:pt idx="266">
                  <c:v>488.00020000000001</c:v>
                </c:pt>
                <c:pt idx="267">
                  <c:v>490.00029999999998</c:v>
                </c:pt>
                <c:pt idx="268">
                  <c:v>492.00110000000001</c:v>
                </c:pt>
                <c:pt idx="269">
                  <c:v>494.00040000000001</c:v>
                </c:pt>
                <c:pt idx="270">
                  <c:v>496.00040000000001</c:v>
                </c:pt>
                <c:pt idx="271">
                  <c:v>498.0009</c:v>
                </c:pt>
                <c:pt idx="272">
                  <c:v>499.99979999999999</c:v>
                </c:pt>
                <c:pt idx="273">
                  <c:v>502.00040000000001</c:v>
                </c:pt>
                <c:pt idx="274">
                  <c:v>504.00170000000003</c:v>
                </c:pt>
                <c:pt idx="275">
                  <c:v>505.99970000000002</c:v>
                </c:pt>
                <c:pt idx="276">
                  <c:v>508.00060000000002</c:v>
                </c:pt>
                <c:pt idx="277">
                  <c:v>510</c:v>
                </c:pt>
                <c:pt idx="278">
                  <c:v>512.00109999999995</c:v>
                </c:pt>
                <c:pt idx="279">
                  <c:v>514.0009</c:v>
                </c:pt>
                <c:pt idx="280">
                  <c:v>515.99969999999996</c:v>
                </c:pt>
                <c:pt idx="281">
                  <c:v>518.00049999999999</c:v>
                </c:pt>
                <c:pt idx="282">
                  <c:v>520.0009</c:v>
                </c:pt>
                <c:pt idx="283">
                  <c:v>522.00099999999998</c:v>
                </c:pt>
                <c:pt idx="284">
                  <c:v>524.00019999999995</c:v>
                </c:pt>
                <c:pt idx="285">
                  <c:v>526.00049999999999</c:v>
                </c:pt>
                <c:pt idx="286">
                  <c:v>528.00030000000004</c:v>
                </c:pt>
                <c:pt idx="287">
                  <c:v>530</c:v>
                </c:pt>
                <c:pt idx="288">
                  <c:v>532.0009</c:v>
                </c:pt>
                <c:pt idx="289">
                  <c:v>534.00139999999999</c:v>
                </c:pt>
                <c:pt idx="290">
                  <c:v>536.00040000000001</c:v>
                </c:pt>
                <c:pt idx="291">
                  <c:v>538</c:v>
                </c:pt>
                <c:pt idx="292">
                  <c:v>540.00009999999997</c:v>
                </c:pt>
                <c:pt idx="293">
                  <c:v>542.00120000000004</c:v>
                </c:pt>
                <c:pt idx="294">
                  <c:v>544.0009</c:v>
                </c:pt>
                <c:pt idx="295">
                  <c:v>546.00030000000004</c:v>
                </c:pt>
                <c:pt idx="296">
                  <c:v>548.00040000000001</c:v>
                </c:pt>
                <c:pt idx="297">
                  <c:v>550</c:v>
                </c:pt>
                <c:pt idx="298">
                  <c:v>552.00109999999995</c:v>
                </c:pt>
                <c:pt idx="299">
                  <c:v>554.00059999999996</c:v>
                </c:pt>
                <c:pt idx="300">
                  <c:v>556.00030000000004</c:v>
                </c:pt>
                <c:pt idx="301">
                  <c:v>558.00049999999999</c:v>
                </c:pt>
                <c:pt idx="302">
                  <c:v>560.00040000000001</c:v>
                </c:pt>
                <c:pt idx="303">
                  <c:v>562.00070000000005</c:v>
                </c:pt>
                <c:pt idx="304">
                  <c:v>564.00120000000004</c:v>
                </c:pt>
                <c:pt idx="305">
                  <c:v>565.99969999999996</c:v>
                </c:pt>
                <c:pt idx="306">
                  <c:v>568.00030000000004</c:v>
                </c:pt>
                <c:pt idx="307">
                  <c:v>569.99990000000003</c:v>
                </c:pt>
                <c:pt idx="308">
                  <c:v>572.00160000000005</c:v>
                </c:pt>
                <c:pt idx="309">
                  <c:v>574.00040000000001</c:v>
                </c:pt>
                <c:pt idx="310">
                  <c:v>576.0009</c:v>
                </c:pt>
                <c:pt idx="311">
                  <c:v>577.99980000000005</c:v>
                </c:pt>
                <c:pt idx="312">
                  <c:v>580.0009</c:v>
                </c:pt>
                <c:pt idx="313">
                  <c:v>582.00080000000003</c:v>
                </c:pt>
                <c:pt idx="314">
                  <c:v>584.00099999999998</c:v>
                </c:pt>
                <c:pt idx="315">
                  <c:v>586.00040000000001</c:v>
                </c:pt>
                <c:pt idx="316">
                  <c:v>587.99940000000004</c:v>
                </c:pt>
                <c:pt idx="317">
                  <c:v>590.00080000000003</c:v>
                </c:pt>
                <c:pt idx="318">
                  <c:v>592.00099999999998</c:v>
                </c:pt>
                <c:pt idx="319">
                  <c:v>594.00120000000004</c:v>
                </c:pt>
                <c:pt idx="320">
                  <c:v>596.00009999999997</c:v>
                </c:pt>
                <c:pt idx="321">
                  <c:v>598</c:v>
                </c:pt>
                <c:pt idx="322">
                  <c:v>600.00040000000001</c:v>
                </c:pt>
                <c:pt idx="323">
                  <c:v>602.00120000000004</c:v>
                </c:pt>
                <c:pt idx="324">
                  <c:v>604.00059999999996</c:v>
                </c:pt>
                <c:pt idx="325">
                  <c:v>606.00049999999999</c:v>
                </c:pt>
                <c:pt idx="326">
                  <c:v>607.99969999999996</c:v>
                </c:pt>
                <c:pt idx="327">
                  <c:v>610.00030000000004</c:v>
                </c:pt>
                <c:pt idx="328">
                  <c:v>612.00070000000005</c:v>
                </c:pt>
                <c:pt idx="329">
                  <c:v>614.00120000000004</c:v>
                </c:pt>
                <c:pt idx="330">
                  <c:v>616.00049999999999</c:v>
                </c:pt>
                <c:pt idx="331">
                  <c:v>618.00019999999995</c:v>
                </c:pt>
                <c:pt idx="332">
                  <c:v>620</c:v>
                </c:pt>
                <c:pt idx="333">
                  <c:v>622.00139999999999</c:v>
                </c:pt>
                <c:pt idx="334">
                  <c:v>624.00070000000005</c:v>
                </c:pt>
                <c:pt idx="335">
                  <c:v>626.00059999999996</c:v>
                </c:pt>
                <c:pt idx="336">
                  <c:v>628</c:v>
                </c:pt>
                <c:pt idx="337">
                  <c:v>630.00099999999998</c:v>
                </c:pt>
                <c:pt idx="338">
                  <c:v>632.00059999999996</c:v>
                </c:pt>
                <c:pt idx="339">
                  <c:v>634.00059999999996</c:v>
                </c:pt>
                <c:pt idx="340">
                  <c:v>636.00040000000001</c:v>
                </c:pt>
                <c:pt idx="341">
                  <c:v>638.00009999999997</c:v>
                </c:pt>
                <c:pt idx="342">
                  <c:v>640.00049999999999</c:v>
                </c:pt>
                <c:pt idx="343">
                  <c:v>642.00109999999995</c:v>
                </c:pt>
                <c:pt idx="344">
                  <c:v>644.00040000000001</c:v>
                </c:pt>
                <c:pt idx="345">
                  <c:v>646.00030000000004</c:v>
                </c:pt>
                <c:pt idx="346">
                  <c:v>647.99990000000003</c:v>
                </c:pt>
                <c:pt idx="347">
                  <c:v>650.0009</c:v>
                </c:pt>
                <c:pt idx="348">
                  <c:v>652.0009</c:v>
                </c:pt>
                <c:pt idx="349">
                  <c:v>654.00080000000003</c:v>
                </c:pt>
                <c:pt idx="350">
                  <c:v>656</c:v>
                </c:pt>
                <c:pt idx="351">
                  <c:v>658.0009</c:v>
                </c:pt>
                <c:pt idx="352">
                  <c:v>660</c:v>
                </c:pt>
                <c:pt idx="353">
                  <c:v>662.00120000000004</c:v>
                </c:pt>
                <c:pt idx="354">
                  <c:v>664.00049999999999</c:v>
                </c:pt>
                <c:pt idx="355">
                  <c:v>666</c:v>
                </c:pt>
                <c:pt idx="356">
                  <c:v>668.0009</c:v>
                </c:pt>
                <c:pt idx="357">
                  <c:v>670.00009999999997</c:v>
                </c:pt>
                <c:pt idx="358">
                  <c:v>672.00139999999999</c:v>
                </c:pt>
                <c:pt idx="359">
                  <c:v>674.00040000000001</c:v>
                </c:pt>
                <c:pt idx="360">
                  <c:v>676.00030000000004</c:v>
                </c:pt>
                <c:pt idx="361">
                  <c:v>677.99990000000003</c:v>
                </c:pt>
                <c:pt idx="362">
                  <c:v>680.00070000000005</c:v>
                </c:pt>
                <c:pt idx="363">
                  <c:v>682.00099999999998</c:v>
                </c:pt>
                <c:pt idx="364">
                  <c:v>684.00049999999999</c:v>
                </c:pt>
                <c:pt idx="365">
                  <c:v>686.00059999999996</c:v>
                </c:pt>
                <c:pt idx="366">
                  <c:v>688.00080000000003</c:v>
                </c:pt>
                <c:pt idx="367">
                  <c:v>690.0009</c:v>
                </c:pt>
                <c:pt idx="368">
                  <c:v>692.00049999999999</c:v>
                </c:pt>
                <c:pt idx="369">
                  <c:v>694.00030000000004</c:v>
                </c:pt>
                <c:pt idx="370">
                  <c:v>696.00030000000004</c:v>
                </c:pt>
                <c:pt idx="371">
                  <c:v>698.00080000000003</c:v>
                </c:pt>
                <c:pt idx="372">
                  <c:v>699.99980000000005</c:v>
                </c:pt>
                <c:pt idx="373">
                  <c:v>702.00130000000001</c:v>
                </c:pt>
                <c:pt idx="374">
                  <c:v>704</c:v>
                </c:pt>
                <c:pt idx="375">
                  <c:v>706.0009</c:v>
                </c:pt>
                <c:pt idx="376">
                  <c:v>708.00040000000001</c:v>
                </c:pt>
                <c:pt idx="377">
                  <c:v>710.00080000000003</c:v>
                </c:pt>
                <c:pt idx="378">
                  <c:v>712.0009</c:v>
                </c:pt>
                <c:pt idx="379">
                  <c:v>714</c:v>
                </c:pt>
                <c:pt idx="380">
                  <c:v>716.00030000000004</c:v>
                </c:pt>
                <c:pt idx="381">
                  <c:v>718.00120000000004</c:v>
                </c:pt>
                <c:pt idx="382">
                  <c:v>720.00040000000001</c:v>
                </c:pt>
                <c:pt idx="383">
                  <c:v>722.00080000000003</c:v>
                </c:pt>
                <c:pt idx="384">
                  <c:v>723.99919999999997</c:v>
                </c:pt>
                <c:pt idx="385">
                  <c:v>726.00120000000004</c:v>
                </c:pt>
                <c:pt idx="386">
                  <c:v>728.00120000000004</c:v>
                </c:pt>
                <c:pt idx="387">
                  <c:v>730.00049999999999</c:v>
                </c:pt>
                <c:pt idx="388">
                  <c:v>732.00009999999997</c:v>
                </c:pt>
                <c:pt idx="389">
                  <c:v>733.99980000000005</c:v>
                </c:pt>
                <c:pt idx="390">
                  <c:v>736.00080000000003</c:v>
                </c:pt>
                <c:pt idx="391">
                  <c:v>738.00130000000001</c:v>
                </c:pt>
                <c:pt idx="392">
                  <c:v>740.00070000000005</c:v>
                </c:pt>
                <c:pt idx="393">
                  <c:v>742</c:v>
                </c:pt>
                <c:pt idx="394">
                  <c:v>743.99919999999997</c:v>
                </c:pt>
                <c:pt idx="395">
                  <c:v>746.00130000000001</c:v>
                </c:pt>
                <c:pt idx="396">
                  <c:v>748.00189999999998</c:v>
                </c:pt>
                <c:pt idx="397">
                  <c:v>750.00030000000004</c:v>
                </c:pt>
                <c:pt idx="398">
                  <c:v>752.00009999999997</c:v>
                </c:pt>
                <c:pt idx="399">
                  <c:v>753.99950000000001</c:v>
                </c:pt>
                <c:pt idx="400">
                  <c:v>756.0009</c:v>
                </c:pt>
                <c:pt idx="401">
                  <c:v>758.00139999999999</c:v>
                </c:pt>
                <c:pt idx="402">
                  <c:v>760.00130000000001</c:v>
                </c:pt>
                <c:pt idx="403">
                  <c:v>761.99969999999996</c:v>
                </c:pt>
                <c:pt idx="404">
                  <c:v>763.99929999999995</c:v>
                </c:pt>
                <c:pt idx="405">
                  <c:v>766.00120000000004</c:v>
                </c:pt>
                <c:pt idx="406">
                  <c:v>768.0009</c:v>
                </c:pt>
                <c:pt idx="407">
                  <c:v>770.00139999999999</c:v>
                </c:pt>
                <c:pt idx="408">
                  <c:v>771.99980000000005</c:v>
                </c:pt>
                <c:pt idx="409">
                  <c:v>774.00009999999997</c:v>
                </c:pt>
                <c:pt idx="410">
                  <c:v>776.00070000000005</c:v>
                </c:pt>
                <c:pt idx="411">
                  <c:v>778.00130000000001</c:v>
                </c:pt>
                <c:pt idx="412">
                  <c:v>780.00019999999995</c:v>
                </c:pt>
                <c:pt idx="413">
                  <c:v>781.99990000000003</c:v>
                </c:pt>
                <c:pt idx="414">
                  <c:v>784.00049999999999</c:v>
                </c:pt>
                <c:pt idx="415">
                  <c:v>786.00009999999997</c:v>
                </c:pt>
                <c:pt idx="416">
                  <c:v>788.00170000000003</c:v>
                </c:pt>
                <c:pt idx="417">
                  <c:v>790.00030000000004</c:v>
                </c:pt>
                <c:pt idx="418">
                  <c:v>792.0009</c:v>
                </c:pt>
                <c:pt idx="419">
                  <c:v>793.99929999999995</c:v>
                </c:pt>
                <c:pt idx="420">
                  <c:v>796.00109999999995</c:v>
                </c:pt>
                <c:pt idx="421">
                  <c:v>798.00130000000001</c:v>
                </c:pt>
                <c:pt idx="422">
                  <c:v>800.00019999999995</c:v>
                </c:pt>
                <c:pt idx="423">
                  <c:v>802.00059999999996</c:v>
                </c:pt>
                <c:pt idx="424">
                  <c:v>803.99919999999997</c:v>
                </c:pt>
                <c:pt idx="425">
                  <c:v>806.00139999999999</c:v>
                </c:pt>
                <c:pt idx="426">
                  <c:v>808.00099999999998</c:v>
                </c:pt>
                <c:pt idx="427">
                  <c:v>810.00049999999999</c:v>
                </c:pt>
                <c:pt idx="428">
                  <c:v>811.99940000000004</c:v>
                </c:pt>
                <c:pt idx="429">
                  <c:v>814.00109999999995</c:v>
                </c:pt>
                <c:pt idx="430">
                  <c:v>816.00070000000005</c:v>
                </c:pt>
                <c:pt idx="431">
                  <c:v>818.00160000000005</c:v>
                </c:pt>
                <c:pt idx="432">
                  <c:v>820.00070000000005</c:v>
                </c:pt>
                <c:pt idx="433">
                  <c:v>821.99919999999997</c:v>
                </c:pt>
                <c:pt idx="434">
                  <c:v>824.00030000000004</c:v>
                </c:pt>
                <c:pt idx="435">
                  <c:v>826.00080000000003</c:v>
                </c:pt>
                <c:pt idx="436">
                  <c:v>828.00120000000004</c:v>
                </c:pt>
                <c:pt idx="437">
                  <c:v>830.00049999999999</c:v>
                </c:pt>
                <c:pt idx="438">
                  <c:v>832.00049999999999</c:v>
                </c:pt>
                <c:pt idx="439">
                  <c:v>833.99950000000001</c:v>
                </c:pt>
                <c:pt idx="440">
                  <c:v>836.0009</c:v>
                </c:pt>
                <c:pt idx="441">
                  <c:v>838.00130000000001</c:v>
                </c:pt>
                <c:pt idx="442">
                  <c:v>840.00130000000001</c:v>
                </c:pt>
                <c:pt idx="443">
                  <c:v>841.99900000000002</c:v>
                </c:pt>
                <c:pt idx="444">
                  <c:v>844.00030000000004</c:v>
                </c:pt>
                <c:pt idx="445">
                  <c:v>846.00099999999998</c:v>
                </c:pt>
                <c:pt idx="446">
                  <c:v>848.00160000000005</c:v>
                </c:pt>
                <c:pt idx="447">
                  <c:v>850.00059999999996</c:v>
                </c:pt>
                <c:pt idx="448">
                  <c:v>851.99919999999997</c:v>
                </c:pt>
                <c:pt idx="449">
                  <c:v>854.00030000000004</c:v>
                </c:pt>
                <c:pt idx="450">
                  <c:v>856.00080000000003</c:v>
                </c:pt>
                <c:pt idx="451">
                  <c:v>858.00139999999999</c:v>
                </c:pt>
                <c:pt idx="452">
                  <c:v>860.00120000000004</c:v>
                </c:pt>
                <c:pt idx="453">
                  <c:v>861.99980000000005</c:v>
                </c:pt>
                <c:pt idx="454">
                  <c:v>863.99959999999999</c:v>
                </c:pt>
                <c:pt idx="455">
                  <c:v>866.00080000000003</c:v>
                </c:pt>
                <c:pt idx="456">
                  <c:v>868.00170000000003</c:v>
                </c:pt>
                <c:pt idx="457">
                  <c:v>870.00059999999996</c:v>
                </c:pt>
                <c:pt idx="458">
                  <c:v>871.99969999999996</c:v>
                </c:pt>
                <c:pt idx="459">
                  <c:v>873.99980000000005</c:v>
                </c:pt>
                <c:pt idx="460">
                  <c:v>876.00099999999998</c:v>
                </c:pt>
                <c:pt idx="461">
                  <c:v>878.00099999999998</c:v>
                </c:pt>
                <c:pt idx="462">
                  <c:v>880.00049999999999</c:v>
                </c:pt>
                <c:pt idx="463">
                  <c:v>882.00009999999997</c:v>
                </c:pt>
                <c:pt idx="464">
                  <c:v>883.99980000000005</c:v>
                </c:pt>
                <c:pt idx="465">
                  <c:v>886.00120000000004</c:v>
                </c:pt>
                <c:pt idx="466">
                  <c:v>888.00109999999995</c:v>
                </c:pt>
                <c:pt idx="467">
                  <c:v>890.00059999999996</c:v>
                </c:pt>
                <c:pt idx="468">
                  <c:v>892.00080000000003</c:v>
                </c:pt>
                <c:pt idx="469">
                  <c:v>893.99900000000002</c:v>
                </c:pt>
                <c:pt idx="470">
                  <c:v>896.00130000000001</c:v>
                </c:pt>
                <c:pt idx="471">
                  <c:v>898.00080000000003</c:v>
                </c:pt>
                <c:pt idx="472">
                  <c:v>900.00080000000003</c:v>
                </c:pt>
                <c:pt idx="473">
                  <c:v>902.00040000000001</c:v>
                </c:pt>
                <c:pt idx="474">
                  <c:v>903.99919999999997</c:v>
                </c:pt>
                <c:pt idx="475">
                  <c:v>906.00170000000003</c:v>
                </c:pt>
                <c:pt idx="476">
                  <c:v>908.00040000000001</c:v>
                </c:pt>
                <c:pt idx="477">
                  <c:v>910.00070000000005</c:v>
                </c:pt>
                <c:pt idx="478">
                  <c:v>912</c:v>
                </c:pt>
                <c:pt idx="479">
                  <c:v>914</c:v>
                </c:pt>
                <c:pt idx="480">
                  <c:v>916.00149999999996</c:v>
                </c:pt>
                <c:pt idx="481">
                  <c:v>918.00019999999995</c:v>
                </c:pt>
                <c:pt idx="482">
                  <c:v>920.00099999999998</c:v>
                </c:pt>
                <c:pt idx="483">
                  <c:v>921.99980000000005</c:v>
                </c:pt>
                <c:pt idx="484">
                  <c:v>924</c:v>
                </c:pt>
                <c:pt idx="485">
                  <c:v>926.00139999999999</c:v>
                </c:pt>
                <c:pt idx="486">
                  <c:v>928.00070000000005</c:v>
                </c:pt>
                <c:pt idx="487">
                  <c:v>930.00070000000005</c:v>
                </c:pt>
                <c:pt idx="488">
                  <c:v>932.00009999999997</c:v>
                </c:pt>
                <c:pt idx="489">
                  <c:v>933.99990000000003</c:v>
                </c:pt>
                <c:pt idx="490">
                  <c:v>936.00130000000001</c:v>
                </c:pt>
                <c:pt idx="491">
                  <c:v>938.00080000000003</c:v>
                </c:pt>
                <c:pt idx="492">
                  <c:v>940.00070000000005</c:v>
                </c:pt>
                <c:pt idx="493">
                  <c:v>941.99969999999996</c:v>
                </c:pt>
                <c:pt idx="494">
                  <c:v>944</c:v>
                </c:pt>
                <c:pt idx="495">
                  <c:v>946.00139999999999</c:v>
                </c:pt>
                <c:pt idx="496">
                  <c:v>948.00099999999998</c:v>
                </c:pt>
                <c:pt idx="497">
                  <c:v>950.00049999999999</c:v>
                </c:pt>
                <c:pt idx="498">
                  <c:v>952</c:v>
                </c:pt>
                <c:pt idx="499">
                  <c:v>953.99969999999996</c:v>
                </c:pt>
                <c:pt idx="500">
                  <c:v>956.00109999999995</c:v>
                </c:pt>
                <c:pt idx="501">
                  <c:v>958.00109999999995</c:v>
                </c:pt>
                <c:pt idx="502">
                  <c:v>960.0009</c:v>
                </c:pt>
                <c:pt idx="503">
                  <c:v>962.00019999999995</c:v>
                </c:pt>
                <c:pt idx="504">
                  <c:v>963.99950000000001</c:v>
                </c:pt>
                <c:pt idx="505">
                  <c:v>966.0009</c:v>
                </c:pt>
                <c:pt idx="506">
                  <c:v>968.00139999999999</c:v>
                </c:pt>
                <c:pt idx="507">
                  <c:v>970.00070000000005</c:v>
                </c:pt>
                <c:pt idx="508">
                  <c:v>971.99980000000005</c:v>
                </c:pt>
                <c:pt idx="509">
                  <c:v>974.00019999999995</c:v>
                </c:pt>
                <c:pt idx="510">
                  <c:v>976.00099999999998</c:v>
                </c:pt>
                <c:pt idx="511">
                  <c:v>978.0009</c:v>
                </c:pt>
                <c:pt idx="512">
                  <c:v>980</c:v>
                </c:pt>
                <c:pt idx="513">
                  <c:v>982.00040000000001</c:v>
                </c:pt>
                <c:pt idx="514">
                  <c:v>983.99990000000003</c:v>
                </c:pt>
                <c:pt idx="515">
                  <c:v>986.0009</c:v>
                </c:pt>
                <c:pt idx="516">
                  <c:v>988.00070000000005</c:v>
                </c:pt>
                <c:pt idx="517">
                  <c:v>990.00120000000004</c:v>
                </c:pt>
                <c:pt idx="518">
                  <c:v>992</c:v>
                </c:pt>
                <c:pt idx="519">
                  <c:v>994.00009999999997</c:v>
                </c:pt>
                <c:pt idx="520">
                  <c:v>996.00099999999998</c:v>
                </c:pt>
                <c:pt idx="521">
                  <c:v>998.00080000000003</c:v>
                </c:pt>
                <c:pt idx="522">
                  <c:v>1000.0004</c:v>
                </c:pt>
                <c:pt idx="523">
                  <c:v>1002.0001</c:v>
                </c:pt>
                <c:pt idx="524">
                  <c:v>1004.0004</c:v>
                </c:pt>
                <c:pt idx="525">
                  <c:v>1006.0006</c:v>
                </c:pt>
                <c:pt idx="526">
                  <c:v>1008.0011</c:v>
                </c:pt>
                <c:pt idx="527">
                  <c:v>1010.0005</c:v>
                </c:pt>
                <c:pt idx="528">
                  <c:v>1012</c:v>
                </c:pt>
                <c:pt idx="529">
                  <c:v>1014.0004</c:v>
                </c:pt>
                <c:pt idx="530">
                  <c:v>1016.0007000000001</c:v>
                </c:pt>
                <c:pt idx="531">
                  <c:v>1018.0006</c:v>
                </c:pt>
                <c:pt idx="532">
                  <c:v>1020.001</c:v>
                </c:pt>
                <c:pt idx="533">
                  <c:v>1022.0006</c:v>
                </c:pt>
                <c:pt idx="534">
                  <c:v>1023.9997</c:v>
                </c:pt>
                <c:pt idx="535">
                  <c:v>1026.0009</c:v>
                </c:pt>
                <c:pt idx="536">
                  <c:v>1028.0011</c:v>
                </c:pt>
                <c:pt idx="537">
                  <c:v>1029.9998000000001</c:v>
                </c:pt>
                <c:pt idx="538">
                  <c:v>1032</c:v>
                </c:pt>
                <c:pt idx="539">
                  <c:v>1034.0007000000001</c:v>
                </c:pt>
                <c:pt idx="540">
                  <c:v>1036.0009</c:v>
                </c:pt>
                <c:pt idx="541">
                  <c:v>1038.0003999999999</c:v>
                </c:pt>
                <c:pt idx="542">
                  <c:v>1040.0011</c:v>
                </c:pt>
                <c:pt idx="543">
                  <c:v>1042</c:v>
                </c:pt>
                <c:pt idx="544">
                  <c:v>1043.9998000000001</c:v>
                </c:pt>
                <c:pt idx="545">
                  <c:v>1046.0011</c:v>
                </c:pt>
                <c:pt idx="546">
                  <c:v>1048.0014000000001</c:v>
                </c:pt>
                <c:pt idx="547">
                  <c:v>1050.0003999999999</c:v>
                </c:pt>
                <c:pt idx="548">
                  <c:v>1051.9999</c:v>
                </c:pt>
                <c:pt idx="549">
                  <c:v>1054.0001</c:v>
                </c:pt>
                <c:pt idx="550">
                  <c:v>1056.0009</c:v>
                </c:pt>
                <c:pt idx="551">
                  <c:v>1058.0012999999999</c:v>
                </c:pt>
                <c:pt idx="552">
                  <c:v>1060.0001</c:v>
                </c:pt>
                <c:pt idx="553">
                  <c:v>1062</c:v>
                </c:pt>
                <c:pt idx="554">
                  <c:v>1064.0009</c:v>
                </c:pt>
                <c:pt idx="555">
                  <c:v>1066.0006000000001</c:v>
                </c:pt>
                <c:pt idx="556">
                  <c:v>1068.0005000000001</c:v>
                </c:pt>
                <c:pt idx="557">
                  <c:v>1070.0005000000001</c:v>
                </c:pt>
                <c:pt idx="558">
                  <c:v>1072.0001</c:v>
                </c:pt>
                <c:pt idx="559">
                  <c:v>1074.0006000000001</c:v>
                </c:pt>
                <c:pt idx="560">
                  <c:v>1076.0008</c:v>
                </c:pt>
                <c:pt idx="561">
                  <c:v>1078.0007000000001</c:v>
                </c:pt>
                <c:pt idx="562">
                  <c:v>1080.0011</c:v>
                </c:pt>
                <c:pt idx="563">
                  <c:v>1081.9998000000001</c:v>
                </c:pt>
                <c:pt idx="564">
                  <c:v>1084</c:v>
                </c:pt>
                <c:pt idx="565">
                  <c:v>1086.0012999999999</c:v>
                </c:pt>
                <c:pt idx="566">
                  <c:v>1088.0006000000001</c:v>
                </c:pt>
                <c:pt idx="567">
                  <c:v>1090.0002999999999</c:v>
                </c:pt>
                <c:pt idx="568">
                  <c:v>1092.0001</c:v>
                </c:pt>
                <c:pt idx="569">
                  <c:v>1094.0005000000001</c:v>
                </c:pt>
                <c:pt idx="570">
                  <c:v>1096.0011</c:v>
                </c:pt>
                <c:pt idx="571">
                  <c:v>1098.001</c:v>
                </c:pt>
                <c:pt idx="572">
                  <c:v>1100</c:v>
                </c:pt>
                <c:pt idx="573">
                  <c:v>1102.0001999999999</c:v>
                </c:pt>
                <c:pt idx="574">
                  <c:v>1104.0006000000001</c:v>
                </c:pt>
                <c:pt idx="575">
                  <c:v>1106.001</c:v>
                </c:pt>
                <c:pt idx="576">
                  <c:v>1108.0006000000001</c:v>
                </c:pt>
                <c:pt idx="577">
                  <c:v>1110.0003999999999</c:v>
                </c:pt>
                <c:pt idx="578">
                  <c:v>1112.0002999999999</c:v>
                </c:pt>
                <c:pt idx="579">
                  <c:v>1114.0007000000001</c:v>
                </c:pt>
                <c:pt idx="580">
                  <c:v>1116.0007000000001</c:v>
                </c:pt>
                <c:pt idx="581">
                  <c:v>1118.0007000000001</c:v>
                </c:pt>
                <c:pt idx="582">
                  <c:v>1119.9997000000001</c:v>
                </c:pt>
                <c:pt idx="583">
                  <c:v>1122.0005000000001</c:v>
                </c:pt>
                <c:pt idx="584">
                  <c:v>1124.0008</c:v>
                </c:pt>
                <c:pt idx="585">
                  <c:v>1126.0009</c:v>
                </c:pt>
                <c:pt idx="586">
                  <c:v>1128.0003999999999</c:v>
                </c:pt>
                <c:pt idx="587">
                  <c:v>1130.0002999999999</c:v>
                </c:pt>
                <c:pt idx="588">
                  <c:v>1132.0003999999999</c:v>
                </c:pt>
                <c:pt idx="589">
                  <c:v>1134.0007000000001</c:v>
                </c:pt>
                <c:pt idx="590">
                  <c:v>1136.0007000000001</c:v>
                </c:pt>
                <c:pt idx="591">
                  <c:v>1138.0008</c:v>
                </c:pt>
                <c:pt idx="592">
                  <c:v>1140.0001999999999</c:v>
                </c:pt>
                <c:pt idx="593">
                  <c:v>1141.9999</c:v>
                </c:pt>
                <c:pt idx="594">
                  <c:v>1144.0007000000001</c:v>
                </c:pt>
                <c:pt idx="595">
                  <c:v>1146.0011</c:v>
                </c:pt>
                <c:pt idx="596">
                  <c:v>1148.0008</c:v>
                </c:pt>
                <c:pt idx="597">
                  <c:v>1150.0001999999999</c:v>
                </c:pt>
                <c:pt idx="598">
                  <c:v>1152.0001</c:v>
                </c:pt>
                <c:pt idx="599">
                  <c:v>1154.0002999999999</c:v>
                </c:pt>
                <c:pt idx="600">
                  <c:v>1156.0011999999999</c:v>
                </c:pt>
                <c:pt idx="601">
                  <c:v>1158.0005000000001</c:v>
                </c:pt>
                <c:pt idx="602">
                  <c:v>1160.0001</c:v>
                </c:pt>
                <c:pt idx="603">
                  <c:v>1162.001</c:v>
                </c:pt>
                <c:pt idx="604">
                  <c:v>1163.9998000000001</c:v>
                </c:pt>
                <c:pt idx="605">
                  <c:v>1166.0009</c:v>
                </c:pt>
                <c:pt idx="606">
                  <c:v>1168.0002999999999</c:v>
                </c:pt>
                <c:pt idx="607">
                  <c:v>1170.001</c:v>
                </c:pt>
                <c:pt idx="608">
                  <c:v>1172.0001999999999</c:v>
                </c:pt>
                <c:pt idx="609">
                  <c:v>1174.0005000000001</c:v>
                </c:pt>
                <c:pt idx="610">
                  <c:v>1176.0009</c:v>
                </c:pt>
                <c:pt idx="611">
                  <c:v>1178.0001999999999</c:v>
                </c:pt>
                <c:pt idx="612">
                  <c:v>1180.0006000000001</c:v>
                </c:pt>
                <c:pt idx="613">
                  <c:v>1182.0001</c:v>
                </c:pt>
                <c:pt idx="614">
                  <c:v>1184.001</c:v>
                </c:pt>
                <c:pt idx="615">
                  <c:v>1186.0001</c:v>
                </c:pt>
                <c:pt idx="616">
                  <c:v>1188.0008</c:v>
                </c:pt>
                <c:pt idx="617">
                  <c:v>1190.0003999999999</c:v>
                </c:pt>
                <c:pt idx="618">
                  <c:v>1192.0008</c:v>
                </c:pt>
                <c:pt idx="619">
                  <c:v>1194.0003999999999</c:v>
                </c:pt>
                <c:pt idx="620">
                  <c:v>1196.0009</c:v>
                </c:pt>
                <c:pt idx="621">
                  <c:v>1198.0001</c:v>
                </c:pt>
                <c:pt idx="622">
                  <c:v>1199.9998000000001</c:v>
                </c:pt>
                <c:pt idx="623">
                  <c:v>1202.0012999999999</c:v>
                </c:pt>
                <c:pt idx="624">
                  <c:v>1204.0002999999999</c:v>
                </c:pt>
                <c:pt idx="625">
                  <c:v>1206.0009</c:v>
                </c:pt>
                <c:pt idx="626">
                  <c:v>1208.0001</c:v>
                </c:pt>
                <c:pt idx="627">
                  <c:v>1210.0006000000001</c:v>
                </c:pt>
                <c:pt idx="628">
                  <c:v>1212.0005000000001</c:v>
                </c:pt>
                <c:pt idx="629">
                  <c:v>1214.0007000000001</c:v>
                </c:pt>
                <c:pt idx="630">
                  <c:v>1216.0009</c:v>
                </c:pt>
                <c:pt idx="631">
                  <c:v>1218.0005000000001</c:v>
                </c:pt>
                <c:pt idx="632">
                  <c:v>1220.0006000000001</c:v>
                </c:pt>
                <c:pt idx="633">
                  <c:v>1222.0003999999999</c:v>
                </c:pt>
                <c:pt idx="634">
                  <c:v>1224.0001</c:v>
                </c:pt>
                <c:pt idx="635">
                  <c:v>1226.0006000000001</c:v>
                </c:pt>
                <c:pt idx="636">
                  <c:v>1228.0003999999999</c:v>
                </c:pt>
                <c:pt idx="637">
                  <c:v>1230.0007000000001</c:v>
                </c:pt>
                <c:pt idx="638">
                  <c:v>1232.0001999999999</c:v>
                </c:pt>
                <c:pt idx="639">
                  <c:v>1234.0003999999999</c:v>
                </c:pt>
                <c:pt idx="640">
                  <c:v>1236.0012999999999</c:v>
                </c:pt>
                <c:pt idx="641">
                  <c:v>1238.0006000000001</c:v>
                </c:pt>
                <c:pt idx="642">
                  <c:v>1240.0005000000001</c:v>
                </c:pt>
                <c:pt idx="643">
                  <c:v>1242.0001999999999</c:v>
                </c:pt>
                <c:pt idx="644">
                  <c:v>1244.0005000000001</c:v>
                </c:pt>
                <c:pt idx="645">
                  <c:v>1246.0008</c:v>
                </c:pt>
                <c:pt idx="646">
                  <c:v>1248.0001999999999</c:v>
                </c:pt>
                <c:pt idx="647">
                  <c:v>1250.0003999999999</c:v>
                </c:pt>
                <c:pt idx="648">
                  <c:v>1252.0011999999999</c:v>
                </c:pt>
                <c:pt idx="649">
                  <c:v>1253.9998000000001</c:v>
                </c:pt>
                <c:pt idx="650">
                  <c:v>1256.0005000000001</c:v>
                </c:pt>
                <c:pt idx="651">
                  <c:v>1258.0009</c:v>
                </c:pt>
                <c:pt idx="652">
                  <c:v>1260.0008</c:v>
                </c:pt>
                <c:pt idx="653">
                  <c:v>1262.0006000000001</c:v>
                </c:pt>
                <c:pt idx="654">
                  <c:v>1264.0001</c:v>
                </c:pt>
                <c:pt idx="655">
                  <c:v>1266.0009</c:v>
                </c:pt>
                <c:pt idx="656">
                  <c:v>1268.0001999999999</c:v>
                </c:pt>
                <c:pt idx="657">
                  <c:v>1270.0005000000001</c:v>
                </c:pt>
                <c:pt idx="658">
                  <c:v>1272.0003999999999</c:v>
                </c:pt>
                <c:pt idx="659">
                  <c:v>1274.0005000000001</c:v>
                </c:pt>
                <c:pt idx="660">
                  <c:v>1276.0007000000001</c:v>
                </c:pt>
                <c:pt idx="661">
                  <c:v>1278.0001</c:v>
                </c:pt>
                <c:pt idx="662">
                  <c:v>1280.0008</c:v>
                </c:pt>
                <c:pt idx="663">
                  <c:v>1282.0006000000001</c:v>
                </c:pt>
                <c:pt idx="664">
                  <c:v>1284.0003999999999</c:v>
                </c:pt>
                <c:pt idx="665">
                  <c:v>1286.0007000000001</c:v>
                </c:pt>
                <c:pt idx="666">
                  <c:v>1288.0001</c:v>
                </c:pt>
                <c:pt idx="667">
                  <c:v>1290.0008</c:v>
                </c:pt>
                <c:pt idx="668">
                  <c:v>1292.0006000000001</c:v>
                </c:pt>
                <c:pt idx="669">
                  <c:v>1294.0009</c:v>
                </c:pt>
                <c:pt idx="670">
                  <c:v>1296.0002999999999</c:v>
                </c:pt>
                <c:pt idx="671">
                  <c:v>1297.9999</c:v>
                </c:pt>
                <c:pt idx="672">
                  <c:v>1300.0001</c:v>
                </c:pt>
                <c:pt idx="673">
                  <c:v>1302.0014000000001</c:v>
                </c:pt>
                <c:pt idx="674">
                  <c:v>1304.0009</c:v>
                </c:pt>
                <c:pt idx="675">
                  <c:v>1306.0001</c:v>
                </c:pt>
                <c:pt idx="676">
                  <c:v>1308.0003999999999</c:v>
                </c:pt>
                <c:pt idx="677">
                  <c:v>1310.0006000000001</c:v>
                </c:pt>
                <c:pt idx="678">
                  <c:v>1312.0011</c:v>
                </c:pt>
                <c:pt idx="679">
                  <c:v>1314.0007000000001</c:v>
                </c:pt>
                <c:pt idx="680">
                  <c:v>1316</c:v>
                </c:pt>
                <c:pt idx="681">
                  <c:v>1317.9999</c:v>
                </c:pt>
                <c:pt idx="682">
                  <c:v>1320.0006000000001</c:v>
                </c:pt>
                <c:pt idx="683">
                  <c:v>1322.0014000000001</c:v>
                </c:pt>
                <c:pt idx="684">
                  <c:v>1324.0002999999999</c:v>
                </c:pt>
                <c:pt idx="685">
                  <c:v>1326.0007000000001</c:v>
                </c:pt>
                <c:pt idx="686">
                  <c:v>1327.9996000000001</c:v>
                </c:pt>
                <c:pt idx="687">
                  <c:v>1330.0006000000001</c:v>
                </c:pt>
                <c:pt idx="688">
                  <c:v>1332.0015000000001</c:v>
                </c:pt>
                <c:pt idx="689">
                  <c:v>1334.0006000000001</c:v>
                </c:pt>
                <c:pt idx="690">
                  <c:v>1335.9999</c:v>
                </c:pt>
                <c:pt idx="691">
                  <c:v>1338.0003999999999</c:v>
                </c:pt>
                <c:pt idx="692">
                  <c:v>1340.0005000000001</c:v>
                </c:pt>
                <c:pt idx="693">
                  <c:v>1342.0008</c:v>
                </c:pt>
                <c:pt idx="694">
                  <c:v>1344.0011</c:v>
                </c:pt>
                <c:pt idx="695">
                  <c:v>1346</c:v>
                </c:pt>
                <c:pt idx="696">
                  <c:v>1348.0002999999999</c:v>
                </c:pt>
                <c:pt idx="697">
                  <c:v>1350.0003999999999</c:v>
                </c:pt>
                <c:pt idx="698">
                  <c:v>1352.0015000000001</c:v>
                </c:pt>
                <c:pt idx="699">
                  <c:v>1354.0005000000001</c:v>
                </c:pt>
                <c:pt idx="700">
                  <c:v>1355.9998000000001</c:v>
                </c:pt>
                <c:pt idx="701">
                  <c:v>1358</c:v>
                </c:pt>
                <c:pt idx="702">
                  <c:v>1360.0006000000001</c:v>
                </c:pt>
                <c:pt idx="703">
                  <c:v>1362.0012999999999</c:v>
                </c:pt>
                <c:pt idx="704">
                  <c:v>1364.0003999999999</c:v>
                </c:pt>
                <c:pt idx="705">
                  <c:v>1366.0008</c:v>
                </c:pt>
                <c:pt idx="706">
                  <c:v>1367.9994999999999</c:v>
                </c:pt>
                <c:pt idx="707">
                  <c:v>1370.0011</c:v>
                </c:pt>
                <c:pt idx="708">
                  <c:v>1372.0011999999999</c:v>
                </c:pt>
                <c:pt idx="709">
                  <c:v>1374.0007000000001</c:v>
                </c:pt>
                <c:pt idx="710">
                  <c:v>1375.9999</c:v>
                </c:pt>
                <c:pt idx="711">
                  <c:v>1377.9998000000001</c:v>
                </c:pt>
                <c:pt idx="712">
                  <c:v>1380.0003999999999</c:v>
                </c:pt>
                <c:pt idx="713">
                  <c:v>1382.0016000000001</c:v>
                </c:pt>
                <c:pt idx="714">
                  <c:v>1384.0008</c:v>
                </c:pt>
                <c:pt idx="715">
                  <c:v>1386.0001</c:v>
                </c:pt>
                <c:pt idx="716">
                  <c:v>1387.9996000000001</c:v>
                </c:pt>
                <c:pt idx="717">
                  <c:v>1390.0005000000001</c:v>
                </c:pt>
                <c:pt idx="718">
                  <c:v>1392.0014000000001</c:v>
                </c:pt>
                <c:pt idx="719">
                  <c:v>1394.0011</c:v>
                </c:pt>
                <c:pt idx="720">
                  <c:v>1396.0003999999999</c:v>
                </c:pt>
                <c:pt idx="721">
                  <c:v>1397.9993999999999</c:v>
                </c:pt>
                <c:pt idx="722">
                  <c:v>1400.0002999999999</c:v>
                </c:pt>
                <c:pt idx="723">
                  <c:v>1402.0016000000001</c:v>
                </c:pt>
                <c:pt idx="724">
                  <c:v>1404.0008</c:v>
                </c:pt>
                <c:pt idx="725">
                  <c:v>1405.9999</c:v>
                </c:pt>
                <c:pt idx="726">
                  <c:v>1408.0001999999999</c:v>
                </c:pt>
                <c:pt idx="727">
                  <c:v>1410.0002999999999</c:v>
                </c:pt>
                <c:pt idx="728">
                  <c:v>1412.0017</c:v>
                </c:pt>
                <c:pt idx="729">
                  <c:v>1414.0008</c:v>
                </c:pt>
                <c:pt idx="730">
                  <c:v>1415.9999</c:v>
                </c:pt>
                <c:pt idx="731">
                  <c:v>1417.9998000000001</c:v>
                </c:pt>
                <c:pt idx="732">
                  <c:v>1420.0005000000001</c:v>
                </c:pt>
                <c:pt idx="733">
                  <c:v>1422.002</c:v>
                </c:pt>
                <c:pt idx="734">
                  <c:v>1423.9997000000001</c:v>
                </c:pt>
                <c:pt idx="735">
                  <c:v>1426.0005000000001</c:v>
                </c:pt>
                <c:pt idx="736">
                  <c:v>1427.9999</c:v>
                </c:pt>
                <c:pt idx="737">
                  <c:v>1430.0006000000001</c:v>
                </c:pt>
                <c:pt idx="738">
                  <c:v>1432.0015000000001</c:v>
                </c:pt>
                <c:pt idx="739">
                  <c:v>1434.0001999999999</c:v>
                </c:pt>
                <c:pt idx="740">
                  <c:v>1436.0002999999999</c:v>
                </c:pt>
                <c:pt idx="741">
                  <c:v>1438.0008</c:v>
                </c:pt>
                <c:pt idx="742">
                  <c:v>1440.0003999999999</c:v>
                </c:pt>
                <c:pt idx="743">
                  <c:v>1442.0012999999999</c:v>
                </c:pt>
                <c:pt idx="744">
                  <c:v>1444.0005000000001</c:v>
                </c:pt>
                <c:pt idx="745">
                  <c:v>1446.0002999999999</c:v>
                </c:pt>
                <c:pt idx="746">
                  <c:v>1447.9996000000001</c:v>
                </c:pt>
                <c:pt idx="747">
                  <c:v>1450.0005000000001</c:v>
                </c:pt>
                <c:pt idx="748">
                  <c:v>1452.0014000000001</c:v>
                </c:pt>
                <c:pt idx="749">
                  <c:v>1454.0005000000001</c:v>
                </c:pt>
                <c:pt idx="750">
                  <c:v>1455.9999</c:v>
                </c:pt>
                <c:pt idx="751">
                  <c:v>1458.0006000000001</c:v>
                </c:pt>
                <c:pt idx="752">
                  <c:v>1460.0009</c:v>
                </c:pt>
                <c:pt idx="753">
                  <c:v>1462.0011999999999</c:v>
                </c:pt>
                <c:pt idx="754">
                  <c:v>1464</c:v>
                </c:pt>
                <c:pt idx="755">
                  <c:v>1466.0003999999999</c:v>
                </c:pt>
                <c:pt idx="756">
                  <c:v>1468.0001</c:v>
                </c:pt>
                <c:pt idx="757">
                  <c:v>1470.0007000000001</c:v>
                </c:pt>
                <c:pt idx="758">
                  <c:v>1472.0008</c:v>
                </c:pt>
                <c:pt idx="759">
                  <c:v>1474.0009</c:v>
                </c:pt>
                <c:pt idx="760">
                  <c:v>1475.9999</c:v>
                </c:pt>
                <c:pt idx="761">
                  <c:v>1478.0001999999999</c:v>
                </c:pt>
                <c:pt idx="762">
                  <c:v>1480.0005000000001</c:v>
                </c:pt>
                <c:pt idx="763">
                  <c:v>1482.0018</c:v>
                </c:pt>
                <c:pt idx="764">
                  <c:v>1483.9997000000001</c:v>
                </c:pt>
                <c:pt idx="765">
                  <c:v>1486.0007000000001</c:v>
                </c:pt>
                <c:pt idx="766">
                  <c:v>1487.9999</c:v>
                </c:pt>
                <c:pt idx="767">
                  <c:v>1490.001</c:v>
                </c:pt>
                <c:pt idx="768">
                  <c:v>1492.0007000000001</c:v>
                </c:pt>
                <c:pt idx="769">
                  <c:v>1494</c:v>
                </c:pt>
                <c:pt idx="770">
                  <c:v>1496.0012999999999</c:v>
                </c:pt>
                <c:pt idx="771">
                  <c:v>1497.9999</c:v>
                </c:pt>
                <c:pt idx="772">
                  <c:v>1499.9999</c:v>
                </c:pt>
                <c:pt idx="773">
                  <c:v>1502.0014000000001</c:v>
                </c:pt>
                <c:pt idx="774">
                  <c:v>1504.0008</c:v>
                </c:pt>
                <c:pt idx="775">
                  <c:v>1506.0008</c:v>
                </c:pt>
                <c:pt idx="776">
                  <c:v>1507.9994999999999</c:v>
                </c:pt>
                <c:pt idx="777">
                  <c:v>1509.9999</c:v>
                </c:pt>
                <c:pt idx="778">
                  <c:v>1512.0014000000001</c:v>
                </c:pt>
                <c:pt idx="779">
                  <c:v>1514.0005000000001</c:v>
                </c:pt>
                <c:pt idx="780">
                  <c:v>1516.0008</c:v>
                </c:pt>
                <c:pt idx="781">
                  <c:v>1517.9999</c:v>
                </c:pt>
                <c:pt idx="782">
                  <c:v>1520.0001999999999</c:v>
                </c:pt>
                <c:pt idx="783">
                  <c:v>1522.0015000000001</c:v>
                </c:pt>
                <c:pt idx="784">
                  <c:v>1524.0005000000001</c:v>
                </c:pt>
                <c:pt idx="785">
                  <c:v>1526.0006000000001</c:v>
                </c:pt>
                <c:pt idx="786">
                  <c:v>1528</c:v>
                </c:pt>
                <c:pt idx="787">
                  <c:v>1530</c:v>
                </c:pt>
                <c:pt idx="788">
                  <c:v>1532.0005000000001</c:v>
                </c:pt>
                <c:pt idx="789">
                  <c:v>1534.0014000000001</c:v>
                </c:pt>
                <c:pt idx="790">
                  <c:v>1536.0011</c:v>
                </c:pt>
                <c:pt idx="791">
                  <c:v>1537.9996000000001</c:v>
                </c:pt>
                <c:pt idx="792">
                  <c:v>1539.9997000000001</c:v>
                </c:pt>
                <c:pt idx="793">
                  <c:v>1542.0005000000001</c:v>
                </c:pt>
                <c:pt idx="794">
                  <c:v>1544.0012999999999</c:v>
                </c:pt>
                <c:pt idx="795">
                  <c:v>1546.0006000000001</c:v>
                </c:pt>
                <c:pt idx="796">
                  <c:v>1547.9999</c:v>
                </c:pt>
                <c:pt idx="797">
                  <c:v>1550.0003999999999</c:v>
                </c:pt>
                <c:pt idx="798">
                  <c:v>1551.9999</c:v>
                </c:pt>
                <c:pt idx="799">
                  <c:v>1554.0017</c:v>
                </c:pt>
                <c:pt idx="800">
                  <c:v>1556.0006000000001</c:v>
                </c:pt>
                <c:pt idx="801">
                  <c:v>1558.0003999999999</c:v>
                </c:pt>
                <c:pt idx="802">
                  <c:v>1559.9992</c:v>
                </c:pt>
                <c:pt idx="803">
                  <c:v>1562.0012999999999</c:v>
                </c:pt>
                <c:pt idx="804">
                  <c:v>1564.0007000000001</c:v>
                </c:pt>
                <c:pt idx="805">
                  <c:v>1566.0015000000001</c:v>
                </c:pt>
                <c:pt idx="806">
                  <c:v>1567.9993999999999</c:v>
                </c:pt>
                <c:pt idx="807">
                  <c:v>1570.0001999999999</c:v>
                </c:pt>
                <c:pt idx="808">
                  <c:v>1572.0009</c:v>
                </c:pt>
                <c:pt idx="809">
                  <c:v>1574.001</c:v>
                </c:pt>
                <c:pt idx="810">
                  <c:v>1576.0007000000001</c:v>
                </c:pt>
                <c:pt idx="811">
                  <c:v>1577.9992</c:v>
                </c:pt>
                <c:pt idx="812">
                  <c:v>1580.0005000000001</c:v>
                </c:pt>
                <c:pt idx="813">
                  <c:v>1582.0008</c:v>
                </c:pt>
                <c:pt idx="814">
                  <c:v>1584.0006000000001</c:v>
                </c:pt>
                <c:pt idx="815">
                  <c:v>1586.0009</c:v>
                </c:pt>
                <c:pt idx="816">
                  <c:v>1587.9999</c:v>
                </c:pt>
                <c:pt idx="817">
                  <c:v>1589.9997000000001</c:v>
                </c:pt>
                <c:pt idx="818">
                  <c:v>1592.0019</c:v>
                </c:pt>
                <c:pt idx="819">
                  <c:v>1594.001</c:v>
                </c:pt>
                <c:pt idx="820">
                  <c:v>1596.0001999999999</c:v>
                </c:pt>
                <c:pt idx="821">
                  <c:v>1597.9999</c:v>
                </c:pt>
                <c:pt idx="822">
                  <c:v>1599.9997000000001</c:v>
                </c:pt>
                <c:pt idx="823">
                  <c:v>1602.0011999999999</c:v>
                </c:pt>
                <c:pt idx="824">
                  <c:v>1604.0011</c:v>
                </c:pt>
                <c:pt idx="825">
                  <c:v>1606.0006000000001</c:v>
                </c:pt>
                <c:pt idx="826">
                  <c:v>1607.9998000000001</c:v>
                </c:pt>
                <c:pt idx="827">
                  <c:v>1609.9984999999999</c:v>
                </c:pt>
                <c:pt idx="828">
                  <c:v>1612.0027</c:v>
                </c:pt>
                <c:pt idx="829">
                  <c:v>1614.0001999999999</c:v>
                </c:pt>
                <c:pt idx="830">
                  <c:v>1616.0011</c:v>
                </c:pt>
                <c:pt idx="831">
                  <c:v>1618</c:v>
                </c:pt>
                <c:pt idx="832">
                  <c:v>1620.0003999999999</c:v>
                </c:pt>
                <c:pt idx="833">
                  <c:v>1622.0001999999999</c:v>
                </c:pt>
                <c:pt idx="834">
                  <c:v>1624.0009</c:v>
                </c:pt>
                <c:pt idx="835">
                  <c:v>1626.0009</c:v>
                </c:pt>
                <c:pt idx="836">
                  <c:v>1627.9997000000001</c:v>
                </c:pt>
                <c:pt idx="837">
                  <c:v>1630.0003999999999</c:v>
                </c:pt>
                <c:pt idx="838">
                  <c:v>1632.0001999999999</c:v>
                </c:pt>
                <c:pt idx="839">
                  <c:v>1634.0015000000001</c:v>
                </c:pt>
                <c:pt idx="840">
                  <c:v>1636.0001999999999</c:v>
                </c:pt>
                <c:pt idx="841">
                  <c:v>1638.0001</c:v>
                </c:pt>
                <c:pt idx="842">
                  <c:v>1639.9999</c:v>
                </c:pt>
                <c:pt idx="843">
                  <c:v>1642.0019</c:v>
                </c:pt>
                <c:pt idx="844">
                  <c:v>1643.9998000000001</c:v>
                </c:pt>
              </c:numCache>
            </c:numRef>
          </c:xVal>
          <c:yVal>
            <c:numRef>
              <c:f>水平漏场!$D$465:$D$1309</c:f>
              <c:numCache>
                <c:formatCode>General</c:formatCode>
                <c:ptCount val="845"/>
                <c:pt idx="0">
                  <c:v>156.87</c:v>
                </c:pt>
                <c:pt idx="1">
                  <c:v>166.85</c:v>
                </c:pt>
                <c:pt idx="2">
                  <c:v>175.9</c:v>
                </c:pt>
                <c:pt idx="3">
                  <c:v>185.75</c:v>
                </c:pt>
                <c:pt idx="4">
                  <c:v>195.63</c:v>
                </c:pt>
                <c:pt idx="5">
                  <c:v>205.26</c:v>
                </c:pt>
                <c:pt idx="6">
                  <c:v>215.57</c:v>
                </c:pt>
                <c:pt idx="7">
                  <c:v>225.04</c:v>
                </c:pt>
                <c:pt idx="8">
                  <c:v>234.78</c:v>
                </c:pt>
                <c:pt idx="9">
                  <c:v>243.15</c:v>
                </c:pt>
                <c:pt idx="10">
                  <c:v>250.16</c:v>
                </c:pt>
                <c:pt idx="11">
                  <c:v>256.32</c:v>
                </c:pt>
                <c:pt idx="12">
                  <c:v>260.13</c:v>
                </c:pt>
                <c:pt idx="13">
                  <c:v>263.02999999999997</c:v>
                </c:pt>
                <c:pt idx="14">
                  <c:v>262.88</c:v>
                </c:pt>
                <c:pt idx="15">
                  <c:v>258.13</c:v>
                </c:pt>
                <c:pt idx="16">
                  <c:v>248.62</c:v>
                </c:pt>
                <c:pt idx="17">
                  <c:v>232.56</c:v>
                </c:pt>
                <c:pt idx="18">
                  <c:v>209.75</c:v>
                </c:pt>
                <c:pt idx="19">
                  <c:v>176.36</c:v>
                </c:pt>
                <c:pt idx="20">
                  <c:v>134.97999999999999</c:v>
                </c:pt>
                <c:pt idx="21">
                  <c:v>87.02</c:v>
                </c:pt>
                <c:pt idx="22">
                  <c:v>44.04</c:v>
                </c:pt>
                <c:pt idx="23">
                  <c:v>20.91</c:v>
                </c:pt>
                <c:pt idx="24">
                  <c:v>12.82</c:v>
                </c:pt>
                <c:pt idx="25">
                  <c:v>9.8699999999999992</c:v>
                </c:pt>
                <c:pt idx="26">
                  <c:v>9.4</c:v>
                </c:pt>
                <c:pt idx="27">
                  <c:v>8.9</c:v>
                </c:pt>
                <c:pt idx="28">
                  <c:v>8.5500000000000007</c:v>
                </c:pt>
                <c:pt idx="29">
                  <c:v>8.31</c:v>
                </c:pt>
                <c:pt idx="30">
                  <c:v>8.11</c:v>
                </c:pt>
                <c:pt idx="31">
                  <c:v>7.93</c:v>
                </c:pt>
                <c:pt idx="32">
                  <c:v>7.81</c:v>
                </c:pt>
                <c:pt idx="33">
                  <c:v>7.65</c:v>
                </c:pt>
                <c:pt idx="34">
                  <c:v>7.54</c:v>
                </c:pt>
                <c:pt idx="35">
                  <c:v>7.46</c:v>
                </c:pt>
                <c:pt idx="36">
                  <c:v>7.39</c:v>
                </c:pt>
                <c:pt idx="37">
                  <c:v>7.35</c:v>
                </c:pt>
                <c:pt idx="38">
                  <c:v>7.28</c:v>
                </c:pt>
                <c:pt idx="39">
                  <c:v>7.26</c:v>
                </c:pt>
                <c:pt idx="40">
                  <c:v>7.21</c:v>
                </c:pt>
                <c:pt idx="41">
                  <c:v>7.2</c:v>
                </c:pt>
                <c:pt idx="42">
                  <c:v>7.22</c:v>
                </c:pt>
                <c:pt idx="43">
                  <c:v>7.26</c:v>
                </c:pt>
                <c:pt idx="44">
                  <c:v>7.33</c:v>
                </c:pt>
                <c:pt idx="45">
                  <c:v>7.39</c:v>
                </c:pt>
                <c:pt idx="46">
                  <c:v>7.44</c:v>
                </c:pt>
                <c:pt idx="47">
                  <c:v>7.52</c:v>
                </c:pt>
                <c:pt idx="48">
                  <c:v>7.53</c:v>
                </c:pt>
                <c:pt idx="49">
                  <c:v>7.54</c:v>
                </c:pt>
                <c:pt idx="50">
                  <c:v>7.52</c:v>
                </c:pt>
                <c:pt idx="51">
                  <c:v>7.47</c:v>
                </c:pt>
                <c:pt idx="52">
                  <c:v>7.47</c:v>
                </c:pt>
                <c:pt idx="53">
                  <c:v>7.46</c:v>
                </c:pt>
                <c:pt idx="54">
                  <c:v>7.5</c:v>
                </c:pt>
                <c:pt idx="55">
                  <c:v>7.58</c:v>
                </c:pt>
                <c:pt idx="56">
                  <c:v>7.69</c:v>
                </c:pt>
                <c:pt idx="57">
                  <c:v>7.81</c:v>
                </c:pt>
                <c:pt idx="58">
                  <c:v>7.95</c:v>
                </c:pt>
                <c:pt idx="59">
                  <c:v>8.0500000000000007</c:v>
                </c:pt>
                <c:pt idx="60">
                  <c:v>8.1</c:v>
                </c:pt>
                <c:pt idx="61">
                  <c:v>8.1199999999999992</c:v>
                </c:pt>
                <c:pt idx="62">
                  <c:v>8.14</c:v>
                </c:pt>
                <c:pt idx="63">
                  <c:v>8.14</c:v>
                </c:pt>
                <c:pt idx="64">
                  <c:v>8.14</c:v>
                </c:pt>
                <c:pt idx="65">
                  <c:v>8.15</c:v>
                </c:pt>
                <c:pt idx="66">
                  <c:v>8.2200000000000006</c:v>
                </c:pt>
                <c:pt idx="67">
                  <c:v>8.36</c:v>
                </c:pt>
                <c:pt idx="68">
                  <c:v>8.4499999999999993</c:v>
                </c:pt>
                <c:pt idx="69">
                  <c:v>8.5299999999999994</c:v>
                </c:pt>
                <c:pt idx="70">
                  <c:v>8.6</c:v>
                </c:pt>
                <c:pt idx="71">
                  <c:v>8.6999999999999993</c:v>
                </c:pt>
                <c:pt idx="72">
                  <c:v>8.7899999999999991</c:v>
                </c:pt>
                <c:pt idx="73">
                  <c:v>8.8800000000000008</c:v>
                </c:pt>
                <c:pt idx="74">
                  <c:v>8.99</c:v>
                </c:pt>
                <c:pt idx="75">
                  <c:v>9.07</c:v>
                </c:pt>
                <c:pt idx="76">
                  <c:v>9.15</c:v>
                </c:pt>
                <c:pt idx="77">
                  <c:v>9.2200000000000006</c:v>
                </c:pt>
                <c:pt idx="78">
                  <c:v>9.25</c:v>
                </c:pt>
                <c:pt idx="79">
                  <c:v>9.3000000000000007</c:v>
                </c:pt>
                <c:pt idx="80">
                  <c:v>9.34</c:v>
                </c:pt>
                <c:pt idx="81">
                  <c:v>9.42</c:v>
                </c:pt>
                <c:pt idx="82">
                  <c:v>9.48</c:v>
                </c:pt>
                <c:pt idx="83">
                  <c:v>9.5399999999999991</c:v>
                </c:pt>
                <c:pt idx="84">
                  <c:v>9.6</c:v>
                </c:pt>
                <c:pt idx="85">
                  <c:v>9.66</c:v>
                </c:pt>
                <c:pt idx="86">
                  <c:v>9.7100000000000009</c:v>
                </c:pt>
                <c:pt idx="87">
                  <c:v>9.76</c:v>
                </c:pt>
                <c:pt idx="88">
                  <c:v>9.76</c:v>
                </c:pt>
                <c:pt idx="89">
                  <c:v>9.77</c:v>
                </c:pt>
                <c:pt idx="90">
                  <c:v>9.7899999999999991</c:v>
                </c:pt>
                <c:pt idx="91">
                  <c:v>9.76</c:v>
                </c:pt>
                <c:pt idx="92">
                  <c:v>9.73</c:v>
                </c:pt>
                <c:pt idx="93">
                  <c:v>9.6999999999999993</c:v>
                </c:pt>
                <c:pt idx="94">
                  <c:v>9.64</c:v>
                </c:pt>
                <c:pt idx="95">
                  <c:v>9.6199999999999992</c:v>
                </c:pt>
                <c:pt idx="96">
                  <c:v>9.58</c:v>
                </c:pt>
                <c:pt idx="97">
                  <c:v>9.52</c:v>
                </c:pt>
                <c:pt idx="98">
                  <c:v>9.52</c:v>
                </c:pt>
                <c:pt idx="99">
                  <c:v>9.51</c:v>
                </c:pt>
                <c:pt idx="100">
                  <c:v>9.51</c:v>
                </c:pt>
                <c:pt idx="101">
                  <c:v>9.52</c:v>
                </c:pt>
                <c:pt idx="102">
                  <c:v>9.56</c:v>
                </c:pt>
                <c:pt idx="103">
                  <c:v>9.52</c:v>
                </c:pt>
                <c:pt idx="104">
                  <c:v>9.52</c:v>
                </c:pt>
                <c:pt idx="105">
                  <c:v>9.49</c:v>
                </c:pt>
                <c:pt idx="106">
                  <c:v>9.43</c:v>
                </c:pt>
                <c:pt idx="107">
                  <c:v>9.4</c:v>
                </c:pt>
                <c:pt idx="108">
                  <c:v>9.3800000000000008</c:v>
                </c:pt>
                <c:pt idx="109">
                  <c:v>9.3699999999999992</c:v>
                </c:pt>
                <c:pt idx="110">
                  <c:v>9.34</c:v>
                </c:pt>
                <c:pt idx="111">
                  <c:v>9.27</c:v>
                </c:pt>
                <c:pt idx="112">
                  <c:v>9.2200000000000006</c:v>
                </c:pt>
                <c:pt idx="113">
                  <c:v>9.1199999999999992</c:v>
                </c:pt>
                <c:pt idx="114">
                  <c:v>9.06</c:v>
                </c:pt>
                <c:pt idx="115">
                  <c:v>8.99</c:v>
                </c:pt>
                <c:pt idx="116">
                  <c:v>8.99</c:v>
                </c:pt>
                <c:pt idx="117">
                  <c:v>8.9499999999999993</c:v>
                </c:pt>
                <c:pt idx="118">
                  <c:v>8.89</c:v>
                </c:pt>
                <c:pt idx="119">
                  <c:v>8.81</c:v>
                </c:pt>
                <c:pt idx="120">
                  <c:v>8.65</c:v>
                </c:pt>
                <c:pt idx="121">
                  <c:v>8.6300000000000008</c:v>
                </c:pt>
                <c:pt idx="122">
                  <c:v>8.93</c:v>
                </c:pt>
                <c:pt idx="123">
                  <c:v>9.33</c:v>
                </c:pt>
                <c:pt idx="124">
                  <c:v>9.58</c:v>
                </c:pt>
                <c:pt idx="125">
                  <c:v>9.7200000000000006</c:v>
                </c:pt>
                <c:pt idx="126">
                  <c:v>9.76</c:v>
                </c:pt>
                <c:pt idx="127">
                  <c:v>9.7899999999999991</c:v>
                </c:pt>
                <c:pt idx="128">
                  <c:v>9.77</c:v>
                </c:pt>
                <c:pt idx="129">
                  <c:v>9.7200000000000006</c:v>
                </c:pt>
                <c:pt idx="130">
                  <c:v>9.6300000000000008</c:v>
                </c:pt>
                <c:pt idx="131">
                  <c:v>9.64</c:v>
                </c:pt>
                <c:pt idx="132">
                  <c:v>9.69</c:v>
                </c:pt>
                <c:pt idx="133">
                  <c:v>9.8000000000000007</c:v>
                </c:pt>
                <c:pt idx="134">
                  <c:v>9.9</c:v>
                </c:pt>
                <c:pt idx="135">
                  <c:v>9.99</c:v>
                </c:pt>
                <c:pt idx="136">
                  <c:v>10.050000000000001</c:v>
                </c:pt>
                <c:pt idx="137">
                  <c:v>10.14</c:v>
                </c:pt>
                <c:pt idx="138">
                  <c:v>10.199999999999999</c:v>
                </c:pt>
                <c:pt idx="139">
                  <c:v>10.26</c:v>
                </c:pt>
                <c:pt idx="140">
                  <c:v>10.32</c:v>
                </c:pt>
                <c:pt idx="141">
                  <c:v>10.37</c:v>
                </c:pt>
                <c:pt idx="142">
                  <c:v>10.44</c:v>
                </c:pt>
                <c:pt idx="143">
                  <c:v>10.54</c:v>
                </c:pt>
                <c:pt idx="144">
                  <c:v>10.65</c:v>
                </c:pt>
                <c:pt idx="145">
                  <c:v>10.75</c:v>
                </c:pt>
                <c:pt idx="146">
                  <c:v>10.89</c:v>
                </c:pt>
                <c:pt idx="147">
                  <c:v>11.04</c:v>
                </c:pt>
                <c:pt idx="148">
                  <c:v>11.17</c:v>
                </c:pt>
                <c:pt idx="149">
                  <c:v>11.28</c:v>
                </c:pt>
                <c:pt idx="150">
                  <c:v>11.34</c:v>
                </c:pt>
                <c:pt idx="151">
                  <c:v>11.34</c:v>
                </c:pt>
                <c:pt idx="152">
                  <c:v>11.25</c:v>
                </c:pt>
                <c:pt idx="153">
                  <c:v>11.13</c:v>
                </c:pt>
                <c:pt idx="154">
                  <c:v>10.96</c:v>
                </c:pt>
                <c:pt idx="155">
                  <c:v>10.79</c:v>
                </c:pt>
                <c:pt idx="156">
                  <c:v>10.66</c:v>
                </c:pt>
                <c:pt idx="157">
                  <c:v>10.5</c:v>
                </c:pt>
                <c:pt idx="158">
                  <c:v>10.38</c:v>
                </c:pt>
                <c:pt idx="159">
                  <c:v>10.220000000000001</c:v>
                </c:pt>
                <c:pt idx="160">
                  <c:v>10.07</c:v>
                </c:pt>
                <c:pt idx="161">
                  <c:v>9.91</c:v>
                </c:pt>
                <c:pt idx="162">
                  <c:v>9.7799999999999994</c:v>
                </c:pt>
                <c:pt idx="163">
                  <c:v>9.68</c:v>
                </c:pt>
                <c:pt idx="164">
                  <c:v>9.5399999999999991</c:v>
                </c:pt>
                <c:pt idx="165">
                  <c:v>9.41</c:v>
                </c:pt>
                <c:pt idx="166">
                  <c:v>9.27</c:v>
                </c:pt>
                <c:pt idx="167">
                  <c:v>9.14</c:v>
                </c:pt>
                <c:pt idx="168">
                  <c:v>9.0500000000000007</c:v>
                </c:pt>
                <c:pt idx="169">
                  <c:v>8.92</c:v>
                </c:pt>
                <c:pt idx="170">
                  <c:v>8.81</c:v>
                </c:pt>
                <c:pt idx="171">
                  <c:v>8.67</c:v>
                </c:pt>
                <c:pt idx="172">
                  <c:v>8.57</c:v>
                </c:pt>
                <c:pt idx="173">
                  <c:v>8.48</c:v>
                </c:pt>
                <c:pt idx="174">
                  <c:v>8.3699999999999992</c:v>
                </c:pt>
                <c:pt idx="175">
                  <c:v>8.3000000000000007</c:v>
                </c:pt>
                <c:pt idx="176">
                  <c:v>8.27</c:v>
                </c:pt>
                <c:pt idx="177">
                  <c:v>8.25</c:v>
                </c:pt>
                <c:pt idx="178">
                  <c:v>8.18</c:v>
                </c:pt>
                <c:pt idx="179">
                  <c:v>8.07</c:v>
                </c:pt>
                <c:pt idx="180">
                  <c:v>7.97</c:v>
                </c:pt>
                <c:pt idx="181">
                  <c:v>7.92</c:v>
                </c:pt>
                <c:pt idx="182">
                  <c:v>7.85</c:v>
                </c:pt>
                <c:pt idx="183">
                  <c:v>7.79</c:v>
                </c:pt>
                <c:pt idx="184">
                  <c:v>7.81</c:v>
                </c:pt>
                <c:pt idx="185">
                  <c:v>7.76</c:v>
                </c:pt>
                <c:pt idx="186">
                  <c:v>7.7</c:v>
                </c:pt>
                <c:pt idx="187">
                  <c:v>7.59</c:v>
                </c:pt>
                <c:pt idx="188">
                  <c:v>7.45</c:v>
                </c:pt>
                <c:pt idx="189">
                  <c:v>7.35</c:v>
                </c:pt>
                <c:pt idx="190">
                  <c:v>7.24</c:v>
                </c:pt>
                <c:pt idx="191">
                  <c:v>7.15</c:v>
                </c:pt>
                <c:pt idx="192">
                  <c:v>7.09</c:v>
                </c:pt>
                <c:pt idx="193">
                  <c:v>7</c:v>
                </c:pt>
                <c:pt idx="194">
                  <c:v>6.9</c:v>
                </c:pt>
                <c:pt idx="195">
                  <c:v>6.79</c:v>
                </c:pt>
                <c:pt idx="196">
                  <c:v>6.66</c:v>
                </c:pt>
                <c:pt idx="197">
                  <c:v>6.52</c:v>
                </c:pt>
                <c:pt idx="198">
                  <c:v>6.41</c:v>
                </c:pt>
                <c:pt idx="199">
                  <c:v>6.28</c:v>
                </c:pt>
                <c:pt idx="200">
                  <c:v>6.18</c:v>
                </c:pt>
                <c:pt idx="201">
                  <c:v>6.04</c:v>
                </c:pt>
                <c:pt idx="202">
                  <c:v>5.88</c:v>
                </c:pt>
                <c:pt idx="203">
                  <c:v>5.74</c:v>
                </c:pt>
                <c:pt idx="204">
                  <c:v>5.6</c:v>
                </c:pt>
                <c:pt idx="205">
                  <c:v>5.49</c:v>
                </c:pt>
                <c:pt idx="206">
                  <c:v>5.38</c:v>
                </c:pt>
                <c:pt idx="207">
                  <c:v>5.32</c:v>
                </c:pt>
                <c:pt idx="208">
                  <c:v>5.29</c:v>
                </c:pt>
                <c:pt idx="209">
                  <c:v>5.28</c:v>
                </c:pt>
                <c:pt idx="210">
                  <c:v>5.24</c:v>
                </c:pt>
                <c:pt idx="211">
                  <c:v>5.19</c:v>
                </c:pt>
                <c:pt idx="212">
                  <c:v>5.16</c:v>
                </c:pt>
                <c:pt idx="213">
                  <c:v>5.08</c:v>
                </c:pt>
                <c:pt idx="214">
                  <c:v>5.07</c:v>
                </c:pt>
                <c:pt idx="215">
                  <c:v>5.0599999999999996</c:v>
                </c:pt>
                <c:pt idx="216">
                  <c:v>5.0599999999999996</c:v>
                </c:pt>
                <c:pt idx="217">
                  <c:v>5.0999999999999996</c:v>
                </c:pt>
                <c:pt idx="218">
                  <c:v>5.16</c:v>
                </c:pt>
                <c:pt idx="219">
                  <c:v>5.18</c:v>
                </c:pt>
                <c:pt idx="220">
                  <c:v>5.42</c:v>
                </c:pt>
                <c:pt idx="221">
                  <c:v>6.03</c:v>
                </c:pt>
                <c:pt idx="222">
                  <c:v>7.87</c:v>
                </c:pt>
                <c:pt idx="223">
                  <c:v>8.2799999999999994</c:v>
                </c:pt>
                <c:pt idx="224">
                  <c:v>8.7100000000000009</c:v>
                </c:pt>
                <c:pt idx="225">
                  <c:v>8.98</c:v>
                </c:pt>
                <c:pt idx="226">
                  <c:v>9.1199999999999992</c:v>
                </c:pt>
                <c:pt idx="227">
                  <c:v>9.19</c:v>
                </c:pt>
                <c:pt idx="228">
                  <c:v>9.27</c:v>
                </c:pt>
                <c:pt idx="229">
                  <c:v>9.31</c:v>
                </c:pt>
                <c:pt idx="230">
                  <c:v>9.3000000000000007</c:v>
                </c:pt>
                <c:pt idx="231">
                  <c:v>9.2799999999999994</c:v>
                </c:pt>
                <c:pt idx="232">
                  <c:v>9.27</c:v>
                </c:pt>
                <c:pt idx="233">
                  <c:v>9.24</c:v>
                </c:pt>
                <c:pt idx="234">
                  <c:v>9.18</c:v>
                </c:pt>
                <c:pt idx="235">
                  <c:v>9.15</c:v>
                </c:pt>
                <c:pt idx="236">
                  <c:v>9.11</c:v>
                </c:pt>
                <c:pt idx="237">
                  <c:v>9.06</c:v>
                </c:pt>
                <c:pt idx="238">
                  <c:v>9.01</c:v>
                </c:pt>
                <c:pt idx="239">
                  <c:v>8.92</c:v>
                </c:pt>
                <c:pt idx="240">
                  <c:v>8.81</c:v>
                </c:pt>
                <c:pt idx="241">
                  <c:v>8.7100000000000009</c:v>
                </c:pt>
                <c:pt idx="242">
                  <c:v>8.61</c:v>
                </c:pt>
                <c:pt idx="243">
                  <c:v>8.5399999999999991</c:v>
                </c:pt>
                <c:pt idx="244">
                  <c:v>8.48</c:v>
                </c:pt>
                <c:pt idx="245">
                  <c:v>8.44</c:v>
                </c:pt>
                <c:pt idx="246">
                  <c:v>8.43</c:v>
                </c:pt>
                <c:pt idx="247">
                  <c:v>8.39</c:v>
                </c:pt>
                <c:pt idx="248">
                  <c:v>8.34</c:v>
                </c:pt>
                <c:pt idx="249">
                  <c:v>8.2799999999999994</c:v>
                </c:pt>
                <c:pt idx="250">
                  <c:v>8.2100000000000009</c:v>
                </c:pt>
                <c:pt idx="251">
                  <c:v>8.1199999999999992</c:v>
                </c:pt>
                <c:pt idx="252">
                  <c:v>8.0299999999999994</c:v>
                </c:pt>
                <c:pt idx="253">
                  <c:v>7.92</c:v>
                </c:pt>
                <c:pt idx="254">
                  <c:v>7.83</c:v>
                </c:pt>
                <c:pt idx="255">
                  <c:v>7.77</c:v>
                </c:pt>
                <c:pt idx="256">
                  <c:v>7.74</c:v>
                </c:pt>
                <c:pt idx="257">
                  <c:v>7.65</c:v>
                </c:pt>
                <c:pt idx="258">
                  <c:v>7.56</c:v>
                </c:pt>
                <c:pt idx="259">
                  <c:v>7.49</c:v>
                </c:pt>
                <c:pt idx="260">
                  <c:v>7.39</c:v>
                </c:pt>
                <c:pt idx="261">
                  <c:v>7.24</c:v>
                </c:pt>
                <c:pt idx="262">
                  <c:v>7.06</c:v>
                </c:pt>
                <c:pt idx="263">
                  <c:v>6.85</c:v>
                </c:pt>
                <c:pt idx="264">
                  <c:v>6.66</c:v>
                </c:pt>
                <c:pt idx="265">
                  <c:v>6.48</c:v>
                </c:pt>
                <c:pt idx="266">
                  <c:v>6.33</c:v>
                </c:pt>
                <c:pt idx="267">
                  <c:v>6.18</c:v>
                </c:pt>
                <c:pt idx="268">
                  <c:v>6.06</c:v>
                </c:pt>
                <c:pt idx="269">
                  <c:v>5.97</c:v>
                </c:pt>
                <c:pt idx="270">
                  <c:v>5.87</c:v>
                </c:pt>
                <c:pt idx="271">
                  <c:v>5.76</c:v>
                </c:pt>
                <c:pt idx="272">
                  <c:v>5.66</c:v>
                </c:pt>
                <c:pt idx="273">
                  <c:v>5.54</c:v>
                </c:pt>
                <c:pt idx="274">
                  <c:v>5.44</c:v>
                </c:pt>
                <c:pt idx="275">
                  <c:v>5.33</c:v>
                </c:pt>
                <c:pt idx="276">
                  <c:v>5.19</c:v>
                </c:pt>
                <c:pt idx="277">
                  <c:v>5.1100000000000003</c:v>
                </c:pt>
                <c:pt idx="278">
                  <c:v>4.97</c:v>
                </c:pt>
                <c:pt idx="279">
                  <c:v>4.84</c:v>
                </c:pt>
                <c:pt idx="280">
                  <c:v>4.72</c:v>
                </c:pt>
                <c:pt idx="281">
                  <c:v>4.6100000000000003</c:v>
                </c:pt>
                <c:pt idx="282">
                  <c:v>4.5</c:v>
                </c:pt>
                <c:pt idx="283">
                  <c:v>4.37</c:v>
                </c:pt>
                <c:pt idx="284">
                  <c:v>4.26</c:v>
                </c:pt>
                <c:pt idx="285">
                  <c:v>4.22</c:v>
                </c:pt>
                <c:pt idx="286">
                  <c:v>4.17</c:v>
                </c:pt>
                <c:pt idx="287">
                  <c:v>4.13</c:v>
                </c:pt>
                <c:pt idx="288">
                  <c:v>4.1100000000000003</c:v>
                </c:pt>
                <c:pt idx="289">
                  <c:v>4.0999999999999996</c:v>
                </c:pt>
                <c:pt idx="290">
                  <c:v>4.0599999999999996</c:v>
                </c:pt>
                <c:pt idx="291">
                  <c:v>4.03</c:v>
                </c:pt>
                <c:pt idx="292">
                  <c:v>4.01</c:v>
                </c:pt>
                <c:pt idx="293">
                  <c:v>3.95</c:v>
                </c:pt>
                <c:pt idx="294">
                  <c:v>3.91</c:v>
                </c:pt>
                <c:pt idx="295">
                  <c:v>3.82</c:v>
                </c:pt>
                <c:pt idx="296">
                  <c:v>3.7</c:v>
                </c:pt>
                <c:pt idx="297">
                  <c:v>3.6</c:v>
                </c:pt>
                <c:pt idx="298">
                  <c:v>3.5</c:v>
                </c:pt>
                <c:pt idx="299">
                  <c:v>3.4</c:v>
                </c:pt>
                <c:pt idx="300">
                  <c:v>3.3</c:v>
                </c:pt>
                <c:pt idx="301">
                  <c:v>3.19</c:v>
                </c:pt>
                <c:pt idx="302">
                  <c:v>3.08</c:v>
                </c:pt>
                <c:pt idx="303">
                  <c:v>2.96</c:v>
                </c:pt>
                <c:pt idx="304">
                  <c:v>2.85</c:v>
                </c:pt>
                <c:pt idx="305">
                  <c:v>2.76</c:v>
                </c:pt>
                <c:pt idx="306">
                  <c:v>2.7</c:v>
                </c:pt>
                <c:pt idx="307">
                  <c:v>2.67</c:v>
                </c:pt>
                <c:pt idx="308">
                  <c:v>2.68</c:v>
                </c:pt>
                <c:pt idx="309">
                  <c:v>2.65</c:v>
                </c:pt>
                <c:pt idx="310">
                  <c:v>2.62</c:v>
                </c:pt>
                <c:pt idx="311">
                  <c:v>2.6</c:v>
                </c:pt>
                <c:pt idx="312">
                  <c:v>2.5499999999999998</c:v>
                </c:pt>
                <c:pt idx="313">
                  <c:v>2.5099999999999998</c:v>
                </c:pt>
                <c:pt idx="314">
                  <c:v>2.48</c:v>
                </c:pt>
                <c:pt idx="315">
                  <c:v>2.48</c:v>
                </c:pt>
                <c:pt idx="316">
                  <c:v>2.5</c:v>
                </c:pt>
                <c:pt idx="317">
                  <c:v>2.5099999999999998</c:v>
                </c:pt>
                <c:pt idx="318">
                  <c:v>2.54</c:v>
                </c:pt>
                <c:pt idx="319">
                  <c:v>2.54</c:v>
                </c:pt>
                <c:pt idx="320">
                  <c:v>2.5299999999999998</c:v>
                </c:pt>
                <c:pt idx="321">
                  <c:v>2.5099999999999998</c:v>
                </c:pt>
                <c:pt idx="322">
                  <c:v>2.48</c:v>
                </c:pt>
                <c:pt idx="323">
                  <c:v>2.4</c:v>
                </c:pt>
                <c:pt idx="324">
                  <c:v>2.27</c:v>
                </c:pt>
                <c:pt idx="325">
                  <c:v>2.15</c:v>
                </c:pt>
                <c:pt idx="326">
                  <c:v>2.06</c:v>
                </c:pt>
                <c:pt idx="327">
                  <c:v>1.99</c:v>
                </c:pt>
                <c:pt idx="328">
                  <c:v>1.96</c:v>
                </c:pt>
                <c:pt idx="329">
                  <c:v>1.96</c:v>
                </c:pt>
                <c:pt idx="330">
                  <c:v>1.94</c:v>
                </c:pt>
                <c:pt idx="331">
                  <c:v>1.9</c:v>
                </c:pt>
                <c:pt idx="332">
                  <c:v>1.87</c:v>
                </c:pt>
                <c:pt idx="333">
                  <c:v>1.88</c:v>
                </c:pt>
                <c:pt idx="334">
                  <c:v>1.88</c:v>
                </c:pt>
                <c:pt idx="335">
                  <c:v>1.93</c:v>
                </c:pt>
                <c:pt idx="336">
                  <c:v>1.96</c:v>
                </c:pt>
                <c:pt idx="337">
                  <c:v>1.97</c:v>
                </c:pt>
                <c:pt idx="338">
                  <c:v>1.93</c:v>
                </c:pt>
                <c:pt idx="339">
                  <c:v>1.9</c:v>
                </c:pt>
                <c:pt idx="340">
                  <c:v>1.86</c:v>
                </c:pt>
                <c:pt idx="341">
                  <c:v>1.82</c:v>
                </c:pt>
                <c:pt idx="342">
                  <c:v>1.79</c:v>
                </c:pt>
                <c:pt idx="343">
                  <c:v>1.79</c:v>
                </c:pt>
                <c:pt idx="344">
                  <c:v>1.78</c:v>
                </c:pt>
                <c:pt idx="345">
                  <c:v>1.79</c:v>
                </c:pt>
                <c:pt idx="346">
                  <c:v>1.82</c:v>
                </c:pt>
                <c:pt idx="347">
                  <c:v>1.85</c:v>
                </c:pt>
                <c:pt idx="348">
                  <c:v>1.91</c:v>
                </c:pt>
                <c:pt idx="349">
                  <c:v>1.94</c:v>
                </c:pt>
                <c:pt idx="350">
                  <c:v>1.97</c:v>
                </c:pt>
                <c:pt idx="351">
                  <c:v>1.95</c:v>
                </c:pt>
                <c:pt idx="352">
                  <c:v>1.92</c:v>
                </c:pt>
                <c:pt idx="353">
                  <c:v>1.89</c:v>
                </c:pt>
                <c:pt idx="354">
                  <c:v>1.86</c:v>
                </c:pt>
                <c:pt idx="355">
                  <c:v>1.84</c:v>
                </c:pt>
                <c:pt idx="356">
                  <c:v>1.82</c:v>
                </c:pt>
                <c:pt idx="357">
                  <c:v>1.81</c:v>
                </c:pt>
                <c:pt idx="358">
                  <c:v>1.8</c:v>
                </c:pt>
                <c:pt idx="359">
                  <c:v>1.79</c:v>
                </c:pt>
                <c:pt idx="360">
                  <c:v>1.77</c:v>
                </c:pt>
                <c:pt idx="361">
                  <c:v>1.73</c:v>
                </c:pt>
                <c:pt idx="362">
                  <c:v>1.68</c:v>
                </c:pt>
                <c:pt idx="363">
                  <c:v>1.63</c:v>
                </c:pt>
                <c:pt idx="364">
                  <c:v>1.56</c:v>
                </c:pt>
                <c:pt idx="365">
                  <c:v>1.5</c:v>
                </c:pt>
                <c:pt idx="366">
                  <c:v>1.46</c:v>
                </c:pt>
                <c:pt idx="367">
                  <c:v>1.43</c:v>
                </c:pt>
                <c:pt idx="368">
                  <c:v>1.42</c:v>
                </c:pt>
                <c:pt idx="369">
                  <c:v>1.42</c:v>
                </c:pt>
                <c:pt idx="370">
                  <c:v>1.41</c:v>
                </c:pt>
                <c:pt idx="371">
                  <c:v>1.39</c:v>
                </c:pt>
                <c:pt idx="372">
                  <c:v>1.36</c:v>
                </c:pt>
                <c:pt idx="373">
                  <c:v>1.36</c:v>
                </c:pt>
                <c:pt idx="374">
                  <c:v>1.39</c:v>
                </c:pt>
                <c:pt idx="375">
                  <c:v>1.38</c:v>
                </c:pt>
                <c:pt idx="376">
                  <c:v>1.38</c:v>
                </c:pt>
                <c:pt idx="377">
                  <c:v>1.41</c:v>
                </c:pt>
                <c:pt idx="378">
                  <c:v>1.44</c:v>
                </c:pt>
                <c:pt idx="379">
                  <c:v>1.45</c:v>
                </c:pt>
                <c:pt idx="380">
                  <c:v>1.45</c:v>
                </c:pt>
                <c:pt idx="381">
                  <c:v>1.43</c:v>
                </c:pt>
                <c:pt idx="382">
                  <c:v>1.42</c:v>
                </c:pt>
                <c:pt idx="383">
                  <c:v>1.4</c:v>
                </c:pt>
                <c:pt idx="384">
                  <c:v>1.32</c:v>
                </c:pt>
                <c:pt idx="385">
                  <c:v>1.29</c:v>
                </c:pt>
                <c:pt idx="386">
                  <c:v>1.25</c:v>
                </c:pt>
                <c:pt idx="387">
                  <c:v>1.22</c:v>
                </c:pt>
                <c:pt idx="388">
                  <c:v>1.18</c:v>
                </c:pt>
                <c:pt idx="389">
                  <c:v>1.1599999999999999</c:v>
                </c:pt>
                <c:pt idx="390">
                  <c:v>1.1000000000000001</c:v>
                </c:pt>
                <c:pt idx="391">
                  <c:v>1.05</c:v>
                </c:pt>
                <c:pt idx="392">
                  <c:v>1.05</c:v>
                </c:pt>
                <c:pt idx="393">
                  <c:v>1</c:v>
                </c:pt>
                <c:pt idx="394">
                  <c:v>0.96</c:v>
                </c:pt>
                <c:pt idx="395">
                  <c:v>0.91</c:v>
                </c:pt>
                <c:pt idx="396">
                  <c:v>0.82</c:v>
                </c:pt>
                <c:pt idx="397">
                  <c:v>0.74</c:v>
                </c:pt>
                <c:pt idx="398">
                  <c:v>0.67</c:v>
                </c:pt>
                <c:pt idx="399">
                  <c:v>0.59</c:v>
                </c:pt>
                <c:pt idx="400">
                  <c:v>0.51</c:v>
                </c:pt>
                <c:pt idx="401">
                  <c:v>0.45</c:v>
                </c:pt>
                <c:pt idx="402">
                  <c:v>0.39</c:v>
                </c:pt>
                <c:pt idx="403">
                  <c:v>0.35</c:v>
                </c:pt>
                <c:pt idx="404">
                  <c:v>0.32</c:v>
                </c:pt>
                <c:pt idx="405">
                  <c:v>0.33</c:v>
                </c:pt>
                <c:pt idx="406">
                  <c:v>0.38</c:v>
                </c:pt>
                <c:pt idx="407">
                  <c:v>0.41</c:v>
                </c:pt>
                <c:pt idx="408">
                  <c:v>0.44</c:v>
                </c:pt>
                <c:pt idx="409">
                  <c:v>0.46</c:v>
                </c:pt>
                <c:pt idx="410">
                  <c:v>0.44</c:v>
                </c:pt>
                <c:pt idx="411">
                  <c:v>0.42</c:v>
                </c:pt>
                <c:pt idx="412">
                  <c:v>0.39</c:v>
                </c:pt>
                <c:pt idx="413">
                  <c:v>0.34</c:v>
                </c:pt>
                <c:pt idx="414">
                  <c:v>0.28999999999999998</c:v>
                </c:pt>
                <c:pt idx="415">
                  <c:v>0.27</c:v>
                </c:pt>
                <c:pt idx="416">
                  <c:v>0.24</c:v>
                </c:pt>
                <c:pt idx="417">
                  <c:v>0.24</c:v>
                </c:pt>
                <c:pt idx="418">
                  <c:v>0.25</c:v>
                </c:pt>
                <c:pt idx="419">
                  <c:v>0.22</c:v>
                </c:pt>
                <c:pt idx="420">
                  <c:v>0.16</c:v>
                </c:pt>
                <c:pt idx="421">
                  <c:v>0.01</c:v>
                </c:pt>
                <c:pt idx="422">
                  <c:v>-0.16</c:v>
                </c:pt>
                <c:pt idx="423">
                  <c:v>-0.34</c:v>
                </c:pt>
                <c:pt idx="424">
                  <c:v>-0.45</c:v>
                </c:pt>
                <c:pt idx="425">
                  <c:v>-0.52</c:v>
                </c:pt>
                <c:pt idx="426">
                  <c:v>-0.52</c:v>
                </c:pt>
                <c:pt idx="427">
                  <c:v>-0.51</c:v>
                </c:pt>
                <c:pt idx="428">
                  <c:v>-0.49</c:v>
                </c:pt>
                <c:pt idx="429">
                  <c:v>-0.49</c:v>
                </c:pt>
                <c:pt idx="430">
                  <c:v>-0.48</c:v>
                </c:pt>
                <c:pt idx="431">
                  <c:v>-0.48</c:v>
                </c:pt>
                <c:pt idx="432">
                  <c:v>-0.49</c:v>
                </c:pt>
                <c:pt idx="433">
                  <c:v>-0.49</c:v>
                </c:pt>
                <c:pt idx="434">
                  <c:v>-0.48</c:v>
                </c:pt>
                <c:pt idx="435">
                  <c:v>-0.44</c:v>
                </c:pt>
                <c:pt idx="436">
                  <c:v>-0.38</c:v>
                </c:pt>
                <c:pt idx="437">
                  <c:v>-0.34</c:v>
                </c:pt>
                <c:pt idx="438">
                  <c:v>-0.3</c:v>
                </c:pt>
                <c:pt idx="439">
                  <c:v>-0.28000000000000003</c:v>
                </c:pt>
                <c:pt idx="440">
                  <c:v>-0.25</c:v>
                </c:pt>
                <c:pt idx="441">
                  <c:v>-0.22</c:v>
                </c:pt>
                <c:pt idx="442">
                  <c:v>-0.21</c:v>
                </c:pt>
                <c:pt idx="443">
                  <c:v>-0.22</c:v>
                </c:pt>
                <c:pt idx="444">
                  <c:v>-0.25</c:v>
                </c:pt>
                <c:pt idx="445">
                  <c:v>-0.27</c:v>
                </c:pt>
                <c:pt idx="446">
                  <c:v>-0.34</c:v>
                </c:pt>
                <c:pt idx="447">
                  <c:v>-0.4</c:v>
                </c:pt>
                <c:pt idx="448">
                  <c:v>-0.46</c:v>
                </c:pt>
                <c:pt idx="449">
                  <c:v>-0.57999999999999996</c:v>
                </c:pt>
                <c:pt idx="450">
                  <c:v>-0.68</c:v>
                </c:pt>
                <c:pt idx="451">
                  <c:v>-0.75</c:v>
                </c:pt>
                <c:pt idx="452">
                  <c:v>-0.77</c:v>
                </c:pt>
                <c:pt idx="453">
                  <c:v>-0.78</c:v>
                </c:pt>
                <c:pt idx="454">
                  <c:v>-0.79</c:v>
                </c:pt>
                <c:pt idx="455">
                  <c:v>-0.78</c:v>
                </c:pt>
                <c:pt idx="456">
                  <c:v>-0.75</c:v>
                </c:pt>
                <c:pt idx="457">
                  <c:v>-0.73</c:v>
                </c:pt>
                <c:pt idx="458">
                  <c:v>-0.66</c:v>
                </c:pt>
                <c:pt idx="459">
                  <c:v>-0.65</c:v>
                </c:pt>
                <c:pt idx="460">
                  <c:v>-0.64</c:v>
                </c:pt>
                <c:pt idx="461">
                  <c:v>-0.6</c:v>
                </c:pt>
                <c:pt idx="462">
                  <c:v>-0.59</c:v>
                </c:pt>
                <c:pt idx="463">
                  <c:v>-0.59</c:v>
                </c:pt>
                <c:pt idx="464">
                  <c:v>-0.56999999999999995</c:v>
                </c:pt>
                <c:pt idx="465">
                  <c:v>-0.56000000000000005</c:v>
                </c:pt>
                <c:pt idx="466">
                  <c:v>-0.54</c:v>
                </c:pt>
                <c:pt idx="467">
                  <c:v>-0.53</c:v>
                </c:pt>
                <c:pt idx="468">
                  <c:v>-0.53</c:v>
                </c:pt>
                <c:pt idx="469">
                  <c:v>-0.52</c:v>
                </c:pt>
                <c:pt idx="470">
                  <c:v>-0.52</c:v>
                </c:pt>
                <c:pt idx="471">
                  <c:v>-0.49</c:v>
                </c:pt>
                <c:pt idx="472">
                  <c:v>-0.48</c:v>
                </c:pt>
                <c:pt idx="473">
                  <c:v>-0.47</c:v>
                </c:pt>
                <c:pt idx="474">
                  <c:v>-0.42</c:v>
                </c:pt>
                <c:pt idx="475">
                  <c:v>-0.39</c:v>
                </c:pt>
                <c:pt idx="476">
                  <c:v>-0.37</c:v>
                </c:pt>
                <c:pt idx="477">
                  <c:v>-0.35</c:v>
                </c:pt>
                <c:pt idx="478">
                  <c:v>-0.36</c:v>
                </c:pt>
                <c:pt idx="479">
                  <c:v>-0.35</c:v>
                </c:pt>
                <c:pt idx="480">
                  <c:v>-0.38</c:v>
                </c:pt>
                <c:pt idx="481">
                  <c:v>-0.43</c:v>
                </c:pt>
                <c:pt idx="482">
                  <c:v>-0.44</c:v>
                </c:pt>
                <c:pt idx="483">
                  <c:v>-0.45</c:v>
                </c:pt>
                <c:pt idx="484">
                  <c:v>-0.46</c:v>
                </c:pt>
                <c:pt idx="485">
                  <c:v>-0.47</c:v>
                </c:pt>
                <c:pt idx="486">
                  <c:v>-0.46</c:v>
                </c:pt>
                <c:pt idx="487">
                  <c:v>-0.47</c:v>
                </c:pt>
                <c:pt idx="488">
                  <c:v>-0.44</c:v>
                </c:pt>
                <c:pt idx="489">
                  <c:v>-0.5</c:v>
                </c:pt>
                <c:pt idx="490">
                  <c:v>-0.49</c:v>
                </c:pt>
                <c:pt idx="491">
                  <c:v>-0.47</c:v>
                </c:pt>
                <c:pt idx="492">
                  <c:v>-0.46</c:v>
                </c:pt>
                <c:pt idx="493">
                  <c:v>-0.43</c:v>
                </c:pt>
                <c:pt idx="494">
                  <c:v>-0.42</c:v>
                </c:pt>
                <c:pt idx="495">
                  <c:v>-0.39</c:v>
                </c:pt>
                <c:pt idx="496">
                  <c:v>-0.35</c:v>
                </c:pt>
                <c:pt idx="497">
                  <c:v>-0.34</c:v>
                </c:pt>
                <c:pt idx="498">
                  <c:v>-0.33</c:v>
                </c:pt>
                <c:pt idx="499">
                  <c:v>-0.33</c:v>
                </c:pt>
                <c:pt idx="500">
                  <c:v>-0.33</c:v>
                </c:pt>
                <c:pt idx="501">
                  <c:v>-0.35</c:v>
                </c:pt>
                <c:pt idx="502">
                  <c:v>-0.35</c:v>
                </c:pt>
                <c:pt idx="503">
                  <c:v>-0.37</c:v>
                </c:pt>
                <c:pt idx="504">
                  <c:v>-0.39</c:v>
                </c:pt>
                <c:pt idx="505">
                  <c:v>-0.45</c:v>
                </c:pt>
                <c:pt idx="506">
                  <c:v>-0.48</c:v>
                </c:pt>
                <c:pt idx="507">
                  <c:v>-0.52</c:v>
                </c:pt>
                <c:pt idx="508">
                  <c:v>-0.53</c:v>
                </c:pt>
                <c:pt idx="509">
                  <c:v>-0.55000000000000004</c:v>
                </c:pt>
                <c:pt idx="510">
                  <c:v>-0.57999999999999996</c:v>
                </c:pt>
                <c:pt idx="511">
                  <c:v>-0.59</c:v>
                </c:pt>
                <c:pt idx="512">
                  <c:v>-0.59</c:v>
                </c:pt>
                <c:pt idx="513">
                  <c:v>-0.63</c:v>
                </c:pt>
                <c:pt idx="514">
                  <c:v>-0.68</c:v>
                </c:pt>
                <c:pt idx="515">
                  <c:v>-0.66</c:v>
                </c:pt>
                <c:pt idx="516">
                  <c:v>-0.64</c:v>
                </c:pt>
                <c:pt idx="517">
                  <c:v>-0.65</c:v>
                </c:pt>
                <c:pt idx="518">
                  <c:v>-0.64</c:v>
                </c:pt>
                <c:pt idx="519">
                  <c:v>-0.66</c:v>
                </c:pt>
                <c:pt idx="520">
                  <c:v>-0.79</c:v>
                </c:pt>
                <c:pt idx="521">
                  <c:v>-1.04</c:v>
                </c:pt>
                <c:pt idx="522">
                  <c:v>-1.31</c:v>
                </c:pt>
                <c:pt idx="523">
                  <c:v>-1.53</c:v>
                </c:pt>
                <c:pt idx="524">
                  <c:v>-1.64</c:v>
                </c:pt>
                <c:pt idx="525">
                  <c:v>-1.71</c:v>
                </c:pt>
                <c:pt idx="526">
                  <c:v>-1.71</c:v>
                </c:pt>
                <c:pt idx="527">
                  <c:v>-1.65</c:v>
                </c:pt>
                <c:pt idx="528">
                  <c:v>-1.57</c:v>
                </c:pt>
                <c:pt idx="529">
                  <c:v>-1.49</c:v>
                </c:pt>
                <c:pt idx="530">
                  <c:v>-1.41</c:v>
                </c:pt>
                <c:pt idx="531">
                  <c:v>-1.31</c:v>
                </c:pt>
                <c:pt idx="532">
                  <c:v>-1.23</c:v>
                </c:pt>
                <c:pt idx="533">
                  <c:v>-1.1299999999999999</c:v>
                </c:pt>
                <c:pt idx="534">
                  <c:v>-1</c:v>
                </c:pt>
                <c:pt idx="535">
                  <c:v>-0.89</c:v>
                </c:pt>
                <c:pt idx="536">
                  <c:v>-0.75</c:v>
                </c:pt>
                <c:pt idx="537">
                  <c:v>-0.63</c:v>
                </c:pt>
                <c:pt idx="538">
                  <c:v>-0.55000000000000004</c:v>
                </c:pt>
                <c:pt idx="539">
                  <c:v>-0.5</c:v>
                </c:pt>
                <c:pt idx="540">
                  <c:v>-0.44</c:v>
                </c:pt>
                <c:pt idx="541">
                  <c:v>-0.39</c:v>
                </c:pt>
                <c:pt idx="542">
                  <c:v>-0.36</c:v>
                </c:pt>
                <c:pt idx="543">
                  <c:v>-0.33</c:v>
                </c:pt>
                <c:pt idx="544">
                  <c:v>-0.3</c:v>
                </c:pt>
                <c:pt idx="545">
                  <c:v>-0.28000000000000003</c:v>
                </c:pt>
                <c:pt idx="546">
                  <c:v>-0.27</c:v>
                </c:pt>
                <c:pt idx="547">
                  <c:v>-0.24</c:v>
                </c:pt>
                <c:pt idx="548">
                  <c:v>-0.25</c:v>
                </c:pt>
                <c:pt idx="549">
                  <c:v>-0.24</c:v>
                </c:pt>
                <c:pt idx="550">
                  <c:v>-0.25</c:v>
                </c:pt>
                <c:pt idx="551">
                  <c:v>-0.23</c:v>
                </c:pt>
                <c:pt idx="552">
                  <c:v>-0.25</c:v>
                </c:pt>
                <c:pt idx="553">
                  <c:v>-0.25</c:v>
                </c:pt>
                <c:pt idx="554">
                  <c:v>-0.27</c:v>
                </c:pt>
                <c:pt idx="555">
                  <c:v>-0.32</c:v>
                </c:pt>
                <c:pt idx="556">
                  <c:v>-0.36</c:v>
                </c:pt>
                <c:pt idx="557">
                  <c:v>-0.37</c:v>
                </c:pt>
                <c:pt idx="558">
                  <c:v>-0.37</c:v>
                </c:pt>
                <c:pt idx="559">
                  <c:v>-0.33</c:v>
                </c:pt>
                <c:pt idx="560">
                  <c:v>-0.32</c:v>
                </c:pt>
                <c:pt idx="561">
                  <c:v>-0.28000000000000003</c:v>
                </c:pt>
                <c:pt idx="562">
                  <c:v>-0.27</c:v>
                </c:pt>
                <c:pt idx="563">
                  <c:v>-0.24</c:v>
                </c:pt>
                <c:pt idx="564">
                  <c:v>-0.27</c:v>
                </c:pt>
                <c:pt idx="565">
                  <c:v>-0.3</c:v>
                </c:pt>
                <c:pt idx="566">
                  <c:v>-0.28000000000000003</c:v>
                </c:pt>
                <c:pt idx="567">
                  <c:v>-0.26</c:v>
                </c:pt>
                <c:pt idx="568">
                  <c:v>-0.22</c:v>
                </c:pt>
                <c:pt idx="569">
                  <c:v>-0.2</c:v>
                </c:pt>
                <c:pt idx="570">
                  <c:v>-0.19</c:v>
                </c:pt>
                <c:pt idx="571">
                  <c:v>-0.19</c:v>
                </c:pt>
                <c:pt idx="572">
                  <c:v>-0.21</c:v>
                </c:pt>
                <c:pt idx="573">
                  <c:v>-0.27</c:v>
                </c:pt>
                <c:pt idx="574">
                  <c:v>-0.31</c:v>
                </c:pt>
                <c:pt idx="575">
                  <c:v>-0.34</c:v>
                </c:pt>
                <c:pt idx="576">
                  <c:v>-0.35</c:v>
                </c:pt>
                <c:pt idx="577">
                  <c:v>-0.35</c:v>
                </c:pt>
                <c:pt idx="578">
                  <c:v>-0.34</c:v>
                </c:pt>
                <c:pt idx="579">
                  <c:v>-0.38</c:v>
                </c:pt>
                <c:pt idx="580">
                  <c:v>-0.42</c:v>
                </c:pt>
                <c:pt idx="581">
                  <c:v>-0.41</c:v>
                </c:pt>
                <c:pt idx="582">
                  <c:v>-0.42</c:v>
                </c:pt>
                <c:pt idx="583">
                  <c:v>-0.5</c:v>
                </c:pt>
                <c:pt idx="584">
                  <c:v>-0.52</c:v>
                </c:pt>
                <c:pt idx="585">
                  <c:v>-0.56999999999999995</c:v>
                </c:pt>
                <c:pt idx="586">
                  <c:v>-0.62</c:v>
                </c:pt>
                <c:pt idx="587">
                  <c:v>-0.66</c:v>
                </c:pt>
                <c:pt idx="588">
                  <c:v>-0.74</c:v>
                </c:pt>
                <c:pt idx="589">
                  <c:v>-0.8</c:v>
                </c:pt>
                <c:pt idx="590">
                  <c:v>-0.86</c:v>
                </c:pt>
                <c:pt idx="591">
                  <c:v>-0.88</c:v>
                </c:pt>
                <c:pt idx="592">
                  <c:v>-0.92</c:v>
                </c:pt>
                <c:pt idx="593">
                  <c:v>-0.93</c:v>
                </c:pt>
                <c:pt idx="594">
                  <c:v>-0.92</c:v>
                </c:pt>
                <c:pt idx="595">
                  <c:v>-0.92</c:v>
                </c:pt>
                <c:pt idx="596">
                  <c:v>-0.92</c:v>
                </c:pt>
                <c:pt idx="597">
                  <c:v>-0.93</c:v>
                </c:pt>
                <c:pt idx="598">
                  <c:v>-0.93</c:v>
                </c:pt>
                <c:pt idx="599">
                  <c:v>-0.89</c:v>
                </c:pt>
                <c:pt idx="600">
                  <c:v>-0.85</c:v>
                </c:pt>
                <c:pt idx="601">
                  <c:v>-0.86</c:v>
                </c:pt>
                <c:pt idx="602">
                  <c:v>-0.86</c:v>
                </c:pt>
                <c:pt idx="603">
                  <c:v>-0.86</c:v>
                </c:pt>
                <c:pt idx="604">
                  <c:v>-0.86</c:v>
                </c:pt>
                <c:pt idx="605">
                  <c:v>-0.87</c:v>
                </c:pt>
                <c:pt idx="606">
                  <c:v>-0.86</c:v>
                </c:pt>
                <c:pt idx="607">
                  <c:v>-0.86</c:v>
                </c:pt>
                <c:pt idx="608">
                  <c:v>-0.88</c:v>
                </c:pt>
                <c:pt idx="609">
                  <c:v>-0.86</c:v>
                </c:pt>
                <c:pt idx="610">
                  <c:v>-0.89</c:v>
                </c:pt>
                <c:pt idx="611">
                  <c:v>-0.93</c:v>
                </c:pt>
                <c:pt idx="612">
                  <c:v>-0.95</c:v>
                </c:pt>
                <c:pt idx="613">
                  <c:v>-0.98</c:v>
                </c:pt>
                <c:pt idx="614">
                  <c:v>-0.98</c:v>
                </c:pt>
                <c:pt idx="615">
                  <c:v>-1.01</c:v>
                </c:pt>
                <c:pt idx="616">
                  <c:v>-1.03</c:v>
                </c:pt>
                <c:pt idx="617">
                  <c:v>-1.04</c:v>
                </c:pt>
                <c:pt idx="618">
                  <c:v>-1.1100000000000001</c:v>
                </c:pt>
                <c:pt idx="619">
                  <c:v>-1.21</c:v>
                </c:pt>
                <c:pt idx="620">
                  <c:v>-1.35</c:v>
                </c:pt>
                <c:pt idx="621">
                  <c:v>-1.6</c:v>
                </c:pt>
                <c:pt idx="622">
                  <c:v>-1.94</c:v>
                </c:pt>
                <c:pt idx="623">
                  <c:v>-2.29</c:v>
                </c:pt>
                <c:pt idx="624">
                  <c:v>-2.52</c:v>
                </c:pt>
                <c:pt idx="625">
                  <c:v>-2.62</c:v>
                </c:pt>
                <c:pt idx="626">
                  <c:v>-2.63</c:v>
                </c:pt>
                <c:pt idx="627">
                  <c:v>-2.65</c:v>
                </c:pt>
                <c:pt idx="628">
                  <c:v>-2.66</c:v>
                </c:pt>
                <c:pt idx="629">
                  <c:v>-2.65</c:v>
                </c:pt>
                <c:pt idx="630">
                  <c:v>-2.66</c:v>
                </c:pt>
                <c:pt idx="631">
                  <c:v>-2.65</c:v>
                </c:pt>
                <c:pt idx="632">
                  <c:v>-2.69</c:v>
                </c:pt>
                <c:pt idx="633">
                  <c:v>-2.68</c:v>
                </c:pt>
                <c:pt idx="634">
                  <c:v>-2.67</c:v>
                </c:pt>
                <c:pt idx="635">
                  <c:v>-2.67</c:v>
                </c:pt>
                <c:pt idx="636">
                  <c:v>-2.64</c:v>
                </c:pt>
                <c:pt idx="637">
                  <c:v>-2.62</c:v>
                </c:pt>
                <c:pt idx="638">
                  <c:v>-2.57</c:v>
                </c:pt>
                <c:pt idx="639">
                  <c:v>-2.5299999999999998</c:v>
                </c:pt>
                <c:pt idx="640">
                  <c:v>-2.5099999999999998</c:v>
                </c:pt>
                <c:pt idx="641">
                  <c:v>-2.4300000000000002</c:v>
                </c:pt>
                <c:pt idx="642">
                  <c:v>-2.39</c:v>
                </c:pt>
                <c:pt idx="643">
                  <c:v>-2.44</c:v>
                </c:pt>
                <c:pt idx="644">
                  <c:v>-2.41</c:v>
                </c:pt>
                <c:pt idx="645">
                  <c:v>-2.44</c:v>
                </c:pt>
                <c:pt idx="646">
                  <c:v>-2.44</c:v>
                </c:pt>
                <c:pt idx="647">
                  <c:v>-2.52</c:v>
                </c:pt>
                <c:pt idx="648">
                  <c:v>-2.56</c:v>
                </c:pt>
                <c:pt idx="649">
                  <c:v>-2.59</c:v>
                </c:pt>
                <c:pt idx="650">
                  <c:v>-2.6</c:v>
                </c:pt>
                <c:pt idx="651">
                  <c:v>-2.67</c:v>
                </c:pt>
                <c:pt idx="652">
                  <c:v>-2.75</c:v>
                </c:pt>
                <c:pt idx="653">
                  <c:v>-2.82</c:v>
                </c:pt>
                <c:pt idx="654">
                  <c:v>-2.88</c:v>
                </c:pt>
                <c:pt idx="655">
                  <c:v>-2.96</c:v>
                </c:pt>
                <c:pt idx="656">
                  <c:v>-3</c:v>
                </c:pt>
                <c:pt idx="657">
                  <c:v>-3.06</c:v>
                </c:pt>
                <c:pt idx="658">
                  <c:v>-3.11</c:v>
                </c:pt>
                <c:pt idx="659">
                  <c:v>-3.12</c:v>
                </c:pt>
                <c:pt idx="660">
                  <c:v>-3.21</c:v>
                </c:pt>
                <c:pt idx="661">
                  <c:v>-3.24</c:v>
                </c:pt>
                <c:pt idx="662">
                  <c:v>-3.25</c:v>
                </c:pt>
                <c:pt idx="663">
                  <c:v>-3.34</c:v>
                </c:pt>
                <c:pt idx="664">
                  <c:v>-3.4</c:v>
                </c:pt>
                <c:pt idx="665">
                  <c:v>-3.46</c:v>
                </c:pt>
                <c:pt idx="666">
                  <c:v>-3.5</c:v>
                </c:pt>
                <c:pt idx="667">
                  <c:v>-3.56</c:v>
                </c:pt>
                <c:pt idx="668">
                  <c:v>-3.6</c:v>
                </c:pt>
                <c:pt idx="669">
                  <c:v>-3.63</c:v>
                </c:pt>
                <c:pt idx="670">
                  <c:v>-3.66</c:v>
                </c:pt>
                <c:pt idx="671">
                  <c:v>-3.71</c:v>
                </c:pt>
                <c:pt idx="672">
                  <c:v>-3.73</c:v>
                </c:pt>
                <c:pt idx="673">
                  <c:v>-3.71</c:v>
                </c:pt>
                <c:pt idx="674">
                  <c:v>-3.72</c:v>
                </c:pt>
                <c:pt idx="675">
                  <c:v>-3.69</c:v>
                </c:pt>
                <c:pt idx="676">
                  <c:v>-3.6</c:v>
                </c:pt>
                <c:pt idx="677">
                  <c:v>-3.6</c:v>
                </c:pt>
                <c:pt idx="678">
                  <c:v>-3.57</c:v>
                </c:pt>
                <c:pt idx="679">
                  <c:v>-3.55</c:v>
                </c:pt>
                <c:pt idx="680">
                  <c:v>-3.55</c:v>
                </c:pt>
                <c:pt idx="681">
                  <c:v>-3.55</c:v>
                </c:pt>
                <c:pt idx="682">
                  <c:v>-3.51</c:v>
                </c:pt>
                <c:pt idx="683">
                  <c:v>-3.46</c:v>
                </c:pt>
                <c:pt idx="684">
                  <c:v>-3.39</c:v>
                </c:pt>
                <c:pt idx="685">
                  <c:v>-3.32</c:v>
                </c:pt>
                <c:pt idx="686">
                  <c:v>-3.27</c:v>
                </c:pt>
                <c:pt idx="687">
                  <c:v>-3.19</c:v>
                </c:pt>
                <c:pt idx="688">
                  <c:v>-3.1</c:v>
                </c:pt>
                <c:pt idx="689">
                  <c:v>-3.01</c:v>
                </c:pt>
                <c:pt idx="690">
                  <c:v>-2.94</c:v>
                </c:pt>
                <c:pt idx="691">
                  <c:v>-2.87</c:v>
                </c:pt>
                <c:pt idx="692">
                  <c:v>-2.8</c:v>
                </c:pt>
                <c:pt idx="693">
                  <c:v>-2.73</c:v>
                </c:pt>
                <c:pt idx="694">
                  <c:v>-2.69</c:v>
                </c:pt>
                <c:pt idx="695">
                  <c:v>-2.62</c:v>
                </c:pt>
                <c:pt idx="696">
                  <c:v>-2.56</c:v>
                </c:pt>
                <c:pt idx="697">
                  <c:v>-2.42</c:v>
                </c:pt>
                <c:pt idx="698">
                  <c:v>-2.3199999999999998</c:v>
                </c:pt>
                <c:pt idx="699">
                  <c:v>-2.2599999999999998</c:v>
                </c:pt>
                <c:pt idx="700">
                  <c:v>-2.21</c:v>
                </c:pt>
                <c:pt idx="701">
                  <c:v>-2.15</c:v>
                </c:pt>
                <c:pt idx="702">
                  <c:v>-2.11</c:v>
                </c:pt>
                <c:pt idx="703">
                  <c:v>-2.0699999999999998</c:v>
                </c:pt>
                <c:pt idx="704">
                  <c:v>-2.0499999999999998</c:v>
                </c:pt>
                <c:pt idx="705">
                  <c:v>-2.0099999999999998</c:v>
                </c:pt>
                <c:pt idx="706">
                  <c:v>-2</c:v>
                </c:pt>
                <c:pt idx="707">
                  <c:v>-1.98</c:v>
                </c:pt>
                <c:pt idx="708">
                  <c:v>-1.97</c:v>
                </c:pt>
                <c:pt idx="709">
                  <c:v>-1.96</c:v>
                </c:pt>
                <c:pt idx="710">
                  <c:v>-1.88</c:v>
                </c:pt>
                <c:pt idx="711">
                  <c:v>-1.85</c:v>
                </c:pt>
                <c:pt idx="712">
                  <c:v>-1.88</c:v>
                </c:pt>
                <c:pt idx="713">
                  <c:v>-1.84</c:v>
                </c:pt>
                <c:pt idx="714">
                  <c:v>-1.84</c:v>
                </c:pt>
                <c:pt idx="715">
                  <c:v>-1.8</c:v>
                </c:pt>
                <c:pt idx="716">
                  <c:v>-1.79</c:v>
                </c:pt>
                <c:pt idx="717">
                  <c:v>-1.73</c:v>
                </c:pt>
                <c:pt idx="718">
                  <c:v>-1.67</c:v>
                </c:pt>
                <c:pt idx="719">
                  <c:v>-1.66</c:v>
                </c:pt>
                <c:pt idx="720">
                  <c:v>-1.72</c:v>
                </c:pt>
                <c:pt idx="721">
                  <c:v>-1.9</c:v>
                </c:pt>
                <c:pt idx="722">
                  <c:v>-2.0499999999999998</c:v>
                </c:pt>
                <c:pt idx="723">
                  <c:v>-2.1800000000000002</c:v>
                </c:pt>
                <c:pt idx="724">
                  <c:v>-2.31</c:v>
                </c:pt>
                <c:pt idx="725">
                  <c:v>-2.35</c:v>
                </c:pt>
                <c:pt idx="726">
                  <c:v>-2.39</c:v>
                </c:pt>
                <c:pt idx="727">
                  <c:v>-2.42</c:v>
                </c:pt>
                <c:pt idx="728">
                  <c:v>-2.41</c:v>
                </c:pt>
                <c:pt idx="729">
                  <c:v>-2.42</c:v>
                </c:pt>
                <c:pt idx="730">
                  <c:v>-2.4500000000000002</c:v>
                </c:pt>
                <c:pt idx="731">
                  <c:v>-2.46</c:v>
                </c:pt>
                <c:pt idx="732">
                  <c:v>-2.4900000000000002</c:v>
                </c:pt>
                <c:pt idx="733">
                  <c:v>-2.52</c:v>
                </c:pt>
                <c:pt idx="734">
                  <c:v>-2.54</c:v>
                </c:pt>
                <c:pt idx="735">
                  <c:v>-2.57</c:v>
                </c:pt>
                <c:pt idx="736">
                  <c:v>-2.58</c:v>
                </c:pt>
                <c:pt idx="737">
                  <c:v>-2.63</c:v>
                </c:pt>
                <c:pt idx="738">
                  <c:v>-2.67</c:v>
                </c:pt>
                <c:pt idx="739">
                  <c:v>-2.71</c:v>
                </c:pt>
                <c:pt idx="740">
                  <c:v>-2.75</c:v>
                </c:pt>
                <c:pt idx="741">
                  <c:v>-2.81</c:v>
                </c:pt>
                <c:pt idx="742">
                  <c:v>-2.86</c:v>
                </c:pt>
                <c:pt idx="743">
                  <c:v>-2.88</c:v>
                </c:pt>
                <c:pt idx="744">
                  <c:v>-2.9</c:v>
                </c:pt>
                <c:pt idx="745">
                  <c:v>-2.97</c:v>
                </c:pt>
                <c:pt idx="746">
                  <c:v>-3.03</c:v>
                </c:pt>
                <c:pt idx="747">
                  <c:v>-3.11</c:v>
                </c:pt>
                <c:pt idx="748">
                  <c:v>-3.21</c:v>
                </c:pt>
                <c:pt idx="749">
                  <c:v>-3.31</c:v>
                </c:pt>
                <c:pt idx="750">
                  <c:v>-3.38</c:v>
                </c:pt>
                <c:pt idx="751">
                  <c:v>-3.46</c:v>
                </c:pt>
                <c:pt idx="752">
                  <c:v>-3.52</c:v>
                </c:pt>
                <c:pt idx="753">
                  <c:v>-3.57</c:v>
                </c:pt>
                <c:pt idx="754">
                  <c:v>-3.65</c:v>
                </c:pt>
                <c:pt idx="755">
                  <c:v>-3.69</c:v>
                </c:pt>
                <c:pt idx="756">
                  <c:v>-3.79</c:v>
                </c:pt>
                <c:pt idx="757">
                  <c:v>-3.83</c:v>
                </c:pt>
                <c:pt idx="758">
                  <c:v>-3.8</c:v>
                </c:pt>
                <c:pt idx="759">
                  <c:v>-3.82</c:v>
                </c:pt>
                <c:pt idx="760">
                  <c:v>-3.84</c:v>
                </c:pt>
                <c:pt idx="761">
                  <c:v>-3.86</c:v>
                </c:pt>
                <c:pt idx="762">
                  <c:v>-3.88</c:v>
                </c:pt>
                <c:pt idx="763">
                  <c:v>-3.87</c:v>
                </c:pt>
                <c:pt idx="764">
                  <c:v>-3.85</c:v>
                </c:pt>
                <c:pt idx="765">
                  <c:v>-3.83</c:v>
                </c:pt>
                <c:pt idx="766">
                  <c:v>-3.78</c:v>
                </c:pt>
                <c:pt idx="767">
                  <c:v>-3.76</c:v>
                </c:pt>
                <c:pt idx="768">
                  <c:v>-3.71</c:v>
                </c:pt>
                <c:pt idx="769">
                  <c:v>-3.7</c:v>
                </c:pt>
                <c:pt idx="770">
                  <c:v>-3.68</c:v>
                </c:pt>
                <c:pt idx="771">
                  <c:v>-3.66</c:v>
                </c:pt>
                <c:pt idx="772">
                  <c:v>-3.63</c:v>
                </c:pt>
                <c:pt idx="773">
                  <c:v>-3.62</c:v>
                </c:pt>
                <c:pt idx="774">
                  <c:v>-3.57</c:v>
                </c:pt>
                <c:pt idx="775">
                  <c:v>-3.53</c:v>
                </c:pt>
                <c:pt idx="776">
                  <c:v>-3.47</c:v>
                </c:pt>
                <c:pt idx="777">
                  <c:v>-3.44</c:v>
                </c:pt>
                <c:pt idx="778">
                  <c:v>-3.36</c:v>
                </c:pt>
                <c:pt idx="779">
                  <c:v>-3.32</c:v>
                </c:pt>
                <c:pt idx="780">
                  <c:v>-3.32</c:v>
                </c:pt>
                <c:pt idx="781">
                  <c:v>-3.31</c:v>
                </c:pt>
                <c:pt idx="782">
                  <c:v>-3.26</c:v>
                </c:pt>
                <c:pt idx="783">
                  <c:v>-3.21</c:v>
                </c:pt>
                <c:pt idx="784">
                  <c:v>-3.08</c:v>
                </c:pt>
                <c:pt idx="785">
                  <c:v>-2.96</c:v>
                </c:pt>
                <c:pt idx="786">
                  <c:v>-2.85</c:v>
                </c:pt>
                <c:pt idx="787">
                  <c:v>-2.77</c:v>
                </c:pt>
                <c:pt idx="788">
                  <c:v>-2.72</c:v>
                </c:pt>
                <c:pt idx="789">
                  <c:v>-2.71</c:v>
                </c:pt>
                <c:pt idx="790">
                  <c:v>-2.68</c:v>
                </c:pt>
                <c:pt idx="791">
                  <c:v>-2.67</c:v>
                </c:pt>
                <c:pt idx="792">
                  <c:v>-2.68</c:v>
                </c:pt>
                <c:pt idx="793">
                  <c:v>-2.67</c:v>
                </c:pt>
                <c:pt idx="794">
                  <c:v>-2.67</c:v>
                </c:pt>
                <c:pt idx="795">
                  <c:v>-2.67</c:v>
                </c:pt>
                <c:pt idx="796">
                  <c:v>-2.6</c:v>
                </c:pt>
                <c:pt idx="797">
                  <c:v>-2.57</c:v>
                </c:pt>
                <c:pt idx="798">
                  <c:v>-2.52</c:v>
                </c:pt>
                <c:pt idx="799">
                  <c:v>-2.4900000000000002</c:v>
                </c:pt>
                <c:pt idx="800">
                  <c:v>-2.4300000000000002</c:v>
                </c:pt>
                <c:pt idx="801">
                  <c:v>-2.36</c:v>
                </c:pt>
                <c:pt idx="802">
                  <c:v>-2.3199999999999998</c:v>
                </c:pt>
                <c:pt idx="803">
                  <c:v>-2.27</c:v>
                </c:pt>
                <c:pt idx="804">
                  <c:v>-2.2599999999999998</c:v>
                </c:pt>
                <c:pt idx="805">
                  <c:v>-2.27</c:v>
                </c:pt>
                <c:pt idx="806">
                  <c:v>-2.2400000000000002</c:v>
                </c:pt>
                <c:pt idx="807">
                  <c:v>-2.21</c:v>
                </c:pt>
                <c:pt idx="808">
                  <c:v>-2.2000000000000002</c:v>
                </c:pt>
                <c:pt idx="809">
                  <c:v>-2.16</c:v>
                </c:pt>
                <c:pt idx="810">
                  <c:v>-2.14</c:v>
                </c:pt>
                <c:pt idx="811">
                  <c:v>-2.0699999999999998</c:v>
                </c:pt>
                <c:pt idx="812">
                  <c:v>-2.0099999999999998</c:v>
                </c:pt>
                <c:pt idx="813">
                  <c:v>-1.93</c:v>
                </c:pt>
                <c:pt idx="814">
                  <c:v>-1.86</c:v>
                </c:pt>
                <c:pt idx="815">
                  <c:v>-1.8</c:v>
                </c:pt>
                <c:pt idx="816">
                  <c:v>-1.75</c:v>
                </c:pt>
                <c:pt idx="817">
                  <c:v>-1.81</c:v>
                </c:pt>
                <c:pt idx="818">
                  <c:v>-2.0299999999999998</c:v>
                </c:pt>
                <c:pt idx="819">
                  <c:v>-3.61</c:v>
                </c:pt>
                <c:pt idx="820">
                  <c:v>-7.31</c:v>
                </c:pt>
                <c:pt idx="821">
                  <c:v>-16.37</c:v>
                </c:pt>
                <c:pt idx="822">
                  <c:v>-34.049999999999997</c:v>
                </c:pt>
                <c:pt idx="823">
                  <c:v>-40.78</c:v>
                </c:pt>
                <c:pt idx="824">
                  <c:v>-29.12</c:v>
                </c:pt>
                <c:pt idx="825">
                  <c:v>-16.850000000000001</c:v>
                </c:pt>
                <c:pt idx="826">
                  <c:v>-9.44</c:v>
                </c:pt>
                <c:pt idx="827">
                  <c:v>-7.74</c:v>
                </c:pt>
                <c:pt idx="828">
                  <c:v>-7.54</c:v>
                </c:pt>
                <c:pt idx="829">
                  <c:v>-10.34</c:v>
                </c:pt>
                <c:pt idx="830">
                  <c:v>-13.35</c:v>
                </c:pt>
                <c:pt idx="831">
                  <c:v>-16.52</c:v>
                </c:pt>
                <c:pt idx="832">
                  <c:v>-18.61</c:v>
                </c:pt>
                <c:pt idx="833">
                  <c:v>-20.74</c:v>
                </c:pt>
                <c:pt idx="834">
                  <c:v>-22.69</c:v>
                </c:pt>
                <c:pt idx="835">
                  <c:v>-24.31</c:v>
                </c:pt>
                <c:pt idx="836">
                  <c:v>-24.76</c:v>
                </c:pt>
                <c:pt idx="837">
                  <c:v>-25.26</c:v>
                </c:pt>
                <c:pt idx="838">
                  <c:v>-25.54</c:v>
                </c:pt>
                <c:pt idx="839">
                  <c:v>-25.65</c:v>
                </c:pt>
                <c:pt idx="840">
                  <c:v>-25.5</c:v>
                </c:pt>
                <c:pt idx="841">
                  <c:v>-25.25</c:v>
                </c:pt>
                <c:pt idx="842">
                  <c:v>-24.86</c:v>
                </c:pt>
                <c:pt idx="843">
                  <c:v>-24.38</c:v>
                </c:pt>
                <c:pt idx="844">
                  <c:v>-23.81</c:v>
                </c:pt>
              </c:numCache>
            </c:numRef>
          </c:yVal>
          <c:smooth val="1"/>
          <c:extLst xmlns:c16r2="http://schemas.microsoft.com/office/drawing/2015/06/chart">
            <c:ext xmlns:c16="http://schemas.microsoft.com/office/drawing/2014/chart" uri="{C3380CC4-5D6E-409C-BE32-E72D297353CC}">
              <c16:uniqueId val="{00000000-9AA2-4955-87E3-A9C3BF465A67}"/>
            </c:ext>
          </c:extLst>
        </c:ser>
        <c:ser>
          <c:idx val="1"/>
          <c:order val="1"/>
          <c:tx>
            <c:v>入口端</c:v>
          </c:tx>
          <c:spPr>
            <a:ln w="19050" cap="rnd">
              <a:solidFill>
                <a:srgbClr val="92D050"/>
              </a:solidFill>
              <a:round/>
            </a:ln>
            <a:effectLst/>
          </c:spPr>
          <c:marker>
            <c:symbol val="none"/>
          </c:marker>
          <c:xVal>
            <c:numRef>
              <c:f>水平漏场!$C$1310:$C$1765</c:f>
              <c:numCache>
                <c:formatCode>General</c:formatCode>
                <c:ptCount val="456"/>
                <c:pt idx="0">
                  <c:v>1645</c:v>
                </c:pt>
                <c:pt idx="1">
                  <c:v>1646</c:v>
                </c:pt>
                <c:pt idx="2">
                  <c:v>1647</c:v>
                </c:pt>
                <c:pt idx="3">
                  <c:v>1648</c:v>
                </c:pt>
                <c:pt idx="4">
                  <c:v>1649</c:v>
                </c:pt>
                <c:pt idx="5">
                  <c:v>1650</c:v>
                </c:pt>
                <c:pt idx="6">
                  <c:v>1651</c:v>
                </c:pt>
                <c:pt idx="7">
                  <c:v>1652</c:v>
                </c:pt>
                <c:pt idx="8">
                  <c:v>1653</c:v>
                </c:pt>
                <c:pt idx="9">
                  <c:v>1654</c:v>
                </c:pt>
                <c:pt idx="10">
                  <c:v>1655</c:v>
                </c:pt>
                <c:pt idx="11">
                  <c:v>1656</c:v>
                </c:pt>
                <c:pt idx="12">
                  <c:v>1657</c:v>
                </c:pt>
                <c:pt idx="13">
                  <c:v>1658</c:v>
                </c:pt>
                <c:pt idx="14">
                  <c:v>1659</c:v>
                </c:pt>
                <c:pt idx="15">
                  <c:v>1660</c:v>
                </c:pt>
                <c:pt idx="16">
                  <c:v>1661</c:v>
                </c:pt>
                <c:pt idx="17">
                  <c:v>1662</c:v>
                </c:pt>
                <c:pt idx="18">
                  <c:v>1663</c:v>
                </c:pt>
                <c:pt idx="19">
                  <c:v>1664</c:v>
                </c:pt>
                <c:pt idx="20">
                  <c:v>1665</c:v>
                </c:pt>
                <c:pt idx="21">
                  <c:v>1666</c:v>
                </c:pt>
                <c:pt idx="22">
                  <c:v>1667</c:v>
                </c:pt>
                <c:pt idx="23">
                  <c:v>1668</c:v>
                </c:pt>
                <c:pt idx="24">
                  <c:v>1669</c:v>
                </c:pt>
                <c:pt idx="25">
                  <c:v>1670</c:v>
                </c:pt>
                <c:pt idx="26">
                  <c:v>1671</c:v>
                </c:pt>
                <c:pt idx="27">
                  <c:v>1672</c:v>
                </c:pt>
                <c:pt idx="28">
                  <c:v>1673</c:v>
                </c:pt>
                <c:pt idx="29">
                  <c:v>1674</c:v>
                </c:pt>
                <c:pt idx="30">
                  <c:v>1675</c:v>
                </c:pt>
                <c:pt idx="31">
                  <c:v>1676</c:v>
                </c:pt>
                <c:pt idx="32">
                  <c:v>1677</c:v>
                </c:pt>
                <c:pt idx="33">
                  <c:v>1678</c:v>
                </c:pt>
                <c:pt idx="34">
                  <c:v>1679</c:v>
                </c:pt>
                <c:pt idx="35">
                  <c:v>1680</c:v>
                </c:pt>
                <c:pt idx="36">
                  <c:v>1681</c:v>
                </c:pt>
                <c:pt idx="37">
                  <c:v>1682</c:v>
                </c:pt>
                <c:pt idx="38">
                  <c:v>1683</c:v>
                </c:pt>
                <c:pt idx="39">
                  <c:v>1684</c:v>
                </c:pt>
                <c:pt idx="40">
                  <c:v>1685</c:v>
                </c:pt>
                <c:pt idx="41">
                  <c:v>1686</c:v>
                </c:pt>
                <c:pt idx="42">
                  <c:v>1687</c:v>
                </c:pt>
                <c:pt idx="43">
                  <c:v>1688</c:v>
                </c:pt>
                <c:pt idx="44">
                  <c:v>1689</c:v>
                </c:pt>
                <c:pt idx="45">
                  <c:v>1690</c:v>
                </c:pt>
                <c:pt idx="46">
                  <c:v>1691</c:v>
                </c:pt>
                <c:pt idx="47">
                  <c:v>1692</c:v>
                </c:pt>
                <c:pt idx="48">
                  <c:v>1693</c:v>
                </c:pt>
                <c:pt idx="49">
                  <c:v>1694</c:v>
                </c:pt>
                <c:pt idx="50">
                  <c:v>1695</c:v>
                </c:pt>
                <c:pt idx="51">
                  <c:v>1696</c:v>
                </c:pt>
                <c:pt idx="52">
                  <c:v>1697</c:v>
                </c:pt>
                <c:pt idx="53">
                  <c:v>1698</c:v>
                </c:pt>
                <c:pt idx="54">
                  <c:v>1699</c:v>
                </c:pt>
                <c:pt idx="55">
                  <c:v>1700</c:v>
                </c:pt>
                <c:pt idx="56">
                  <c:v>1701</c:v>
                </c:pt>
                <c:pt idx="57">
                  <c:v>1702</c:v>
                </c:pt>
                <c:pt idx="58">
                  <c:v>1703</c:v>
                </c:pt>
                <c:pt idx="59">
                  <c:v>1704</c:v>
                </c:pt>
                <c:pt idx="60">
                  <c:v>1705</c:v>
                </c:pt>
                <c:pt idx="61">
                  <c:v>1706</c:v>
                </c:pt>
                <c:pt idx="62">
                  <c:v>1707</c:v>
                </c:pt>
                <c:pt idx="63">
                  <c:v>1708</c:v>
                </c:pt>
                <c:pt idx="64">
                  <c:v>1709</c:v>
                </c:pt>
                <c:pt idx="65">
                  <c:v>1710</c:v>
                </c:pt>
                <c:pt idx="66">
                  <c:v>1711</c:v>
                </c:pt>
                <c:pt idx="67">
                  <c:v>1712</c:v>
                </c:pt>
                <c:pt idx="68">
                  <c:v>1713</c:v>
                </c:pt>
                <c:pt idx="69">
                  <c:v>1714</c:v>
                </c:pt>
                <c:pt idx="70">
                  <c:v>1715</c:v>
                </c:pt>
                <c:pt idx="71">
                  <c:v>1716</c:v>
                </c:pt>
                <c:pt idx="72">
                  <c:v>1717</c:v>
                </c:pt>
                <c:pt idx="73">
                  <c:v>1718</c:v>
                </c:pt>
                <c:pt idx="74">
                  <c:v>1719</c:v>
                </c:pt>
                <c:pt idx="75">
                  <c:v>1720</c:v>
                </c:pt>
                <c:pt idx="76">
                  <c:v>1721</c:v>
                </c:pt>
                <c:pt idx="77">
                  <c:v>1722</c:v>
                </c:pt>
                <c:pt idx="78">
                  <c:v>1723</c:v>
                </c:pt>
                <c:pt idx="79">
                  <c:v>1724</c:v>
                </c:pt>
                <c:pt idx="80">
                  <c:v>1725</c:v>
                </c:pt>
                <c:pt idx="81">
                  <c:v>1726</c:v>
                </c:pt>
                <c:pt idx="82">
                  <c:v>1727</c:v>
                </c:pt>
                <c:pt idx="83">
                  <c:v>1728</c:v>
                </c:pt>
                <c:pt idx="84">
                  <c:v>1729</c:v>
                </c:pt>
                <c:pt idx="85">
                  <c:v>1730</c:v>
                </c:pt>
                <c:pt idx="86">
                  <c:v>1731</c:v>
                </c:pt>
                <c:pt idx="87">
                  <c:v>1732</c:v>
                </c:pt>
                <c:pt idx="88">
                  <c:v>1733</c:v>
                </c:pt>
                <c:pt idx="89">
                  <c:v>1734</c:v>
                </c:pt>
                <c:pt idx="90">
                  <c:v>1735</c:v>
                </c:pt>
                <c:pt idx="91">
                  <c:v>1736</c:v>
                </c:pt>
                <c:pt idx="92">
                  <c:v>1737</c:v>
                </c:pt>
                <c:pt idx="93">
                  <c:v>1738</c:v>
                </c:pt>
                <c:pt idx="94">
                  <c:v>1739</c:v>
                </c:pt>
                <c:pt idx="95">
                  <c:v>1740</c:v>
                </c:pt>
                <c:pt idx="96">
                  <c:v>1741</c:v>
                </c:pt>
                <c:pt idx="97">
                  <c:v>1742</c:v>
                </c:pt>
                <c:pt idx="98">
                  <c:v>1743</c:v>
                </c:pt>
                <c:pt idx="99">
                  <c:v>1744</c:v>
                </c:pt>
                <c:pt idx="100">
                  <c:v>1745</c:v>
                </c:pt>
                <c:pt idx="101">
                  <c:v>1746</c:v>
                </c:pt>
                <c:pt idx="102">
                  <c:v>1747</c:v>
                </c:pt>
                <c:pt idx="103">
                  <c:v>1748</c:v>
                </c:pt>
                <c:pt idx="104">
                  <c:v>1749</c:v>
                </c:pt>
                <c:pt idx="105">
                  <c:v>1750</c:v>
                </c:pt>
                <c:pt idx="106">
                  <c:v>1751</c:v>
                </c:pt>
                <c:pt idx="107">
                  <c:v>1752</c:v>
                </c:pt>
                <c:pt idx="108">
                  <c:v>1753</c:v>
                </c:pt>
                <c:pt idx="109">
                  <c:v>1754</c:v>
                </c:pt>
                <c:pt idx="110">
                  <c:v>1755</c:v>
                </c:pt>
                <c:pt idx="111">
                  <c:v>1756</c:v>
                </c:pt>
                <c:pt idx="112">
                  <c:v>1757</c:v>
                </c:pt>
                <c:pt idx="113">
                  <c:v>1758</c:v>
                </c:pt>
                <c:pt idx="114">
                  <c:v>1759</c:v>
                </c:pt>
                <c:pt idx="115">
                  <c:v>1760</c:v>
                </c:pt>
                <c:pt idx="116">
                  <c:v>1761</c:v>
                </c:pt>
                <c:pt idx="117">
                  <c:v>1762</c:v>
                </c:pt>
                <c:pt idx="118">
                  <c:v>1763</c:v>
                </c:pt>
                <c:pt idx="119">
                  <c:v>1764</c:v>
                </c:pt>
                <c:pt idx="120">
                  <c:v>1765</c:v>
                </c:pt>
                <c:pt idx="121">
                  <c:v>1766</c:v>
                </c:pt>
                <c:pt idx="122">
                  <c:v>1767</c:v>
                </c:pt>
                <c:pt idx="123">
                  <c:v>1768</c:v>
                </c:pt>
                <c:pt idx="124">
                  <c:v>1769</c:v>
                </c:pt>
                <c:pt idx="125">
                  <c:v>1770</c:v>
                </c:pt>
                <c:pt idx="126">
                  <c:v>1771</c:v>
                </c:pt>
                <c:pt idx="127">
                  <c:v>1772</c:v>
                </c:pt>
                <c:pt idx="128">
                  <c:v>1773</c:v>
                </c:pt>
                <c:pt idx="129">
                  <c:v>1774</c:v>
                </c:pt>
                <c:pt idx="130">
                  <c:v>1775</c:v>
                </c:pt>
                <c:pt idx="131">
                  <c:v>1776</c:v>
                </c:pt>
                <c:pt idx="132">
                  <c:v>1777</c:v>
                </c:pt>
                <c:pt idx="133">
                  <c:v>1778</c:v>
                </c:pt>
                <c:pt idx="134">
                  <c:v>1779</c:v>
                </c:pt>
                <c:pt idx="135">
                  <c:v>1780</c:v>
                </c:pt>
                <c:pt idx="136">
                  <c:v>1781</c:v>
                </c:pt>
                <c:pt idx="137">
                  <c:v>1782</c:v>
                </c:pt>
                <c:pt idx="138">
                  <c:v>1783</c:v>
                </c:pt>
                <c:pt idx="139">
                  <c:v>1784</c:v>
                </c:pt>
                <c:pt idx="140">
                  <c:v>1785</c:v>
                </c:pt>
                <c:pt idx="141">
                  <c:v>1786</c:v>
                </c:pt>
                <c:pt idx="142">
                  <c:v>1787</c:v>
                </c:pt>
                <c:pt idx="143">
                  <c:v>1788</c:v>
                </c:pt>
                <c:pt idx="144">
                  <c:v>1789</c:v>
                </c:pt>
                <c:pt idx="145">
                  <c:v>1790</c:v>
                </c:pt>
                <c:pt idx="146">
                  <c:v>1791</c:v>
                </c:pt>
                <c:pt idx="147">
                  <c:v>1792</c:v>
                </c:pt>
                <c:pt idx="148">
                  <c:v>1793</c:v>
                </c:pt>
                <c:pt idx="149">
                  <c:v>1794</c:v>
                </c:pt>
                <c:pt idx="150">
                  <c:v>1795</c:v>
                </c:pt>
                <c:pt idx="151">
                  <c:v>1796</c:v>
                </c:pt>
                <c:pt idx="152">
                  <c:v>1797</c:v>
                </c:pt>
                <c:pt idx="153">
                  <c:v>1798</c:v>
                </c:pt>
                <c:pt idx="154">
                  <c:v>1799</c:v>
                </c:pt>
                <c:pt idx="155">
                  <c:v>1800</c:v>
                </c:pt>
                <c:pt idx="156">
                  <c:v>1801</c:v>
                </c:pt>
                <c:pt idx="157">
                  <c:v>1802</c:v>
                </c:pt>
                <c:pt idx="158">
                  <c:v>1803</c:v>
                </c:pt>
                <c:pt idx="159">
                  <c:v>1804</c:v>
                </c:pt>
                <c:pt idx="160">
                  <c:v>1805</c:v>
                </c:pt>
                <c:pt idx="161">
                  <c:v>1806</c:v>
                </c:pt>
                <c:pt idx="162">
                  <c:v>1807</c:v>
                </c:pt>
                <c:pt idx="163">
                  <c:v>1808</c:v>
                </c:pt>
                <c:pt idx="164">
                  <c:v>1809</c:v>
                </c:pt>
                <c:pt idx="165">
                  <c:v>1810</c:v>
                </c:pt>
                <c:pt idx="166">
                  <c:v>1811</c:v>
                </c:pt>
                <c:pt idx="167">
                  <c:v>1812</c:v>
                </c:pt>
                <c:pt idx="168">
                  <c:v>1813</c:v>
                </c:pt>
                <c:pt idx="169">
                  <c:v>1814</c:v>
                </c:pt>
                <c:pt idx="170">
                  <c:v>1815</c:v>
                </c:pt>
                <c:pt idx="171">
                  <c:v>1816</c:v>
                </c:pt>
                <c:pt idx="172">
                  <c:v>1817</c:v>
                </c:pt>
                <c:pt idx="173">
                  <c:v>1818</c:v>
                </c:pt>
                <c:pt idx="174">
                  <c:v>1819</c:v>
                </c:pt>
                <c:pt idx="175">
                  <c:v>1820</c:v>
                </c:pt>
                <c:pt idx="176">
                  <c:v>1821</c:v>
                </c:pt>
                <c:pt idx="177">
                  <c:v>1822</c:v>
                </c:pt>
                <c:pt idx="178">
                  <c:v>1823</c:v>
                </c:pt>
                <c:pt idx="179">
                  <c:v>1824</c:v>
                </c:pt>
                <c:pt idx="180">
                  <c:v>1825</c:v>
                </c:pt>
                <c:pt idx="181">
                  <c:v>1826</c:v>
                </c:pt>
                <c:pt idx="182">
                  <c:v>1827</c:v>
                </c:pt>
                <c:pt idx="183">
                  <c:v>1828</c:v>
                </c:pt>
                <c:pt idx="184">
                  <c:v>1829</c:v>
                </c:pt>
                <c:pt idx="185">
                  <c:v>1830</c:v>
                </c:pt>
                <c:pt idx="186">
                  <c:v>1831</c:v>
                </c:pt>
                <c:pt idx="187">
                  <c:v>1832</c:v>
                </c:pt>
                <c:pt idx="188">
                  <c:v>1833</c:v>
                </c:pt>
                <c:pt idx="189">
                  <c:v>1834</c:v>
                </c:pt>
                <c:pt idx="190">
                  <c:v>1835</c:v>
                </c:pt>
                <c:pt idx="191">
                  <c:v>1836</c:v>
                </c:pt>
                <c:pt idx="192">
                  <c:v>1837</c:v>
                </c:pt>
                <c:pt idx="193">
                  <c:v>1838</c:v>
                </c:pt>
                <c:pt idx="194">
                  <c:v>1839</c:v>
                </c:pt>
                <c:pt idx="195">
                  <c:v>1840</c:v>
                </c:pt>
                <c:pt idx="196">
                  <c:v>1841</c:v>
                </c:pt>
                <c:pt idx="197">
                  <c:v>1842</c:v>
                </c:pt>
                <c:pt idx="198">
                  <c:v>1843</c:v>
                </c:pt>
                <c:pt idx="199">
                  <c:v>1844</c:v>
                </c:pt>
                <c:pt idx="200">
                  <c:v>1845</c:v>
                </c:pt>
                <c:pt idx="201">
                  <c:v>1846</c:v>
                </c:pt>
                <c:pt idx="202">
                  <c:v>1847</c:v>
                </c:pt>
                <c:pt idx="203">
                  <c:v>1848</c:v>
                </c:pt>
                <c:pt idx="204">
                  <c:v>1849</c:v>
                </c:pt>
                <c:pt idx="205">
                  <c:v>1850</c:v>
                </c:pt>
                <c:pt idx="206">
                  <c:v>1851</c:v>
                </c:pt>
                <c:pt idx="207">
                  <c:v>1852</c:v>
                </c:pt>
                <c:pt idx="208">
                  <c:v>1853</c:v>
                </c:pt>
                <c:pt idx="209">
                  <c:v>1854</c:v>
                </c:pt>
                <c:pt idx="210">
                  <c:v>1855</c:v>
                </c:pt>
                <c:pt idx="211">
                  <c:v>1856</c:v>
                </c:pt>
                <c:pt idx="212">
                  <c:v>1857</c:v>
                </c:pt>
                <c:pt idx="213">
                  <c:v>1858</c:v>
                </c:pt>
                <c:pt idx="214">
                  <c:v>1859</c:v>
                </c:pt>
                <c:pt idx="215">
                  <c:v>1860</c:v>
                </c:pt>
                <c:pt idx="216">
                  <c:v>1861</c:v>
                </c:pt>
                <c:pt idx="217">
                  <c:v>1862</c:v>
                </c:pt>
                <c:pt idx="218">
                  <c:v>1863</c:v>
                </c:pt>
                <c:pt idx="219">
                  <c:v>1864</c:v>
                </c:pt>
                <c:pt idx="220">
                  <c:v>1865</c:v>
                </c:pt>
                <c:pt idx="221">
                  <c:v>1866</c:v>
                </c:pt>
                <c:pt idx="222">
                  <c:v>1867</c:v>
                </c:pt>
                <c:pt idx="223">
                  <c:v>1868</c:v>
                </c:pt>
                <c:pt idx="224">
                  <c:v>1869</c:v>
                </c:pt>
                <c:pt idx="225">
                  <c:v>1870</c:v>
                </c:pt>
                <c:pt idx="226">
                  <c:v>1871</c:v>
                </c:pt>
                <c:pt idx="227">
                  <c:v>1872</c:v>
                </c:pt>
                <c:pt idx="228">
                  <c:v>1873</c:v>
                </c:pt>
                <c:pt idx="229">
                  <c:v>1874</c:v>
                </c:pt>
                <c:pt idx="230">
                  <c:v>1875</c:v>
                </c:pt>
                <c:pt idx="231">
                  <c:v>1876</c:v>
                </c:pt>
                <c:pt idx="232">
                  <c:v>1877</c:v>
                </c:pt>
                <c:pt idx="233">
                  <c:v>1878</c:v>
                </c:pt>
                <c:pt idx="234">
                  <c:v>1879</c:v>
                </c:pt>
                <c:pt idx="235">
                  <c:v>1880</c:v>
                </c:pt>
                <c:pt idx="236">
                  <c:v>1881</c:v>
                </c:pt>
                <c:pt idx="237">
                  <c:v>1882</c:v>
                </c:pt>
                <c:pt idx="238">
                  <c:v>1883</c:v>
                </c:pt>
                <c:pt idx="239">
                  <c:v>1884</c:v>
                </c:pt>
                <c:pt idx="240">
                  <c:v>1885</c:v>
                </c:pt>
                <c:pt idx="241">
                  <c:v>1886</c:v>
                </c:pt>
                <c:pt idx="242">
                  <c:v>1887</c:v>
                </c:pt>
                <c:pt idx="243">
                  <c:v>1888</c:v>
                </c:pt>
                <c:pt idx="244">
                  <c:v>1889</c:v>
                </c:pt>
                <c:pt idx="245">
                  <c:v>1890</c:v>
                </c:pt>
                <c:pt idx="246">
                  <c:v>1891</c:v>
                </c:pt>
                <c:pt idx="247">
                  <c:v>1892</c:v>
                </c:pt>
                <c:pt idx="248">
                  <c:v>1893</c:v>
                </c:pt>
                <c:pt idx="249">
                  <c:v>1894</c:v>
                </c:pt>
                <c:pt idx="250">
                  <c:v>1895</c:v>
                </c:pt>
                <c:pt idx="251">
                  <c:v>1896</c:v>
                </c:pt>
                <c:pt idx="252">
                  <c:v>1897</c:v>
                </c:pt>
                <c:pt idx="253">
                  <c:v>1898</c:v>
                </c:pt>
                <c:pt idx="254">
                  <c:v>1899</c:v>
                </c:pt>
                <c:pt idx="255">
                  <c:v>1900</c:v>
                </c:pt>
                <c:pt idx="256">
                  <c:v>1901</c:v>
                </c:pt>
                <c:pt idx="257">
                  <c:v>1902</c:v>
                </c:pt>
                <c:pt idx="258">
                  <c:v>1903</c:v>
                </c:pt>
                <c:pt idx="259">
                  <c:v>1904</c:v>
                </c:pt>
                <c:pt idx="260">
                  <c:v>1905</c:v>
                </c:pt>
                <c:pt idx="261">
                  <c:v>1906</c:v>
                </c:pt>
                <c:pt idx="262">
                  <c:v>1907</c:v>
                </c:pt>
                <c:pt idx="263">
                  <c:v>1908</c:v>
                </c:pt>
                <c:pt idx="264">
                  <c:v>1909</c:v>
                </c:pt>
                <c:pt idx="265">
                  <c:v>1910</c:v>
                </c:pt>
                <c:pt idx="266">
                  <c:v>1911</c:v>
                </c:pt>
                <c:pt idx="267">
                  <c:v>1912</c:v>
                </c:pt>
                <c:pt idx="268">
                  <c:v>1913</c:v>
                </c:pt>
                <c:pt idx="269">
                  <c:v>1914</c:v>
                </c:pt>
                <c:pt idx="270">
                  <c:v>1915</c:v>
                </c:pt>
                <c:pt idx="271">
                  <c:v>1916</c:v>
                </c:pt>
                <c:pt idx="272">
                  <c:v>1917</c:v>
                </c:pt>
                <c:pt idx="273">
                  <c:v>1918</c:v>
                </c:pt>
                <c:pt idx="274">
                  <c:v>1919</c:v>
                </c:pt>
                <c:pt idx="275">
                  <c:v>1920</c:v>
                </c:pt>
                <c:pt idx="276">
                  <c:v>1921</c:v>
                </c:pt>
                <c:pt idx="277">
                  <c:v>1922</c:v>
                </c:pt>
                <c:pt idx="278">
                  <c:v>1923</c:v>
                </c:pt>
                <c:pt idx="279">
                  <c:v>1924</c:v>
                </c:pt>
                <c:pt idx="280">
                  <c:v>1925</c:v>
                </c:pt>
                <c:pt idx="281">
                  <c:v>1926</c:v>
                </c:pt>
                <c:pt idx="282">
                  <c:v>1927</c:v>
                </c:pt>
                <c:pt idx="283">
                  <c:v>1928</c:v>
                </c:pt>
                <c:pt idx="284">
                  <c:v>1929</c:v>
                </c:pt>
                <c:pt idx="285">
                  <c:v>1930</c:v>
                </c:pt>
                <c:pt idx="286">
                  <c:v>1931</c:v>
                </c:pt>
                <c:pt idx="287">
                  <c:v>1932</c:v>
                </c:pt>
                <c:pt idx="288">
                  <c:v>1933</c:v>
                </c:pt>
                <c:pt idx="289">
                  <c:v>1934</c:v>
                </c:pt>
                <c:pt idx="290">
                  <c:v>1935</c:v>
                </c:pt>
                <c:pt idx="291">
                  <c:v>1936</c:v>
                </c:pt>
                <c:pt idx="292">
                  <c:v>1937</c:v>
                </c:pt>
                <c:pt idx="293">
                  <c:v>1938</c:v>
                </c:pt>
                <c:pt idx="294">
                  <c:v>1939</c:v>
                </c:pt>
                <c:pt idx="295">
                  <c:v>1940</c:v>
                </c:pt>
                <c:pt idx="296">
                  <c:v>1941</c:v>
                </c:pt>
                <c:pt idx="297">
                  <c:v>1942</c:v>
                </c:pt>
                <c:pt idx="298">
                  <c:v>1943</c:v>
                </c:pt>
                <c:pt idx="299">
                  <c:v>1944</c:v>
                </c:pt>
                <c:pt idx="300">
                  <c:v>1945</c:v>
                </c:pt>
                <c:pt idx="301">
                  <c:v>1946</c:v>
                </c:pt>
                <c:pt idx="302">
                  <c:v>1947</c:v>
                </c:pt>
                <c:pt idx="303">
                  <c:v>1948</c:v>
                </c:pt>
                <c:pt idx="304">
                  <c:v>1949</c:v>
                </c:pt>
                <c:pt idx="305">
                  <c:v>1950</c:v>
                </c:pt>
                <c:pt idx="306">
                  <c:v>1951</c:v>
                </c:pt>
                <c:pt idx="307">
                  <c:v>1952</c:v>
                </c:pt>
                <c:pt idx="308">
                  <c:v>1953</c:v>
                </c:pt>
                <c:pt idx="309">
                  <c:v>1954</c:v>
                </c:pt>
                <c:pt idx="310">
                  <c:v>1955</c:v>
                </c:pt>
                <c:pt idx="311">
                  <c:v>1956</c:v>
                </c:pt>
                <c:pt idx="312">
                  <c:v>1957</c:v>
                </c:pt>
                <c:pt idx="313">
                  <c:v>1958</c:v>
                </c:pt>
                <c:pt idx="314">
                  <c:v>1959</c:v>
                </c:pt>
                <c:pt idx="315">
                  <c:v>1960</c:v>
                </c:pt>
                <c:pt idx="316">
                  <c:v>1961</c:v>
                </c:pt>
                <c:pt idx="317">
                  <c:v>1962</c:v>
                </c:pt>
                <c:pt idx="318">
                  <c:v>1963</c:v>
                </c:pt>
                <c:pt idx="319">
                  <c:v>1964</c:v>
                </c:pt>
                <c:pt idx="320">
                  <c:v>1965</c:v>
                </c:pt>
                <c:pt idx="321">
                  <c:v>1966</c:v>
                </c:pt>
                <c:pt idx="322">
                  <c:v>1967</c:v>
                </c:pt>
                <c:pt idx="323">
                  <c:v>1968</c:v>
                </c:pt>
                <c:pt idx="324">
                  <c:v>1969</c:v>
                </c:pt>
                <c:pt idx="325">
                  <c:v>1970</c:v>
                </c:pt>
                <c:pt idx="326">
                  <c:v>1971</c:v>
                </c:pt>
                <c:pt idx="327">
                  <c:v>1972</c:v>
                </c:pt>
                <c:pt idx="328">
                  <c:v>1973</c:v>
                </c:pt>
                <c:pt idx="329">
                  <c:v>1974</c:v>
                </c:pt>
                <c:pt idx="330">
                  <c:v>1975</c:v>
                </c:pt>
                <c:pt idx="331">
                  <c:v>1976</c:v>
                </c:pt>
                <c:pt idx="332">
                  <c:v>1977</c:v>
                </c:pt>
                <c:pt idx="333">
                  <c:v>1978</c:v>
                </c:pt>
                <c:pt idx="334">
                  <c:v>1979</c:v>
                </c:pt>
                <c:pt idx="335">
                  <c:v>1980</c:v>
                </c:pt>
                <c:pt idx="336">
                  <c:v>1981</c:v>
                </c:pt>
                <c:pt idx="337">
                  <c:v>1982</c:v>
                </c:pt>
                <c:pt idx="338">
                  <c:v>1983</c:v>
                </c:pt>
                <c:pt idx="339">
                  <c:v>1984</c:v>
                </c:pt>
                <c:pt idx="340">
                  <c:v>1985</c:v>
                </c:pt>
                <c:pt idx="341">
                  <c:v>1986</c:v>
                </c:pt>
                <c:pt idx="342">
                  <c:v>1987</c:v>
                </c:pt>
                <c:pt idx="343">
                  <c:v>1988</c:v>
                </c:pt>
                <c:pt idx="344">
                  <c:v>1989</c:v>
                </c:pt>
                <c:pt idx="345">
                  <c:v>1990</c:v>
                </c:pt>
                <c:pt idx="346">
                  <c:v>1991</c:v>
                </c:pt>
                <c:pt idx="347">
                  <c:v>1992</c:v>
                </c:pt>
                <c:pt idx="348">
                  <c:v>1993</c:v>
                </c:pt>
                <c:pt idx="349">
                  <c:v>1994</c:v>
                </c:pt>
                <c:pt idx="350">
                  <c:v>1995</c:v>
                </c:pt>
                <c:pt idx="351">
                  <c:v>1996</c:v>
                </c:pt>
                <c:pt idx="352">
                  <c:v>1997</c:v>
                </c:pt>
                <c:pt idx="353">
                  <c:v>1998</c:v>
                </c:pt>
                <c:pt idx="354">
                  <c:v>1999</c:v>
                </c:pt>
                <c:pt idx="355">
                  <c:v>2000</c:v>
                </c:pt>
                <c:pt idx="356">
                  <c:v>2001</c:v>
                </c:pt>
                <c:pt idx="357">
                  <c:v>2002</c:v>
                </c:pt>
                <c:pt idx="358">
                  <c:v>2003</c:v>
                </c:pt>
                <c:pt idx="359">
                  <c:v>2004</c:v>
                </c:pt>
                <c:pt idx="360">
                  <c:v>2005</c:v>
                </c:pt>
                <c:pt idx="361">
                  <c:v>2006</c:v>
                </c:pt>
                <c:pt idx="362">
                  <c:v>2007</c:v>
                </c:pt>
                <c:pt idx="363">
                  <c:v>2008</c:v>
                </c:pt>
                <c:pt idx="364">
                  <c:v>2009</c:v>
                </c:pt>
                <c:pt idx="365">
                  <c:v>2010</c:v>
                </c:pt>
                <c:pt idx="366">
                  <c:v>2011</c:v>
                </c:pt>
                <c:pt idx="367">
                  <c:v>2012</c:v>
                </c:pt>
                <c:pt idx="368">
                  <c:v>2013</c:v>
                </c:pt>
                <c:pt idx="369">
                  <c:v>2014</c:v>
                </c:pt>
                <c:pt idx="370">
                  <c:v>2015</c:v>
                </c:pt>
                <c:pt idx="371">
                  <c:v>2016</c:v>
                </c:pt>
                <c:pt idx="372">
                  <c:v>2017</c:v>
                </c:pt>
                <c:pt idx="373">
                  <c:v>2018</c:v>
                </c:pt>
                <c:pt idx="374">
                  <c:v>2019</c:v>
                </c:pt>
                <c:pt idx="375">
                  <c:v>2020</c:v>
                </c:pt>
                <c:pt idx="376">
                  <c:v>2021</c:v>
                </c:pt>
                <c:pt idx="377">
                  <c:v>2022</c:v>
                </c:pt>
                <c:pt idx="378">
                  <c:v>2023</c:v>
                </c:pt>
                <c:pt idx="379">
                  <c:v>2024</c:v>
                </c:pt>
                <c:pt idx="380">
                  <c:v>2025</c:v>
                </c:pt>
                <c:pt idx="381">
                  <c:v>2026</c:v>
                </c:pt>
                <c:pt idx="382">
                  <c:v>2027</c:v>
                </c:pt>
                <c:pt idx="383">
                  <c:v>2028</c:v>
                </c:pt>
                <c:pt idx="384">
                  <c:v>2029</c:v>
                </c:pt>
                <c:pt idx="385">
                  <c:v>2030</c:v>
                </c:pt>
                <c:pt idx="386">
                  <c:v>2031</c:v>
                </c:pt>
                <c:pt idx="387">
                  <c:v>2032</c:v>
                </c:pt>
                <c:pt idx="388">
                  <c:v>2033</c:v>
                </c:pt>
                <c:pt idx="389">
                  <c:v>2034</c:v>
                </c:pt>
                <c:pt idx="390">
                  <c:v>2035</c:v>
                </c:pt>
                <c:pt idx="391">
                  <c:v>2036</c:v>
                </c:pt>
                <c:pt idx="392">
                  <c:v>2037</c:v>
                </c:pt>
                <c:pt idx="393">
                  <c:v>2038</c:v>
                </c:pt>
                <c:pt idx="394">
                  <c:v>2039</c:v>
                </c:pt>
                <c:pt idx="395">
                  <c:v>2040</c:v>
                </c:pt>
                <c:pt idx="396">
                  <c:v>2041</c:v>
                </c:pt>
                <c:pt idx="397">
                  <c:v>2042</c:v>
                </c:pt>
                <c:pt idx="398">
                  <c:v>2043</c:v>
                </c:pt>
                <c:pt idx="399">
                  <c:v>2044</c:v>
                </c:pt>
                <c:pt idx="400">
                  <c:v>2045</c:v>
                </c:pt>
                <c:pt idx="401">
                  <c:v>2046</c:v>
                </c:pt>
                <c:pt idx="402">
                  <c:v>2047</c:v>
                </c:pt>
                <c:pt idx="403">
                  <c:v>2048</c:v>
                </c:pt>
                <c:pt idx="404">
                  <c:v>2049</c:v>
                </c:pt>
                <c:pt idx="405">
                  <c:v>2050</c:v>
                </c:pt>
                <c:pt idx="406">
                  <c:v>2051</c:v>
                </c:pt>
                <c:pt idx="407">
                  <c:v>2052</c:v>
                </c:pt>
                <c:pt idx="408">
                  <c:v>2053</c:v>
                </c:pt>
                <c:pt idx="409">
                  <c:v>2054</c:v>
                </c:pt>
                <c:pt idx="410">
                  <c:v>2055</c:v>
                </c:pt>
                <c:pt idx="411">
                  <c:v>2056</c:v>
                </c:pt>
                <c:pt idx="412">
                  <c:v>2057</c:v>
                </c:pt>
                <c:pt idx="413">
                  <c:v>2058</c:v>
                </c:pt>
                <c:pt idx="414">
                  <c:v>2059</c:v>
                </c:pt>
                <c:pt idx="415">
                  <c:v>2060</c:v>
                </c:pt>
                <c:pt idx="416">
                  <c:v>2061</c:v>
                </c:pt>
                <c:pt idx="417">
                  <c:v>2062</c:v>
                </c:pt>
                <c:pt idx="418">
                  <c:v>2063</c:v>
                </c:pt>
                <c:pt idx="419">
                  <c:v>2064</c:v>
                </c:pt>
                <c:pt idx="420">
                  <c:v>2065</c:v>
                </c:pt>
                <c:pt idx="421">
                  <c:v>2066</c:v>
                </c:pt>
                <c:pt idx="422">
                  <c:v>2067</c:v>
                </c:pt>
                <c:pt idx="423">
                  <c:v>2068</c:v>
                </c:pt>
                <c:pt idx="424">
                  <c:v>2069</c:v>
                </c:pt>
                <c:pt idx="425">
                  <c:v>2070</c:v>
                </c:pt>
                <c:pt idx="426">
                  <c:v>2071</c:v>
                </c:pt>
                <c:pt idx="427">
                  <c:v>2072</c:v>
                </c:pt>
                <c:pt idx="428">
                  <c:v>2073</c:v>
                </c:pt>
                <c:pt idx="429">
                  <c:v>2074</c:v>
                </c:pt>
                <c:pt idx="430">
                  <c:v>2075</c:v>
                </c:pt>
                <c:pt idx="431">
                  <c:v>2076</c:v>
                </c:pt>
                <c:pt idx="432">
                  <c:v>2077</c:v>
                </c:pt>
                <c:pt idx="433">
                  <c:v>2078</c:v>
                </c:pt>
                <c:pt idx="434">
                  <c:v>2079</c:v>
                </c:pt>
                <c:pt idx="435">
                  <c:v>2080</c:v>
                </c:pt>
                <c:pt idx="436">
                  <c:v>2081</c:v>
                </c:pt>
                <c:pt idx="437">
                  <c:v>2082</c:v>
                </c:pt>
                <c:pt idx="438">
                  <c:v>2083</c:v>
                </c:pt>
                <c:pt idx="439">
                  <c:v>2084</c:v>
                </c:pt>
                <c:pt idx="440">
                  <c:v>2085</c:v>
                </c:pt>
                <c:pt idx="441">
                  <c:v>2086</c:v>
                </c:pt>
                <c:pt idx="442">
                  <c:v>2087</c:v>
                </c:pt>
                <c:pt idx="443">
                  <c:v>2088</c:v>
                </c:pt>
                <c:pt idx="444">
                  <c:v>2089</c:v>
                </c:pt>
                <c:pt idx="445">
                  <c:v>2090</c:v>
                </c:pt>
                <c:pt idx="446">
                  <c:v>2091</c:v>
                </c:pt>
                <c:pt idx="447">
                  <c:v>2092</c:v>
                </c:pt>
                <c:pt idx="448">
                  <c:v>2093</c:v>
                </c:pt>
                <c:pt idx="449">
                  <c:v>2094</c:v>
                </c:pt>
                <c:pt idx="450">
                  <c:v>2095</c:v>
                </c:pt>
                <c:pt idx="451">
                  <c:v>2096</c:v>
                </c:pt>
                <c:pt idx="452">
                  <c:v>2097</c:v>
                </c:pt>
                <c:pt idx="453">
                  <c:v>2098</c:v>
                </c:pt>
                <c:pt idx="454">
                  <c:v>2099</c:v>
                </c:pt>
                <c:pt idx="455">
                  <c:v>2100</c:v>
                </c:pt>
              </c:numCache>
            </c:numRef>
          </c:xVal>
          <c:yVal>
            <c:numRef>
              <c:f>水平漏场!$D$1310:$D$1765</c:f>
              <c:numCache>
                <c:formatCode>General</c:formatCode>
                <c:ptCount val="456"/>
                <c:pt idx="0">
                  <c:v>0.7</c:v>
                </c:pt>
                <c:pt idx="1">
                  <c:v>0.7</c:v>
                </c:pt>
                <c:pt idx="2">
                  <c:v>0.68</c:v>
                </c:pt>
                <c:pt idx="3">
                  <c:v>0.67</c:v>
                </c:pt>
                <c:pt idx="4">
                  <c:v>0.67</c:v>
                </c:pt>
                <c:pt idx="5">
                  <c:v>0.67</c:v>
                </c:pt>
                <c:pt idx="6">
                  <c:v>0.67</c:v>
                </c:pt>
                <c:pt idx="7">
                  <c:v>0.68</c:v>
                </c:pt>
                <c:pt idx="8">
                  <c:v>0.67</c:v>
                </c:pt>
                <c:pt idx="9">
                  <c:v>0.67</c:v>
                </c:pt>
                <c:pt idx="10">
                  <c:v>0.69</c:v>
                </c:pt>
                <c:pt idx="11">
                  <c:v>0.71</c:v>
                </c:pt>
                <c:pt idx="12">
                  <c:v>0.7</c:v>
                </c:pt>
                <c:pt idx="13">
                  <c:v>0.72</c:v>
                </c:pt>
                <c:pt idx="14">
                  <c:v>0.67</c:v>
                </c:pt>
                <c:pt idx="15">
                  <c:v>0.67</c:v>
                </c:pt>
                <c:pt idx="16">
                  <c:v>0.66</c:v>
                </c:pt>
                <c:pt idx="17">
                  <c:v>0.62</c:v>
                </c:pt>
                <c:pt idx="18">
                  <c:v>0.6</c:v>
                </c:pt>
                <c:pt idx="19">
                  <c:v>0.59</c:v>
                </c:pt>
                <c:pt idx="20">
                  <c:v>0.62</c:v>
                </c:pt>
                <c:pt idx="21">
                  <c:v>0.62</c:v>
                </c:pt>
                <c:pt idx="22">
                  <c:v>0.6</c:v>
                </c:pt>
                <c:pt idx="23">
                  <c:v>0.61</c:v>
                </c:pt>
                <c:pt idx="24">
                  <c:v>0.63</c:v>
                </c:pt>
                <c:pt idx="25">
                  <c:v>0.67</c:v>
                </c:pt>
                <c:pt idx="26">
                  <c:v>0.64</c:v>
                </c:pt>
                <c:pt idx="27">
                  <c:v>0.68</c:v>
                </c:pt>
                <c:pt idx="28">
                  <c:v>0.72</c:v>
                </c:pt>
                <c:pt idx="29">
                  <c:v>0.75</c:v>
                </c:pt>
                <c:pt idx="30">
                  <c:v>0.77</c:v>
                </c:pt>
                <c:pt idx="31">
                  <c:v>0.79</c:v>
                </c:pt>
                <c:pt idx="32">
                  <c:v>0.89</c:v>
                </c:pt>
                <c:pt idx="33">
                  <c:v>1</c:v>
                </c:pt>
                <c:pt idx="34">
                  <c:v>1.0900000000000001</c:v>
                </c:pt>
                <c:pt idx="35">
                  <c:v>1.22</c:v>
                </c:pt>
                <c:pt idx="36">
                  <c:v>1.39</c:v>
                </c:pt>
                <c:pt idx="37">
                  <c:v>1.52</c:v>
                </c:pt>
                <c:pt idx="38">
                  <c:v>1.74</c:v>
                </c:pt>
                <c:pt idx="39">
                  <c:v>1.97</c:v>
                </c:pt>
                <c:pt idx="40">
                  <c:v>2.2799999999999998</c:v>
                </c:pt>
                <c:pt idx="41">
                  <c:v>2.61</c:v>
                </c:pt>
                <c:pt idx="42">
                  <c:v>3.01</c:v>
                </c:pt>
                <c:pt idx="43">
                  <c:v>3.48</c:v>
                </c:pt>
                <c:pt idx="44">
                  <c:v>3.96</c:v>
                </c:pt>
                <c:pt idx="45">
                  <c:v>4.51</c:v>
                </c:pt>
                <c:pt idx="46">
                  <c:v>5.0199999999999996</c:v>
                </c:pt>
                <c:pt idx="47">
                  <c:v>5.49</c:v>
                </c:pt>
                <c:pt idx="48">
                  <c:v>5.84</c:v>
                </c:pt>
                <c:pt idx="49">
                  <c:v>6.13</c:v>
                </c:pt>
                <c:pt idx="50">
                  <c:v>6.25</c:v>
                </c:pt>
                <c:pt idx="51">
                  <c:v>6.18</c:v>
                </c:pt>
                <c:pt idx="52">
                  <c:v>5.99</c:v>
                </c:pt>
                <c:pt idx="53">
                  <c:v>5.66</c:v>
                </c:pt>
                <c:pt idx="54">
                  <c:v>5.19</c:v>
                </c:pt>
                <c:pt idx="55">
                  <c:v>4.66</c:v>
                </c:pt>
                <c:pt idx="56">
                  <c:v>4.08</c:v>
                </c:pt>
                <c:pt idx="57">
                  <c:v>3.5</c:v>
                </c:pt>
                <c:pt idx="58">
                  <c:v>2.97</c:v>
                </c:pt>
                <c:pt idx="59">
                  <c:v>2.4900000000000002</c:v>
                </c:pt>
                <c:pt idx="60">
                  <c:v>2.1</c:v>
                </c:pt>
                <c:pt idx="61">
                  <c:v>1.79</c:v>
                </c:pt>
                <c:pt idx="62">
                  <c:v>1.5</c:v>
                </c:pt>
                <c:pt idx="63">
                  <c:v>1.23</c:v>
                </c:pt>
                <c:pt idx="64">
                  <c:v>1.05</c:v>
                </c:pt>
                <c:pt idx="65">
                  <c:v>0.86</c:v>
                </c:pt>
                <c:pt idx="66">
                  <c:v>0.72</c:v>
                </c:pt>
                <c:pt idx="67">
                  <c:v>0.56000000000000005</c:v>
                </c:pt>
                <c:pt idx="68">
                  <c:v>0.47</c:v>
                </c:pt>
                <c:pt idx="69">
                  <c:v>0.4</c:v>
                </c:pt>
                <c:pt idx="70">
                  <c:v>0.31</c:v>
                </c:pt>
                <c:pt idx="71">
                  <c:v>0.25</c:v>
                </c:pt>
                <c:pt idx="72">
                  <c:v>0.21</c:v>
                </c:pt>
                <c:pt idx="73">
                  <c:v>0.16</c:v>
                </c:pt>
                <c:pt idx="74">
                  <c:v>0.14000000000000001</c:v>
                </c:pt>
                <c:pt idx="75">
                  <c:v>0.09</c:v>
                </c:pt>
                <c:pt idx="76">
                  <c:v>0.08</c:v>
                </c:pt>
                <c:pt idx="77">
                  <c:v>7.0000000000000007E-2</c:v>
                </c:pt>
                <c:pt idx="78">
                  <c:v>7.0000000000000007E-2</c:v>
                </c:pt>
                <c:pt idx="79">
                  <c:v>0.05</c:v>
                </c:pt>
                <c:pt idx="80">
                  <c:v>0.01</c:v>
                </c:pt>
                <c:pt idx="81">
                  <c:v>0.01</c:v>
                </c:pt>
                <c:pt idx="82">
                  <c:v>0.02</c:v>
                </c:pt>
                <c:pt idx="83">
                  <c:v>0.03</c:v>
                </c:pt>
                <c:pt idx="84">
                  <c:v>0.01</c:v>
                </c:pt>
                <c:pt idx="85">
                  <c:v>-0.01</c:v>
                </c:pt>
                <c:pt idx="86">
                  <c:v>-0.02</c:v>
                </c:pt>
                <c:pt idx="87">
                  <c:v>-0.01</c:v>
                </c:pt>
                <c:pt idx="88">
                  <c:v>-0.03</c:v>
                </c:pt>
                <c:pt idx="89">
                  <c:v>-0.02</c:v>
                </c:pt>
                <c:pt idx="90">
                  <c:v>0.01</c:v>
                </c:pt>
                <c:pt idx="91">
                  <c:v>-0.01</c:v>
                </c:pt>
                <c:pt idx="92">
                  <c:v>0</c:v>
                </c:pt>
                <c:pt idx="93">
                  <c:v>0.02</c:v>
                </c:pt>
                <c:pt idx="94">
                  <c:v>0.06</c:v>
                </c:pt>
                <c:pt idx="95">
                  <c:v>0.03</c:v>
                </c:pt>
                <c:pt idx="96">
                  <c:v>0.09</c:v>
                </c:pt>
                <c:pt idx="97">
                  <c:v>0.11</c:v>
                </c:pt>
                <c:pt idx="98">
                  <c:v>0.1</c:v>
                </c:pt>
                <c:pt idx="99">
                  <c:v>7.0000000000000007E-2</c:v>
                </c:pt>
                <c:pt idx="100">
                  <c:v>0.06</c:v>
                </c:pt>
                <c:pt idx="101">
                  <c:v>7.0000000000000007E-2</c:v>
                </c:pt>
                <c:pt idx="102">
                  <c:v>0.02</c:v>
                </c:pt>
                <c:pt idx="103">
                  <c:v>0.08</c:v>
                </c:pt>
                <c:pt idx="104">
                  <c:v>7.0000000000000007E-2</c:v>
                </c:pt>
                <c:pt idx="105">
                  <c:v>0.04</c:v>
                </c:pt>
                <c:pt idx="106">
                  <c:v>0.1</c:v>
                </c:pt>
                <c:pt idx="107">
                  <c:v>0.13</c:v>
                </c:pt>
                <c:pt idx="108">
                  <c:v>0.13</c:v>
                </c:pt>
                <c:pt idx="109">
                  <c:v>0.11</c:v>
                </c:pt>
                <c:pt idx="110">
                  <c:v>0.14000000000000001</c:v>
                </c:pt>
                <c:pt idx="111">
                  <c:v>0.14000000000000001</c:v>
                </c:pt>
                <c:pt idx="112">
                  <c:v>0.14000000000000001</c:v>
                </c:pt>
                <c:pt idx="113">
                  <c:v>0.16</c:v>
                </c:pt>
                <c:pt idx="114">
                  <c:v>0.15</c:v>
                </c:pt>
                <c:pt idx="115">
                  <c:v>0.19</c:v>
                </c:pt>
                <c:pt idx="116">
                  <c:v>0.22</c:v>
                </c:pt>
                <c:pt idx="117">
                  <c:v>0.21</c:v>
                </c:pt>
                <c:pt idx="118">
                  <c:v>0.23</c:v>
                </c:pt>
                <c:pt idx="119">
                  <c:v>0.21</c:v>
                </c:pt>
                <c:pt idx="120">
                  <c:v>0.2</c:v>
                </c:pt>
                <c:pt idx="121">
                  <c:v>0.24</c:v>
                </c:pt>
                <c:pt idx="122">
                  <c:v>0.25</c:v>
                </c:pt>
                <c:pt idx="123">
                  <c:v>0.25</c:v>
                </c:pt>
                <c:pt idx="124">
                  <c:v>0.24</c:v>
                </c:pt>
                <c:pt idx="125">
                  <c:v>0.25</c:v>
                </c:pt>
                <c:pt idx="126">
                  <c:v>0.28999999999999998</c:v>
                </c:pt>
                <c:pt idx="127">
                  <c:v>0.25</c:v>
                </c:pt>
                <c:pt idx="128">
                  <c:v>0.28999999999999998</c:v>
                </c:pt>
                <c:pt idx="129">
                  <c:v>0.32</c:v>
                </c:pt>
                <c:pt idx="130">
                  <c:v>0.33</c:v>
                </c:pt>
                <c:pt idx="131">
                  <c:v>0.34</c:v>
                </c:pt>
                <c:pt idx="132">
                  <c:v>0.35</c:v>
                </c:pt>
                <c:pt idx="133">
                  <c:v>0.34</c:v>
                </c:pt>
                <c:pt idx="134">
                  <c:v>0.36</c:v>
                </c:pt>
                <c:pt idx="135">
                  <c:v>0.38</c:v>
                </c:pt>
                <c:pt idx="136">
                  <c:v>0.4</c:v>
                </c:pt>
                <c:pt idx="137">
                  <c:v>0.41</c:v>
                </c:pt>
                <c:pt idx="138">
                  <c:v>0.42</c:v>
                </c:pt>
                <c:pt idx="139">
                  <c:v>0.45</c:v>
                </c:pt>
                <c:pt idx="140">
                  <c:v>0.46</c:v>
                </c:pt>
                <c:pt idx="141">
                  <c:v>0.45</c:v>
                </c:pt>
                <c:pt idx="142">
                  <c:v>0.46</c:v>
                </c:pt>
                <c:pt idx="143">
                  <c:v>0.47</c:v>
                </c:pt>
                <c:pt idx="144">
                  <c:v>0.46</c:v>
                </c:pt>
                <c:pt idx="145">
                  <c:v>0.49</c:v>
                </c:pt>
                <c:pt idx="146">
                  <c:v>0.46</c:v>
                </c:pt>
                <c:pt idx="147">
                  <c:v>0.48</c:v>
                </c:pt>
                <c:pt idx="148">
                  <c:v>0.5</c:v>
                </c:pt>
                <c:pt idx="149">
                  <c:v>0.53</c:v>
                </c:pt>
                <c:pt idx="150">
                  <c:v>0.53</c:v>
                </c:pt>
                <c:pt idx="151">
                  <c:v>0.51</c:v>
                </c:pt>
                <c:pt idx="152">
                  <c:v>0.54</c:v>
                </c:pt>
                <c:pt idx="153">
                  <c:v>0.55000000000000004</c:v>
                </c:pt>
                <c:pt idx="154">
                  <c:v>0.55000000000000004</c:v>
                </c:pt>
                <c:pt idx="155">
                  <c:v>0.56999999999999995</c:v>
                </c:pt>
                <c:pt idx="156">
                  <c:v>0.56000000000000005</c:v>
                </c:pt>
                <c:pt idx="157">
                  <c:v>0.59</c:v>
                </c:pt>
                <c:pt idx="158">
                  <c:v>0.57999999999999996</c:v>
                </c:pt>
                <c:pt idx="159">
                  <c:v>0.59</c:v>
                </c:pt>
                <c:pt idx="160">
                  <c:v>0.55000000000000004</c:v>
                </c:pt>
                <c:pt idx="161">
                  <c:v>0.56999999999999995</c:v>
                </c:pt>
                <c:pt idx="162">
                  <c:v>0.62</c:v>
                </c:pt>
                <c:pt idx="163">
                  <c:v>0.63</c:v>
                </c:pt>
                <c:pt idx="164">
                  <c:v>0.65</c:v>
                </c:pt>
                <c:pt idx="165">
                  <c:v>0.65</c:v>
                </c:pt>
                <c:pt idx="166">
                  <c:v>0.66</c:v>
                </c:pt>
                <c:pt idx="167">
                  <c:v>0.66</c:v>
                </c:pt>
                <c:pt idx="168">
                  <c:v>0.68</c:v>
                </c:pt>
                <c:pt idx="169">
                  <c:v>0.68</c:v>
                </c:pt>
                <c:pt idx="170">
                  <c:v>0.69</c:v>
                </c:pt>
                <c:pt idx="171">
                  <c:v>0.66</c:v>
                </c:pt>
                <c:pt idx="172">
                  <c:v>0.66</c:v>
                </c:pt>
                <c:pt idx="173">
                  <c:v>0.72</c:v>
                </c:pt>
                <c:pt idx="174">
                  <c:v>0.71</c:v>
                </c:pt>
                <c:pt idx="175">
                  <c:v>0.7</c:v>
                </c:pt>
                <c:pt idx="176">
                  <c:v>0.72</c:v>
                </c:pt>
                <c:pt idx="177">
                  <c:v>0.68</c:v>
                </c:pt>
                <c:pt idx="178">
                  <c:v>0.69</c:v>
                </c:pt>
                <c:pt idx="179">
                  <c:v>0.72</c:v>
                </c:pt>
                <c:pt idx="180">
                  <c:v>0.71</c:v>
                </c:pt>
                <c:pt idx="181">
                  <c:v>0.74</c:v>
                </c:pt>
                <c:pt idx="182">
                  <c:v>0.75</c:v>
                </c:pt>
                <c:pt idx="183">
                  <c:v>0.76</c:v>
                </c:pt>
                <c:pt idx="184">
                  <c:v>0.77</c:v>
                </c:pt>
                <c:pt idx="185">
                  <c:v>0.79</c:v>
                </c:pt>
                <c:pt idx="186">
                  <c:v>0.78</c:v>
                </c:pt>
                <c:pt idx="187">
                  <c:v>0.8</c:v>
                </c:pt>
                <c:pt idx="188">
                  <c:v>0.78</c:v>
                </c:pt>
                <c:pt idx="189">
                  <c:v>0.8</c:v>
                </c:pt>
                <c:pt idx="190">
                  <c:v>0.82</c:v>
                </c:pt>
                <c:pt idx="191">
                  <c:v>0.81</c:v>
                </c:pt>
                <c:pt idx="192">
                  <c:v>0.83</c:v>
                </c:pt>
                <c:pt idx="193">
                  <c:v>0.83</c:v>
                </c:pt>
                <c:pt idx="194">
                  <c:v>0.82</c:v>
                </c:pt>
                <c:pt idx="195">
                  <c:v>0.82</c:v>
                </c:pt>
                <c:pt idx="196">
                  <c:v>0.79</c:v>
                </c:pt>
                <c:pt idx="197">
                  <c:v>0.81</c:v>
                </c:pt>
                <c:pt idx="198">
                  <c:v>0.81</c:v>
                </c:pt>
                <c:pt idx="199">
                  <c:v>0.84</c:v>
                </c:pt>
                <c:pt idx="200">
                  <c:v>0.83</c:v>
                </c:pt>
                <c:pt idx="201">
                  <c:v>0.84</c:v>
                </c:pt>
                <c:pt idx="202">
                  <c:v>0.84</c:v>
                </c:pt>
                <c:pt idx="203">
                  <c:v>0.86</c:v>
                </c:pt>
                <c:pt idx="204">
                  <c:v>0.84</c:v>
                </c:pt>
                <c:pt idx="205">
                  <c:v>0.86</c:v>
                </c:pt>
                <c:pt idx="206">
                  <c:v>0.85</c:v>
                </c:pt>
                <c:pt idx="207">
                  <c:v>0.82</c:v>
                </c:pt>
                <c:pt idx="208">
                  <c:v>0.84</c:v>
                </c:pt>
                <c:pt idx="209">
                  <c:v>0.82</c:v>
                </c:pt>
                <c:pt idx="210">
                  <c:v>0.78</c:v>
                </c:pt>
                <c:pt idx="211">
                  <c:v>0.73</c:v>
                </c:pt>
                <c:pt idx="212">
                  <c:v>0.82</c:v>
                </c:pt>
                <c:pt idx="213">
                  <c:v>0.83</c:v>
                </c:pt>
                <c:pt idx="214">
                  <c:v>0.83</c:v>
                </c:pt>
                <c:pt idx="215">
                  <c:v>0.86</c:v>
                </c:pt>
                <c:pt idx="216">
                  <c:v>0.86</c:v>
                </c:pt>
                <c:pt idx="217">
                  <c:v>0.81</c:v>
                </c:pt>
                <c:pt idx="218">
                  <c:v>0.85</c:v>
                </c:pt>
                <c:pt idx="219">
                  <c:v>0.89</c:v>
                </c:pt>
                <c:pt idx="220">
                  <c:v>0.9</c:v>
                </c:pt>
                <c:pt idx="221">
                  <c:v>0.9</c:v>
                </c:pt>
                <c:pt idx="222">
                  <c:v>0.9</c:v>
                </c:pt>
                <c:pt idx="223">
                  <c:v>0.95</c:v>
                </c:pt>
                <c:pt idx="224">
                  <c:v>0.92</c:v>
                </c:pt>
                <c:pt idx="225">
                  <c:v>0.94</c:v>
                </c:pt>
                <c:pt idx="226">
                  <c:v>0.94</c:v>
                </c:pt>
                <c:pt idx="227">
                  <c:v>0.96</c:v>
                </c:pt>
                <c:pt idx="228">
                  <c:v>0.92</c:v>
                </c:pt>
                <c:pt idx="229">
                  <c:v>0.91</c:v>
                </c:pt>
                <c:pt idx="230">
                  <c:v>0.91</c:v>
                </c:pt>
                <c:pt idx="231">
                  <c:v>0.94</c:v>
                </c:pt>
                <c:pt idx="232">
                  <c:v>0.96</c:v>
                </c:pt>
                <c:pt idx="233">
                  <c:v>1.02</c:v>
                </c:pt>
                <c:pt idx="234">
                  <c:v>1.01</c:v>
                </c:pt>
                <c:pt idx="235">
                  <c:v>1.05</c:v>
                </c:pt>
                <c:pt idx="236">
                  <c:v>0.99</c:v>
                </c:pt>
                <c:pt idx="237">
                  <c:v>1.01</c:v>
                </c:pt>
                <c:pt idx="238">
                  <c:v>1.04</c:v>
                </c:pt>
                <c:pt idx="239">
                  <c:v>1.06</c:v>
                </c:pt>
                <c:pt idx="240">
                  <c:v>1.03</c:v>
                </c:pt>
                <c:pt idx="241">
                  <c:v>1.03</c:v>
                </c:pt>
                <c:pt idx="242">
                  <c:v>1</c:v>
                </c:pt>
                <c:pt idx="243">
                  <c:v>1.02</c:v>
                </c:pt>
                <c:pt idx="244">
                  <c:v>1.03</c:v>
                </c:pt>
                <c:pt idx="245">
                  <c:v>1.02</c:v>
                </c:pt>
                <c:pt idx="246">
                  <c:v>1.05</c:v>
                </c:pt>
                <c:pt idx="247">
                  <c:v>1.06</c:v>
                </c:pt>
                <c:pt idx="248">
                  <c:v>1.1000000000000001</c:v>
                </c:pt>
                <c:pt idx="249">
                  <c:v>1.1200000000000001</c:v>
                </c:pt>
                <c:pt idx="250">
                  <c:v>1.1399999999999999</c:v>
                </c:pt>
                <c:pt idx="251">
                  <c:v>1.1200000000000001</c:v>
                </c:pt>
                <c:pt idx="252">
                  <c:v>1.1100000000000001</c:v>
                </c:pt>
                <c:pt idx="253">
                  <c:v>1.1100000000000001</c:v>
                </c:pt>
                <c:pt idx="254">
                  <c:v>1.05</c:v>
                </c:pt>
                <c:pt idx="255">
                  <c:v>1.1100000000000001</c:v>
                </c:pt>
                <c:pt idx="256">
                  <c:v>1.1000000000000001</c:v>
                </c:pt>
                <c:pt idx="257">
                  <c:v>1.1399999999999999</c:v>
                </c:pt>
                <c:pt idx="258">
                  <c:v>1.1200000000000001</c:v>
                </c:pt>
                <c:pt idx="259">
                  <c:v>1.1599999999999999</c:v>
                </c:pt>
                <c:pt idx="260">
                  <c:v>1.1200000000000001</c:v>
                </c:pt>
                <c:pt idx="261">
                  <c:v>1.1599999999999999</c:v>
                </c:pt>
                <c:pt idx="262">
                  <c:v>1.1499999999999999</c:v>
                </c:pt>
                <c:pt idx="263">
                  <c:v>1.1299999999999999</c:v>
                </c:pt>
                <c:pt idx="264">
                  <c:v>1.0900000000000001</c:v>
                </c:pt>
                <c:pt idx="265">
                  <c:v>1.1100000000000001</c:v>
                </c:pt>
                <c:pt idx="266">
                  <c:v>1.1499999999999999</c:v>
                </c:pt>
                <c:pt idx="267">
                  <c:v>1.1299999999999999</c:v>
                </c:pt>
                <c:pt idx="268">
                  <c:v>1.1100000000000001</c:v>
                </c:pt>
                <c:pt idx="269">
                  <c:v>1.08</c:v>
                </c:pt>
                <c:pt idx="270">
                  <c:v>1.08</c:v>
                </c:pt>
                <c:pt idx="271">
                  <c:v>1.1399999999999999</c:v>
                </c:pt>
                <c:pt idx="272">
                  <c:v>1.1399999999999999</c:v>
                </c:pt>
                <c:pt idx="273">
                  <c:v>1.1599999999999999</c:v>
                </c:pt>
                <c:pt idx="274">
                  <c:v>1.18</c:v>
                </c:pt>
                <c:pt idx="275">
                  <c:v>1.1599999999999999</c:v>
                </c:pt>
                <c:pt idx="276">
                  <c:v>1.1399999999999999</c:v>
                </c:pt>
                <c:pt idx="277">
                  <c:v>1.1299999999999999</c:v>
                </c:pt>
                <c:pt idx="278">
                  <c:v>1.17</c:v>
                </c:pt>
                <c:pt idx="279">
                  <c:v>1.1599999999999999</c:v>
                </c:pt>
                <c:pt idx="280">
                  <c:v>1.18</c:v>
                </c:pt>
                <c:pt idx="281">
                  <c:v>1.19</c:v>
                </c:pt>
                <c:pt idx="282">
                  <c:v>1.23</c:v>
                </c:pt>
                <c:pt idx="283">
                  <c:v>1.22</c:v>
                </c:pt>
                <c:pt idx="284">
                  <c:v>1.22</c:v>
                </c:pt>
                <c:pt idx="285">
                  <c:v>1.21</c:v>
                </c:pt>
                <c:pt idx="286">
                  <c:v>1.21</c:v>
                </c:pt>
                <c:pt idx="287">
                  <c:v>1.18</c:v>
                </c:pt>
                <c:pt idx="288">
                  <c:v>1.18</c:v>
                </c:pt>
                <c:pt idx="289">
                  <c:v>1.2</c:v>
                </c:pt>
                <c:pt idx="290">
                  <c:v>1.17</c:v>
                </c:pt>
                <c:pt idx="291">
                  <c:v>1.18</c:v>
                </c:pt>
                <c:pt idx="292">
                  <c:v>1.19</c:v>
                </c:pt>
                <c:pt idx="293">
                  <c:v>1.18</c:v>
                </c:pt>
                <c:pt idx="294">
                  <c:v>1.21</c:v>
                </c:pt>
                <c:pt idx="295">
                  <c:v>1.2</c:v>
                </c:pt>
                <c:pt idx="296">
                  <c:v>1.18</c:v>
                </c:pt>
                <c:pt idx="297">
                  <c:v>1.1299999999999999</c:v>
                </c:pt>
                <c:pt idx="298">
                  <c:v>1.1499999999999999</c:v>
                </c:pt>
                <c:pt idx="299">
                  <c:v>1.2</c:v>
                </c:pt>
                <c:pt idx="300">
                  <c:v>1.17</c:v>
                </c:pt>
                <c:pt idx="301">
                  <c:v>1.2</c:v>
                </c:pt>
                <c:pt idx="302">
                  <c:v>1.21</c:v>
                </c:pt>
                <c:pt idx="303">
                  <c:v>1.17</c:v>
                </c:pt>
                <c:pt idx="304">
                  <c:v>1.18</c:v>
                </c:pt>
                <c:pt idx="305">
                  <c:v>1.18</c:v>
                </c:pt>
                <c:pt idx="306">
                  <c:v>1.19</c:v>
                </c:pt>
                <c:pt idx="307">
                  <c:v>1.19</c:v>
                </c:pt>
                <c:pt idx="308">
                  <c:v>1.2</c:v>
                </c:pt>
                <c:pt idx="309">
                  <c:v>1.19</c:v>
                </c:pt>
                <c:pt idx="310">
                  <c:v>1.19</c:v>
                </c:pt>
                <c:pt idx="311">
                  <c:v>1.1299999999999999</c:v>
                </c:pt>
                <c:pt idx="312">
                  <c:v>1.1599999999999999</c:v>
                </c:pt>
                <c:pt idx="313">
                  <c:v>1.17</c:v>
                </c:pt>
                <c:pt idx="314">
                  <c:v>1.1499999999999999</c:v>
                </c:pt>
                <c:pt idx="315">
                  <c:v>1.18</c:v>
                </c:pt>
                <c:pt idx="316">
                  <c:v>1.17</c:v>
                </c:pt>
                <c:pt idx="317">
                  <c:v>1.19</c:v>
                </c:pt>
                <c:pt idx="318">
                  <c:v>1.2</c:v>
                </c:pt>
                <c:pt idx="319">
                  <c:v>1.19</c:v>
                </c:pt>
                <c:pt idx="320">
                  <c:v>1.2</c:v>
                </c:pt>
                <c:pt idx="321">
                  <c:v>1.18</c:v>
                </c:pt>
                <c:pt idx="322">
                  <c:v>1.1299999999999999</c:v>
                </c:pt>
                <c:pt idx="323">
                  <c:v>1.1499999999999999</c:v>
                </c:pt>
                <c:pt idx="324">
                  <c:v>1.1499999999999999</c:v>
                </c:pt>
                <c:pt idx="325">
                  <c:v>1.1100000000000001</c:v>
                </c:pt>
                <c:pt idx="326">
                  <c:v>1.1499999999999999</c:v>
                </c:pt>
                <c:pt idx="327">
                  <c:v>1.1599999999999999</c:v>
                </c:pt>
                <c:pt idx="328">
                  <c:v>1.1399999999999999</c:v>
                </c:pt>
                <c:pt idx="329">
                  <c:v>1.1599999999999999</c:v>
                </c:pt>
                <c:pt idx="330">
                  <c:v>1.1599999999999999</c:v>
                </c:pt>
                <c:pt idx="331">
                  <c:v>1.1499999999999999</c:v>
                </c:pt>
                <c:pt idx="332">
                  <c:v>1.1399999999999999</c:v>
                </c:pt>
                <c:pt idx="333">
                  <c:v>1.0900000000000001</c:v>
                </c:pt>
                <c:pt idx="334">
                  <c:v>1.1000000000000001</c:v>
                </c:pt>
                <c:pt idx="335">
                  <c:v>1.1299999999999999</c:v>
                </c:pt>
                <c:pt idx="336">
                  <c:v>1.1299999999999999</c:v>
                </c:pt>
                <c:pt idx="337">
                  <c:v>1.1499999999999999</c:v>
                </c:pt>
                <c:pt idx="338">
                  <c:v>1.08</c:v>
                </c:pt>
                <c:pt idx="339">
                  <c:v>1.1499999999999999</c:v>
                </c:pt>
                <c:pt idx="340">
                  <c:v>1.1499999999999999</c:v>
                </c:pt>
                <c:pt idx="341">
                  <c:v>1.1000000000000001</c:v>
                </c:pt>
                <c:pt idx="342">
                  <c:v>1.08</c:v>
                </c:pt>
                <c:pt idx="343">
                  <c:v>1.0900000000000001</c:v>
                </c:pt>
                <c:pt idx="344">
                  <c:v>1.1299999999999999</c:v>
                </c:pt>
                <c:pt idx="345">
                  <c:v>1.05</c:v>
                </c:pt>
                <c:pt idx="346">
                  <c:v>1.0900000000000001</c:v>
                </c:pt>
                <c:pt idx="347">
                  <c:v>1.06</c:v>
                </c:pt>
                <c:pt idx="348">
                  <c:v>1.0900000000000001</c:v>
                </c:pt>
                <c:pt idx="349">
                  <c:v>1.1399999999999999</c:v>
                </c:pt>
                <c:pt idx="350">
                  <c:v>1.1299999999999999</c:v>
                </c:pt>
                <c:pt idx="351">
                  <c:v>1.1499999999999999</c:v>
                </c:pt>
                <c:pt idx="352">
                  <c:v>1.1399999999999999</c:v>
                </c:pt>
                <c:pt idx="353">
                  <c:v>1.1399999999999999</c:v>
                </c:pt>
                <c:pt idx="354">
                  <c:v>1.1299999999999999</c:v>
                </c:pt>
                <c:pt idx="355">
                  <c:v>1.1599999999999999</c:v>
                </c:pt>
                <c:pt idx="356">
                  <c:v>1.17</c:v>
                </c:pt>
                <c:pt idx="357">
                  <c:v>1.17</c:v>
                </c:pt>
                <c:pt idx="358">
                  <c:v>1.1499999999999999</c:v>
                </c:pt>
                <c:pt idx="359">
                  <c:v>1.1299999999999999</c:v>
                </c:pt>
                <c:pt idx="360">
                  <c:v>1.07</c:v>
                </c:pt>
                <c:pt idx="361">
                  <c:v>1.06</c:v>
                </c:pt>
                <c:pt idx="362">
                  <c:v>1.08</c:v>
                </c:pt>
                <c:pt idx="363">
                  <c:v>1.06</c:v>
                </c:pt>
                <c:pt idx="364">
                  <c:v>1.06</c:v>
                </c:pt>
                <c:pt idx="365">
                  <c:v>1.04</c:v>
                </c:pt>
                <c:pt idx="366">
                  <c:v>1.05</c:v>
                </c:pt>
                <c:pt idx="367">
                  <c:v>1.08</c:v>
                </c:pt>
                <c:pt idx="368">
                  <c:v>1.08</c:v>
                </c:pt>
                <c:pt idx="369">
                  <c:v>1.06</c:v>
                </c:pt>
                <c:pt idx="370">
                  <c:v>1.04</c:v>
                </c:pt>
                <c:pt idx="371">
                  <c:v>1.04</c:v>
                </c:pt>
                <c:pt idx="372">
                  <c:v>1.02</c:v>
                </c:pt>
                <c:pt idx="373">
                  <c:v>1.04</c:v>
                </c:pt>
                <c:pt idx="374">
                  <c:v>1.04</c:v>
                </c:pt>
                <c:pt idx="375">
                  <c:v>1.04</c:v>
                </c:pt>
                <c:pt idx="376">
                  <c:v>1.04</c:v>
                </c:pt>
                <c:pt idx="377">
                  <c:v>1.04</c:v>
                </c:pt>
                <c:pt idx="378">
                  <c:v>1.05</c:v>
                </c:pt>
                <c:pt idx="379">
                  <c:v>1.03</c:v>
                </c:pt>
                <c:pt idx="380">
                  <c:v>1.04</c:v>
                </c:pt>
                <c:pt idx="381">
                  <c:v>1.03</c:v>
                </c:pt>
                <c:pt idx="382">
                  <c:v>1.05</c:v>
                </c:pt>
                <c:pt idx="383">
                  <c:v>1.04</c:v>
                </c:pt>
                <c:pt idx="384">
                  <c:v>1</c:v>
                </c:pt>
                <c:pt idx="385">
                  <c:v>1.06</c:v>
                </c:pt>
                <c:pt idx="386">
                  <c:v>1.03</c:v>
                </c:pt>
                <c:pt idx="387">
                  <c:v>1.05</c:v>
                </c:pt>
                <c:pt idx="388">
                  <c:v>1.04</c:v>
                </c:pt>
                <c:pt idx="389">
                  <c:v>1.1000000000000001</c:v>
                </c:pt>
                <c:pt idx="390">
                  <c:v>1.08</c:v>
                </c:pt>
                <c:pt idx="391">
                  <c:v>1.04</c:v>
                </c:pt>
                <c:pt idx="392">
                  <c:v>1.05</c:v>
                </c:pt>
                <c:pt idx="393">
                  <c:v>1.06</c:v>
                </c:pt>
                <c:pt idx="394">
                  <c:v>1.0900000000000001</c:v>
                </c:pt>
                <c:pt idx="395">
                  <c:v>1.08</c:v>
                </c:pt>
                <c:pt idx="396">
                  <c:v>1.0900000000000001</c:v>
                </c:pt>
                <c:pt idx="397">
                  <c:v>1.05</c:v>
                </c:pt>
                <c:pt idx="398">
                  <c:v>1.03</c:v>
                </c:pt>
                <c:pt idx="399">
                  <c:v>1.03</c:v>
                </c:pt>
                <c:pt idx="400">
                  <c:v>1.04</c:v>
                </c:pt>
                <c:pt idx="401">
                  <c:v>1.04</c:v>
                </c:pt>
                <c:pt idx="402">
                  <c:v>1.04</c:v>
                </c:pt>
                <c:pt idx="403">
                  <c:v>1.07</c:v>
                </c:pt>
                <c:pt idx="404">
                  <c:v>1.08</c:v>
                </c:pt>
                <c:pt idx="405">
                  <c:v>1.08</c:v>
                </c:pt>
                <c:pt idx="406">
                  <c:v>1.07</c:v>
                </c:pt>
                <c:pt idx="407">
                  <c:v>1.07</c:v>
                </c:pt>
                <c:pt idx="408">
                  <c:v>1.08</c:v>
                </c:pt>
                <c:pt idx="409">
                  <c:v>1.06</c:v>
                </c:pt>
                <c:pt idx="410">
                  <c:v>1.04</c:v>
                </c:pt>
                <c:pt idx="411">
                  <c:v>1.04</c:v>
                </c:pt>
                <c:pt idx="412">
                  <c:v>1.06</c:v>
                </c:pt>
                <c:pt idx="413">
                  <c:v>1.06</c:v>
                </c:pt>
                <c:pt idx="414">
                  <c:v>1</c:v>
                </c:pt>
                <c:pt idx="415">
                  <c:v>1.02</c:v>
                </c:pt>
                <c:pt idx="416">
                  <c:v>0.99</c:v>
                </c:pt>
                <c:pt idx="417">
                  <c:v>1.01</c:v>
                </c:pt>
                <c:pt idx="418">
                  <c:v>1.03</c:v>
                </c:pt>
                <c:pt idx="419">
                  <c:v>0.99</c:v>
                </c:pt>
                <c:pt idx="420">
                  <c:v>1.04</c:v>
                </c:pt>
                <c:pt idx="421">
                  <c:v>1.04</c:v>
                </c:pt>
                <c:pt idx="422">
                  <c:v>1.01</c:v>
                </c:pt>
                <c:pt idx="423">
                  <c:v>1.05</c:v>
                </c:pt>
                <c:pt idx="424">
                  <c:v>1</c:v>
                </c:pt>
                <c:pt idx="425">
                  <c:v>0.95</c:v>
                </c:pt>
                <c:pt idx="426">
                  <c:v>0.96</c:v>
                </c:pt>
                <c:pt idx="427">
                  <c:v>0.99</c:v>
                </c:pt>
                <c:pt idx="428">
                  <c:v>1</c:v>
                </c:pt>
                <c:pt idx="429">
                  <c:v>1</c:v>
                </c:pt>
                <c:pt idx="430">
                  <c:v>0.95</c:v>
                </c:pt>
                <c:pt idx="431">
                  <c:v>0.94</c:v>
                </c:pt>
                <c:pt idx="432">
                  <c:v>0.9</c:v>
                </c:pt>
                <c:pt idx="433">
                  <c:v>0.85</c:v>
                </c:pt>
                <c:pt idx="434">
                  <c:v>0.88</c:v>
                </c:pt>
                <c:pt idx="435">
                  <c:v>0.97</c:v>
                </c:pt>
                <c:pt idx="436">
                  <c:v>0.95</c:v>
                </c:pt>
                <c:pt idx="437">
                  <c:v>0.93</c:v>
                </c:pt>
                <c:pt idx="438">
                  <c:v>0.98</c:v>
                </c:pt>
                <c:pt idx="439">
                  <c:v>0.96</c:v>
                </c:pt>
                <c:pt idx="440">
                  <c:v>0.95</c:v>
                </c:pt>
                <c:pt idx="441">
                  <c:v>0.92</c:v>
                </c:pt>
                <c:pt idx="442">
                  <c:v>0.93</c:v>
                </c:pt>
                <c:pt idx="443">
                  <c:v>0.86</c:v>
                </c:pt>
                <c:pt idx="444">
                  <c:v>0.94</c:v>
                </c:pt>
                <c:pt idx="445">
                  <c:v>0.91</c:v>
                </c:pt>
                <c:pt idx="446">
                  <c:v>0.87</c:v>
                </c:pt>
                <c:pt idx="447">
                  <c:v>0.95</c:v>
                </c:pt>
                <c:pt idx="448">
                  <c:v>0.98</c:v>
                </c:pt>
                <c:pt idx="449">
                  <c:v>0.95</c:v>
                </c:pt>
                <c:pt idx="450">
                  <c:v>0.93</c:v>
                </c:pt>
                <c:pt idx="451">
                  <c:v>0.95</c:v>
                </c:pt>
                <c:pt idx="452">
                  <c:v>0.94</c:v>
                </c:pt>
                <c:pt idx="453">
                  <c:v>0.95</c:v>
                </c:pt>
                <c:pt idx="454">
                  <c:v>1.03</c:v>
                </c:pt>
                <c:pt idx="455">
                  <c:v>0.96</c:v>
                </c:pt>
              </c:numCache>
            </c:numRef>
          </c:yVal>
          <c:smooth val="1"/>
          <c:extLst xmlns:c16r2="http://schemas.microsoft.com/office/drawing/2015/06/chart">
            <c:ext xmlns:c16="http://schemas.microsoft.com/office/drawing/2014/chart" uri="{C3380CC4-5D6E-409C-BE32-E72D297353CC}">
              <c16:uniqueId val="{00000001-9AA2-4955-87E3-A9C3BF465A67}"/>
            </c:ext>
          </c:extLst>
        </c:ser>
        <c:ser>
          <c:idx val="2"/>
          <c:order val="2"/>
          <c:tx>
            <c:v>出口端</c:v>
          </c:tx>
          <c:spPr>
            <a:ln w="19050" cap="rnd">
              <a:solidFill>
                <a:srgbClr val="C00000"/>
              </a:solidFill>
              <a:round/>
            </a:ln>
            <a:effectLst/>
          </c:spPr>
          <c:marker>
            <c:symbol val="none"/>
          </c:marker>
          <c:xVal>
            <c:numRef>
              <c:f>水平漏场!$C$9:$C$464</c:f>
              <c:numCache>
                <c:formatCode>General</c:formatCode>
                <c:ptCount val="456"/>
                <c:pt idx="0">
                  <c:v>-499.99720000000002</c:v>
                </c:pt>
                <c:pt idx="1">
                  <c:v>-499.01260000000002</c:v>
                </c:pt>
                <c:pt idx="2">
                  <c:v>-497.99889999999999</c:v>
                </c:pt>
                <c:pt idx="3">
                  <c:v>-496.99779999999998</c:v>
                </c:pt>
                <c:pt idx="4">
                  <c:v>-495.99759999999998</c:v>
                </c:pt>
                <c:pt idx="5">
                  <c:v>-494.99720000000002</c:v>
                </c:pt>
                <c:pt idx="6">
                  <c:v>-493.9975</c:v>
                </c:pt>
                <c:pt idx="7">
                  <c:v>-492.99970000000002</c:v>
                </c:pt>
                <c:pt idx="8">
                  <c:v>-491.99790000000002</c:v>
                </c:pt>
                <c:pt idx="9">
                  <c:v>-490.99689999999998</c:v>
                </c:pt>
                <c:pt idx="10">
                  <c:v>-489.99829999999997</c:v>
                </c:pt>
                <c:pt idx="11">
                  <c:v>-488.99860000000001</c:v>
                </c:pt>
                <c:pt idx="12">
                  <c:v>-487.9984</c:v>
                </c:pt>
                <c:pt idx="13">
                  <c:v>-486.99759999999998</c:v>
                </c:pt>
                <c:pt idx="14">
                  <c:v>-485.99779999999998</c:v>
                </c:pt>
                <c:pt idx="15">
                  <c:v>-484.99700000000001</c:v>
                </c:pt>
                <c:pt idx="16">
                  <c:v>-483.99759999999998</c:v>
                </c:pt>
                <c:pt idx="17">
                  <c:v>-482.99860000000001</c:v>
                </c:pt>
                <c:pt idx="18">
                  <c:v>-481.99790000000002</c:v>
                </c:pt>
                <c:pt idx="19">
                  <c:v>-480.99790000000002</c:v>
                </c:pt>
                <c:pt idx="20">
                  <c:v>-479.9984</c:v>
                </c:pt>
                <c:pt idx="21">
                  <c:v>-478.99790000000002</c:v>
                </c:pt>
                <c:pt idx="22">
                  <c:v>-477.99900000000002</c:v>
                </c:pt>
                <c:pt idx="23">
                  <c:v>-476.99779999999998</c:v>
                </c:pt>
                <c:pt idx="24">
                  <c:v>-475.9975</c:v>
                </c:pt>
                <c:pt idx="25">
                  <c:v>-474.99709999999999</c:v>
                </c:pt>
                <c:pt idx="26">
                  <c:v>-473.9975</c:v>
                </c:pt>
                <c:pt idx="27">
                  <c:v>-472.99810000000002</c:v>
                </c:pt>
                <c:pt idx="28">
                  <c:v>-471.99790000000002</c:v>
                </c:pt>
                <c:pt idx="29">
                  <c:v>-470.99829999999997</c:v>
                </c:pt>
                <c:pt idx="30">
                  <c:v>-469.99880000000002</c:v>
                </c:pt>
                <c:pt idx="31">
                  <c:v>-468.99779999999998</c:v>
                </c:pt>
                <c:pt idx="32">
                  <c:v>-467.9991</c:v>
                </c:pt>
                <c:pt idx="33">
                  <c:v>-466.99779999999998</c:v>
                </c:pt>
                <c:pt idx="34">
                  <c:v>-465.99720000000002</c:v>
                </c:pt>
                <c:pt idx="35">
                  <c:v>-464.99720000000002</c:v>
                </c:pt>
                <c:pt idx="36">
                  <c:v>-463.99759999999998</c:v>
                </c:pt>
                <c:pt idx="37">
                  <c:v>-462.99799999999999</c:v>
                </c:pt>
                <c:pt idx="38">
                  <c:v>-461.99799999999999</c:v>
                </c:pt>
                <c:pt idx="39">
                  <c:v>-460.99869999999999</c:v>
                </c:pt>
                <c:pt idx="40">
                  <c:v>-459.99790000000002</c:v>
                </c:pt>
                <c:pt idx="41">
                  <c:v>-458.99810000000002</c:v>
                </c:pt>
                <c:pt idx="42">
                  <c:v>-457.9991</c:v>
                </c:pt>
                <c:pt idx="43">
                  <c:v>-456.99779999999998</c:v>
                </c:pt>
                <c:pt idx="44">
                  <c:v>-455.99700000000001</c:v>
                </c:pt>
                <c:pt idx="45">
                  <c:v>-454.99759999999998</c:v>
                </c:pt>
                <c:pt idx="46">
                  <c:v>-453.99740000000003</c:v>
                </c:pt>
                <c:pt idx="47">
                  <c:v>-452.99829999999997</c:v>
                </c:pt>
                <c:pt idx="48">
                  <c:v>-451.99790000000002</c:v>
                </c:pt>
                <c:pt idx="49">
                  <c:v>-450.99810000000002</c:v>
                </c:pt>
                <c:pt idx="50">
                  <c:v>-450</c:v>
                </c:pt>
                <c:pt idx="51">
                  <c:v>-448.99680000000001</c:v>
                </c:pt>
                <c:pt idx="52">
                  <c:v>-447.9984</c:v>
                </c:pt>
                <c:pt idx="53">
                  <c:v>-446.9982</c:v>
                </c:pt>
                <c:pt idx="54">
                  <c:v>-445.99700000000001</c:v>
                </c:pt>
                <c:pt idx="55">
                  <c:v>-444.9975</c:v>
                </c:pt>
                <c:pt idx="56">
                  <c:v>-443.99759999999998</c:v>
                </c:pt>
                <c:pt idx="57">
                  <c:v>-442.9982</c:v>
                </c:pt>
                <c:pt idx="58">
                  <c:v>-441.99790000000002</c:v>
                </c:pt>
                <c:pt idx="59">
                  <c:v>-440.99799999999999</c:v>
                </c:pt>
                <c:pt idx="60">
                  <c:v>-440.00040000000001</c:v>
                </c:pt>
                <c:pt idx="61">
                  <c:v>-438.99829999999997</c:v>
                </c:pt>
                <c:pt idx="62">
                  <c:v>-437.99689999999998</c:v>
                </c:pt>
                <c:pt idx="63">
                  <c:v>-436.99810000000002</c:v>
                </c:pt>
                <c:pt idx="64">
                  <c:v>-435.99689999999998</c:v>
                </c:pt>
                <c:pt idx="65">
                  <c:v>-434.99720000000002</c:v>
                </c:pt>
                <c:pt idx="66">
                  <c:v>-433.99770000000001</c:v>
                </c:pt>
                <c:pt idx="67">
                  <c:v>-432.99810000000002</c:v>
                </c:pt>
                <c:pt idx="68">
                  <c:v>-431.99810000000002</c:v>
                </c:pt>
                <c:pt idx="69">
                  <c:v>-430.99849999999998</c:v>
                </c:pt>
                <c:pt idx="70">
                  <c:v>-429.99860000000001</c:v>
                </c:pt>
                <c:pt idx="71">
                  <c:v>-428.99740000000003</c:v>
                </c:pt>
                <c:pt idx="72">
                  <c:v>-427.99939999999998</c:v>
                </c:pt>
                <c:pt idx="73">
                  <c:v>-426.99770000000001</c:v>
                </c:pt>
                <c:pt idx="74">
                  <c:v>-425.9966</c:v>
                </c:pt>
                <c:pt idx="75">
                  <c:v>-424.9982</c:v>
                </c:pt>
                <c:pt idx="76">
                  <c:v>-423.99709999999999</c:v>
                </c:pt>
                <c:pt idx="77">
                  <c:v>-422.99810000000002</c:v>
                </c:pt>
                <c:pt idx="78">
                  <c:v>-421.9984</c:v>
                </c:pt>
                <c:pt idx="79">
                  <c:v>-420.99790000000002</c:v>
                </c:pt>
                <c:pt idx="80">
                  <c:v>-419.99829999999997</c:v>
                </c:pt>
                <c:pt idx="81">
                  <c:v>-418.99880000000002</c:v>
                </c:pt>
                <c:pt idx="82">
                  <c:v>-417.99829999999997</c:v>
                </c:pt>
                <c:pt idx="83">
                  <c:v>-416.99779999999998</c:v>
                </c:pt>
                <c:pt idx="84">
                  <c:v>-415.99709999999999</c:v>
                </c:pt>
                <c:pt idx="85">
                  <c:v>-414.99770000000001</c:v>
                </c:pt>
                <c:pt idx="86">
                  <c:v>-413.99759999999998</c:v>
                </c:pt>
                <c:pt idx="87">
                  <c:v>-412.99799999999999</c:v>
                </c:pt>
                <c:pt idx="88">
                  <c:v>-411.99779999999998</c:v>
                </c:pt>
                <c:pt idx="89">
                  <c:v>-410.99799999999999</c:v>
                </c:pt>
                <c:pt idx="90">
                  <c:v>-409.9991</c:v>
                </c:pt>
                <c:pt idx="91">
                  <c:v>-408.99779999999998</c:v>
                </c:pt>
                <c:pt idx="92">
                  <c:v>-407.99889999999999</c:v>
                </c:pt>
                <c:pt idx="93">
                  <c:v>-406.99759999999998</c:v>
                </c:pt>
                <c:pt idx="94">
                  <c:v>-405.9973</c:v>
                </c:pt>
                <c:pt idx="95">
                  <c:v>-404.99740000000003</c:v>
                </c:pt>
                <c:pt idx="96">
                  <c:v>-403.99779999999998</c:v>
                </c:pt>
                <c:pt idx="97">
                  <c:v>-402.99720000000002</c:v>
                </c:pt>
                <c:pt idx="98">
                  <c:v>-401.9984</c:v>
                </c:pt>
                <c:pt idx="99">
                  <c:v>-400.99869999999999</c:v>
                </c:pt>
                <c:pt idx="100">
                  <c:v>-399.99880000000002</c:v>
                </c:pt>
                <c:pt idx="101">
                  <c:v>-398.99829999999997</c:v>
                </c:pt>
                <c:pt idx="102">
                  <c:v>-397.99810000000002</c:v>
                </c:pt>
                <c:pt idx="103">
                  <c:v>-396.99779999999998</c:v>
                </c:pt>
                <c:pt idx="104">
                  <c:v>-395.99709999999999</c:v>
                </c:pt>
                <c:pt idx="105">
                  <c:v>-394.99790000000002</c:v>
                </c:pt>
                <c:pt idx="106">
                  <c:v>-393.99740000000003</c:v>
                </c:pt>
                <c:pt idx="107">
                  <c:v>-392.99790000000002</c:v>
                </c:pt>
                <c:pt idx="108">
                  <c:v>-391.99799999999999</c:v>
                </c:pt>
                <c:pt idx="109">
                  <c:v>-390.9982</c:v>
                </c:pt>
                <c:pt idx="110">
                  <c:v>-389.99849999999998</c:v>
                </c:pt>
                <c:pt idx="111">
                  <c:v>-388.99810000000002</c:v>
                </c:pt>
                <c:pt idx="112">
                  <c:v>-387.99889999999999</c:v>
                </c:pt>
                <c:pt idx="113">
                  <c:v>-386.99810000000002</c:v>
                </c:pt>
                <c:pt idx="114">
                  <c:v>-385.99720000000002</c:v>
                </c:pt>
                <c:pt idx="115">
                  <c:v>-384.99740000000003</c:v>
                </c:pt>
                <c:pt idx="116">
                  <c:v>-383.9975</c:v>
                </c:pt>
                <c:pt idx="117">
                  <c:v>-382.99779999999998</c:v>
                </c:pt>
                <c:pt idx="118">
                  <c:v>-381.99810000000002</c:v>
                </c:pt>
                <c:pt idx="119">
                  <c:v>-380.99740000000003</c:v>
                </c:pt>
                <c:pt idx="120">
                  <c:v>-379.99959999999999</c:v>
                </c:pt>
                <c:pt idx="121">
                  <c:v>-378.9982</c:v>
                </c:pt>
                <c:pt idx="122">
                  <c:v>-377.99770000000001</c:v>
                </c:pt>
                <c:pt idx="123">
                  <c:v>-376.99799999999999</c:v>
                </c:pt>
                <c:pt idx="124">
                  <c:v>-375.99770000000001</c:v>
                </c:pt>
                <c:pt idx="125">
                  <c:v>-374.9975</c:v>
                </c:pt>
                <c:pt idx="126">
                  <c:v>-373.99770000000001</c:v>
                </c:pt>
                <c:pt idx="127">
                  <c:v>-372.99779999999998</c:v>
                </c:pt>
                <c:pt idx="128">
                  <c:v>-371.9982</c:v>
                </c:pt>
                <c:pt idx="129">
                  <c:v>-370.99900000000002</c:v>
                </c:pt>
                <c:pt idx="130">
                  <c:v>-369.99759999999998</c:v>
                </c:pt>
                <c:pt idx="131">
                  <c:v>-368.99829999999997</c:v>
                </c:pt>
                <c:pt idx="132">
                  <c:v>-367.99770000000001</c:v>
                </c:pt>
                <c:pt idx="133">
                  <c:v>-366.99849999999998</c:v>
                </c:pt>
                <c:pt idx="134">
                  <c:v>-365.9975</c:v>
                </c:pt>
                <c:pt idx="135">
                  <c:v>-364.99759999999998</c:v>
                </c:pt>
                <c:pt idx="136">
                  <c:v>-363.99720000000002</c:v>
                </c:pt>
                <c:pt idx="137">
                  <c:v>-362.99779999999998</c:v>
                </c:pt>
                <c:pt idx="138">
                  <c:v>-361.9984</c:v>
                </c:pt>
                <c:pt idx="139">
                  <c:v>-360.99779999999998</c:v>
                </c:pt>
                <c:pt idx="140">
                  <c:v>-359.99869999999999</c:v>
                </c:pt>
                <c:pt idx="141">
                  <c:v>-358.99770000000001</c:v>
                </c:pt>
                <c:pt idx="142">
                  <c:v>-357.99880000000002</c:v>
                </c:pt>
                <c:pt idx="143">
                  <c:v>-356.99790000000002</c:v>
                </c:pt>
                <c:pt idx="144">
                  <c:v>-355.9973</c:v>
                </c:pt>
                <c:pt idx="145">
                  <c:v>-354.99759999999998</c:v>
                </c:pt>
                <c:pt idx="146">
                  <c:v>-353.99740000000003</c:v>
                </c:pt>
                <c:pt idx="147">
                  <c:v>-352.99829999999997</c:v>
                </c:pt>
                <c:pt idx="148">
                  <c:v>-351.9982</c:v>
                </c:pt>
                <c:pt idx="149">
                  <c:v>-350.99810000000002</c:v>
                </c:pt>
                <c:pt idx="150">
                  <c:v>-349.99860000000001</c:v>
                </c:pt>
                <c:pt idx="151">
                  <c:v>-348.99880000000002</c:v>
                </c:pt>
                <c:pt idx="152">
                  <c:v>-347.99740000000003</c:v>
                </c:pt>
                <c:pt idx="153">
                  <c:v>-346.99779999999998</c:v>
                </c:pt>
                <c:pt idx="154">
                  <c:v>-345.9973</c:v>
                </c:pt>
                <c:pt idx="155">
                  <c:v>-344.99770000000001</c:v>
                </c:pt>
                <c:pt idx="156">
                  <c:v>-343.99740000000003</c:v>
                </c:pt>
                <c:pt idx="157">
                  <c:v>-342.9975</c:v>
                </c:pt>
                <c:pt idx="158">
                  <c:v>-341.9982</c:v>
                </c:pt>
                <c:pt idx="159">
                  <c:v>-340.9984</c:v>
                </c:pt>
                <c:pt idx="160">
                  <c:v>-339.99829999999997</c:v>
                </c:pt>
                <c:pt idx="161">
                  <c:v>-338.9991</c:v>
                </c:pt>
                <c:pt idx="162">
                  <c:v>-337.99779999999998</c:v>
                </c:pt>
                <c:pt idx="163">
                  <c:v>-336.99759999999998</c:v>
                </c:pt>
                <c:pt idx="164">
                  <c:v>-335.99759999999998</c:v>
                </c:pt>
                <c:pt idx="165">
                  <c:v>-334.99720000000002</c:v>
                </c:pt>
                <c:pt idx="166">
                  <c:v>-333.99770000000001</c:v>
                </c:pt>
                <c:pt idx="167">
                  <c:v>-332.99810000000002</c:v>
                </c:pt>
                <c:pt idx="168">
                  <c:v>-331.99829999999997</c:v>
                </c:pt>
                <c:pt idx="169">
                  <c:v>-330.99779999999998</c:v>
                </c:pt>
                <c:pt idx="170">
                  <c:v>-329.99900000000002</c:v>
                </c:pt>
                <c:pt idx="171">
                  <c:v>-328.99880000000002</c:v>
                </c:pt>
                <c:pt idx="172">
                  <c:v>-327.9973</c:v>
                </c:pt>
                <c:pt idx="173">
                  <c:v>-326.99810000000002</c:v>
                </c:pt>
                <c:pt idx="174">
                  <c:v>-325.99770000000001</c:v>
                </c:pt>
                <c:pt idx="175">
                  <c:v>-324.9973</c:v>
                </c:pt>
                <c:pt idx="176">
                  <c:v>-323.99740000000003</c:v>
                </c:pt>
                <c:pt idx="177">
                  <c:v>-322.99810000000002</c:v>
                </c:pt>
                <c:pt idx="178">
                  <c:v>-321.99779999999998</c:v>
                </c:pt>
                <c:pt idx="179">
                  <c:v>-320.9984</c:v>
                </c:pt>
                <c:pt idx="180">
                  <c:v>-319.99790000000002</c:v>
                </c:pt>
                <c:pt idx="181">
                  <c:v>-318.99950000000001</c:v>
                </c:pt>
                <c:pt idx="182">
                  <c:v>-317.99799999999999</c:v>
                </c:pt>
                <c:pt idx="183">
                  <c:v>-316.99779999999998</c:v>
                </c:pt>
                <c:pt idx="184">
                  <c:v>-315.99709999999999</c:v>
                </c:pt>
                <c:pt idx="185">
                  <c:v>-314.9966</c:v>
                </c:pt>
                <c:pt idx="186">
                  <c:v>-313.99799999999999</c:v>
                </c:pt>
                <c:pt idx="187">
                  <c:v>-312.99779999999998</c:v>
                </c:pt>
                <c:pt idx="188">
                  <c:v>-311.99900000000002</c:v>
                </c:pt>
                <c:pt idx="189">
                  <c:v>-310.99810000000002</c:v>
                </c:pt>
                <c:pt idx="190">
                  <c:v>-309.9982</c:v>
                </c:pt>
                <c:pt idx="191">
                  <c:v>-308.99860000000001</c:v>
                </c:pt>
                <c:pt idx="192">
                  <c:v>-307.99810000000002</c:v>
                </c:pt>
                <c:pt idx="193">
                  <c:v>-306.9982</c:v>
                </c:pt>
                <c:pt idx="194">
                  <c:v>-305.99740000000003</c:v>
                </c:pt>
                <c:pt idx="195">
                  <c:v>-304.9973</c:v>
                </c:pt>
                <c:pt idx="196">
                  <c:v>-303.99759999999998</c:v>
                </c:pt>
                <c:pt idx="197">
                  <c:v>-302.99779999999998</c:v>
                </c:pt>
                <c:pt idx="198">
                  <c:v>-301.99779999999998</c:v>
                </c:pt>
                <c:pt idx="199">
                  <c:v>-300.9982</c:v>
                </c:pt>
                <c:pt idx="200">
                  <c:v>-299.99829999999997</c:v>
                </c:pt>
                <c:pt idx="201">
                  <c:v>-298.99919999999997</c:v>
                </c:pt>
                <c:pt idx="202">
                  <c:v>-297.99799999999999</c:v>
                </c:pt>
                <c:pt idx="203">
                  <c:v>-296.99799999999999</c:v>
                </c:pt>
                <c:pt idx="204">
                  <c:v>-295.99740000000003</c:v>
                </c:pt>
                <c:pt idx="205">
                  <c:v>-294.99740000000003</c:v>
                </c:pt>
                <c:pt idx="206">
                  <c:v>-293.99700000000001</c:v>
                </c:pt>
                <c:pt idx="207">
                  <c:v>-292.99810000000002</c:v>
                </c:pt>
                <c:pt idx="208">
                  <c:v>-291.99829999999997</c:v>
                </c:pt>
                <c:pt idx="209">
                  <c:v>-290.9975</c:v>
                </c:pt>
                <c:pt idx="210">
                  <c:v>-289.99900000000002</c:v>
                </c:pt>
                <c:pt idx="211">
                  <c:v>-288.99869999999999</c:v>
                </c:pt>
                <c:pt idx="212">
                  <c:v>-287.99849999999998</c:v>
                </c:pt>
                <c:pt idx="213">
                  <c:v>-286.9973</c:v>
                </c:pt>
                <c:pt idx="214">
                  <c:v>-285.9975</c:v>
                </c:pt>
                <c:pt idx="215">
                  <c:v>-284.99790000000002</c:v>
                </c:pt>
                <c:pt idx="216">
                  <c:v>-283.99680000000001</c:v>
                </c:pt>
                <c:pt idx="217">
                  <c:v>-282.99799999999999</c:v>
                </c:pt>
                <c:pt idx="218">
                  <c:v>-281.9982</c:v>
                </c:pt>
                <c:pt idx="219">
                  <c:v>-280.99869999999999</c:v>
                </c:pt>
                <c:pt idx="220">
                  <c:v>-279.99759999999998</c:v>
                </c:pt>
                <c:pt idx="221">
                  <c:v>-278.99889999999999</c:v>
                </c:pt>
                <c:pt idx="222">
                  <c:v>-277.99810000000002</c:v>
                </c:pt>
                <c:pt idx="223">
                  <c:v>-276.99790000000002</c:v>
                </c:pt>
                <c:pt idx="224">
                  <c:v>-275.99779999999998</c:v>
                </c:pt>
                <c:pt idx="225">
                  <c:v>-274.99689999999998</c:v>
                </c:pt>
                <c:pt idx="226">
                  <c:v>-273.99790000000002</c:v>
                </c:pt>
                <c:pt idx="227">
                  <c:v>-272.99759999999998</c:v>
                </c:pt>
                <c:pt idx="228">
                  <c:v>-271.99799999999999</c:v>
                </c:pt>
                <c:pt idx="229">
                  <c:v>-270.99790000000002</c:v>
                </c:pt>
                <c:pt idx="230">
                  <c:v>-269.99860000000001</c:v>
                </c:pt>
                <c:pt idx="231">
                  <c:v>-268.99860000000001</c:v>
                </c:pt>
                <c:pt idx="232">
                  <c:v>-267.99829999999997</c:v>
                </c:pt>
                <c:pt idx="233">
                  <c:v>-266.9982</c:v>
                </c:pt>
                <c:pt idx="234">
                  <c:v>-265.99720000000002</c:v>
                </c:pt>
                <c:pt idx="235">
                  <c:v>-264.9973</c:v>
                </c:pt>
                <c:pt idx="236">
                  <c:v>-263.99759999999998</c:v>
                </c:pt>
                <c:pt idx="237">
                  <c:v>-262.99849999999998</c:v>
                </c:pt>
                <c:pt idx="238">
                  <c:v>-261.9973</c:v>
                </c:pt>
                <c:pt idx="239">
                  <c:v>-260.9984</c:v>
                </c:pt>
                <c:pt idx="240">
                  <c:v>-259.9982</c:v>
                </c:pt>
                <c:pt idx="241">
                  <c:v>-258.9991</c:v>
                </c:pt>
                <c:pt idx="242">
                  <c:v>-257.9982</c:v>
                </c:pt>
                <c:pt idx="243">
                  <c:v>-256.99790000000002</c:v>
                </c:pt>
                <c:pt idx="244">
                  <c:v>-255.9974</c:v>
                </c:pt>
                <c:pt idx="245">
                  <c:v>-254.99700000000001</c:v>
                </c:pt>
                <c:pt idx="246">
                  <c:v>-253.9975</c:v>
                </c:pt>
                <c:pt idx="247">
                  <c:v>-252.9984</c:v>
                </c:pt>
                <c:pt idx="248">
                  <c:v>-251.99760000000001</c:v>
                </c:pt>
                <c:pt idx="249">
                  <c:v>-250.99959999999999</c:v>
                </c:pt>
                <c:pt idx="250">
                  <c:v>-249.99680000000001</c:v>
                </c:pt>
                <c:pt idx="251">
                  <c:v>-248.99870000000001</c:v>
                </c:pt>
                <c:pt idx="252">
                  <c:v>-247.9982</c:v>
                </c:pt>
                <c:pt idx="253">
                  <c:v>-246.99780000000001</c:v>
                </c:pt>
                <c:pt idx="254">
                  <c:v>-245.99789999999999</c:v>
                </c:pt>
                <c:pt idx="255">
                  <c:v>-244.99719999999999</c:v>
                </c:pt>
                <c:pt idx="256">
                  <c:v>-243.99760000000001</c:v>
                </c:pt>
                <c:pt idx="257">
                  <c:v>-242.9982</c:v>
                </c:pt>
                <c:pt idx="258">
                  <c:v>-241.99809999999999</c:v>
                </c:pt>
                <c:pt idx="259">
                  <c:v>-240.99789999999999</c:v>
                </c:pt>
                <c:pt idx="260">
                  <c:v>-239.99870000000001</c:v>
                </c:pt>
                <c:pt idx="261">
                  <c:v>-238.99870000000001</c:v>
                </c:pt>
                <c:pt idx="262">
                  <c:v>-237.9983</c:v>
                </c:pt>
                <c:pt idx="263">
                  <c:v>-236.9973</c:v>
                </c:pt>
                <c:pt idx="264">
                  <c:v>-235.99760000000001</c:v>
                </c:pt>
                <c:pt idx="265">
                  <c:v>-234.9973</c:v>
                </c:pt>
                <c:pt idx="266">
                  <c:v>-233.99770000000001</c:v>
                </c:pt>
                <c:pt idx="267">
                  <c:v>-232.99770000000001</c:v>
                </c:pt>
                <c:pt idx="268">
                  <c:v>-231.9983</c:v>
                </c:pt>
                <c:pt idx="269">
                  <c:v>-230.99799999999999</c:v>
                </c:pt>
                <c:pt idx="270">
                  <c:v>-229.9983</c:v>
                </c:pt>
                <c:pt idx="271">
                  <c:v>-228.99870000000001</c:v>
                </c:pt>
                <c:pt idx="272">
                  <c:v>-227.9982</c:v>
                </c:pt>
                <c:pt idx="273">
                  <c:v>-226.99770000000001</c:v>
                </c:pt>
                <c:pt idx="274">
                  <c:v>-225.99760000000001</c:v>
                </c:pt>
                <c:pt idx="275">
                  <c:v>-224.99719999999999</c:v>
                </c:pt>
                <c:pt idx="276">
                  <c:v>-223.99760000000001</c:v>
                </c:pt>
                <c:pt idx="277">
                  <c:v>-222.99799999999999</c:v>
                </c:pt>
                <c:pt idx="278">
                  <c:v>-221.99780000000001</c:v>
                </c:pt>
                <c:pt idx="279">
                  <c:v>-220.99870000000001</c:v>
                </c:pt>
                <c:pt idx="280">
                  <c:v>-219.9983</c:v>
                </c:pt>
                <c:pt idx="281">
                  <c:v>-218.99860000000001</c:v>
                </c:pt>
                <c:pt idx="282">
                  <c:v>-217.9982</c:v>
                </c:pt>
                <c:pt idx="283">
                  <c:v>-216.99799999999999</c:v>
                </c:pt>
                <c:pt idx="284">
                  <c:v>-215.9975</c:v>
                </c:pt>
                <c:pt idx="285">
                  <c:v>-214.99709999999999</c:v>
                </c:pt>
                <c:pt idx="286">
                  <c:v>-213.99780000000001</c:v>
                </c:pt>
                <c:pt idx="287">
                  <c:v>-212.9974</c:v>
                </c:pt>
                <c:pt idx="288">
                  <c:v>-211.99799999999999</c:v>
                </c:pt>
                <c:pt idx="289">
                  <c:v>-210.999</c:v>
                </c:pt>
                <c:pt idx="290">
                  <c:v>-209.99799999999999</c:v>
                </c:pt>
                <c:pt idx="291">
                  <c:v>-208.99879999999999</c:v>
                </c:pt>
                <c:pt idx="292">
                  <c:v>-207.9984</c:v>
                </c:pt>
                <c:pt idx="293">
                  <c:v>-206.99780000000001</c:v>
                </c:pt>
                <c:pt idx="294">
                  <c:v>-205.99709999999999</c:v>
                </c:pt>
                <c:pt idx="295">
                  <c:v>-204.9966</c:v>
                </c:pt>
                <c:pt idx="296">
                  <c:v>-203.99799999999999</c:v>
                </c:pt>
                <c:pt idx="297">
                  <c:v>-202.9982</c:v>
                </c:pt>
                <c:pt idx="298">
                  <c:v>-201.99789999999999</c:v>
                </c:pt>
                <c:pt idx="299">
                  <c:v>-200.99850000000001</c:v>
                </c:pt>
                <c:pt idx="300">
                  <c:v>-199.99770000000001</c:v>
                </c:pt>
                <c:pt idx="301">
                  <c:v>-198.99889999999999</c:v>
                </c:pt>
                <c:pt idx="302">
                  <c:v>-197.9991</c:v>
                </c:pt>
                <c:pt idx="303">
                  <c:v>-196.99809999999999</c:v>
                </c:pt>
                <c:pt idx="304">
                  <c:v>-195.9974</c:v>
                </c:pt>
                <c:pt idx="305">
                  <c:v>-194.99690000000001</c:v>
                </c:pt>
                <c:pt idx="306">
                  <c:v>-193.9974</c:v>
                </c:pt>
                <c:pt idx="307">
                  <c:v>-192.99799999999999</c:v>
                </c:pt>
                <c:pt idx="308">
                  <c:v>-191.99760000000001</c:v>
                </c:pt>
                <c:pt idx="309">
                  <c:v>-190.9991</c:v>
                </c:pt>
                <c:pt idx="310">
                  <c:v>-189.99799999999999</c:v>
                </c:pt>
                <c:pt idx="311">
                  <c:v>-188.99809999999999</c:v>
                </c:pt>
                <c:pt idx="312">
                  <c:v>-187.99879999999999</c:v>
                </c:pt>
                <c:pt idx="313">
                  <c:v>-186.99760000000001</c:v>
                </c:pt>
                <c:pt idx="314">
                  <c:v>-185.99799999999999</c:v>
                </c:pt>
                <c:pt idx="315">
                  <c:v>-184.9967</c:v>
                </c:pt>
                <c:pt idx="316">
                  <c:v>-183.9974</c:v>
                </c:pt>
                <c:pt idx="317">
                  <c:v>-182.9982</c:v>
                </c:pt>
                <c:pt idx="318">
                  <c:v>-181.99770000000001</c:v>
                </c:pt>
                <c:pt idx="319">
                  <c:v>-180.99930000000001</c:v>
                </c:pt>
                <c:pt idx="320">
                  <c:v>-179.9974</c:v>
                </c:pt>
                <c:pt idx="321">
                  <c:v>-178.99860000000001</c:v>
                </c:pt>
                <c:pt idx="322">
                  <c:v>-177.9983</c:v>
                </c:pt>
                <c:pt idx="323">
                  <c:v>-176.99789999999999</c:v>
                </c:pt>
                <c:pt idx="324">
                  <c:v>-175.99770000000001</c:v>
                </c:pt>
                <c:pt idx="325">
                  <c:v>-174.9973</c:v>
                </c:pt>
                <c:pt idx="326">
                  <c:v>-173.9974</c:v>
                </c:pt>
                <c:pt idx="327">
                  <c:v>-172.9984</c:v>
                </c:pt>
                <c:pt idx="328">
                  <c:v>-171.99760000000001</c:v>
                </c:pt>
                <c:pt idx="329">
                  <c:v>-170.99860000000001</c:v>
                </c:pt>
                <c:pt idx="330">
                  <c:v>-169.99850000000001</c:v>
                </c:pt>
                <c:pt idx="331">
                  <c:v>-168.99770000000001</c:v>
                </c:pt>
                <c:pt idx="332">
                  <c:v>-167.99879999999999</c:v>
                </c:pt>
                <c:pt idx="333">
                  <c:v>-166.99780000000001</c:v>
                </c:pt>
                <c:pt idx="334">
                  <c:v>-165.99789999999999</c:v>
                </c:pt>
                <c:pt idx="335">
                  <c:v>-164.99680000000001</c:v>
                </c:pt>
                <c:pt idx="336">
                  <c:v>-163.9973</c:v>
                </c:pt>
                <c:pt idx="337">
                  <c:v>-162.99809999999999</c:v>
                </c:pt>
                <c:pt idx="338">
                  <c:v>-161.9975</c:v>
                </c:pt>
                <c:pt idx="339">
                  <c:v>-160.99809999999999</c:v>
                </c:pt>
                <c:pt idx="340">
                  <c:v>-159.9983</c:v>
                </c:pt>
                <c:pt idx="341">
                  <c:v>-158.99870000000001</c:v>
                </c:pt>
                <c:pt idx="342">
                  <c:v>-157.99870000000001</c:v>
                </c:pt>
                <c:pt idx="343">
                  <c:v>-156.9983</c:v>
                </c:pt>
                <c:pt idx="344">
                  <c:v>-155.9974</c:v>
                </c:pt>
                <c:pt idx="345">
                  <c:v>-154.9973</c:v>
                </c:pt>
                <c:pt idx="346">
                  <c:v>-153.99770000000001</c:v>
                </c:pt>
                <c:pt idx="347">
                  <c:v>-152.99799999999999</c:v>
                </c:pt>
                <c:pt idx="348">
                  <c:v>-151.9975</c:v>
                </c:pt>
                <c:pt idx="349">
                  <c:v>-150.99780000000001</c:v>
                </c:pt>
                <c:pt idx="350">
                  <c:v>-149.9991</c:v>
                </c:pt>
                <c:pt idx="351">
                  <c:v>-148.9982</c:v>
                </c:pt>
                <c:pt idx="352">
                  <c:v>-147.9984</c:v>
                </c:pt>
                <c:pt idx="353">
                  <c:v>-146.99780000000001</c:v>
                </c:pt>
                <c:pt idx="354">
                  <c:v>-145.9973</c:v>
                </c:pt>
                <c:pt idx="355">
                  <c:v>-144.9975</c:v>
                </c:pt>
                <c:pt idx="356">
                  <c:v>-143.99719999999999</c:v>
                </c:pt>
                <c:pt idx="357">
                  <c:v>-142.99850000000001</c:v>
                </c:pt>
                <c:pt idx="358">
                  <c:v>-141.9974</c:v>
                </c:pt>
                <c:pt idx="359">
                  <c:v>-140.99850000000001</c:v>
                </c:pt>
                <c:pt idx="360">
                  <c:v>-139.99809999999999</c:v>
                </c:pt>
                <c:pt idx="361">
                  <c:v>-138.99809999999999</c:v>
                </c:pt>
                <c:pt idx="362">
                  <c:v>-137.99930000000001</c:v>
                </c:pt>
                <c:pt idx="363">
                  <c:v>-136.99719999999999</c:v>
                </c:pt>
                <c:pt idx="364">
                  <c:v>-135.9983</c:v>
                </c:pt>
                <c:pt idx="365">
                  <c:v>-134.99700000000001</c:v>
                </c:pt>
                <c:pt idx="366">
                  <c:v>-133.9973</c:v>
                </c:pt>
                <c:pt idx="367">
                  <c:v>-132.99809999999999</c:v>
                </c:pt>
                <c:pt idx="368">
                  <c:v>-131.99780000000001</c:v>
                </c:pt>
                <c:pt idx="369">
                  <c:v>-130.99860000000001</c:v>
                </c:pt>
                <c:pt idx="370">
                  <c:v>-129.99860000000001</c:v>
                </c:pt>
                <c:pt idx="371">
                  <c:v>-128.9982</c:v>
                </c:pt>
                <c:pt idx="372">
                  <c:v>-127.9987</c:v>
                </c:pt>
                <c:pt idx="373">
                  <c:v>-126.99760000000001</c:v>
                </c:pt>
                <c:pt idx="374">
                  <c:v>-125.99720000000001</c:v>
                </c:pt>
                <c:pt idx="375">
                  <c:v>-124.99720000000001</c:v>
                </c:pt>
                <c:pt idx="376">
                  <c:v>-123.9975</c:v>
                </c:pt>
                <c:pt idx="377">
                  <c:v>-122.99809999999999</c:v>
                </c:pt>
                <c:pt idx="378">
                  <c:v>-121.99760000000001</c:v>
                </c:pt>
                <c:pt idx="379">
                  <c:v>-120.99809999999999</c:v>
                </c:pt>
                <c:pt idx="380">
                  <c:v>-119.9992</c:v>
                </c:pt>
                <c:pt idx="381">
                  <c:v>-118.9986</c:v>
                </c:pt>
                <c:pt idx="382">
                  <c:v>-117.998</c:v>
                </c:pt>
                <c:pt idx="383">
                  <c:v>-116.99720000000001</c:v>
                </c:pt>
                <c:pt idx="384">
                  <c:v>-115.9974</c:v>
                </c:pt>
                <c:pt idx="385">
                  <c:v>-114.9978</c:v>
                </c:pt>
                <c:pt idx="386">
                  <c:v>-113.9975</c:v>
                </c:pt>
                <c:pt idx="387">
                  <c:v>-112.9979</c:v>
                </c:pt>
                <c:pt idx="388">
                  <c:v>-111.99760000000001</c:v>
                </c:pt>
                <c:pt idx="389">
                  <c:v>-110.9983</c:v>
                </c:pt>
                <c:pt idx="390">
                  <c:v>-109.9986</c:v>
                </c:pt>
                <c:pt idx="391">
                  <c:v>-108.9986</c:v>
                </c:pt>
                <c:pt idx="392">
                  <c:v>-107.9986</c:v>
                </c:pt>
                <c:pt idx="393">
                  <c:v>-106.99769999999999</c:v>
                </c:pt>
                <c:pt idx="394">
                  <c:v>-105.9982</c:v>
                </c:pt>
                <c:pt idx="395">
                  <c:v>-104.99769999999999</c:v>
                </c:pt>
                <c:pt idx="396">
                  <c:v>-103.9957</c:v>
                </c:pt>
                <c:pt idx="397">
                  <c:v>-102.9991</c:v>
                </c:pt>
                <c:pt idx="398">
                  <c:v>-101.9973</c:v>
                </c:pt>
                <c:pt idx="399">
                  <c:v>-100.998</c:v>
                </c:pt>
                <c:pt idx="400">
                  <c:v>-99.998500000000007</c:v>
                </c:pt>
                <c:pt idx="401">
                  <c:v>-98.998599999999996</c:v>
                </c:pt>
                <c:pt idx="402">
                  <c:v>-97.998999999999995</c:v>
                </c:pt>
                <c:pt idx="403">
                  <c:v>-96.997900000000001</c:v>
                </c:pt>
                <c:pt idx="404">
                  <c:v>-95.996700000000004</c:v>
                </c:pt>
                <c:pt idx="405">
                  <c:v>-94.996799999999993</c:v>
                </c:pt>
                <c:pt idx="406">
                  <c:v>-93.998000000000005</c:v>
                </c:pt>
                <c:pt idx="407">
                  <c:v>-92.998199999999997</c:v>
                </c:pt>
                <c:pt idx="408">
                  <c:v>-91.998000000000005</c:v>
                </c:pt>
                <c:pt idx="409">
                  <c:v>-90.997900000000001</c:v>
                </c:pt>
                <c:pt idx="410">
                  <c:v>-89.998599999999996</c:v>
                </c:pt>
                <c:pt idx="411">
                  <c:v>-88.998400000000004</c:v>
                </c:pt>
                <c:pt idx="412">
                  <c:v>-87.999499999999998</c:v>
                </c:pt>
                <c:pt idx="413">
                  <c:v>-86.997100000000003</c:v>
                </c:pt>
                <c:pt idx="414">
                  <c:v>-85.996899999999997</c:v>
                </c:pt>
                <c:pt idx="415">
                  <c:v>-84.997799999999998</c:v>
                </c:pt>
                <c:pt idx="416">
                  <c:v>-83.997500000000002</c:v>
                </c:pt>
                <c:pt idx="417">
                  <c:v>-82.997900000000001</c:v>
                </c:pt>
                <c:pt idx="418">
                  <c:v>-81.998099999999994</c:v>
                </c:pt>
                <c:pt idx="419">
                  <c:v>-80.998000000000005</c:v>
                </c:pt>
                <c:pt idx="420">
                  <c:v>-79.998500000000007</c:v>
                </c:pt>
                <c:pt idx="421">
                  <c:v>-78.998500000000007</c:v>
                </c:pt>
                <c:pt idx="422">
                  <c:v>-77.998699999999999</c:v>
                </c:pt>
                <c:pt idx="423">
                  <c:v>-76.997900000000001</c:v>
                </c:pt>
                <c:pt idx="424">
                  <c:v>-75.997299999999996</c:v>
                </c:pt>
                <c:pt idx="425">
                  <c:v>-74.997399999999999</c:v>
                </c:pt>
                <c:pt idx="426">
                  <c:v>-73.997299999999996</c:v>
                </c:pt>
                <c:pt idx="427">
                  <c:v>-72.997299999999996</c:v>
                </c:pt>
                <c:pt idx="428">
                  <c:v>-71.998000000000005</c:v>
                </c:pt>
                <c:pt idx="429">
                  <c:v>-70.998999999999995</c:v>
                </c:pt>
                <c:pt idx="430">
                  <c:v>-69.9983</c:v>
                </c:pt>
                <c:pt idx="431">
                  <c:v>-68.998599999999996</c:v>
                </c:pt>
                <c:pt idx="432">
                  <c:v>-67.998599999999996</c:v>
                </c:pt>
                <c:pt idx="433">
                  <c:v>-66.9983</c:v>
                </c:pt>
                <c:pt idx="434">
                  <c:v>-65.996499999999997</c:v>
                </c:pt>
                <c:pt idx="435">
                  <c:v>-64.997299999999996</c:v>
                </c:pt>
                <c:pt idx="436">
                  <c:v>-63.997300000000003</c:v>
                </c:pt>
                <c:pt idx="437">
                  <c:v>-62.997799999999998</c:v>
                </c:pt>
                <c:pt idx="438">
                  <c:v>-61.9985</c:v>
                </c:pt>
                <c:pt idx="439">
                  <c:v>-60.997300000000003</c:v>
                </c:pt>
                <c:pt idx="440">
                  <c:v>-59.999499999999998</c:v>
                </c:pt>
                <c:pt idx="441">
                  <c:v>-58.998399999999997</c:v>
                </c:pt>
                <c:pt idx="442">
                  <c:v>-57.998699999999999</c:v>
                </c:pt>
                <c:pt idx="443">
                  <c:v>-56.9983</c:v>
                </c:pt>
                <c:pt idx="444">
                  <c:v>-55.996400000000001</c:v>
                </c:pt>
                <c:pt idx="445">
                  <c:v>-54.997500000000002</c:v>
                </c:pt>
                <c:pt idx="446">
                  <c:v>-53.997399999999999</c:v>
                </c:pt>
                <c:pt idx="447">
                  <c:v>-52.997999999999998</c:v>
                </c:pt>
                <c:pt idx="448">
                  <c:v>-51.997799999999998</c:v>
                </c:pt>
                <c:pt idx="449">
                  <c:v>-50.997700000000002</c:v>
                </c:pt>
                <c:pt idx="450">
                  <c:v>-49.999899999999997</c:v>
                </c:pt>
                <c:pt idx="451">
                  <c:v>-48.997900000000001</c:v>
                </c:pt>
                <c:pt idx="452">
                  <c:v>-47.9985</c:v>
                </c:pt>
                <c:pt idx="453">
                  <c:v>-46.997900000000001</c:v>
                </c:pt>
                <c:pt idx="454">
                  <c:v>-45.997999999999998</c:v>
                </c:pt>
                <c:pt idx="455">
                  <c:v>-44.9968</c:v>
                </c:pt>
              </c:numCache>
            </c:numRef>
          </c:xVal>
          <c:yVal>
            <c:numRef>
              <c:f>水平漏场!$D$9:$D$464</c:f>
              <c:numCache>
                <c:formatCode>General</c:formatCode>
                <c:ptCount val="456"/>
                <c:pt idx="0">
                  <c:v>1.34</c:v>
                </c:pt>
                <c:pt idx="1">
                  <c:v>1.4</c:v>
                </c:pt>
                <c:pt idx="2">
                  <c:v>1.44</c:v>
                </c:pt>
                <c:pt idx="3">
                  <c:v>1.39</c:v>
                </c:pt>
                <c:pt idx="4">
                  <c:v>1.32</c:v>
                </c:pt>
                <c:pt idx="5">
                  <c:v>1.37</c:v>
                </c:pt>
                <c:pt idx="6">
                  <c:v>1.33</c:v>
                </c:pt>
                <c:pt idx="7">
                  <c:v>1.37</c:v>
                </c:pt>
                <c:pt idx="8">
                  <c:v>1.34</c:v>
                </c:pt>
                <c:pt idx="9">
                  <c:v>1.35</c:v>
                </c:pt>
                <c:pt idx="10">
                  <c:v>1.38</c:v>
                </c:pt>
                <c:pt idx="11">
                  <c:v>1.36</c:v>
                </c:pt>
                <c:pt idx="12">
                  <c:v>1.38</c:v>
                </c:pt>
                <c:pt idx="13">
                  <c:v>1.36</c:v>
                </c:pt>
                <c:pt idx="14">
                  <c:v>1.37</c:v>
                </c:pt>
                <c:pt idx="15">
                  <c:v>1.36</c:v>
                </c:pt>
                <c:pt idx="16">
                  <c:v>1.36</c:v>
                </c:pt>
                <c:pt idx="17">
                  <c:v>1.39</c:v>
                </c:pt>
                <c:pt idx="18">
                  <c:v>1.38</c:v>
                </c:pt>
                <c:pt idx="19">
                  <c:v>1.34</c:v>
                </c:pt>
                <c:pt idx="20">
                  <c:v>1.39</c:v>
                </c:pt>
                <c:pt idx="21">
                  <c:v>1.39</c:v>
                </c:pt>
                <c:pt idx="22">
                  <c:v>1.41</c:v>
                </c:pt>
                <c:pt idx="23">
                  <c:v>1.42</c:v>
                </c:pt>
                <c:pt idx="24">
                  <c:v>1.4</c:v>
                </c:pt>
                <c:pt idx="25">
                  <c:v>1.4</c:v>
                </c:pt>
                <c:pt idx="26">
                  <c:v>1.4</c:v>
                </c:pt>
                <c:pt idx="27">
                  <c:v>1.43</c:v>
                </c:pt>
                <c:pt idx="28">
                  <c:v>1.46</c:v>
                </c:pt>
                <c:pt idx="29">
                  <c:v>1.43</c:v>
                </c:pt>
                <c:pt idx="30">
                  <c:v>1.41</c:v>
                </c:pt>
                <c:pt idx="31">
                  <c:v>1.44</c:v>
                </c:pt>
                <c:pt idx="32">
                  <c:v>1.45</c:v>
                </c:pt>
                <c:pt idx="33">
                  <c:v>1.47</c:v>
                </c:pt>
                <c:pt idx="34">
                  <c:v>1.47</c:v>
                </c:pt>
                <c:pt idx="35">
                  <c:v>1.45</c:v>
                </c:pt>
                <c:pt idx="36">
                  <c:v>1.44</c:v>
                </c:pt>
                <c:pt idx="37">
                  <c:v>1.44</c:v>
                </c:pt>
                <c:pt idx="38">
                  <c:v>1.45</c:v>
                </c:pt>
                <c:pt idx="39">
                  <c:v>1.47</c:v>
                </c:pt>
                <c:pt idx="40">
                  <c:v>1.44</c:v>
                </c:pt>
                <c:pt idx="41">
                  <c:v>1.43</c:v>
                </c:pt>
                <c:pt idx="42">
                  <c:v>1.46</c:v>
                </c:pt>
                <c:pt idx="43">
                  <c:v>1.46</c:v>
                </c:pt>
                <c:pt idx="44">
                  <c:v>1.44</c:v>
                </c:pt>
                <c:pt idx="45">
                  <c:v>1.43</c:v>
                </c:pt>
                <c:pt idx="46">
                  <c:v>1.43</c:v>
                </c:pt>
                <c:pt idx="47">
                  <c:v>1.49</c:v>
                </c:pt>
                <c:pt idx="48">
                  <c:v>1.47</c:v>
                </c:pt>
                <c:pt idx="49">
                  <c:v>1.45</c:v>
                </c:pt>
                <c:pt idx="50">
                  <c:v>1.45</c:v>
                </c:pt>
                <c:pt idx="51">
                  <c:v>1.52</c:v>
                </c:pt>
                <c:pt idx="52">
                  <c:v>1.54</c:v>
                </c:pt>
                <c:pt idx="53">
                  <c:v>1.52</c:v>
                </c:pt>
                <c:pt idx="54">
                  <c:v>1.56</c:v>
                </c:pt>
                <c:pt idx="55">
                  <c:v>1.54</c:v>
                </c:pt>
                <c:pt idx="56">
                  <c:v>1.54</c:v>
                </c:pt>
                <c:pt idx="57">
                  <c:v>1.56</c:v>
                </c:pt>
                <c:pt idx="58">
                  <c:v>1.57</c:v>
                </c:pt>
                <c:pt idx="59">
                  <c:v>1.59</c:v>
                </c:pt>
                <c:pt idx="60">
                  <c:v>1.64</c:v>
                </c:pt>
                <c:pt idx="61">
                  <c:v>1.57</c:v>
                </c:pt>
                <c:pt idx="62">
                  <c:v>1.52</c:v>
                </c:pt>
                <c:pt idx="63">
                  <c:v>1.44</c:v>
                </c:pt>
                <c:pt idx="64">
                  <c:v>1.39</c:v>
                </c:pt>
                <c:pt idx="65">
                  <c:v>1.45</c:v>
                </c:pt>
                <c:pt idx="66">
                  <c:v>1.5</c:v>
                </c:pt>
                <c:pt idx="67">
                  <c:v>1.56</c:v>
                </c:pt>
                <c:pt idx="68">
                  <c:v>1.58</c:v>
                </c:pt>
                <c:pt idx="69">
                  <c:v>1.52</c:v>
                </c:pt>
                <c:pt idx="70">
                  <c:v>1.5</c:v>
                </c:pt>
                <c:pt idx="71">
                  <c:v>1.57</c:v>
                </c:pt>
                <c:pt idx="72">
                  <c:v>1.55</c:v>
                </c:pt>
                <c:pt idx="73">
                  <c:v>1.57</c:v>
                </c:pt>
                <c:pt idx="74">
                  <c:v>1.55</c:v>
                </c:pt>
                <c:pt idx="75">
                  <c:v>1.56</c:v>
                </c:pt>
                <c:pt idx="76">
                  <c:v>1.57</c:v>
                </c:pt>
                <c:pt idx="77">
                  <c:v>1.56</c:v>
                </c:pt>
                <c:pt idx="78">
                  <c:v>1.53</c:v>
                </c:pt>
                <c:pt idx="79">
                  <c:v>1.55</c:v>
                </c:pt>
                <c:pt idx="80">
                  <c:v>1.58</c:v>
                </c:pt>
                <c:pt idx="81">
                  <c:v>1.6</c:v>
                </c:pt>
                <c:pt idx="82">
                  <c:v>1.57</c:v>
                </c:pt>
                <c:pt idx="83">
                  <c:v>1.58</c:v>
                </c:pt>
                <c:pt idx="84">
                  <c:v>1.56</c:v>
                </c:pt>
                <c:pt idx="85">
                  <c:v>1.61</c:v>
                </c:pt>
                <c:pt idx="86">
                  <c:v>1.59</c:v>
                </c:pt>
                <c:pt idx="87">
                  <c:v>1.61</c:v>
                </c:pt>
                <c:pt idx="88">
                  <c:v>1.58</c:v>
                </c:pt>
                <c:pt idx="89">
                  <c:v>1.6</c:v>
                </c:pt>
                <c:pt idx="90">
                  <c:v>1.6</c:v>
                </c:pt>
                <c:pt idx="91">
                  <c:v>1.59</c:v>
                </c:pt>
                <c:pt idx="92">
                  <c:v>1.59</c:v>
                </c:pt>
                <c:pt idx="93">
                  <c:v>1.6</c:v>
                </c:pt>
                <c:pt idx="94">
                  <c:v>1.6</c:v>
                </c:pt>
                <c:pt idx="95">
                  <c:v>1.61</c:v>
                </c:pt>
                <c:pt idx="96">
                  <c:v>1.61</c:v>
                </c:pt>
                <c:pt idx="97">
                  <c:v>1.61</c:v>
                </c:pt>
                <c:pt idx="98">
                  <c:v>1.56</c:v>
                </c:pt>
                <c:pt idx="99">
                  <c:v>1.51</c:v>
                </c:pt>
                <c:pt idx="100">
                  <c:v>1.48</c:v>
                </c:pt>
                <c:pt idx="101">
                  <c:v>1.44</c:v>
                </c:pt>
                <c:pt idx="102">
                  <c:v>1.45</c:v>
                </c:pt>
                <c:pt idx="103">
                  <c:v>1.45</c:v>
                </c:pt>
                <c:pt idx="104">
                  <c:v>1.46</c:v>
                </c:pt>
                <c:pt idx="105">
                  <c:v>1.46</c:v>
                </c:pt>
                <c:pt idx="106">
                  <c:v>1.46</c:v>
                </c:pt>
                <c:pt idx="107">
                  <c:v>1.41</c:v>
                </c:pt>
                <c:pt idx="108">
                  <c:v>1.42</c:v>
                </c:pt>
                <c:pt idx="109">
                  <c:v>1.41</c:v>
                </c:pt>
                <c:pt idx="110">
                  <c:v>1.44</c:v>
                </c:pt>
                <c:pt idx="111">
                  <c:v>1.46</c:v>
                </c:pt>
                <c:pt idx="112">
                  <c:v>1.43</c:v>
                </c:pt>
                <c:pt idx="113">
                  <c:v>1.43</c:v>
                </c:pt>
                <c:pt idx="114">
                  <c:v>1.46</c:v>
                </c:pt>
                <c:pt idx="115">
                  <c:v>1.44</c:v>
                </c:pt>
                <c:pt idx="116">
                  <c:v>1.46</c:v>
                </c:pt>
                <c:pt idx="117">
                  <c:v>1.48</c:v>
                </c:pt>
                <c:pt idx="118">
                  <c:v>1.51</c:v>
                </c:pt>
                <c:pt idx="119">
                  <c:v>1.51</c:v>
                </c:pt>
                <c:pt idx="120">
                  <c:v>1.5</c:v>
                </c:pt>
                <c:pt idx="121">
                  <c:v>1.49</c:v>
                </c:pt>
                <c:pt idx="122">
                  <c:v>1.49</c:v>
                </c:pt>
                <c:pt idx="123">
                  <c:v>1.51</c:v>
                </c:pt>
                <c:pt idx="124">
                  <c:v>1.51</c:v>
                </c:pt>
                <c:pt idx="125">
                  <c:v>1.55</c:v>
                </c:pt>
                <c:pt idx="126">
                  <c:v>1.58</c:v>
                </c:pt>
                <c:pt idx="127">
                  <c:v>1.56</c:v>
                </c:pt>
                <c:pt idx="128">
                  <c:v>1.56</c:v>
                </c:pt>
                <c:pt idx="129">
                  <c:v>1.55</c:v>
                </c:pt>
                <c:pt idx="130">
                  <c:v>1.54</c:v>
                </c:pt>
                <c:pt idx="131">
                  <c:v>1.57</c:v>
                </c:pt>
                <c:pt idx="132">
                  <c:v>1.55</c:v>
                </c:pt>
                <c:pt idx="133">
                  <c:v>1.56</c:v>
                </c:pt>
                <c:pt idx="134">
                  <c:v>1.55</c:v>
                </c:pt>
                <c:pt idx="135">
                  <c:v>1.56</c:v>
                </c:pt>
                <c:pt idx="136">
                  <c:v>1.56</c:v>
                </c:pt>
                <c:pt idx="137">
                  <c:v>1.57</c:v>
                </c:pt>
                <c:pt idx="138">
                  <c:v>1.56</c:v>
                </c:pt>
                <c:pt idx="139">
                  <c:v>1.56</c:v>
                </c:pt>
                <c:pt idx="140">
                  <c:v>1.55</c:v>
                </c:pt>
                <c:pt idx="141">
                  <c:v>1.55</c:v>
                </c:pt>
                <c:pt idx="142">
                  <c:v>1.56</c:v>
                </c:pt>
                <c:pt idx="143">
                  <c:v>1.58</c:v>
                </c:pt>
                <c:pt idx="144">
                  <c:v>1.58</c:v>
                </c:pt>
                <c:pt idx="145">
                  <c:v>1.55</c:v>
                </c:pt>
                <c:pt idx="146">
                  <c:v>1.58</c:v>
                </c:pt>
                <c:pt idx="147">
                  <c:v>1.58</c:v>
                </c:pt>
                <c:pt idx="148">
                  <c:v>1.59</c:v>
                </c:pt>
                <c:pt idx="149">
                  <c:v>1.62</c:v>
                </c:pt>
                <c:pt idx="150">
                  <c:v>1.59</c:v>
                </c:pt>
                <c:pt idx="151">
                  <c:v>1.58</c:v>
                </c:pt>
                <c:pt idx="152">
                  <c:v>1.6</c:v>
                </c:pt>
                <c:pt idx="153">
                  <c:v>1.62</c:v>
                </c:pt>
                <c:pt idx="154">
                  <c:v>1.67</c:v>
                </c:pt>
                <c:pt idx="155">
                  <c:v>1.68</c:v>
                </c:pt>
                <c:pt idx="156">
                  <c:v>1.63</c:v>
                </c:pt>
                <c:pt idx="157">
                  <c:v>1.64</c:v>
                </c:pt>
                <c:pt idx="158">
                  <c:v>1.64</c:v>
                </c:pt>
                <c:pt idx="159">
                  <c:v>1.66</c:v>
                </c:pt>
                <c:pt idx="160">
                  <c:v>1.67</c:v>
                </c:pt>
                <c:pt idx="161">
                  <c:v>1.65</c:v>
                </c:pt>
                <c:pt idx="162">
                  <c:v>1.61</c:v>
                </c:pt>
                <c:pt idx="163">
                  <c:v>1.63</c:v>
                </c:pt>
                <c:pt idx="164">
                  <c:v>1.61</c:v>
                </c:pt>
                <c:pt idx="165">
                  <c:v>1.64</c:v>
                </c:pt>
                <c:pt idx="166">
                  <c:v>1.68</c:v>
                </c:pt>
                <c:pt idx="167">
                  <c:v>1.62</c:v>
                </c:pt>
                <c:pt idx="168">
                  <c:v>1.65</c:v>
                </c:pt>
                <c:pt idx="169">
                  <c:v>1.63</c:v>
                </c:pt>
                <c:pt idx="170">
                  <c:v>1.64</c:v>
                </c:pt>
                <c:pt idx="171">
                  <c:v>1.66</c:v>
                </c:pt>
                <c:pt idx="172">
                  <c:v>1.63</c:v>
                </c:pt>
                <c:pt idx="173">
                  <c:v>1.63</c:v>
                </c:pt>
                <c:pt idx="174">
                  <c:v>1.63</c:v>
                </c:pt>
                <c:pt idx="175">
                  <c:v>1.62</c:v>
                </c:pt>
                <c:pt idx="176">
                  <c:v>1.58</c:v>
                </c:pt>
                <c:pt idx="177">
                  <c:v>1.63</c:v>
                </c:pt>
                <c:pt idx="178">
                  <c:v>1.63</c:v>
                </c:pt>
                <c:pt idx="179">
                  <c:v>1.63</c:v>
                </c:pt>
                <c:pt idx="180">
                  <c:v>1.61</c:v>
                </c:pt>
                <c:pt idx="181">
                  <c:v>1.61</c:v>
                </c:pt>
                <c:pt idx="182">
                  <c:v>1.57</c:v>
                </c:pt>
                <c:pt idx="183">
                  <c:v>1.6</c:v>
                </c:pt>
                <c:pt idx="184">
                  <c:v>1.58</c:v>
                </c:pt>
                <c:pt idx="185">
                  <c:v>1.6</c:v>
                </c:pt>
                <c:pt idx="186">
                  <c:v>1.6</c:v>
                </c:pt>
                <c:pt idx="187">
                  <c:v>1.59</c:v>
                </c:pt>
                <c:pt idx="188">
                  <c:v>1.61</c:v>
                </c:pt>
                <c:pt idx="189">
                  <c:v>1.61</c:v>
                </c:pt>
                <c:pt idx="190">
                  <c:v>1.62</c:v>
                </c:pt>
                <c:pt idx="191">
                  <c:v>1.61</c:v>
                </c:pt>
                <c:pt idx="192">
                  <c:v>1.6</c:v>
                </c:pt>
                <c:pt idx="193">
                  <c:v>1.61</c:v>
                </c:pt>
                <c:pt idx="194">
                  <c:v>1.6</c:v>
                </c:pt>
                <c:pt idx="195">
                  <c:v>1.61</c:v>
                </c:pt>
                <c:pt idx="196">
                  <c:v>1.62</c:v>
                </c:pt>
                <c:pt idx="197">
                  <c:v>1.6</c:v>
                </c:pt>
                <c:pt idx="198">
                  <c:v>1.58</c:v>
                </c:pt>
                <c:pt idx="199">
                  <c:v>1.54</c:v>
                </c:pt>
                <c:pt idx="200">
                  <c:v>1.54</c:v>
                </c:pt>
                <c:pt idx="201">
                  <c:v>1.54</c:v>
                </c:pt>
                <c:pt idx="202">
                  <c:v>1.54</c:v>
                </c:pt>
                <c:pt idx="203">
                  <c:v>1.57</c:v>
                </c:pt>
                <c:pt idx="204">
                  <c:v>1.58</c:v>
                </c:pt>
                <c:pt idx="205">
                  <c:v>1.56</c:v>
                </c:pt>
                <c:pt idx="206">
                  <c:v>1.55</c:v>
                </c:pt>
                <c:pt idx="207">
                  <c:v>1.56</c:v>
                </c:pt>
                <c:pt idx="208">
                  <c:v>1.59</c:v>
                </c:pt>
                <c:pt idx="209">
                  <c:v>1.58</c:v>
                </c:pt>
                <c:pt idx="210">
                  <c:v>1.53</c:v>
                </c:pt>
                <c:pt idx="211">
                  <c:v>1.5</c:v>
                </c:pt>
                <c:pt idx="212">
                  <c:v>1.54</c:v>
                </c:pt>
                <c:pt idx="213">
                  <c:v>1.52</c:v>
                </c:pt>
                <c:pt idx="214">
                  <c:v>1.54</c:v>
                </c:pt>
                <c:pt idx="215">
                  <c:v>1.55</c:v>
                </c:pt>
                <c:pt idx="216">
                  <c:v>1.54</c:v>
                </c:pt>
                <c:pt idx="217">
                  <c:v>1.54</c:v>
                </c:pt>
                <c:pt idx="218">
                  <c:v>1.53</c:v>
                </c:pt>
                <c:pt idx="219">
                  <c:v>1.52</c:v>
                </c:pt>
                <c:pt idx="220">
                  <c:v>1.52</c:v>
                </c:pt>
                <c:pt idx="221">
                  <c:v>1.52</c:v>
                </c:pt>
                <c:pt idx="222">
                  <c:v>1.51</c:v>
                </c:pt>
                <c:pt idx="223">
                  <c:v>1.51</c:v>
                </c:pt>
                <c:pt idx="224">
                  <c:v>1.53</c:v>
                </c:pt>
                <c:pt idx="225">
                  <c:v>1.53</c:v>
                </c:pt>
                <c:pt idx="226">
                  <c:v>1.47</c:v>
                </c:pt>
                <c:pt idx="227">
                  <c:v>1.54</c:v>
                </c:pt>
                <c:pt idx="228">
                  <c:v>1.54</c:v>
                </c:pt>
                <c:pt idx="229">
                  <c:v>1.52</c:v>
                </c:pt>
                <c:pt idx="230">
                  <c:v>1.52</c:v>
                </c:pt>
                <c:pt idx="231">
                  <c:v>1.48</c:v>
                </c:pt>
                <c:pt idx="232">
                  <c:v>1.58</c:v>
                </c:pt>
                <c:pt idx="233">
                  <c:v>1.72</c:v>
                </c:pt>
                <c:pt idx="234">
                  <c:v>1.75</c:v>
                </c:pt>
                <c:pt idx="235">
                  <c:v>1.77</c:v>
                </c:pt>
                <c:pt idx="236">
                  <c:v>1.7</c:v>
                </c:pt>
                <c:pt idx="237">
                  <c:v>1.74</c:v>
                </c:pt>
                <c:pt idx="238">
                  <c:v>1.74</c:v>
                </c:pt>
                <c:pt idx="239">
                  <c:v>1.77</c:v>
                </c:pt>
                <c:pt idx="240">
                  <c:v>1.77</c:v>
                </c:pt>
                <c:pt idx="241">
                  <c:v>1.8</c:v>
                </c:pt>
                <c:pt idx="242">
                  <c:v>1.79</c:v>
                </c:pt>
                <c:pt idx="243">
                  <c:v>1.79</c:v>
                </c:pt>
                <c:pt idx="244">
                  <c:v>1.79</c:v>
                </c:pt>
                <c:pt idx="245">
                  <c:v>1.79</c:v>
                </c:pt>
                <c:pt idx="246">
                  <c:v>1.77</c:v>
                </c:pt>
                <c:pt idx="247">
                  <c:v>1.78</c:v>
                </c:pt>
                <c:pt idx="248">
                  <c:v>1.77</c:v>
                </c:pt>
                <c:pt idx="249">
                  <c:v>1.78</c:v>
                </c:pt>
                <c:pt idx="250">
                  <c:v>1.78</c:v>
                </c:pt>
                <c:pt idx="251">
                  <c:v>1.77</c:v>
                </c:pt>
                <c:pt idx="252">
                  <c:v>1.77</c:v>
                </c:pt>
                <c:pt idx="253">
                  <c:v>1.77</c:v>
                </c:pt>
                <c:pt idx="254">
                  <c:v>1.77</c:v>
                </c:pt>
                <c:pt idx="255">
                  <c:v>1.79</c:v>
                </c:pt>
                <c:pt idx="256">
                  <c:v>1.8</c:v>
                </c:pt>
                <c:pt idx="257">
                  <c:v>1.81</c:v>
                </c:pt>
                <c:pt idx="258">
                  <c:v>1.82</c:v>
                </c:pt>
                <c:pt idx="259">
                  <c:v>1.84</c:v>
                </c:pt>
                <c:pt idx="260">
                  <c:v>1.81</c:v>
                </c:pt>
                <c:pt idx="261">
                  <c:v>1.82</c:v>
                </c:pt>
                <c:pt idx="262">
                  <c:v>1.79</c:v>
                </c:pt>
                <c:pt idx="263">
                  <c:v>1.82</c:v>
                </c:pt>
                <c:pt idx="264">
                  <c:v>1.85</c:v>
                </c:pt>
                <c:pt idx="265">
                  <c:v>1.88</c:v>
                </c:pt>
                <c:pt idx="266">
                  <c:v>1.87</c:v>
                </c:pt>
                <c:pt idx="267">
                  <c:v>1.87</c:v>
                </c:pt>
                <c:pt idx="268">
                  <c:v>1.84</c:v>
                </c:pt>
                <c:pt idx="269">
                  <c:v>1.89</c:v>
                </c:pt>
                <c:pt idx="270">
                  <c:v>1.91</c:v>
                </c:pt>
                <c:pt idx="271">
                  <c:v>1.94</c:v>
                </c:pt>
                <c:pt idx="272">
                  <c:v>1.92</c:v>
                </c:pt>
                <c:pt idx="273">
                  <c:v>1.94</c:v>
                </c:pt>
                <c:pt idx="274">
                  <c:v>1.97</c:v>
                </c:pt>
                <c:pt idx="275">
                  <c:v>1.95</c:v>
                </c:pt>
                <c:pt idx="276">
                  <c:v>1.98</c:v>
                </c:pt>
                <c:pt idx="277">
                  <c:v>2</c:v>
                </c:pt>
                <c:pt idx="278">
                  <c:v>2.02</c:v>
                </c:pt>
                <c:pt idx="279">
                  <c:v>2.02</c:v>
                </c:pt>
                <c:pt idx="280">
                  <c:v>2.06</c:v>
                </c:pt>
                <c:pt idx="281">
                  <c:v>2.0699999999999998</c:v>
                </c:pt>
                <c:pt idx="282">
                  <c:v>2.08</c:v>
                </c:pt>
                <c:pt idx="283">
                  <c:v>2.08</c:v>
                </c:pt>
                <c:pt idx="284">
                  <c:v>2.12</c:v>
                </c:pt>
                <c:pt idx="285">
                  <c:v>2.15</c:v>
                </c:pt>
                <c:pt idx="286">
                  <c:v>2.17</c:v>
                </c:pt>
                <c:pt idx="287">
                  <c:v>2.19</c:v>
                </c:pt>
                <c:pt idx="288">
                  <c:v>2.2200000000000002</c:v>
                </c:pt>
                <c:pt idx="289">
                  <c:v>2.2200000000000002</c:v>
                </c:pt>
                <c:pt idx="290">
                  <c:v>2.25</c:v>
                </c:pt>
                <c:pt idx="291">
                  <c:v>2.2400000000000002</c:v>
                </c:pt>
                <c:pt idx="292">
                  <c:v>2.25</c:v>
                </c:pt>
                <c:pt idx="293">
                  <c:v>2.29</c:v>
                </c:pt>
                <c:pt idx="294">
                  <c:v>2.33</c:v>
                </c:pt>
                <c:pt idx="295">
                  <c:v>2.35</c:v>
                </c:pt>
                <c:pt idx="296">
                  <c:v>2.3199999999999998</c:v>
                </c:pt>
                <c:pt idx="297">
                  <c:v>2.36</c:v>
                </c:pt>
                <c:pt idx="298">
                  <c:v>2.4</c:v>
                </c:pt>
                <c:pt idx="299">
                  <c:v>2.39</c:v>
                </c:pt>
                <c:pt idx="300">
                  <c:v>2.4300000000000002</c:v>
                </c:pt>
                <c:pt idx="301">
                  <c:v>2.4900000000000002</c:v>
                </c:pt>
                <c:pt idx="302">
                  <c:v>2.5</c:v>
                </c:pt>
                <c:pt idx="303">
                  <c:v>2.5299999999999998</c:v>
                </c:pt>
                <c:pt idx="304">
                  <c:v>2.5499999999999998</c:v>
                </c:pt>
                <c:pt idx="305">
                  <c:v>2.56</c:v>
                </c:pt>
                <c:pt idx="306">
                  <c:v>2.57</c:v>
                </c:pt>
                <c:pt idx="307">
                  <c:v>2.58</c:v>
                </c:pt>
                <c:pt idx="308">
                  <c:v>2.67</c:v>
                </c:pt>
                <c:pt idx="309">
                  <c:v>2.7</c:v>
                </c:pt>
                <c:pt idx="310">
                  <c:v>2.71</c:v>
                </c:pt>
                <c:pt idx="311">
                  <c:v>2.71</c:v>
                </c:pt>
                <c:pt idx="312">
                  <c:v>2.73</c:v>
                </c:pt>
                <c:pt idx="313">
                  <c:v>2.71</c:v>
                </c:pt>
                <c:pt idx="314">
                  <c:v>2.77</c:v>
                </c:pt>
                <c:pt idx="315">
                  <c:v>2.82</c:v>
                </c:pt>
                <c:pt idx="316">
                  <c:v>2.86</c:v>
                </c:pt>
                <c:pt idx="317">
                  <c:v>2.86</c:v>
                </c:pt>
                <c:pt idx="318">
                  <c:v>2.91</c:v>
                </c:pt>
                <c:pt idx="319">
                  <c:v>2.92</c:v>
                </c:pt>
                <c:pt idx="320">
                  <c:v>2.94</c:v>
                </c:pt>
                <c:pt idx="321">
                  <c:v>2.99</c:v>
                </c:pt>
                <c:pt idx="322">
                  <c:v>3.06</c:v>
                </c:pt>
                <c:pt idx="323">
                  <c:v>3.1</c:v>
                </c:pt>
                <c:pt idx="324">
                  <c:v>3.14</c:v>
                </c:pt>
                <c:pt idx="325">
                  <c:v>3.18</c:v>
                </c:pt>
                <c:pt idx="326">
                  <c:v>3.23</c:v>
                </c:pt>
                <c:pt idx="327">
                  <c:v>3.31</c:v>
                </c:pt>
                <c:pt idx="328">
                  <c:v>3.34</c:v>
                </c:pt>
                <c:pt idx="329">
                  <c:v>3.38</c:v>
                </c:pt>
                <c:pt idx="330">
                  <c:v>3.43</c:v>
                </c:pt>
                <c:pt idx="331">
                  <c:v>3.52</c:v>
                </c:pt>
                <c:pt idx="332">
                  <c:v>3.59</c:v>
                </c:pt>
                <c:pt idx="333">
                  <c:v>3.72</c:v>
                </c:pt>
                <c:pt idx="334">
                  <c:v>3.78</c:v>
                </c:pt>
                <c:pt idx="335">
                  <c:v>3.83</c:v>
                </c:pt>
                <c:pt idx="336">
                  <c:v>3.9</c:v>
                </c:pt>
                <c:pt idx="337">
                  <c:v>3.96</c:v>
                </c:pt>
                <c:pt idx="338">
                  <c:v>4.08</c:v>
                </c:pt>
                <c:pt idx="339">
                  <c:v>4.13</c:v>
                </c:pt>
                <c:pt idx="340">
                  <c:v>4.18</c:v>
                </c:pt>
                <c:pt idx="341">
                  <c:v>4.2300000000000004</c:v>
                </c:pt>
                <c:pt idx="342">
                  <c:v>4.3</c:v>
                </c:pt>
                <c:pt idx="343">
                  <c:v>4.37</c:v>
                </c:pt>
                <c:pt idx="344">
                  <c:v>4.46</c:v>
                </c:pt>
                <c:pt idx="345">
                  <c:v>4.54</c:v>
                </c:pt>
                <c:pt idx="346">
                  <c:v>4.6100000000000003</c:v>
                </c:pt>
                <c:pt idx="347">
                  <c:v>4.7</c:v>
                </c:pt>
                <c:pt idx="348">
                  <c:v>4.76</c:v>
                </c:pt>
                <c:pt idx="349">
                  <c:v>4.88</c:v>
                </c:pt>
                <c:pt idx="350">
                  <c:v>4.9800000000000004</c:v>
                </c:pt>
                <c:pt idx="351">
                  <c:v>5.08</c:v>
                </c:pt>
                <c:pt idx="352">
                  <c:v>5.15</c:v>
                </c:pt>
                <c:pt idx="353">
                  <c:v>5.23</c:v>
                </c:pt>
                <c:pt idx="354">
                  <c:v>5.33</c:v>
                </c:pt>
                <c:pt idx="355">
                  <c:v>5.44</c:v>
                </c:pt>
                <c:pt idx="356">
                  <c:v>5.55</c:v>
                </c:pt>
                <c:pt idx="357">
                  <c:v>5.66</c:v>
                </c:pt>
                <c:pt idx="358">
                  <c:v>5.78</c:v>
                </c:pt>
                <c:pt idx="359">
                  <c:v>5.9</c:v>
                </c:pt>
                <c:pt idx="360">
                  <c:v>5.99</c:v>
                </c:pt>
                <c:pt idx="361">
                  <c:v>6.11</c:v>
                </c:pt>
                <c:pt idx="362">
                  <c:v>6.26</c:v>
                </c:pt>
                <c:pt idx="363">
                  <c:v>6.37</c:v>
                </c:pt>
                <c:pt idx="364">
                  <c:v>6.46</c:v>
                </c:pt>
                <c:pt idx="365">
                  <c:v>6.64</c:v>
                </c:pt>
                <c:pt idx="366">
                  <c:v>6.74</c:v>
                </c:pt>
                <c:pt idx="367">
                  <c:v>6.89</c:v>
                </c:pt>
                <c:pt idx="368">
                  <c:v>7.02</c:v>
                </c:pt>
                <c:pt idx="369">
                  <c:v>7.15</c:v>
                </c:pt>
                <c:pt idx="370">
                  <c:v>7.32</c:v>
                </c:pt>
                <c:pt idx="371">
                  <c:v>7.46</c:v>
                </c:pt>
                <c:pt idx="372">
                  <c:v>7.59</c:v>
                </c:pt>
                <c:pt idx="373">
                  <c:v>7.77</c:v>
                </c:pt>
                <c:pt idx="374">
                  <c:v>7.94</c:v>
                </c:pt>
                <c:pt idx="375">
                  <c:v>8.06</c:v>
                </c:pt>
                <c:pt idx="376">
                  <c:v>8.23</c:v>
                </c:pt>
                <c:pt idx="377">
                  <c:v>8.43</c:v>
                </c:pt>
                <c:pt idx="378">
                  <c:v>8.6</c:v>
                </c:pt>
                <c:pt idx="379">
                  <c:v>8.74</c:v>
                </c:pt>
                <c:pt idx="380">
                  <c:v>8.9499999999999993</c:v>
                </c:pt>
                <c:pt idx="381">
                  <c:v>9.09</c:v>
                </c:pt>
                <c:pt idx="382">
                  <c:v>9.2799999999999994</c:v>
                </c:pt>
                <c:pt idx="383">
                  <c:v>9.5</c:v>
                </c:pt>
                <c:pt idx="384">
                  <c:v>9.67</c:v>
                </c:pt>
                <c:pt idx="385">
                  <c:v>9.8800000000000008</c:v>
                </c:pt>
                <c:pt idx="386">
                  <c:v>10.08</c:v>
                </c:pt>
                <c:pt idx="387">
                  <c:v>10.210000000000001</c:v>
                </c:pt>
                <c:pt idx="388">
                  <c:v>10.41</c:v>
                </c:pt>
                <c:pt idx="389">
                  <c:v>10.54</c:v>
                </c:pt>
                <c:pt idx="390">
                  <c:v>10.74</c:v>
                </c:pt>
                <c:pt idx="391">
                  <c:v>10.9</c:v>
                </c:pt>
                <c:pt idx="392">
                  <c:v>11.09</c:v>
                </c:pt>
                <c:pt idx="393">
                  <c:v>11.29</c:v>
                </c:pt>
                <c:pt idx="394">
                  <c:v>11.41</c:v>
                </c:pt>
                <c:pt idx="395">
                  <c:v>11.55</c:v>
                </c:pt>
                <c:pt idx="396">
                  <c:v>11.64</c:v>
                </c:pt>
                <c:pt idx="397">
                  <c:v>11.75</c:v>
                </c:pt>
                <c:pt idx="398">
                  <c:v>11.79</c:v>
                </c:pt>
                <c:pt idx="399">
                  <c:v>11.82</c:v>
                </c:pt>
                <c:pt idx="400">
                  <c:v>11.77</c:v>
                </c:pt>
                <c:pt idx="401">
                  <c:v>11.72</c:v>
                </c:pt>
                <c:pt idx="402">
                  <c:v>11.54</c:v>
                </c:pt>
                <c:pt idx="403">
                  <c:v>11.32</c:v>
                </c:pt>
                <c:pt idx="404">
                  <c:v>11</c:v>
                </c:pt>
                <c:pt idx="405">
                  <c:v>10.58</c:v>
                </c:pt>
                <c:pt idx="406">
                  <c:v>9.9700000000000006</c:v>
                </c:pt>
                <c:pt idx="407">
                  <c:v>9.3000000000000007</c:v>
                </c:pt>
                <c:pt idx="408">
                  <c:v>7.58</c:v>
                </c:pt>
                <c:pt idx="409">
                  <c:v>7.44</c:v>
                </c:pt>
                <c:pt idx="410">
                  <c:v>6.77</c:v>
                </c:pt>
                <c:pt idx="411">
                  <c:v>5.05</c:v>
                </c:pt>
                <c:pt idx="412">
                  <c:v>4.78</c:v>
                </c:pt>
                <c:pt idx="413">
                  <c:v>4.12</c:v>
                </c:pt>
                <c:pt idx="414">
                  <c:v>3.48</c:v>
                </c:pt>
                <c:pt idx="415">
                  <c:v>2.91</c:v>
                </c:pt>
                <c:pt idx="416">
                  <c:v>2.4300000000000002</c:v>
                </c:pt>
                <c:pt idx="417">
                  <c:v>2.0099999999999998</c:v>
                </c:pt>
                <c:pt idx="418">
                  <c:v>1.7</c:v>
                </c:pt>
                <c:pt idx="419">
                  <c:v>1.51</c:v>
                </c:pt>
                <c:pt idx="420">
                  <c:v>1.36</c:v>
                </c:pt>
                <c:pt idx="421">
                  <c:v>1.24</c:v>
                </c:pt>
                <c:pt idx="422">
                  <c:v>1.21</c:v>
                </c:pt>
                <c:pt idx="423">
                  <c:v>1.1499999999999999</c:v>
                </c:pt>
                <c:pt idx="424">
                  <c:v>1.1000000000000001</c:v>
                </c:pt>
                <c:pt idx="425">
                  <c:v>1.03</c:v>
                </c:pt>
                <c:pt idx="426">
                  <c:v>1.02</c:v>
                </c:pt>
                <c:pt idx="427">
                  <c:v>1</c:v>
                </c:pt>
                <c:pt idx="428">
                  <c:v>1.01</c:v>
                </c:pt>
                <c:pt idx="429">
                  <c:v>0.99</c:v>
                </c:pt>
                <c:pt idx="430">
                  <c:v>1.02</c:v>
                </c:pt>
                <c:pt idx="431">
                  <c:v>1.02</c:v>
                </c:pt>
                <c:pt idx="432">
                  <c:v>1.02</c:v>
                </c:pt>
                <c:pt idx="433">
                  <c:v>1.04</c:v>
                </c:pt>
                <c:pt idx="434">
                  <c:v>1.06</c:v>
                </c:pt>
                <c:pt idx="435">
                  <c:v>1.1100000000000001</c:v>
                </c:pt>
                <c:pt idx="436">
                  <c:v>1.1100000000000001</c:v>
                </c:pt>
                <c:pt idx="437">
                  <c:v>1.1599999999999999</c:v>
                </c:pt>
                <c:pt idx="438">
                  <c:v>1.1299999999999999</c:v>
                </c:pt>
                <c:pt idx="439">
                  <c:v>1.1200000000000001</c:v>
                </c:pt>
                <c:pt idx="440">
                  <c:v>1.1599999999999999</c:v>
                </c:pt>
                <c:pt idx="441">
                  <c:v>1.17</c:v>
                </c:pt>
                <c:pt idx="442">
                  <c:v>1.19</c:v>
                </c:pt>
                <c:pt idx="443">
                  <c:v>1.2</c:v>
                </c:pt>
                <c:pt idx="444">
                  <c:v>1.2</c:v>
                </c:pt>
                <c:pt idx="445">
                  <c:v>1.21</c:v>
                </c:pt>
                <c:pt idx="446">
                  <c:v>1.18</c:v>
                </c:pt>
                <c:pt idx="447">
                  <c:v>1.24</c:v>
                </c:pt>
                <c:pt idx="448">
                  <c:v>1.24</c:v>
                </c:pt>
                <c:pt idx="449">
                  <c:v>1.24</c:v>
                </c:pt>
                <c:pt idx="450">
                  <c:v>1.24</c:v>
                </c:pt>
                <c:pt idx="451">
                  <c:v>1.23</c:v>
                </c:pt>
                <c:pt idx="452">
                  <c:v>1.27</c:v>
                </c:pt>
                <c:pt idx="453">
                  <c:v>1.26</c:v>
                </c:pt>
                <c:pt idx="454">
                  <c:v>1.24</c:v>
                </c:pt>
                <c:pt idx="455">
                  <c:v>1.24</c:v>
                </c:pt>
              </c:numCache>
            </c:numRef>
          </c:yVal>
          <c:smooth val="1"/>
          <c:extLst xmlns:c16r2="http://schemas.microsoft.com/office/drawing/2015/06/chart">
            <c:ext xmlns:c16="http://schemas.microsoft.com/office/drawing/2014/chart" uri="{C3380CC4-5D6E-409C-BE32-E72D297353CC}">
              <c16:uniqueId val="{00000002-9AA2-4955-87E3-A9C3BF465A67}"/>
            </c:ext>
          </c:extLst>
        </c:ser>
        <c:dLbls>
          <c:showLegendKey val="0"/>
          <c:showVal val="0"/>
          <c:showCatName val="0"/>
          <c:showSerName val="0"/>
          <c:showPercent val="0"/>
          <c:showBubbleSize val="0"/>
        </c:dLbls>
        <c:axId val="227424688"/>
        <c:axId val="227425248"/>
      </c:scatterChart>
      <c:valAx>
        <c:axId val="227424688"/>
        <c:scaling>
          <c:orientation val="minMax"/>
          <c:max val="2200"/>
          <c:min val="-6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dirty="0"/>
                  <a:t>Z/mm</a:t>
                </a:r>
              </a:p>
            </c:rich>
          </c:tx>
          <c:layout>
            <c:manualLayout>
              <c:xMode val="edge"/>
              <c:yMode val="edge"/>
              <c:x val="0.4795880794397453"/>
              <c:y val="0.9219082633327695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crossAx val="227425248"/>
        <c:crossesAt val="-50"/>
        <c:crossBetween val="midCat"/>
      </c:valAx>
      <c:valAx>
        <c:axId val="227425248"/>
        <c:scaling>
          <c:orientation val="minMax"/>
          <c:min val="-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US" dirty="0"/>
                  <a:t>Bx/Gauss</a:t>
                </a:r>
              </a:p>
            </c:rich>
          </c:tx>
          <c:layout>
            <c:manualLayout>
              <c:xMode val="edge"/>
              <c:yMode val="edge"/>
              <c:x val="3.1112468858959828E-2"/>
              <c:y val="0.44495833561971354"/>
            </c:manualLayout>
          </c:layout>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zh-CN"/>
          </a:p>
        </c:txPr>
        <c:crossAx val="227424688"/>
        <c:crossesAt val="-600"/>
        <c:crossBetween val="midCat"/>
      </c:valAx>
      <c:spPr>
        <a:noFill/>
        <a:ln>
          <a:noFill/>
        </a:ln>
        <a:effectLst/>
      </c:spPr>
    </c:plotArea>
    <c:legend>
      <c:legendPos val="r"/>
      <c:layout>
        <c:manualLayout>
          <c:xMode val="edge"/>
          <c:yMode val="edge"/>
          <c:x val="0.52129606481481483"/>
          <c:y val="0.34649185185185183"/>
          <c:w val="0.20410086805555555"/>
          <c:h val="0.24815370370370371"/>
        </c:manualLayout>
      </c:layout>
      <c:overlay val="0"/>
      <c:spPr>
        <a:noFill/>
        <a:ln>
          <a:noFill/>
        </a:ln>
        <a:effectLst/>
      </c:spPr>
      <c:txPr>
        <a:bodyPr rot="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solidFill>
        <a:sysClr val="windowText" lastClr="000000"/>
      </a:solidFill>
    </a:ln>
    <a:effectLst/>
  </c:spPr>
  <c:txPr>
    <a:bodyPr/>
    <a:lstStyle/>
    <a:p>
      <a:pPr>
        <a:defRPr sz="1100"/>
      </a:pPr>
      <a:endParaRPr lang="zh-CN"/>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r>
              <a:rPr lang="en-US" altLang="zh-CN" sz="1200" b="0" i="0" baseline="0" dirty="0" smtClean="0">
                <a:effectLst/>
              </a:rPr>
              <a:t>Horizontal leakage field w/o transition part</a:t>
            </a:r>
            <a:endParaRPr lang="zh-CN" altLang="zh-CN" sz="1200" dirty="0" smtClean="0">
              <a:effectLst/>
            </a:endParaRPr>
          </a:p>
          <a:p>
            <a:pPr marL="0" marR="0" lvl="0" indent="0" algn="ctr" defTabSz="914400" rtl="0" eaLnBrk="1" fontAlgn="auto" latinLnBrk="0" hangingPunct="1">
              <a:lnSpc>
                <a:spcPct val="100000"/>
              </a:lnSpc>
              <a:spcBef>
                <a:spcPts val="0"/>
              </a:spcBef>
              <a:spcAft>
                <a:spcPts val="0"/>
              </a:spcAft>
              <a:buClrTx/>
              <a:buSzTx/>
              <a:buFontTx/>
              <a:buNone/>
              <a:tabLst/>
              <a:defRPr>
                <a:solidFill>
                  <a:prstClr val="black">
                    <a:lumMod val="65000"/>
                    <a:lumOff val="35000"/>
                  </a:prstClr>
                </a:solidFill>
              </a:defRPr>
            </a:pPr>
            <a:endParaRPr lang="zh-CN" altLang="en-US" dirty="0"/>
          </a:p>
        </c:rich>
      </c:tx>
      <c:layout>
        <c:manualLayout>
          <c:xMode val="edge"/>
          <c:yMode val="edge"/>
          <c:x val="0.16672060185185189"/>
          <c:y val="9.4074074074074077E-3"/>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400" b="0" i="0" u="none" strike="noStrike" kern="1200" spc="0" baseline="0">
              <a:solidFill>
                <a:prstClr val="black">
                  <a:lumMod val="65000"/>
                  <a:lumOff val="35000"/>
                </a:prstClr>
              </a:solidFill>
              <a:latin typeface="+mn-lt"/>
              <a:ea typeface="+mn-ea"/>
              <a:cs typeface="+mn-cs"/>
            </a:defRPr>
          </a:pPr>
          <a:endParaRPr lang="zh-CN"/>
        </a:p>
      </c:txPr>
    </c:title>
    <c:autoTitleDeleted val="0"/>
    <c:plotArea>
      <c:layout/>
      <c:scatterChart>
        <c:scatterStyle val="smoothMarker"/>
        <c:varyColors val="0"/>
        <c:ser>
          <c:idx val="0"/>
          <c:order val="0"/>
          <c:tx>
            <c:strRef>
              <c:f>水平漏场!$N$8</c:f>
              <c:strCache>
                <c:ptCount val="1"/>
                <c:pt idx="0">
                  <c:v>Bx(Gauss)</c:v>
                </c:pt>
              </c:strCache>
            </c:strRef>
          </c:tx>
          <c:spPr>
            <a:ln w="19050" cap="rnd">
              <a:solidFill>
                <a:schemeClr val="accent1"/>
              </a:solidFill>
              <a:round/>
            </a:ln>
            <a:effectLst/>
          </c:spPr>
          <c:marker>
            <c:symbol val="none"/>
          </c:marker>
          <c:xVal>
            <c:numRef>
              <c:f>水平漏场!$M$9:$M$889</c:f>
              <c:numCache>
                <c:formatCode>General</c:formatCode>
                <c:ptCount val="881"/>
                <c:pt idx="0">
                  <c:v>-79.999600000000001</c:v>
                </c:pt>
                <c:pt idx="1">
                  <c:v>-78.011600000000001</c:v>
                </c:pt>
                <c:pt idx="2">
                  <c:v>-76.001099999999994</c:v>
                </c:pt>
                <c:pt idx="3">
                  <c:v>-73.997600000000006</c:v>
                </c:pt>
                <c:pt idx="4">
                  <c:v>-71.999099999999999</c:v>
                </c:pt>
                <c:pt idx="5">
                  <c:v>-69.999799999999993</c:v>
                </c:pt>
                <c:pt idx="6">
                  <c:v>-67.999200000000002</c:v>
                </c:pt>
                <c:pt idx="7">
                  <c:v>-66.000500000000002</c:v>
                </c:pt>
                <c:pt idx="8">
                  <c:v>-63.999299999999998</c:v>
                </c:pt>
                <c:pt idx="9">
                  <c:v>-61.999299999999998</c:v>
                </c:pt>
                <c:pt idx="10">
                  <c:v>-59.999600000000001</c:v>
                </c:pt>
                <c:pt idx="11">
                  <c:v>-57.999099999999999</c:v>
                </c:pt>
                <c:pt idx="12">
                  <c:v>-56.000799999999998</c:v>
                </c:pt>
                <c:pt idx="13">
                  <c:v>-53.998399999999997</c:v>
                </c:pt>
                <c:pt idx="14">
                  <c:v>-52.000300000000003</c:v>
                </c:pt>
                <c:pt idx="15">
                  <c:v>-49.999000000000002</c:v>
                </c:pt>
                <c:pt idx="16">
                  <c:v>-47.999099999999999</c:v>
                </c:pt>
                <c:pt idx="17">
                  <c:v>-45.999899999999997</c:v>
                </c:pt>
                <c:pt idx="18">
                  <c:v>-43.999000000000002</c:v>
                </c:pt>
                <c:pt idx="19">
                  <c:v>-41.999299999999998</c:v>
                </c:pt>
                <c:pt idx="20">
                  <c:v>-39.999699999999997</c:v>
                </c:pt>
                <c:pt idx="21">
                  <c:v>-37.999699999999997</c:v>
                </c:pt>
                <c:pt idx="22">
                  <c:v>-36</c:v>
                </c:pt>
                <c:pt idx="23">
                  <c:v>-33.998699999999999</c:v>
                </c:pt>
                <c:pt idx="24">
                  <c:v>-31.999500000000001</c:v>
                </c:pt>
                <c:pt idx="25">
                  <c:v>-29.998999999999999</c:v>
                </c:pt>
                <c:pt idx="26">
                  <c:v>-27.999700000000001</c:v>
                </c:pt>
                <c:pt idx="27">
                  <c:v>-25.9999</c:v>
                </c:pt>
                <c:pt idx="28">
                  <c:v>-23.999099999999999</c:v>
                </c:pt>
                <c:pt idx="29">
                  <c:v>-21.998999999999999</c:v>
                </c:pt>
                <c:pt idx="30">
                  <c:v>-19.999500000000001</c:v>
                </c:pt>
                <c:pt idx="31">
                  <c:v>-17.999099999999999</c:v>
                </c:pt>
                <c:pt idx="32">
                  <c:v>-16.000499999999999</c:v>
                </c:pt>
                <c:pt idx="33">
                  <c:v>-13.9991</c:v>
                </c:pt>
                <c:pt idx="34">
                  <c:v>-11.9992</c:v>
                </c:pt>
                <c:pt idx="35">
                  <c:v>-9.9999000000000002</c:v>
                </c:pt>
                <c:pt idx="36">
                  <c:v>-7.9992999999999999</c:v>
                </c:pt>
                <c:pt idx="37">
                  <c:v>-6.0004</c:v>
                </c:pt>
                <c:pt idx="38">
                  <c:v>-3.9981</c:v>
                </c:pt>
                <c:pt idx="39">
                  <c:v>-1.9995000000000001</c:v>
                </c:pt>
                <c:pt idx="40">
                  <c:v>5.0000000000000001E-4</c:v>
                </c:pt>
                <c:pt idx="41">
                  <c:v>2.0004</c:v>
                </c:pt>
                <c:pt idx="42">
                  <c:v>3.9994999999999998</c:v>
                </c:pt>
                <c:pt idx="43">
                  <c:v>6.0019</c:v>
                </c:pt>
                <c:pt idx="44">
                  <c:v>8.0006000000000004</c:v>
                </c:pt>
                <c:pt idx="45">
                  <c:v>9.9998000000000005</c:v>
                </c:pt>
                <c:pt idx="46">
                  <c:v>12.001200000000001</c:v>
                </c:pt>
                <c:pt idx="47">
                  <c:v>13.9993</c:v>
                </c:pt>
                <c:pt idx="48">
                  <c:v>16.0015</c:v>
                </c:pt>
                <c:pt idx="49">
                  <c:v>18.000699999999998</c:v>
                </c:pt>
                <c:pt idx="50">
                  <c:v>20.000499999999999</c:v>
                </c:pt>
                <c:pt idx="51">
                  <c:v>22.000499999999999</c:v>
                </c:pt>
                <c:pt idx="52">
                  <c:v>24</c:v>
                </c:pt>
                <c:pt idx="53">
                  <c:v>26.000599999999999</c:v>
                </c:pt>
                <c:pt idx="54">
                  <c:v>28.001300000000001</c:v>
                </c:pt>
                <c:pt idx="55">
                  <c:v>30.0001</c:v>
                </c:pt>
                <c:pt idx="56">
                  <c:v>32.000999999999998</c:v>
                </c:pt>
                <c:pt idx="57">
                  <c:v>33.998899999999999</c:v>
                </c:pt>
                <c:pt idx="58">
                  <c:v>36.002000000000002</c:v>
                </c:pt>
                <c:pt idx="59">
                  <c:v>37.999899999999997</c:v>
                </c:pt>
                <c:pt idx="60">
                  <c:v>40</c:v>
                </c:pt>
                <c:pt idx="61">
                  <c:v>42.001600000000003</c:v>
                </c:pt>
                <c:pt idx="62">
                  <c:v>43.999899999999997</c:v>
                </c:pt>
                <c:pt idx="63">
                  <c:v>46.000500000000002</c:v>
                </c:pt>
                <c:pt idx="64">
                  <c:v>48.000500000000002</c:v>
                </c:pt>
                <c:pt idx="65">
                  <c:v>50.001100000000001</c:v>
                </c:pt>
                <c:pt idx="66">
                  <c:v>52.000900000000001</c:v>
                </c:pt>
                <c:pt idx="67">
                  <c:v>53.999400000000001</c:v>
                </c:pt>
                <c:pt idx="68">
                  <c:v>56.000900000000001</c:v>
                </c:pt>
                <c:pt idx="69">
                  <c:v>58.000799999999998</c:v>
                </c:pt>
                <c:pt idx="70">
                  <c:v>60.000799999999998</c:v>
                </c:pt>
                <c:pt idx="71">
                  <c:v>62.000700000000002</c:v>
                </c:pt>
                <c:pt idx="72">
                  <c:v>63.998399999999997</c:v>
                </c:pt>
                <c:pt idx="73">
                  <c:v>66.002099999999999</c:v>
                </c:pt>
                <c:pt idx="74">
                  <c:v>68.001000000000005</c:v>
                </c:pt>
                <c:pt idx="75">
                  <c:v>69.999799999999993</c:v>
                </c:pt>
                <c:pt idx="76">
                  <c:v>72.001099999999994</c:v>
                </c:pt>
                <c:pt idx="77">
                  <c:v>74.000200000000007</c:v>
                </c:pt>
                <c:pt idx="78">
                  <c:v>76.000200000000007</c:v>
                </c:pt>
                <c:pt idx="79">
                  <c:v>78.001099999999994</c:v>
                </c:pt>
                <c:pt idx="80">
                  <c:v>80</c:v>
                </c:pt>
                <c:pt idx="81">
                  <c:v>82.001199999999997</c:v>
                </c:pt>
                <c:pt idx="82">
                  <c:v>84.000200000000007</c:v>
                </c:pt>
                <c:pt idx="83">
                  <c:v>86.000200000000007</c:v>
                </c:pt>
                <c:pt idx="84">
                  <c:v>88.001199999999997</c:v>
                </c:pt>
                <c:pt idx="85">
                  <c:v>90.000500000000002</c:v>
                </c:pt>
                <c:pt idx="86">
                  <c:v>92</c:v>
                </c:pt>
                <c:pt idx="87">
                  <c:v>94.000600000000006</c:v>
                </c:pt>
                <c:pt idx="88">
                  <c:v>96.001499999999993</c:v>
                </c:pt>
                <c:pt idx="89">
                  <c:v>98.000100000000003</c:v>
                </c:pt>
                <c:pt idx="90">
                  <c:v>99.999799999999993</c:v>
                </c:pt>
                <c:pt idx="91">
                  <c:v>102.00149999999999</c:v>
                </c:pt>
                <c:pt idx="92">
                  <c:v>104.00020000000001</c:v>
                </c:pt>
                <c:pt idx="93">
                  <c:v>106.0005</c:v>
                </c:pt>
                <c:pt idx="94">
                  <c:v>108.00060000000001</c:v>
                </c:pt>
                <c:pt idx="95">
                  <c:v>110.0005</c:v>
                </c:pt>
                <c:pt idx="96">
                  <c:v>112.0003</c:v>
                </c:pt>
                <c:pt idx="97">
                  <c:v>114.0009</c:v>
                </c:pt>
                <c:pt idx="98">
                  <c:v>116.0009</c:v>
                </c:pt>
                <c:pt idx="99">
                  <c:v>118.0001</c:v>
                </c:pt>
                <c:pt idx="100">
                  <c:v>120.00060000000001</c:v>
                </c:pt>
                <c:pt idx="101">
                  <c:v>122.0005</c:v>
                </c:pt>
                <c:pt idx="102">
                  <c:v>124.0004</c:v>
                </c:pt>
                <c:pt idx="103">
                  <c:v>126.0014</c:v>
                </c:pt>
                <c:pt idx="104">
                  <c:v>128</c:v>
                </c:pt>
                <c:pt idx="105">
                  <c:v>129.99959999999999</c:v>
                </c:pt>
                <c:pt idx="106">
                  <c:v>132.00190000000001</c:v>
                </c:pt>
                <c:pt idx="107">
                  <c:v>133.99979999999999</c:v>
                </c:pt>
                <c:pt idx="108">
                  <c:v>136.00120000000001</c:v>
                </c:pt>
                <c:pt idx="109">
                  <c:v>138.00040000000001</c:v>
                </c:pt>
                <c:pt idx="110">
                  <c:v>140.00020000000001</c:v>
                </c:pt>
                <c:pt idx="111">
                  <c:v>142.00040000000001</c:v>
                </c:pt>
                <c:pt idx="112">
                  <c:v>143.99969999999999</c:v>
                </c:pt>
                <c:pt idx="113">
                  <c:v>146.00190000000001</c:v>
                </c:pt>
                <c:pt idx="114">
                  <c:v>148.00030000000001</c:v>
                </c:pt>
                <c:pt idx="115">
                  <c:v>149.99959999999999</c:v>
                </c:pt>
                <c:pt idx="116">
                  <c:v>152.0018</c:v>
                </c:pt>
                <c:pt idx="117">
                  <c:v>153.99969999999999</c:v>
                </c:pt>
                <c:pt idx="118">
                  <c:v>156.00069999999999</c:v>
                </c:pt>
                <c:pt idx="119">
                  <c:v>157.9999</c:v>
                </c:pt>
                <c:pt idx="120">
                  <c:v>160.00020000000001</c:v>
                </c:pt>
                <c:pt idx="121">
                  <c:v>162.0017</c:v>
                </c:pt>
                <c:pt idx="122">
                  <c:v>164.00020000000001</c:v>
                </c:pt>
                <c:pt idx="123">
                  <c:v>166.00049999999999</c:v>
                </c:pt>
                <c:pt idx="124">
                  <c:v>168.00120000000001</c:v>
                </c:pt>
                <c:pt idx="125">
                  <c:v>170.00040000000001</c:v>
                </c:pt>
                <c:pt idx="126">
                  <c:v>172.00040000000001</c:v>
                </c:pt>
                <c:pt idx="127">
                  <c:v>174</c:v>
                </c:pt>
                <c:pt idx="128">
                  <c:v>176.0008</c:v>
                </c:pt>
                <c:pt idx="129">
                  <c:v>178.00069999999999</c:v>
                </c:pt>
                <c:pt idx="130">
                  <c:v>180.00059999999999</c:v>
                </c:pt>
                <c:pt idx="131">
                  <c:v>182.00020000000001</c:v>
                </c:pt>
                <c:pt idx="132">
                  <c:v>184.0008</c:v>
                </c:pt>
                <c:pt idx="133">
                  <c:v>186.0009</c:v>
                </c:pt>
                <c:pt idx="134">
                  <c:v>188.00030000000001</c:v>
                </c:pt>
                <c:pt idx="135">
                  <c:v>189.9999</c:v>
                </c:pt>
                <c:pt idx="136">
                  <c:v>192.00040000000001</c:v>
                </c:pt>
                <c:pt idx="137">
                  <c:v>194.00040000000001</c:v>
                </c:pt>
                <c:pt idx="138">
                  <c:v>196.0016</c:v>
                </c:pt>
                <c:pt idx="139">
                  <c:v>197.9991</c:v>
                </c:pt>
                <c:pt idx="140">
                  <c:v>200.00110000000001</c:v>
                </c:pt>
                <c:pt idx="141">
                  <c:v>202.0009</c:v>
                </c:pt>
                <c:pt idx="142">
                  <c:v>203.9999</c:v>
                </c:pt>
                <c:pt idx="143">
                  <c:v>206.00219999999999</c:v>
                </c:pt>
                <c:pt idx="144">
                  <c:v>208</c:v>
                </c:pt>
                <c:pt idx="145">
                  <c:v>209.99979999999999</c:v>
                </c:pt>
                <c:pt idx="146">
                  <c:v>212.00069999999999</c:v>
                </c:pt>
                <c:pt idx="147">
                  <c:v>213.99979999999999</c:v>
                </c:pt>
                <c:pt idx="148">
                  <c:v>216.0017</c:v>
                </c:pt>
                <c:pt idx="149">
                  <c:v>217.99979999999999</c:v>
                </c:pt>
                <c:pt idx="150">
                  <c:v>220.00030000000001</c:v>
                </c:pt>
                <c:pt idx="151">
                  <c:v>222</c:v>
                </c:pt>
                <c:pt idx="152">
                  <c:v>224.0016</c:v>
                </c:pt>
                <c:pt idx="153">
                  <c:v>226.00120000000001</c:v>
                </c:pt>
                <c:pt idx="154">
                  <c:v>227.9999</c:v>
                </c:pt>
                <c:pt idx="155">
                  <c:v>230.00059999999999</c:v>
                </c:pt>
                <c:pt idx="156">
                  <c:v>231.99959999999999</c:v>
                </c:pt>
                <c:pt idx="157">
                  <c:v>234.00110000000001</c:v>
                </c:pt>
                <c:pt idx="158">
                  <c:v>236.0008</c:v>
                </c:pt>
                <c:pt idx="159">
                  <c:v>238.00059999999999</c:v>
                </c:pt>
                <c:pt idx="160">
                  <c:v>240.00020000000001</c:v>
                </c:pt>
                <c:pt idx="161">
                  <c:v>242.00040000000001</c:v>
                </c:pt>
                <c:pt idx="162">
                  <c:v>244.0008</c:v>
                </c:pt>
                <c:pt idx="163">
                  <c:v>246.001</c:v>
                </c:pt>
                <c:pt idx="164">
                  <c:v>248.00049999999999</c:v>
                </c:pt>
                <c:pt idx="165">
                  <c:v>250.00030000000001</c:v>
                </c:pt>
                <c:pt idx="166">
                  <c:v>252.00020000000001</c:v>
                </c:pt>
                <c:pt idx="167">
                  <c:v>254.0008</c:v>
                </c:pt>
                <c:pt idx="168">
                  <c:v>256.00139999999999</c:v>
                </c:pt>
                <c:pt idx="169">
                  <c:v>257.99919999999997</c:v>
                </c:pt>
                <c:pt idx="170">
                  <c:v>260.00009999999997</c:v>
                </c:pt>
                <c:pt idx="171">
                  <c:v>262.00139999999999</c:v>
                </c:pt>
                <c:pt idx="172">
                  <c:v>263.99950000000001</c:v>
                </c:pt>
                <c:pt idx="173">
                  <c:v>266.0016</c:v>
                </c:pt>
                <c:pt idx="174">
                  <c:v>268.00040000000001</c:v>
                </c:pt>
                <c:pt idx="175">
                  <c:v>270.00049999999999</c:v>
                </c:pt>
                <c:pt idx="176">
                  <c:v>272.00060000000002</c:v>
                </c:pt>
                <c:pt idx="177">
                  <c:v>273.99970000000002</c:v>
                </c:pt>
                <c:pt idx="178">
                  <c:v>276.00189999999998</c:v>
                </c:pt>
                <c:pt idx="179">
                  <c:v>277.99959999999999</c:v>
                </c:pt>
                <c:pt idx="180">
                  <c:v>280.00040000000001</c:v>
                </c:pt>
                <c:pt idx="181">
                  <c:v>282.00049999999999</c:v>
                </c:pt>
                <c:pt idx="182">
                  <c:v>284.00060000000002</c:v>
                </c:pt>
                <c:pt idx="183">
                  <c:v>286.00130000000001</c:v>
                </c:pt>
                <c:pt idx="184">
                  <c:v>287.99959999999999</c:v>
                </c:pt>
                <c:pt idx="185">
                  <c:v>290.00040000000001</c:v>
                </c:pt>
                <c:pt idx="186">
                  <c:v>292.00150000000002</c:v>
                </c:pt>
                <c:pt idx="187">
                  <c:v>293.99959999999999</c:v>
                </c:pt>
                <c:pt idx="188">
                  <c:v>296.0009</c:v>
                </c:pt>
                <c:pt idx="189">
                  <c:v>298.00099999999998</c:v>
                </c:pt>
                <c:pt idx="190">
                  <c:v>299.99990000000003</c:v>
                </c:pt>
                <c:pt idx="191">
                  <c:v>302.00040000000001</c:v>
                </c:pt>
                <c:pt idx="192">
                  <c:v>303.99990000000003</c:v>
                </c:pt>
                <c:pt idx="193">
                  <c:v>306.0018</c:v>
                </c:pt>
                <c:pt idx="194">
                  <c:v>307.99990000000003</c:v>
                </c:pt>
                <c:pt idx="195">
                  <c:v>310.0009</c:v>
                </c:pt>
                <c:pt idx="196">
                  <c:v>312.00069999999999</c:v>
                </c:pt>
                <c:pt idx="197">
                  <c:v>313.99979999999999</c:v>
                </c:pt>
                <c:pt idx="198">
                  <c:v>316.00209999999998</c:v>
                </c:pt>
                <c:pt idx="199">
                  <c:v>317.99919999999997</c:v>
                </c:pt>
                <c:pt idx="200">
                  <c:v>320.00020000000001</c:v>
                </c:pt>
                <c:pt idx="201">
                  <c:v>322.00119999999998</c:v>
                </c:pt>
                <c:pt idx="202">
                  <c:v>324.00069999999999</c:v>
                </c:pt>
                <c:pt idx="203">
                  <c:v>326.00040000000001</c:v>
                </c:pt>
                <c:pt idx="204">
                  <c:v>327.99990000000003</c:v>
                </c:pt>
                <c:pt idx="205">
                  <c:v>330.00020000000001</c:v>
                </c:pt>
                <c:pt idx="206">
                  <c:v>332.00139999999999</c:v>
                </c:pt>
                <c:pt idx="207">
                  <c:v>334.00020000000001</c:v>
                </c:pt>
                <c:pt idx="208">
                  <c:v>336.00139999999999</c:v>
                </c:pt>
                <c:pt idx="209">
                  <c:v>337.99900000000002</c:v>
                </c:pt>
                <c:pt idx="210">
                  <c:v>340.00119999999998</c:v>
                </c:pt>
                <c:pt idx="211">
                  <c:v>342.00080000000003</c:v>
                </c:pt>
                <c:pt idx="212">
                  <c:v>344.00020000000001</c:v>
                </c:pt>
                <c:pt idx="213">
                  <c:v>346.00099999999998</c:v>
                </c:pt>
                <c:pt idx="214">
                  <c:v>348.00029999999998</c:v>
                </c:pt>
                <c:pt idx="215">
                  <c:v>350.00020000000001</c:v>
                </c:pt>
                <c:pt idx="216">
                  <c:v>352.00080000000003</c:v>
                </c:pt>
                <c:pt idx="217">
                  <c:v>354.00069999999999</c:v>
                </c:pt>
                <c:pt idx="218">
                  <c:v>356.0009</c:v>
                </c:pt>
                <c:pt idx="219">
                  <c:v>357.99930000000001</c:v>
                </c:pt>
                <c:pt idx="220">
                  <c:v>360.00060000000002</c:v>
                </c:pt>
                <c:pt idx="221">
                  <c:v>362.00069999999999</c:v>
                </c:pt>
                <c:pt idx="222">
                  <c:v>364.00099999999998</c:v>
                </c:pt>
                <c:pt idx="223">
                  <c:v>366.00110000000001</c:v>
                </c:pt>
                <c:pt idx="224">
                  <c:v>367.99970000000002</c:v>
                </c:pt>
                <c:pt idx="225">
                  <c:v>370.00049999999999</c:v>
                </c:pt>
                <c:pt idx="226">
                  <c:v>372.00139999999999</c:v>
                </c:pt>
                <c:pt idx="227">
                  <c:v>374.00009999999997</c:v>
                </c:pt>
                <c:pt idx="228">
                  <c:v>376.0009</c:v>
                </c:pt>
                <c:pt idx="229">
                  <c:v>378.00009999999997</c:v>
                </c:pt>
                <c:pt idx="230">
                  <c:v>379.99959999999999</c:v>
                </c:pt>
                <c:pt idx="231">
                  <c:v>382.00130000000001</c:v>
                </c:pt>
                <c:pt idx="232">
                  <c:v>384.00099999999998</c:v>
                </c:pt>
                <c:pt idx="233">
                  <c:v>386.00069999999999</c:v>
                </c:pt>
                <c:pt idx="234">
                  <c:v>388.00029999999998</c:v>
                </c:pt>
                <c:pt idx="235">
                  <c:v>390</c:v>
                </c:pt>
                <c:pt idx="236">
                  <c:v>391.99979999999999</c:v>
                </c:pt>
                <c:pt idx="237">
                  <c:v>394.00119999999998</c:v>
                </c:pt>
                <c:pt idx="238">
                  <c:v>396.0018</c:v>
                </c:pt>
                <c:pt idx="239">
                  <c:v>397.99939999999998</c:v>
                </c:pt>
                <c:pt idx="240">
                  <c:v>400.00069999999999</c:v>
                </c:pt>
                <c:pt idx="241">
                  <c:v>402.00139999999999</c:v>
                </c:pt>
                <c:pt idx="242">
                  <c:v>403.99990000000003</c:v>
                </c:pt>
                <c:pt idx="243">
                  <c:v>406.00099999999998</c:v>
                </c:pt>
                <c:pt idx="244">
                  <c:v>407.99939999999998</c:v>
                </c:pt>
                <c:pt idx="245">
                  <c:v>410.00049999999999</c:v>
                </c:pt>
                <c:pt idx="246">
                  <c:v>412.00119999999998</c:v>
                </c:pt>
                <c:pt idx="247">
                  <c:v>414.00069999999999</c:v>
                </c:pt>
                <c:pt idx="248">
                  <c:v>416</c:v>
                </c:pt>
                <c:pt idx="249">
                  <c:v>418.00069999999999</c:v>
                </c:pt>
                <c:pt idx="250">
                  <c:v>420.00009999999997</c:v>
                </c:pt>
                <c:pt idx="251">
                  <c:v>422.00080000000003</c:v>
                </c:pt>
                <c:pt idx="252">
                  <c:v>424.00099999999998</c:v>
                </c:pt>
                <c:pt idx="253">
                  <c:v>426.00110000000001</c:v>
                </c:pt>
                <c:pt idx="254">
                  <c:v>427.99979999999999</c:v>
                </c:pt>
                <c:pt idx="255">
                  <c:v>430.00040000000001</c:v>
                </c:pt>
                <c:pt idx="256">
                  <c:v>432.00130000000001</c:v>
                </c:pt>
                <c:pt idx="257">
                  <c:v>434.00029999999998</c:v>
                </c:pt>
                <c:pt idx="258">
                  <c:v>436.00009999999997</c:v>
                </c:pt>
                <c:pt idx="259">
                  <c:v>438.00069999999999</c:v>
                </c:pt>
                <c:pt idx="260">
                  <c:v>439.99829999999997</c:v>
                </c:pt>
                <c:pt idx="261">
                  <c:v>442.00299999999999</c:v>
                </c:pt>
                <c:pt idx="262">
                  <c:v>444.00040000000001</c:v>
                </c:pt>
                <c:pt idx="263">
                  <c:v>446.00029999999998</c:v>
                </c:pt>
                <c:pt idx="264">
                  <c:v>447.99979999999999</c:v>
                </c:pt>
                <c:pt idx="265">
                  <c:v>450.00099999999998</c:v>
                </c:pt>
                <c:pt idx="266">
                  <c:v>452.00060000000002</c:v>
                </c:pt>
                <c:pt idx="267">
                  <c:v>454.0009</c:v>
                </c:pt>
                <c:pt idx="268">
                  <c:v>456.00080000000003</c:v>
                </c:pt>
                <c:pt idx="269">
                  <c:v>457.99939999999998</c:v>
                </c:pt>
                <c:pt idx="270">
                  <c:v>460.00009999999997</c:v>
                </c:pt>
                <c:pt idx="271">
                  <c:v>462.00170000000003</c:v>
                </c:pt>
                <c:pt idx="272">
                  <c:v>464</c:v>
                </c:pt>
                <c:pt idx="273">
                  <c:v>466.00069999999999</c:v>
                </c:pt>
                <c:pt idx="274">
                  <c:v>468.00049999999999</c:v>
                </c:pt>
                <c:pt idx="275">
                  <c:v>470.00020000000001</c:v>
                </c:pt>
                <c:pt idx="276">
                  <c:v>472.00130000000001</c:v>
                </c:pt>
                <c:pt idx="277">
                  <c:v>474.00060000000002</c:v>
                </c:pt>
                <c:pt idx="278">
                  <c:v>476.00009999999997</c:v>
                </c:pt>
                <c:pt idx="279">
                  <c:v>478.00029999999998</c:v>
                </c:pt>
                <c:pt idx="280">
                  <c:v>479.99990000000003</c:v>
                </c:pt>
                <c:pt idx="281">
                  <c:v>482.0016</c:v>
                </c:pt>
                <c:pt idx="282">
                  <c:v>484.00029999999998</c:v>
                </c:pt>
                <c:pt idx="283">
                  <c:v>486.0009</c:v>
                </c:pt>
                <c:pt idx="284">
                  <c:v>488.00020000000001</c:v>
                </c:pt>
                <c:pt idx="285">
                  <c:v>490.00029999999998</c:v>
                </c:pt>
                <c:pt idx="286">
                  <c:v>492.00110000000001</c:v>
                </c:pt>
                <c:pt idx="287">
                  <c:v>494.00040000000001</c:v>
                </c:pt>
                <c:pt idx="288">
                  <c:v>496.00040000000001</c:v>
                </c:pt>
                <c:pt idx="289">
                  <c:v>498.0009</c:v>
                </c:pt>
                <c:pt idx="290">
                  <c:v>499.99979999999999</c:v>
                </c:pt>
                <c:pt idx="291">
                  <c:v>502.00040000000001</c:v>
                </c:pt>
                <c:pt idx="292">
                  <c:v>504.00170000000003</c:v>
                </c:pt>
                <c:pt idx="293">
                  <c:v>505.99970000000002</c:v>
                </c:pt>
                <c:pt idx="294">
                  <c:v>508.00060000000002</c:v>
                </c:pt>
                <c:pt idx="295">
                  <c:v>510</c:v>
                </c:pt>
                <c:pt idx="296">
                  <c:v>512.00109999999995</c:v>
                </c:pt>
                <c:pt idx="297">
                  <c:v>514.0009</c:v>
                </c:pt>
                <c:pt idx="298">
                  <c:v>515.99969999999996</c:v>
                </c:pt>
                <c:pt idx="299">
                  <c:v>518.00049999999999</c:v>
                </c:pt>
                <c:pt idx="300">
                  <c:v>520.0009</c:v>
                </c:pt>
                <c:pt idx="301">
                  <c:v>522.00099999999998</c:v>
                </c:pt>
                <c:pt idx="302">
                  <c:v>524.00019999999995</c:v>
                </c:pt>
                <c:pt idx="303">
                  <c:v>526.00049999999999</c:v>
                </c:pt>
                <c:pt idx="304">
                  <c:v>528.00030000000004</c:v>
                </c:pt>
                <c:pt idx="305">
                  <c:v>530</c:v>
                </c:pt>
                <c:pt idx="306">
                  <c:v>532.0009</c:v>
                </c:pt>
                <c:pt idx="307">
                  <c:v>534.00139999999999</c:v>
                </c:pt>
                <c:pt idx="308">
                  <c:v>536.00040000000001</c:v>
                </c:pt>
                <c:pt idx="309">
                  <c:v>538</c:v>
                </c:pt>
                <c:pt idx="310">
                  <c:v>540.00009999999997</c:v>
                </c:pt>
                <c:pt idx="311">
                  <c:v>542.00120000000004</c:v>
                </c:pt>
                <c:pt idx="312">
                  <c:v>544.0009</c:v>
                </c:pt>
                <c:pt idx="313">
                  <c:v>546.00030000000004</c:v>
                </c:pt>
                <c:pt idx="314">
                  <c:v>548.00040000000001</c:v>
                </c:pt>
                <c:pt idx="315">
                  <c:v>550</c:v>
                </c:pt>
                <c:pt idx="316">
                  <c:v>552.00109999999995</c:v>
                </c:pt>
                <c:pt idx="317">
                  <c:v>554.00059999999996</c:v>
                </c:pt>
                <c:pt idx="318">
                  <c:v>556.00030000000004</c:v>
                </c:pt>
                <c:pt idx="319">
                  <c:v>558.00049999999999</c:v>
                </c:pt>
                <c:pt idx="320">
                  <c:v>560.00040000000001</c:v>
                </c:pt>
                <c:pt idx="321">
                  <c:v>562.00070000000005</c:v>
                </c:pt>
                <c:pt idx="322">
                  <c:v>564.00120000000004</c:v>
                </c:pt>
                <c:pt idx="323">
                  <c:v>565.99969999999996</c:v>
                </c:pt>
                <c:pt idx="324">
                  <c:v>568.00030000000004</c:v>
                </c:pt>
                <c:pt idx="325">
                  <c:v>569.99990000000003</c:v>
                </c:pt>
                <c:pt idx="326">
                  <c:v>572.00160000000005</c:v>
                </c:pt>
                <c:pt idx="327">
                  <c:v>574.00040000000001</c:v>
                </c:pt>
                <c:pt idx="328">
                  <c:v>576.0009</c:v>
                </c:pt>
                <c:pt idx="329">
                  <c:v>577.99980000000005</c:v>
                </c:pt>
                <c:pt idx="330">
                  <c:v>580.0009</c:v>
                </c:pt>
                <c:pt idx="331">
                  <c:v>582.00080000000003</c:v>
                </c:pt>
                <c:pt idx="332">
                  <c:v>584.00099999999998</c:v>
                </c:pt>
                <c:pt idx="333">
                  <c:v>586.00040000000001</c:v>
                </c:pt>
                <c:pt idx="334">
                  <c:v>587.99940000000004</c:v>
                </c:pt>
                <c:pt idx="335">
                  <c:v>590.00080000000003</c:v>
                </c:pt>
                <c:pt idx="336">
                  <c:v>592.00099999999998</c:v>
                </c:pt>
                <c:pt idx="337">
                  <c:v>594.00120000000004</c:v>
                </c:pt>
                <c:pt idx="338">
                  <c:v>596.00009999999997</c:v>
                </c:pt>
                <c:pt idx="339">
                  <c:v>598</c:v>
                </c:pt>
                <c:pt idx="340">
                  <c:v>600.00040000000001</c:v>
                </c:pt>
                <c:pt idx="341">
                  <c:v>602.00120000000004</c:v>
                </c:pt>
                <c:pt idx="342">
                  <c:v>604.00059999999996</c:v>
                </c:pt>
                <c:pt idx="343">
                  <c:v>606.00049999999999</c:v>
                </c:pt>
                <c:pt idx="344">
                  <c:v>607.99969999999996</c:v>
                </c:pt>
                <c:pt idx="345">
                  <c:v>610.00030000000004</c:v>
                </c:pt>
                <c:pt idx="346">
                  <c:v>612.00070000000005</c:v>
                </c:pt>
                <c:pt idx="347">
                  <c:v>614.00120000000004</c:v>
                </c:pt>
                <c:pt idx="348">
                  <c:v>616.00049999999999</c:v>
                </c:pt>
                <c:pt idx="349">
                  <c:v>618.00019999999995</c:v>
                </c:pt>
                <c:pt idx="350">
                  <c:v>620</c:v>
                </c:pt>
                <c:pt idx="351">
                  <c:v>622.00139999999999</c:v>
                </c:pt>
                <c:pt idx="352">
                  <c:v>624.00070000000005</c:v>
                </c:pt>
                <c:pt idx="353">
                  <c:v>626.00059999999996</c:v>
                </c:pt>
                <c:pt idx="354">
                  <c:v>628</c:v>
                </c:pt>
                <c:pt idx="355">
                  <c:v>630.00099999999998</c:v>
                </c:pt>
                <c:pt idx="356">
                  <c:v>632.00059999999996</c:v>
                </c:pt>
                <c:pt idx="357">
                  <c:v>634.00059999999996</c:v>
                </c:pt>
                <c:pt idx="358">
                  <c:v>636.00040000000001</c:v>
                </c:pt>
                <c:pt idx="359">
                  <c:v>638.00009999999997</c:v>
                </c:pt>
                <c:pt idx="360">
                  <c:v>640.00049999999999</c:v>
                </c:pt>
                <c:pt idx="361">
                  <c:v>642.00109999999995</c:v>
                </c:pt>
                <c:pt idx="362">
                  <c:v>644.00040000000001</c:v>
                </c:pt>
                <c:pt idx="363">
                  <c:v>646.00030000000004</c:v>
                </c:pt>
                <c:pt idx="364">
                  <c:v>647.99990000000003</c:v>
                </c:pt>
                <c:pt idx="365">
                  <c:v>650.0009</c:v>
                </c:pt>
                <c:pt idx="366">
                  <c:v>652.0009</c:v>
                </c:pt>
                <c:pt idx="367">
                  <c:v>654.00080000000003</c:v>
                </c:pt>
                <c:pt idx="368">
                  <c:v>656</c:v>
                </c:pt>
                <c:pt idx="369">
                  <c:v>658.0009</c:v>
                </c:pt>
                <c:pt idx="370">
                  <c:v>660</c:v>
                </c:pt>
                <c:pt idx="371">
                  <c:v>662.00120000000004</c:v>
                </c:pt>
                <c:pt idx="372">
                  <c:v>664.00049999999999</c:v>
                </c:pt>
                <c:pt idx="373">
                  <c:v>666</c:v>
                </c:pt>
                <c:pt idx="374">
                  <c:v>668.0009</c:v>
                </c:pt>
                <c:pt idx="375">
                  <c:v>670.00009999999997</c:v>
                </c:pt>
                <c:pt idx="376">
                  <c:v>672.00139999999999</c:v>
                </c:pt>
                <c:pt idx="377">
                  <c:v>674.00040000000001</c:v>
                </c:pt>
                <c:pt idx="378">
                  <c:v>676.00030000000004</c:v>
                </c:pt>
                <c:pt idx="379">
                  <c:v>677.99990000000003</c:v>
                </c:pt>
                <c:pt idx="380">
                  <c:v>680.00070000000005</c:v>
                </c:pt>
                <c:pt idx="381">
                  <c:v>682.00099999999998</c:v>
                </c:pt>
                <c:pt idx="382">
                  <c:v>684.00049999999999</c:v>
                </c:pt>
                <c:pt idx="383">
                  <c:v>686.00059999999996</c:v>
                </c:pt>
                <c:pt idx="384">
                  <c:v>688.00080000000003</c:v>
                </c:pt>
                <c:pt idx="385">
                  <c:v>690.0009</c:v>
                </c:pt>
                <c:pt idx="386">
                  <c:v>692.00049999999999</c:v>
                </c:pt>
                <c:pt idx="387">
                  <c:v>694.00030000000004</c:v>
                </c:pt>
                <c:pt idx="388">
                  <c:v>696.00030000000004</c:v>
                </c:pt>
                <c:pt idx="389">
                  <c:v>698.00080000000003</c:v>
                </c:pt>
                <c:pt idx="390">
                  <c:v>699.99980000000005</c:v>
                </c:pt>
                <c:pt idx="391">
                  <c:v>702.00130000000001</c:v>
                </c:pt>
                <c:pt idx="392">
                  <c:v>704</c:v>
                </c:pt>
                <c:pt idx="393">
                  <c:v>706.0009</c:v>
                </c:pt>
                <c:pt idx="394">
                  <c:v>708.00040000000001</c:v>
                </c:pt>
                <c:pt idx="395">
                  <c:v>710.00080000000003</c:v>
                </c:pt>
                <c:pt idx="396">
                  <c:v>712.0009</c:v>
                </c:pt>
                <c:pt idx="397">
                  <c:v>714</c:v>
                </c:pt>
                <c:pt idx="398">
                  <c:v>716.00030000000004</c:v>
                </c:pt>
                <c:pt idx="399">
                  <c:v>718.00120000000004</c:v>
                </c:pt>
                <c:pt idx="400">
                  <c:v>720.00040000000001</c:v>
                </c:pt>
                <c:pt idx="401">
                  <c:v>722.00080000000003</c:v>
                </c:pt>
                <c:pt idx="402">
                  <c:v>723.99919999999997</c:v>
                </c:pt>
                <c:pt idx="403">
                  <c:v>726.00120000000004</c:v>
                </c:pt>
                <c:pt idx="404">
                  <c:v>728.00120000000004</c:v>
                </c:pt>
                <c:pt idx="405">
                  <c:v>730.00049999999999</c:v>
                </c:pt>
                <c:pt idx="406">
                  <c:v>732.00009999999997</c:v>
                </c:pt>
                <c:pt idx="407">
                  <c:v>733.99980000000005</c:v>
                </c:pt>
                <c:pt idx="408">
                  <c:v>736.00080000000003</c:v>
                </c:pt>
                <c:pt idx="409">
                  <c:v>738.00130000000001</c:v>
                </c:pt>
                <c:pt idx="410">
                  <c:v>740.00070000000005</c:v>
                </c:pt>
                <c:pt idx="411">
                  <c:v>742</c:v>
                </c:pt>
                <c:pt idx="412">
                  <c:v>743.99919999999997</c:v>
                </c:pt>
                <c:pt idx="413">
                  <c:v>746.00130000000001</c:v>
                </c:pt>
                <c:pt idx="414">
                  <c:v>748.00189999999998</c:v>
                </c:pt>
                <c:pt idx="415">
                  <c:v>750.00030000000004</c:v>
                </c:pt>
                <c:pt idx="416">
                  <c:v>752.00009999999997</c:v>
                </c:pt>
                <c:pt idx="417">
                  <c:v>753.99950000000001</c:v>
                </c:pt>
                <c:pt idx="418">
                  <c:v>756.0009</c:v>
                </c:pt>
                <c:pt idx="419">
                  <c:v>758.00139999999999</c:v>
                </c:pt>
                <c:pt idx="420">
                  <c:v>760.00130000000001</c:v>
                </c:pt>
                <c:pt idx="421">
                  <c:v>761.99969999999996</c:v>
                </c:pt>
                <c:pt idx="422">
                  <c:v>763.99929999999995</c:v>
                </c:pt>
                <c:pt idx="423">
                  <c:v>766.00120000000004</c:v>
                </c:pt>
                <c:pt idx="424">
                  <c:v>768.0009</c:v>
                </c:pt>
                <c:pt idx="425">
                  <c:v>770.00139999999999</c:v>
                </c:pt>
                <c:pt idx="426">
                  <c:v>771.99980000000005</c:v>
                </c:pt>
                <c:pt idx="427">
                  <c:v>774.00009999999997</c:v>
                </c:pt>
                <c:pt idx="428">
                  <c:v>776.00070000000005</c:v>
                </c:pt>
                <c:pt idx="429">
                  <c:v>778.00130000000001</c:v>
                </c:pt>
                <c:pt idx="430">
                  <c:v>780.00019999999995</c:v>
                </c:pt>
                <c:pt idx="431">
                  <c:v>781.99990000000003</c:v>
                </c:pt>
                <c:pt idx="432">
                  <c:v>784.00049999999999</c:v>
                </c:pt>
                <c:pt idx="433">
                  <c:v>786.00009999999997</c:v>
                </c:pt>
                <c:pt idx="434">
                  <c:v>788.00170000000003</c:v>
                </c:pt>
                <c:pt idx="435">
                  <c:v>790.00030000000004</c:v>
                </c:pt>
                <c:pt idx="436">
                  <c:v>792.0009</c:v>
                </c:pt>
                <c:pt idx="437">
                  <c:v>793.99929999999995</c:v>
                </c:pt>
                <c:pt idx="438">
                  <c:v>796.00109999999995</c:v>
                </c:pt>
                <c:pt idx="439">
                  <c:v>798.00130000000001</c:v>
                </c:pt>
                <c:pt idx="440">
                  <c:v>800.00019999999995</c:v>
                </c:pt>
                <c:pt idx="441">
                  <c:v>802.00059999999996</c:v>
                </c:pt>
                <c:pt idx="442">
                  <c:v>803.99919999999997</c:v>
                </c:pt>
                <c:pt idx="443">
                  <c:v>806.00139999999999</c:v>
                </c:pt>
                <c:pt idx="444">
                  <c:v>808.00099999999998</c:v>
                </c:pt>
                <c:pt idx="445">
                  <c:v>810.00049999999999</c:v>
                </c:pt>
                <c:pt idx="446">
                  <c:v>811.99940000000004</c:v>
                </c:pt>
                <c:pt idx="447">
                  <c:v>814.00109999999995</c:v>
                </c:pt>
                <c:pt idx="448">
                  <c:v>816.00070000000005</c:v>
                </c:pt>
                <c:pt idx="449">
                  <c:v>818.00160000000005</c:v>
                </c:pt>
                <c:pt idx="450">
                  <c:v>820.00070000000005</c:v>
                </c:pt>
                <c:pt idx="451">
                  <c:v>821.99919999999997</c:v>
                </c:pt>
                <c:pt idx="452">
                  <c:v>824.00030000000004</c:v>
                </c:pt>
                <c:pt idx="453">
                  <c:v>826.00080000000003</c:v>
                </c:pt>
                <c:pt idx="454">
                  <c:v>828.00120000000004</c:v>
                </c:pt>
                <c:pt idx="455">
                  <c:v>830.00049999999999</c:v>
                </c:pt>
                <c:pt idx="456">
                  <c:v>832.00049999999999</c:v>
                </c:pt>
                <c:pt idx="457">
                  <c:v>833.99950000000001</c:v>
                </c:pt>
                <c:pt idx="458">
                  <c:v>836.0009</c:v>
                </c:pt>
                <c:pt idx="459">
                  <c:v>838.00130000000001</c:v>
                </c:pt>
                <c:pt idx="460">
                  <c:v>840.00130000000001</c:v>
                </c:pt>
                <c:pt idx="461">
                  <c:v>841.99900000000002</c:v>
                </c:pt>
                <c:pt idx="462">
                  <c:v>844.00030000000004</c:v>
                </c:pt>
                <c:pt idx="463">
                  <c:v>846.00099999999998</c:v>
                </c:pt>
                <c:pt idx="464">
                  <c:v>848.00160000000005</c:v>
                </c:pt>
                <c:pt idx="465">
                  <c:v>850.00059999999996</c:v>
                </c:pt>
                <c:pt idx="466">
                  <c:v>851.99919999999997</c:v>
                </c:pt>
                <c:pt idx="467">
                  <c:v>854.00030000000004</c:v>
                </c:pt>
                <c:pt idx="468">
                  <c:v>856.00080000000003</c:v>
                </c:pt>
                <c:pt idx="469">
                  <c:v>858.00139999999999</c:v>
                </c:pt>
                <c:pt idx="470">
                  <c:v>860.00120000000004</c:v>
                </c:pt>
                <c:pt idx="471">
                  <c:v>861.99980000000005</c:v>
                </c:pt>
                <c:pt idx="472">
                  <c:v>863.99959999999999</c:v>
                </c:pt>
                <c:pt idx="473">
                  <c:v>866.00080000000003</c:v>
                </c:pt>
                <c:pt idx="474">
                  <c:v>868.00170000000003</c:v>
                </c:pt>
                <c:pt idx="475">
                  <c:v>870.00059999999996</c:v>
                </c:pt>
                <c:pt idx="476">
                  <c:v>871.99969999999996</c:v>
                </c:pt>
                <c:pt idx="477">
                  <c:v>873.99980000000005</c:v>
                </c:pt>
                <c:pt idx="478">
                  <c:v>876.00099999999998</c:v>
                </c:pt>
                <c:pt idx="479">
                  <c:v>878.00099999999998</c:v>
                </c:pt>
                <c:pt idx="480">
                  <c:v>880.00049999999999</c:v>
                </c:pt>
                <c:pt idx="481">
                  <c:v>882.00009999999997</c:v>
                </c:pt>
                <c:pt idx="482">
                  <c:v>883.99980000000005</c:v>
                </c:pt>
                <c:pt idx="483">
                  <c:v>886.00120000000004</c:v>
                </c:pt>
                <c:pt idx="484">
                  <c:v>888.00109999999995</c:v>
                </c:pt>
                <c:pt idx="485">
                  <c:v>890.00059999999996</c:v>
                </c:pt>
                <c:pt idx="486">
                  <c:v>892.00080000000003</c:v>
                </c:pt>
                <c:pt idx="487">
                  <c:v>893.99900000000002</c:v>
                </c:pt>
                <c:pt idx="488">
                  <c:v>896.00130000000001</c:v>
                </c:pt>
                <c:pt idx="489">
                  <c:v>898.00080000000003</c:v>
                </c:pt>
                <c:pt idx="490">
                  <c:v>900.00080000000003</c:v>
                </c:pt>
                <c:pt idx="491">
                  <c:v>902.00040000000001</c:v>
                </c:pt>
                <c:pt idx="492">
                  <c:v>903.99919999999997</c:v>
                </c:pt>
                <c:pt idx="493">
                  <c:v>906.00170000000003</c:v>
                </c:pt>
                <c:pt idx="494">
                  <c:v>908.00040000000001</c:v>
                </c:pt>
                <c:pt idx="495">
                  <c:v>910.00070000000005</c:v>
                </c:pt>
                <c:pt idx="496">
                  <c:v>912</c:v>
                </c:pt>
                <c:pt idx="497">
                  <c:v>914</c:v>
                </c:pt>
                <c:pt idx="498">
                  <c:v>916.00149999999996</c:v>
                </c:pt>
                <c:pt idx="499">
                  <c:v>918.00019999999995</c:v>
                </c:pt>
                <c:pt idx="500">
                  <c:v>920.00099999999998</c:v>
                </c:pt>
                <c:pt idx="501">
                  <c:v>921.99980000000005</c:v>
                </c:pt>
                <c:pt idx="502">
                  <c:v>924</c:v>
                </c:pt>
                <c:pt idx="503">
                  <c:v>926.00139999999999</c:v>
                </c:pt>
                <c:pt idx="504">
                  <c:v>928.00070000000005</c:v>
                </c:pt>
                <c:pt idx="505">
                  <c:v>930.00070000000005</c:v>
                </c:pt>
                <c:pt idx="506">
                  <c:v>932.00009999999997</c:v>
                </c:pt>
                <c:pt idx="507">
                  <c:v>933.99990000000003</c:v>
                </c:pt>
                <c:pt idx="508">
                  <c:v>936.00130000000001</c:v>
                </c:pt>
                <c:pt idx="509">
                  <c:v>938.00080000000003</c:v>
                </c:pt>
                <c:pt idx="510">
                  <c:v>940.00070000000005</c:v>
                </c:pt>
                <c:pt idx="511">
                  <c:v>941.99969999999996</c:v>
                </c:pt>
                <c:pt idx="512">
                  <c:v>944</c:v>
                </c:pt>
                <c:pt idx="513">
                  <c:v>946.00139999999999</c:v>
                </c:pt>
                <c:pt idx="514">
                  <c:v>948.00099999999998</c:v>
                </c:pt>
                <c:pt idx="515">
                  <c:v>950.00049999999999</c:v>
                </c:pt>
                <c:pt idx="516">
                  <c:v>952</c:v>
                </c:pt>
                <c:pt idx="517">
                  <c:v>953.99969999999996</c:v>
                </c:pt>
                <c:pt idx="518">
                  <c:v>956.00109999999995</c:v>
                </c:pt>
                <c:pt idx="519">
                  <c:v>958.00109999999995</c:v>
                </c:pt>
                <c:pt idx="520">
                  <c:v>960.0009</c:v>
                </c:pt>
                <c:pt idx="521">
                  <c:v>962.00019999999995</c:v>
                </c:pt>
                <c:pt idx="522">
                  <c:v>963.99950000000001</c:v>
                </c:pt>
                <c:pt idx="523">
                  <c:v>966.0009</c:v>
                </c:pt>
                <c:pt idx="524">
                  <c:v>968.00139999999999</c:v>
                </c:pt>
                <c:pt idx="525">
                  <c:v>970.00070000000005</c:v>
                </c:pt>
                <c:pt idx="526">
                  <c:v>971.99980000000005</c:v>
                </c:pt>
                <c:pt idx="527">
                  <c:v>974.00019999999995</c:v>
                </c:pt>
                <c:pt idx="528">
                  <c:v>976.00099999999998</c:v>
                </c:pt>
                <c:pt idx="529">
                  <c:v>978.0009</c:v>
                </c:pt>
                <c:pt idx="530">
                  <c:v>980</c:v>
                </c:pt>
                <c:pt idx="531">
                  <c:v>982.00040000000001</c:v>
                </c:pt>
                <c:pt idx="532">
                  <c:v>983.99990000000003</c:v>
                </c:pt>
                <c:pt idx="533">
                  <c:v>986.0009</c:v>
                </c:pt>
                <c:pt idx="534">
                  <c:v>988.00070000000005</c:v>
                </c:pt>
                <c:pt idx="535">
                  <c:v>990.00120000000004</c:v>
                </c:pt>
                <c:pt idx="536">
                  <c:v>992</c:v>
                </c:pt>
                <c:pt idx="537">
                  <c:v>994.00009999999997</c:v>
                </c:pt>
                <c:pt idx="538">
                  <c:v>996.00099999999998</c:v>
                </c:pt>
                <c:pt idx="539">
                  <c:v>998.00080000000003</c:v>
                </c:pt>
                <c:pt idx="540">
                  <c:v>1000.0004</c:v>
                </c:pt>
                <c:pt idx="541">
                  <c:v>1002.0001</c:v>
                </c:pt>
                <c:pt idx="542">
                  <c:v>1004.0004</c:v>
                </c:pt>
                <c:pt idx="543">
                  <c:v>1006.0006</c:v>
                </c:pt>
                <c:pt idx="544">
                  <c:v>1008.0011</c:v>
                </c:pt>
                <c:pt idx="545">
                  <c:v>1010.0005</c:v>
                </c:pt>
                <c:pt idx="546">
                  <c:v>1012</c:v>
                </c:pt>
                <c:pt idx="547">
                  <c:v>1014.0004</c:v>
                </c:pt>
                <c:pt idx="548">
                  <c:v>1016.0007000000001</c:v>
                </c:pt>
                <c:pt idx="549">
                  <c:v>1018.0006</c:v>
                </c:pt>
                <c:pt idx="550">
                  <c:v>1020.001</c:v>
                </c:pt>
                <c:pt idx="551">
                  <c:v>1022.0006</c:v>
                </c:pt>
                <c:pt idx="552">
                  <c:v>1023.9997</c:v>
                </c:pt>
                <c:pt idx="553">
                  <c:v>1026.0009</c:v>
                </c:pt>
                <c:pt idx="554">
                  <c:v>1028.0011</c:v>
                </c:pt>
                <c:pt idx="555">
                  <c:v>1029.9998000000001</c:v>
                </c:pt>
                <c:pt idx="556">
                  <c:v>1032</c:v>
                </c:pt>
                <c:pt idx="557">
                  <c:v>1034.0007000000001</c:v>
                </c:pt>
                <c:pt idx="558">
                  <c:v>1036.0009</c:v>
                </c:pt>
                <c:pt idx="559">
                  <c:v>1038.0003999999999</c:v>
                </c:pt>
                <c:pt idx="560">
                  <c:v>1040.0011</c:v>
                </c:pt>
                <c:pt idx="561">
                  <c:v>1042</c:v>
                </c:pt>
                <c:pt idx="562">
                  <c:v>1043.9998000000001</c:v>
                </c:pt>
                <c:pt idx="563">
                  <c:v>1046.0011</c:v>
                </c:pt>
                <c:pt idx="564">
                  <c:v>1048.0014000000001</c:v>
                </c:pt>
                <c:pt idx="565">
                  <c:v>1050.0003999999999</c:v>
                </c:pt>
                <c:pt idx="566">
                  <c:v>1051.9999</c:v>
                </c:pt>
                <c:pt idx="567">
                  <c:v>1054.0001</c:v>
                </c:pt>
                <c:pt idx="568">
                  <c:v>1056.0009</c:v>
                </c:pt>
                <c:pt idx="569">
                  <c:v>1058.0012999999999</c:v>
                </c:pt>
                <c:pt idx="570">
                  <c:v>1060.0001</c:v>
                </c:pt>
                <c:pt idx="571">
                  <c:v>1062</c:v>
                </c:pt>
                <c:pt idx="572">
                  <c:v>1064.0009</c:v>
                </c:pt>
                <c:pt idx="573">
                  <c:v>1066.0006000000001</c:v>
                </c:pt>
                <c:pt idx="574">
                  <c:v>1068.0005000000001</c:v>
                </c:pt>
                <c:pt idx="575">
                  <c:v>1070.0005000000001</c:v>
                </c:pt>
                <c:pt idx="576">
                  <c:v>1072.0001</c:v>
                </c:pt>
                <c:pt idx="577">
                  <c:v>1074.0006000000001</c:v>
                </c:pt>
                <c:pt idx="578">
                  <c:v>1076.0008</c:v>
                </c:pt>
                <c:pt idx="579">
                  <c:v>1078.0007000000001</c:v>
                </c:pt>
                <c:pt idx="580">
                  <c:v>1080.0011</c:v>
                </c:pt>
                <c:pt idx="581">
                  <c:v>1081.9998000000001</c:v>
                </c:pt>
                <c:pt idx="582">
                  <c:v>1084</c:v>
                </c:pt>
                <c:pt idx="583">
                  <c:v>1086.0012999999999</c:v>
                </c:pt>
                <c:pt idx="584">
                  <c:v>1088.0006000000001</c:v>
                </c:pt>
                <c:pt idx="585">
                  <c:v>1090.0002999999999</c:v>
                </c:pt>
                <c:pt idx="586">
                  <c:v>1092.0001</c:v>
                </c:pt>
                <c:pt idx="587">
                  <c:v>1094.0005000000001</c:v>
                </c:pt>
                <c:pt idx="588">
                  <c:v>1096.0011</c:v>
                </c:pt>
                <c:pt idx="589">
                  <c:v>1098.001</c:v>
                </c:pt>
                <c:pt idx="590">
                  <c:v>1100</c:v>
                </c:pt>
                <c:pt idx="591">
                  <c:v>1102.0001999999999</c:v>
                </c:pt>
                <c:pt idx="592">
                  <c:v>1104.0006000000001</c:v>
                </c:pt>
                <c:pt idx="593">
                  <c:v>1106.001</c:v>
                </c:pt>
                <c:pt idx="594">
                  <c:v>1108.0006000000001</c:v>
                </c:pt>
                <c:pt idx="595">
                  <c:v>1110.0003999999999</c:v>
                </c:pt>
                <c:pt idx="596">
                  <c:v>1112.0002999999999</c:v>
                </c:pt>
                <c:pt idx="597">
                  <c:v>1114.0007000000001</c:v>
                </c:pt>
                <c:pt idx="598">
                  <c:v>1116.0007000000001</c:v>
                </c:pt>
                <c:pt idx="599">
                  <c:v>1118.0007000000001</c:v>
                </c:pt>
                <c:pt idx="600">
                  <c:v>1119.9997000000001</c:v>
                </c:pt>
                <c:pt idx="601">
                  <c:v>1122.0005000000001</c:v>
                </c:pt>
                <c:pt idx="602">
                  <c:v>1124.0008</c:v>
                </c:pt>
                <c:pt idx="603">
                  <c:v>1126.0009</c:v>
                </c:pt>
                <c:pt idx="604">
                  <c:v>1128.0003999999999</c:v>
                </c:pt>
                <c:pt idx="605">
                  <c:v>1130.0002999999999</c:v>
                </c:pt>
                <c:pt idx="606">
                  <c:v>1132.0003999999999</c:v>
                </c:pt>
                <c:pt idx="607">
                  <c:v>1134.0007000000001</c:v>
                </c:pt>
                <c:pt idx="608">
                  <c:v>1136.0007000000001</c:v>
                </c:pt>
                <c:pt idx="609">
                  <c:v>1138.0008</c:v>
                </c:pt>
                <c:pt idx="610">
                  <c:v>1140.0001999999999</c:v>
                </c:pt>
                <c:pt idx="611">
                  <c:v>1141.9999</c:v>
                </c:pt>
                <c:pt idx="612">
                  <c:v>1144.0007000000001</c:v>
                </c:pt>
                <c:pt idx="613">
                  <c:v>1146.0011</c:v>
                </c:pt>
                <c:pt idx="614">
                  <c:v>1148.0008</c:v>
                </c:pt>
                <c:pt idx="615">
                  <c:v>1150.0001999999999</c:v>
                </c:pt>
                <c:pt idx="616">
                  <c:v>1152.0001</c:v>
                </c:pt>
                <c:pt idx="617">
                  <c:v>1154.0002999999999</c:v>
                </c:pt>
                <c:pt idx="618">
                  <c:v>1156.0011999999999</c:v>
                </c:pt>
                <c:pt idx="619">
                  <c:v>1158.0005000000001</c:v>
                </c:pt>
                <c:pt idx="620">
                  <c:v>1160.0001</c:v>
                </c:pt>
                <c:pt idx="621">
                  <c:v>1162.001</c:v>
                </c:pt>
                <c:pt idx="622">
                  <c:v>1163.9998000000001</c:v>
                </c:pt>
                <c:pt idx="623">
                  <c:v>1166.0009</c:v>
                </c:pt>
                <c:pt idx="624">
                  <c:v>1168.0002999999999</c:v>
                </c:pt>
                <c:pt idx="625">
                  <c:v>1170.001</c:v>
                </c:pt>
                <c:pt idx="626">
                  <c:v>1172.0001999999999</c:v>
                </c:pt>
                <c:pt idx="627">
                  <c:v>1174.0005000000001</c:v>
                </c:pt>
                <c:pt idx="628">
                  <c:v>1176.0009</c:v>
                </c:pt>
                <c:pt idx="629">
                  <c:v>1178.0001999999999</c:v>
                </c:pt>
                <c:pt idx="630">
                  <c:v>1180.0006000000001</c:v>
                </c:pt>
                <c:pt idx="631">
                  <c:v>1182.0001</c:v>
                </c:pt>
                <c:pt idx="632">
                  <c:v>1184.001</c:v>
                </c:pt>
                <c:pt idx="633">
                  <c:v>1186.0001</c:v>
                </c:pt>
                <c:pt idx="634">
                  <c:v>1188.0008</c:v>
                </c:pt>
                <c:pt idx="635">
                  <c:v>1190.0003999999999</c:v>
                </c:pt>
                <c:pt idx="636">
                  <c:v>1192.0008</c:v>
                </c:pt>
                <c:pt idx="637">
                  <c:v>1194.0003999999999</c:v>
                </c:pt>
                <c:pt idx="638">
                  <c:v>1196.0009</c:v>
                </c:pt>
                <c:pt idx="639">
                  <c:v>1198.0001</c:v>
                </c:pt>
                <c:pt idx="640">
                  <c:v>1199.9998000000001</c:v>
                </c:pt>
                <c:pt idx="641">
                  <c:v>1202.0012999999999</c:v>
                </c:pt>
                <c:pt idx="642">
                  <c:v>1204.0002999999999</c:v>
                </c:pt>
                <c:pt idx="643">
                  <c:v>1206.0009</c:v>
                </c:pt>
                <c:pt idx="644">
                  <c:v>1208.0001</c:v>
                </c:pt>
                <c:pt idx="645">
                  <c:v>1210.0006000000001</c:v>
                </c:pt>
                <c:pt idx="646">
                  <c:v>1212.0005000000001</c:v>
                </c:pt>
                <c:pt idx="647">
                  <c:v>1214.0007000000001</c:v>
                </c:pt>
                <c:pt idx="648">
                  <c:v>1216.0009</c:v>
                </c:pt>
                <c:pt idx="649">
                  <c:v>1218.0005000000001</c:v>
                </c:pt>
                <c:pt idx="650">
                  <c:v>1220.0006000000001</c:v>
                </c:pt>
                <c:pt idx="651">
                  <c:v>1222.0003999999999</c:v>
                </c:pt>
                <c:pt idx="652">
                  <c:v>1224.0001</c:v>
                </c:pt>
                <c:pt idx="653">
                  <c:v>1226.0006000000001</c:v>
                </c:pt>
                <c:pt idx="654">
                  <c:v>1228.0003999999999</c:v>
                </c:pt>
                <c:pt idx="655">
                  <c:v>1230.0007000000001</c:v>
                </c:pt>
                <c:pt idx="656">
                  <c:v>1232.0001999999999</c:v>
                </c:pt>
                <c:pt idx="657">
                  <c:v>1234.0003999999999</c:v>
                </c:pt>
                <c:pt idx="658">
                  <c:v>1236.0012999999999</c:v>
                </c:pt>
                <c:pt idx="659">
                  <c:v>1238.0006000000001</c:v>
                </c:pt>
                <c:pt idx="660">
                  <c:v>1240.0005000000001</c:v>
                </c:pt>
                <c:pt idx="661">
                  <c:v>1242.0001999999999</c:v>
                </c:pt>
                <c:pt idx="662">
                  <c:v>1244.0005000000001</c:v>
                </c:pt>
                <c:pt idx="663">
                  <c:v>1246.0008</c:v>
                </c:pt>
                <c:pt idx="664">
                  <c:v>1248.0001999999999</c:v>
                </c:pt>
                <c:pt idx="665">
                  <c:v>1250.0003999999999</c:v>
                </c:pt>
                <c:pt idx="666">
                  <c:v>1252.0011999999999</c:v>
                </c:pt>
                <c:pt idx="667">
                  <c:v>1253.9998000000001</c:v>
                </c:pt>
                <c:pt idx="668">
                  <c:v>1256.0005000000001</c:v>
                </c:pt>
                <c:pt idx="669">
                  <c:v>1258.0009</c:v>
                </c:pt>
                <c:pt idx="670">
                  <c:v>1260.0008</c:v>
                </c:pt>
                <c:pt idx="671">
                  <c:v>1262.0006000000001</c:v>
                </c:pt>
                <c:pt idx="672">
                  <c:v>1264.0001</c:v>
                </c:pt>
                <c:pt idx="673">
                  <c:v>1266.0009</c:v>
                </c:pt>
                <c:pt idx="674">
                  <c:v>1268.0001999999999</c:v>
                </c:pt>
                <c:pt idx="675">
                  <c:v>1270.0005000000001</c:v>
                </c:pt>
                <c:pt idx="676">
                  <c:v>1272.0003999999999</c:v>
                </c:pt>
                <c:pt idx="677">
                  <c:v>1274.0005000000001</c:v>
                </c:pt>
                <c:pt idx="678">
                  <c:v>1276.0007000000001</c:v>
                </c:pt>
                <c:pt idx="679">
                  <c:v>1278.0001</c:v>
                </c:pt>
                <c:pt idx="680">
                  <c:v>1280.0008</c:v>
                </c:pt>
                <c:pt idx="681">
                  <c:v>1282.0006000000001</c:v>
                </c:pt>
                <c:pt idx="682">
                  <c:v>1284.0003999999999</c:v>
                </c:pt>
                <c:pt idx="683">
                  <c:v>1286.0007000000001</c:v>
                </c:pt>
                <c:pt idx="684">
                  <c:v>1288.0001</c:v>
                </c:pt>
                <c:pt idx="685">
                  <c:v>1290.0008</c:v>
                </c:pt>
                <c:pt idx="686">
                  <c:v>1292.0006000000001</c:v>
                </c:pt>
                <c:pt idx="687">
                  <c:v>1294.0009</c:v>
                </c:pt>
                <c:pt idx="688">
                  <c:v>1296.0002999999999</c:v>
                </c:pt>
                <c:pt idx="689">
                  <c:v>1297.9999</c:v>
                </c:pt>
                <c:pt idx="690">
                  <c:v>1300.0001</c:v>
                </c:pt>
                <c:pt idx="691">
                  <c:v>1302.0014000000001</c:v>
                </c:pt>
                <c:pt idx="692">
                  <c:v>1304.0009</c:v>
                </c:pt>
                <c:pt idx="693">
                  <c:v>1306.0001</c:v>
                </c:pt>
                <c:pt idx="694">
                  <c:v>1308.0003999999999</c:v>
                </c:pt>
                <c:pt idx="695">
                  <c:v>1310.0006000000001</c:v>
                </c:pt>
                <c:pt idx="696">
                  <c:v>1312.0011</c:v>
                </c:pt>
                <c:pt idx="697">
                  <c:v>1314.0007000000001</c:v>
                </c:pt>
                <c:pt idx="698">
                  <c:v>1316</c:v>
                </c:pt>
                <c:pt idx="699">
                  <c:v>1317.9999</c:v>
                </c:pt>
                <c:pt idx="700">
                  <c:v>1320.0006000000001</c:v>
                </c:pt>
                <c:pt idx="701">
                  <c:v>1322.0014000000001</c:v>
                </c:pt>
                <c:pt idx="702">
                  <c:v>1324.0002999999999</c:v>
                </c:pt>
                <c:pt idx="703">
                  <c:v>1326.0007000000001</c:v>
                </c:pt>
                <c:pt idx="704">
                  <c:v>1327.9996000000001</c:v>
                </c:pt>
                <c:pt idx="705">
                  <c:v>1330.0006000000001</c:v>
                </c:pt>
                <c:pt idx="706">
                  <c:v>1332.0015000000001</c:v>
                </c:pt>
                <c:pt idx="707">
                  <c:v>1334.0006000000001</c:v>
                </c:pt>
                <c:pt idx="708">
                  <c:v>1335.9999</c:v>
                </c:pt>
                <c:pt idx="709">
                  <c:v>1338.0003999999999</c:v>
                </c:pt>
                <c:pt idx="710">
                  <c:v>1340.0005000000001</c:v>
                </c:pt>
                <c:pt idx="711">
                  <c:v>1342.0008</c:v>
                </c:pt>
                <c:pt idx="712">
                  <c:v>1344.0011</c:v>
                </c:pt>
                <c:pt idx="713">
                  <c:v>1346</c:v>
                </c:pt>
                <c:pt idx="714">
                  <c:v>1348.0002999999999</c:v>
                </c:pt>
                <c:pt idx="715">
                  <c:v>1350.0003999999999</c:v>
                </c:pt>
                <c:pt idx="716">
                  <c:v>1352.0015000000001</c:v>
                </c:pt>
                <c:pt idx="717">
                  <c:v>1354.0005000000001</c:v>
                </c:pt>
                <c:pt idx="718">
                  <c:v>1355.9998000000001</c:v>
                </c:pt>
                <c:pt idx="719">
                  <c:v>1358</c:v>
                </c:pt>
                <c:pt idx="720">
                  <c:v>1360.0006000000001</c:v>
                </c:pt>
                <c:pt idx="721">
                  <c:v>1362.0012999999999</c:v>
                </c:pt>
                <c:pt idx="722">
                  <c:v>1364.0003999999999</c:v>
                </c:pt>
                <c:pt idx="723">
                  <c:v>1366.0008</c:v>
                </c:pt>
                <c:pt idx="724">
                  <c:v>1367.9994999999999</c:v>
                </c:pt>
                <c:pt idx="725">
                  <c:v>1370.0011</c:v>
                </c:pt>
                <c:pt idx="726">
                  <c:v>1372.0011999999999</c:v>
                </c:pt>
                <c:pt idx="727">
                  <c:v>1374.0007000000001</c:v>
                </c:pt>
                <c:pt idx="728">
                  <c:v>1375.9999</c:v>
                </c:pt>
                <c:pt idx="729">
                  <c:v>1377.9998000000001</c:v>
                </c:pt>
                <c:pt idx="730">
                  <c:v>1380.0003999999999</c:v>
                </c:pt>
                <c:pt idx="731">
                  <c:v>1382.0016000000001</c:v>
                </c:pt>
                <c:pt idx="732">
                  <c:v>1384.0008</c:v>
                </c:pt>
                <c:pt idx="733">
                  <c:v>1386.0001</c:v>
                </c:pt>
                <c:pt idx="734">
                  <c:v>1387.9996000000001</c:v>
                </c:pt>
                <c:pt idx="735">
                  <c:v>1390.0005000000001</c:v>
                </c:pt>
                <c:pt idx="736">
                  <c:v>1392.0014000000001</c:v>
                </c:pt>
                <c:pt idx="737">
                  <c:v>1394.0011</c:v>
                </c:pt>
                <c:pt idx="738">
                  <c:v>1396.0003999999999</c:v>
                </c:pt>
                <c:pt idx="739">
                  <c:v>1397.9993999999999</c:v>
                </c:pt>
                <c:pt idx="740">
                  <c:v>1400.0002999999999</c:v>
                </c:pt>
                <c:pt idx="741">
                  <c:v>1402.0016000000001</c:v>
                </c:pt>
                <c:pt idx="742">
                  <c:v>1404.0008</c:v>
                </c:pt>
                <c:pt idx="743">
                  <c:v>1405.9999</c:v>
                </c:pt>
                <c:pt idx="744">
                  <c:v>1408.0001999999999</c:v>
                </c:pt>
                <c:pt idx="745">
                  <c:v>1410.0002999999999</c:v>
                </c:pt>
                <c:pt idx="746">
                  <c:v>1412.0017</c:v>
                </c:pt>
                <c:pt idx="747">
                  <c:v>1414.0008</c:v>
                </c:pt>
                <c:pt idx="748">
                  <c:v>1415.9999</c:v>
                </c:pt>
                <c:pt idx="749">
                  <c:v>1417.9998000000001</c:v>
                </c:pt>
                <c:pt idx="750">
                  <c:v>1420.0005000000001</c:v>
                </c:pt>
                <c:pt idx="751">
                  <c:v>1422.002</c:v>
                </c:pt>
                <c:pt idx="752">
                  <c:v>1423.9997000000001</c:v>
                </c:pt>
                <c:pt idx="753">
                  <c:v>1426.0005000000001</c:v>
                </c:pt>
                <c:pt idx="754">
                  <c:v>1427.9999</c:v>
                </c:pt>
                <c:pt idx="755">
                  <c:v>1430.0006000000001</c:v>
                </c:pt>
                <c:pt idx="756">
                  <c:v>1432.0015000000001</c:v>
                </c:pt>
                <c:pt idx="757">
                  <c:v>1434.0001999999999</c:v>
                </c:pt>
                <c:pt idx="758">
                  <c:v>1436.0002999999999</c:v>
                </c:pt>
                <c:pt idx="759">
                  <c:v>1438.0008</c:v>
                </c:pt>
                <c:pt idx="760">
                  <c:v>1440.0003999999999</c:v>
                </c:pt>
                <c:pt idx="761">
                  <c:v>1442.0012999999999</c:v>
                </c:pt>
                <c:pt idx="762">
                  <c:v>1444.0005000000001</c:v>
                </c:pt>
                <c:pt idx="763">
                  <c:v>1446.0002999999999</c:v>
                </c:pt>
                <c:pt idx="764">
                  <c:v>1447.9996000000001</c:v>
                </c:pt>
                <c:pt idx="765">
                  <c:v>1450.0005000000001</c:v>
                </c:pt>
                <c:pt idx="766">
                  <c:v>1452.0014000000001</c:v>
                </c:pt>
                <c:pt idx="767">
                  <c:v>1454.0005000000001</c:v>
                </c:pt>
                <c:pt idx="768">
                  <c:v>1455.9999</c:v>
                </c:pt>
                <c:pt idx="769">
                  <c:v>1458.0006000000001</c:v>
                </c:pt>
                <c:pt idx="770">
                  <c:v>1460.0009</c:v>
                </c:pt>
                <c:pt idx="771">
                  <c:v>1462.0011999999999</c:v>
                </c:pt>
                <c:pt idx="772">
                  <c:v>1464</c:v>
                </c:pt>
                <c:pt idx="773">
                  <c:v>1466.0003999999999</c:v>
                </c:pt>
                <c:pt idx="774">
                  <c:v>1468.0001</c:v>
                </c:pt>
                <c:pt idx="775">
                  <c:v>1470.0007000000001</c:v>
                </c:pt>
                <c:pt idx="776">
                  <c:v>1472.0008</c:v>
                </c:pt>
                <c:pt idx="777">
                  <c:v>1474.0009</c:v>
                </c:pt>
                <c:pt idx="778">
                  <c:v>1475.9999</c:v>
                </c:pt>
                <c:pt idx="779">
                  <c:v>1478.0001999999999</c:v>
                </c:pt>
                <c:pt idx="780">
                  <c:v>1480.0005000000001</c:v>
                </c:pt>
                <c:pt idx="781">
                  <c:v>1482.0018</c:v>
                </c:pt>
                <c:pt idx="782">
                  <c:v>1483.9997000000001</c:v>
                </c:pt>
                <c:pt idx="783">
                  <c:v>1486.0007000000001</c:v>
                </c:pt>
                <c:pt idx="784">
                  <c:v>1487.9999</c:v>
                </c:pt>
                <c:pt idx="785">
                  <c:v>1490.001</c:v>
                </c:pt>
                <c:pt idx="786">
                  <c:v>1492.0007000000001</c:v>
                </c:pt>
                <c:pt idx="787">
                  <c:v>1494</c:v>
                </c:pt>
                <c:pt idx="788">
                  <c:v>1496.0012999999999</c:v>
                </c:pt>
                <c:pt idx="789">
                  <c:v>1497.9999</c:v>
                </c:pt>
                <c:pt idx="790">
                  <c:v>1499.9999</c:v>
                </c:pt>
                <c:pt idx="791">
                  <c:v>1502.0014000000001</c:v>
                </c:pt>
                <c:pt idx="792">
                  <c:v>1504.0008</c:v>
                </c:pt>
                <c:pt idx="793">
                  <c:v>1506.0008</c:v>
                </c:pt>
                <c:pt idx="794">
                  <c:v>1507.9994999999999</c:v>
                </c:pt>
                <c:pt idx="795">
                  <c:v>1509.9999</c:v>
                </c:pt>
                <c:pt idx="796">
                  <c:v>1512.0014000000001</c:v>
                </c:pt>
                <c:pt idx="797">
                  <c:v>1514.0005000000001</c:v>
                </c:pt>
                <c:pt idx="798">
                  <c:v>1516.0008</c:v>
                </c:pt>
                <c:pt idx="799">
                  <c:v>1517.9999</c:v>
                </c:pt>
                <c:pt idx="800">
                  <c:v>1520.0001999999999</c:v>
                </c:pt>
                <c:pt idx="801">
                  <c:v>1522.0015000000001</c:v>
                </c:pt>
                <c:pt idx="802">
                  <c:v>1524.0005000000001</c:v>
                </c:pt>
                <c:pt idx="803">
                  <c:v>1526.0006000000001</c:v>
                </c:pt>
                <c:pt idx="804">
                  <c:v>1528</c:v>
                </c:pt>
                <c:pt idx="805">
                  <c:v>1530</c:v>
                </c:pt>
                <c:pt idx="806">
                  <c:v>1532.0005000000001</c:v>
                </c:pt>
                <c:pt idx="807">
                  <c:v>1534.0014000000001</c:v>
                </c:pt>
                <c:pt idx="808">
                  <c:v>1536.0011</c:v>
                </c:pt>
                <c:pt idx="809">
                  <c:v>1537.9996000000001</c:v>
                </c:pt>
                <c:pt idx="810">
                  <c:v>1539.9997000000001</c:v>
                </c:pt>
                <c:pt idx="811">
                  <c:v>1542.0005000000001</c:v>
                </c:pt>
                <c:pt idx="812">
                  <c:v>1544.0012999999999</c:v>
                </c:pt>
                <c:pt idx="813">
                  <c:v>1546.0006000000001</c:v>
                </c:pt>
                <c:pt idx="814">
                  <c:v>1547.9999</c:v>
                </c:pt>
                <c:pt idx="815">
                  <c:v>1550.0003999999999</c:v>
                </c:pt>
                <c:pt idx="816">
                  <c:v>1551.9999</c:v>
                </c:pt>
                <c:pt idx="817">
                  <c:v>1554.0017</c:v>
                </c:pt>
                <c:pt idx="818">
                  <c:v>1556.0006000000001</c:v>
                </c:pt>
                <c:pt idx="819">
                  <c:v>1558.0003999999999</c:v>
                </c:pt>
                <c:pt idx="820">
                  <c:v>1559.9992</c:v>
                </c:pt>
                <c:pt idx="821">
                  <c:v>1562.0012999999999</c:v>
                </c:pt>
                <c:pt idx="822">
                  <c:v>1564.0007000000001</c:v>
                </c:pt>
                <c:pt idx="823">
                  <c:v>1566.0015000000001</c:v>
                </c:pt>
                <c:pt idx="824">
                  <c:v>1567.9993999999999</c:v>
                </c:pt>
                <c:pt idx="825">
                  <c:v>1570.0001999999999</c:v>
                </c:pt>
                <c:pt idx="826">
                  <c:v>1572.0009</c:v>
                </c:pt>
                <c:pt idx="827">
                  <c:v>1574.001</c:v>
                </c:pt>
                <c:pt idx="828">
                  <c:v>1576.0007000000001</c:v>
                </c:pt>
                <c:pt idx="829">
                  <c:v>1577.9992</c:v>
                </c:pt>
                <c:pt idx="830">
                  <c:v>1580.0005000000001</c:v>
                </c:pt>
                <c:pt idx="831">
                  <c:v>1582.0008</c:v>
                </c:pt>
                <c:pt idx="832">
                  <c:v>1584.0006000000001</c:v>
                </c:pt>
                <c:pt idx="833">
                  <c:v>1586.0009</c:v>
                </c:pt>
                <c:pt idx="834">
                  <c:v>1587.9999</c:v>
                </c:pt>
                <c:pt idx="835">
                  <c:v>1589.9997000000001</c:v>
                </c:pt>
                <c:pt idx="836">
                  <c:v>1592.0019</c:v>
                </c:pt>
                <c:pt idx="837">
                  <c:v>1594.001</c:v>
                </c:pt>
                <c:pt idx="838">
                  <c:v>1596.0001999999999</c:v>
                </c:pt>
                <c:pt idx="839">
                  <c:v>1597.9999</c:v>
                </c:pt>
                <c:pt idx="840">
                  <c:v>1599.9997000000001</c:v>
                </c:pt>
                <c:pt idx="841">
                  <c:v>1602.0011999999999</c:v>
                </c:pt>
                <c:pt idx="842">
                  <c:v>1604.0011</c:v>
                </c:pt>
                <c:pt idx="843">
                  <c:v>1606.0006000000001</c:v>
                </c:pt>
                <c:pt idx="844">
                  <c:v>1607.9998000000001</c:v>
                </c:pt>
                <c:pt idx="845">
                  <c:v>1609.9984999999999</c:v>
                </c:pt>
                <c:pt idx="846">
                  <c:v>1612.0027</c:v>
                </c:pt>
                <c:pt idx="847">
                  <c:v>1614.0001999999999</c:v>
                </c:pt>
                <c:pt idx="848">
                  <c:v>1616.0011</c:v>
                </c:pt>
                <c:pt idx="849">
                  <c:v>1618</c:v>
                </c:pt>
                <c:pt idx="850">
                  <c:v>1620.0003999999999</c:v>
                </c:pt>
                <c:pt idx="851">
                  <c:v>1622.0001999999999</c:v>
                </c:pt>
                <c:pt idx="852">
                  <c:v>1624.0009</c:v>
                </c:pt>
                <c:pt idx="853">
                  <c:v>1626.0009</c:v>
                </c:pt>
                <c:pt idx="854">
                  <c:v>1627.9997000000001</c:v>
                </c:pt>
                <c:pt idx="855">
                  <c:v>1630.0003999999999</c:v>
                </c:pt>
                <c:pt idx="856">
                  <c:v>1632.0001999999999</c:v>
                </c:pt>
                <c:pt idx="857">
                  <c:v>1634.0015000000001</c:v>
                </c:pt>
                <c:pt idx="858">
                  <c:v>1636.0001999999999</c:v>
                </c:pt>
                <c:pt idx="859">
                  <c:v>1638.0001</c:v>
                </c:pt>
                <c:pt idx="860">
                  <c:v>1639.9999</c:v>
                </c:pt>
                <c:pt idx="861">
                  <c:v>1642.0019</c:v>
                </c:pt>
                <c:pt idx="862">
                  <c:v>1643.9998000000001</c:v>
                </c:pt>
                <c:pt idx="863">
                  <c:v>1646.0007000000001</c:v>
                </c:pt>
                <c:pt idx="864">
                  <c:v>1647.9996000000001</c:v>
                </c:pt>
                <c:pt idx="865">
                  <c:v>1650.0019</c:v>
                </c:pt>
                <c:pt idx="866">
                  <c:v>1651.9999</c:v>
                </c:pt>
                <c:pt idx="867">
                  <c:v>1654.0002999999999</c:v>
                </c:pt>
                <c:pt idx="868">
                  <c:v>1656.0007000000001</c:v>
                </c:pt>
                <c:pt idx="869">
                  <c:v>1657.9997000000001</c:v>
                </c:pt>
                <c:pt idx="870">
                  <c:v>1660.0016000000001</c:v>
                </c:pt>
                <c:pt idx="871">
                  <c:v>1662.0007000000001</c:v>
                </c:pt>
                <c:pt idx="872">
                  <c:v>1664.0001999999999</c:v>
                </c:pt>
                <c:pt idx="873">
                  <c:v>1666.0001</c:v>
                </c:pt>
                <c:pt idx="874">
                  <c:v>1668.0003999999999</c:v>
                </c:pt>
                <c:pt idx="875">
                  <c:v>1670.0011999999999</c:v>
                </c:pt>
                <c:pt idx="876">
                  <c:v>1672.0001999999999</c:v>
                </c:pt>
                <c:pt idx="877">
                  <c:v>1674.0005000000001</c:v>
                </c:pt>
                <c:pt idx="878">
                  <c:v>1675.9996000000001</c:v>
                </c:pt>
                <c:pt idx="879">
                  <c:v>1678.0008</c:v>
                </c:pt>
                <c:pt idx="880">
                  <c:v>1680.001</c:v>
                </c:pt>
              </c:numCache>
            </c:numRef>
          </c:xVal>
          <c:yVal>
            <c:numRef>
              <c:f>水平漏场!$N$9:$N$889</c:f>
              <c:numCache>
                <c:formatCode>General</c:formatCode>
                <c:ptCount val="881"/>
                <c:pt idx="0">
                  <c:v>47.69</c:v>
                </c:pt>
                <c:pt idx="1">
                  <c:v>49.78</c:v>
                </c:pt>
                <c:pt idx="2">
                  <c:v>54.2</c:v>
                </c:pt>
                <c:pt idx="3">
                  <c:v>57.81</c:v>
                </c:pt>
                <c:pt idx="4">
                  <c:v>61.82</c:v>
                </c:pt>
                <c:pt idx="5">
                  <c:v>66.2</c:v>
                </c:pt>
                <c:pt idx="6">
                  <c:v>71.66</c:v>
                </c:pt>
                <c:pt idx="7">
                  <c:v>76.53</c:v>
                </c:pt>
                <c:pt idx="8">
                  <c:v>81.67</c:v>
                </c:pt>
                <c:pt idx="9">
                  <c:v>88.33</c:v>
                </c:pt>
                <c:pt idx="10">
                  <c:v>93.97</c:v>
                </c:pt>
                <c:pt idx="11">
                  <c:v>100.6</c:v>
                </c:pt>
                <c:pt idx="12">
                  <c:v>107.56</c:v>
                </c:pt>
                <c:pt idx="13">
                  <c:v>115.57</c:v>
                </c:pt>
                <c:pt idx="14">
                  <c:v>123.56</c:v>
                </c:pt>
                <c:pt idx="15">
                  <c:v>131.02000000000001</c:v>
                </c:pt>
                <c:pt idx="16">
                  <c:v>139.69999999999999</c:v>
                </c:pt>
                <c:pt idx="17">
                  <c:v>148.27000000000001</c:v>
                </c:pt>
                <c:pt idx="18">
                  <c:v>156.87</c:v>
                </c:pt>
                <c:pt idx="19">
                  <c:v>166.85</c:v>
                </c:pt>
                <c:pt idx="20">
                  <c:v>175.9</c:v>
                </c:pt>
                <c:pt idx="21">
                  <c:v>185.75</c:v>
                </c:pt>
                <c:pt idx="22">
                  <c:v>195.63</c:v>
                </c:pt>
                <c:pt idx="23">
                  <c:v>205.26</c:v>
                </c:pt>
                <c:pt idx="24">
                  <c:v>215.57</c:v>
                </c:pt>
                <c:pt idx="25">
                  <c:v>225.04</c:v>
                </c:pt>
                <c:pt idx="26">
                  <c:v>234.78</c:v>
                </c:pt>
                <c:pt idx="27">
                  <c:v>243.15</c:v>
                </c:pt>
                <c:pt idx="28">
                  <c:v>250.16</c:v>
                </c:pt>
                <c:pt idx="29">
                  <c:v>256.32</c:v>
                </c:pt>
                <c:pt idx="30">
                  <c:v>260.13</c:v>
                </c:pt>
                <c:pt idx="31">
                  <c:v>263.02999999999997</c:v>
                </c:pt>
                <c:pt idx="32">
                  <c:v>262.88</c:v>
                </c:pt>
                <c:pt idx="33">
                  <c:v>258.13</c:v>
                </c:pt>
                <c:pt idx="34">
                  <c:v>248.62</c:v>
                </c:pt>
                <c:pt idx="35">
                  <c:v>232.56</c:v>
                </c:pt>
                <c:pt idx="36">
                  <c:v>209.75</c:v>
                </c:pt>
                <c:pt idx="37">
                  <c:v>176.36</c:v>
                </c:pt>
                <c:pt idx="38">
                  <c:v>134.97999999999999</c:v>
                </c:pt>
                <c:pt idx="39">
                  <c:v>87.02</c:v>
                </c:pt>
                <c:pt idx="40">
                  <c:v>44.04</c:v>
                </c:pt>
                <c:pt idx="41">
                  <c:v>20.91</c:v>
                </c:pt>
                <c:pt idx="42">
                  <c:v>12.82</c:v>
                </c:pt>
                <c:pt idx="43">
                  <c:v>9.8699999999999992</c:v>
                </c:pt>
                <c:pt idx="44">
                  <c:v>9.4</c:v>
                </c:pt>
                <c:pt idx="45">
                  <c:v>8.9</c:v>
                </c:pt>
                <c:pt idx="46">
                  <c:v>8.5500000000000007</c:v>
                </c:pt>
                <c:pt idx="47">
                  <c:v>8.31</c:v>
                </c:pt>
                <c:pt idx="48">
                  <c:v>8.11</c:v>
                </c:pt>
                <c:pt idx="49">
                  <c:v>7.93</c:v>
                </c:pt>
                <c:pt idx="50">
                  <c:v>7.81</c:v>
                </c:pt>
                <c:pt idx="51">
                  <c:v>7.65</c:v>
                </c:pt>
                <c:pt idx="52">
                  <c:v>7.54</c:v>
                </c:pt>
                <c:pt idx="53">
                  <c:v>7.46</c:v>
                </c:pt>
                <c:pt idx="54">
                  <c:v>7.39</c:v>
                </c:pt>
                <c:pt idx="55">
                  <c:v>7.35</c:v>
                </c:pt>
                <c:pt idx="56">
                  <c:v>7.28</c:v>
                </c:pt>
                <c:pt idx="57">
                  <c:v>7.26</c:v>
                </c:pt>
                <c:pt idx="58">
                  <c:v>7.21</c:v>
                </c:pt>
                <c:pt idx="59">
                  <c:v>7.2</c:v>
                </c:pt>
                <c:pt idx="60">
                  <c:v>7.22</c:v>
                </c:pt>
                <c:pt idx="61">
                  <c:v>7.26</c:v>
                </c:pt>
                <c:pt idx="62">
                  <c:v>7.33</c:v>
                </c:pt>
                <c:pt idx="63">
                  <c:v>7.39</c:v>
                </c:pt>
                <c:pt idx="64">
                  <c:v>7.44</c:v>
                </c:pt>
                <c:pt idx="65">
                  <c:v>7.52</c:v>
                </c:pt>
                <c:pt idx="66">
                  <c:v>7.53</c:v>
                </c:pt>
                <c:pt idx="67">
                  <c:v>7.54</c:v>
                </c:pt>
                <c:pt idx="68">
                  <c:v>7.52</c:v>
                </c:pt>
                <c:pt idx="69">
                  <c:v>7.47</c:v>
                </c:pt>
                <c:pt idx="70">
                  <c:v>7.47</c:v>
                </c:pt>
                <c:pt idx="71">
                  <c:v>7.46</c:v>
                </c:pt>
                <c:pt idx="72">
                  <c:v>7.5</c:v>
                </c:pt>
                <c:pt idx="73">
                  <c:v>7.58</c:v>
                </c:pt>
                <c:pt idx="74">
                  <c:v>7.69</c:v>
                </c:pt>
                <c:pt idx="75">
                  <c:v>7.81</c:v>
                </c:pt>
                <c:pt idx="76">
                  <c:v>7.95</c:v>
                </c:pt>
                <c:pt idx="77">
                  <c:v>8.0500000000000007</c:v>
                </c:pt>
                <c:pt idx="78">
                  <c:v>8.1</c:v>
                </c:pt>
                <c:pt idx="79">
                  <c:v>8.1199999999999992</c:v>
                </c:pt>
                <c:pt idx="80">
                  <c:v>8.14</c:v>
                </c:pt>
                <c:pt idx="81">
                  <c:v>8.14</c:v>
                </c:pt>
                <c:pt idx="82">
                  <c:v>8.14</c:v>
                </c:pt>
                <c:pt idx="83">
                  <c:v>8.15</c:v>
                </c:pt>
                <c:pt idx="84">
                  <c:v>8.2200000000000006</c:v>
                </c:pt>
                <c:pt idx="85">
                  <c:v>8.36</c:v>
                </c:pt>
                <c:pt idx="86">
                  <c:v>8.4499999999999993</c:v>
                </c:pt>
                <c:pt idx="87">
                  <c:v>8.5299999999999994</c:v>
                </c:pt>
                <c:pt idx="88">
                  <c:v>8.6</c:v>
                </c:pt>
                <c:pt idx="89">
                  <c:v>8.6999999999999993</c:v>
                </c:pt>
                <c:pt idx="90">
                  <c:v>8.7899999999999991</c:v>
                </c:pt>
                <c:pt idx="91">
                  <c:v>8.8800000000000008</c:v>
                </c:pt>
                <c:pt idx="92">
                  <c:v>8.99</c:v>
                </c:pt>
                <c:pt idx="93">
                  <c:v>9.07</c:v>
                </c:pt>
                <c:pt idx="94">
                  <c:v>9.15</c:v>
                </c:pt>
                <c:pt idx="95">
                  <c:v>9.2200000000000006</c:v>
                </c:pt>
                <c:pt idx="96">
                  <c:v>9.25</c:v>
                </c:pt>
                <c:pt idx="97">
                  <c:v>9.3000000000000007</c:v>
                </c:pt>
                <c:pt idx="98">
                  <c:v>9.34</c:v>
                </c:pt>
                <c:pt idx="99">
                  <c:v>9.42</c:v>
                </c:pt>
                <c:pt idx="100">
                  <c:v>9.48</c:v>
                </c:pt>
                <c:pt idx="101">
                  <c:v>9.5399999999999991</c:v>
                </c:pt>
                <c:pt idx="102">
                  <c:v>9.6</c:v>
                </c:pt>
                <c:pt idx="103">
                  <c:v>9.66</c:v>
                </c:pt>
                <c:pt idx="104">
                  <c:v>9.7100000000000009</c:v>
                </c:pt>
                <c:pt idx="105">
                  <c:v>9.76</c:v>
                </c:pt>
                <c:pt idx="106">
                  <c:v>9.76</c:v>
                </c:pt>
                <c:pt idx="107">
                  <c:v>9.77</c:v>
                </c:pt>
                <c:pt idx="108">
                  <c:v>9.7899999999999991</c:v>
                </c:pt>
                <c:pt idx="109">
                  <c:v>9.76</c:v>
                </c:pt>
                <c:pt idx="110">
                  <c:v>9.73</c:v>
                </c:pt>
                <c:pt idx="111">
                  <c:v>9.6999999999999993</c:v>
                </c:pt>
                <c:pt idx="112">
                  <c:v>9.64</c:v>
                </c:pt>
                <c:pt idx="113">
                  <c:v>9.6199999999999992</c:v>
                </c:pt>
                <c:pt idx="114">
                  <c:v>9.58</c:v>
                </c:pt>
                <c:pt idx="115">
                  <c:v>9.52</c:v>
                </c:pt>
                <c:pt idx="116">
                  <c:v>9.52</c:v>
                </c:pt>
                <c:pt idx="117">
                  <c:v>9.51</c:v>
                </c:pt>
                <c:pt idx="118">
                  <c:v>9.51</c:v>
                </c:pt>
                <c:pt idx="119">
                  <c:v>9.52</c:v>
                </c:pt>
                <c:pt idx="120">
                  <c:v>9.56</c:v>
                </c:pt>
                <c:pt idx="121">
                  <c:v>9.52</c:v>
                </c:pt>
                <c:pt idx="122">
                  <c:v>9.52</c:v>
                </c:pt>
                <c:pt idx="123">
                  <c:v>9.49</c:v>
                </c:pt>
                <c:pt idx="124">
                  <c:v>9.43</c:v>
                </c:pt>
                <c:pt idx="125">
                  <c:v>9.4</c:v>
                </c:pt>
                <c:pt idx="126">
                  <c:v>9.3800000000000008</c:v>
                </c:pt>
                <c:pt idx="127">
                  <c:v>9.3699999999999992</c:v>
                </c:pt>
                <c:pt idx="128">
                  <c:v>9.34</c:v>
                </c:pt>
                <c:pt idx="129">
                  <c:v>9.27</c:v>
                </c:pt>
                <c:pt idx="130">
                  <c:v>9.2200000000000006</c:v>
                </c:pt>
                <c:pt idx="131">
                  <c:v>9.1199999999999992</c:v>
                </c:pt>
                <c:pt idx="132">
                  <c:v>9.06</c:v>
                </c:pt>
                <c:pt idx="133">
                  <c:v>8.99</c:v>
                </c:pt>
                <c:pt idx="134">
                  <c:v>8.99</c:v>
                </c:pt>
                <c:pt idx="135">
                  <c:v>8.9499999999999993</c:v>
                </c:pt>
                <c:pt idx="136">
                  <c:v>8.89</c:v>
                </c:pt>
                <c:pt idx="137">
                  <c:v>8.81</c:v>
                </c:pt>
                <c:pt idx="138">
                  <c:v>8.65</c:v>
                </c:pt>
                <c:pt idx="139">
                  <c:v>8.6300000000000008</c:v>
                </c:pt>
                <c:pt idx="140">
                  <c:v>8.93</c:v>
                </c:pt>
                <c:pt idx="141">
                  <c:v>9.33</c:v>
                </c:pt>
                <c:pt idx="142">
                  <c:v>9.58</c:v>
                </c:pt>
                <c:pt idx="143">
                  <c:v>9.7200000000000006</c:v>
                </c:pt>
                <c:pt idx="144">
                  <c:v>9.76</c:v>
                </c:pt>
                <c:pt idx="145">
                  <c:v>9.7899999999999991</c:v>
                </c:pt>
                <c:pt idx="146">
                  <c:v>9.77</c:v>
                </c:pt>
                <c:pt idx="147">
                  <c:v>9.7200000000000006</c:v>
                </c:pt>
                <c:pt idx="148">
                  <c:v>9.6300000000000008</c:v>
                </c:pt>
                <c:pt idx="149">
                  <c:v>9.64</c:v>
                </c:pt>
                <c:pt idx="150">
                  <c:v>9.69</c:v>
                </c:pt>
                <c:pt idx="151">
                  <c:v>9.8000000000000007</c:v>
                </c:pt>
                <c:pt idx="152">
                  <c:v>9.9</c:v>
                </c:pt>
                <c:pt idx="153">
                  <c:v>9.99</c:v>
                </c:pt>
                <c:pt idx="154">
                  <c:v>10.050000000000001</c:v>
                </c:pt>
                <c:pt idx="155">
                  <c:v>10.14</c:v>
                </c:pt>
                <c:pt idx="156">
                  <c:v>10.199999999999999</c:v>
                </c:pt>
                <c:pt idx="157">
                  <c:v>10.26</c:v>
                </c:pt>
                <c:pt idx="158">
                  <c:v>10.32</c:v>
                </c:pt>
                <c:pt idx="159">
                  <c:v>10.37</c:v>
                </c:pt>
                <c:pt idx="160">
                  <c:v>10.44</c:v>
                </c:pt>
                <c:pt idx="161">
                  <c:v>10.54</c:v>
                </c:pt>
                <c:pt idx="162">
                  <c:v>10.65</c:v>
                </c:pt>
                <c:pt idx="163">
                  <c:v>10.75</c:v>
                </c:pt>
                <c:pt idx="164">
                  <c:v>10.89</c:v>
                </c:pt>
                <c:pt idx="165">
                  <c:v>11.04</c:v>
                </c:pt>
                <c:pt idx="166">
                  <c:v>11.17</c:v>
                </c:pt>
                <c:pt idx="167">
                  <c:v>11.28</c:v>
                </c:pt>
                <c:pt idx="168">
                  <c:v>11.34</c:v>
                </c:pt>
                <c:pt idx="169">
                  <c:v>11.34</c:v>
                </c:pt>
                <c:pt idx="170">
                  <c:v>11.25</c:v>
                </c:pt>
                <c:pt idx="171">
                  <c:v>11.13</c:v>
                </c:pt>
                <c:pt idx="172">
                  <c:v>10.96</c:v>
                </c:pt>
                <c:pt idx="173">
                  <c:v>10.79</c:v>
                </c:pt>
                <c:pt idx="174">
                  <c:v>10.66</c:v>
                </c:pt>
                <c:pt idx="175">
                  <c:v>10.5</c:v>
                </c:pt>
                <c:pt idx="176">
                  <c:v>10.38</c:v>
                </c:pt>
                <c:pt idx="177">
                  <c:v>10.220000000000001</c:v>
                </c:pt>
                <c:pt idx="178">
                  <c:v>10.07</c:v>
                </c:pt>
                <c:pt idx="179">
                  <c:v>9.91</c:v>
                </c:pt>
                <c:pt idx="180">
                  <c:v>9.7799999999999994</c:v>
                </c:pt>
                <c:pt idx="181">
                  <c:v>9.68</c:v>
                </c:pt>
                <c:pt idx="182">
                  <c:v>9.5399999999999991</c:v>
                </c:pt>
                <c:pt idx="183">
                  <c:v>9.41</c:v>
                </c:pt>
                <c:pt idx="184">
                  <c:v>9.27</c:v>
                </c:pt>
                <c:pt idx="185">
                  <c:v>9.14</c:v>
                </c:pt>
                <c:pt idx="186">
                  <c:v>9.0500000000000007</c:v>
                </c:pt>
                <c:pt idx="187">
                  <c:v>8.92</c:v>
                </c:pt>
                <c:pt idx="188">
                  <c:v>8.81</c:v>
                </c:pt>
                <c:pt idx="189">
                  <c:v>8.67</c:v>
                </c:pt>
                <c:pt idx="190">
                  <c:v>8.57</c:v>
                </c:pt>
                <c:pt idx="191">
                  <c:v>8.48</c:v>
                </c:pt>
                <c:pt idx="192">
                  <c:v>8.3699999999999992</c:v>
                </c:pt>
                <c:pt idx="193">
                  <c:v>8.3000000000000007</c:v>
                </c:pt>
                <c:pt idx="194">
                  <c:v>8.27</c:v>
                </c:pt>
                <c:pt idx="195">
                  <c:v>8.25</c:v>
                </c:pt>
                <c:pt idx="196">
                  <c:v>8.18</c:v>
                </c:pt>
                <c:pt idx="197">
                  <c:v>8.07</c:v>
                </c:pt>
                <c:pt idx="198">
                  <c:v>7.97</c:v>
                </c:pt>
                <c:pt idx="199">
                  <c:v>7.92</c:v>
                </c:pt>
                <c:pt idx="200">
                  <c:v>7.85</c:v>
                </c:pt>
                <c:pt idx="201">
                  <c:v>7.79</c:v>
                </c:pt>
                <c:pt idx="202">
                  <c:v>7.81</c:v>
                </c:pt>
                <c:pt idx="203">
                  <c:v>7.76</c:v>
                </c:pt>
                <c:pt idx="204">
                  <c:v>7.7</c:v>
                </c:pt>
                <c:pt idx="205">
                  <c:v>7.59</c:v>
                </c:pt>
                <c:pt idx="206">
                  <c:v>7.45</c:v>
                </c:pt>
                <c:pt idx="207">
                  <c:v>7.35</c:v>
                </c:pt>
                <c:pt idx="208">
                  <c:v>7.24</c:v>
                </c:pt>
                <c:pt idx="209">
                  <c:v>7.15</c:v>
                </c:pt>
                <c:pt idx="210">
                  <c:v>7.09</c:v>
                </c:pt>
                <c:pt idx="211">
                  <c:v>7</c:v>
                </c:pt>
                <c:pt idx="212">
                  <c:v>6.9</c:v>
                </c:pt>
                <c:pt idx="213">
                  <c:v>6.79</c:v>
                </c:pt>
                <c:pt idx="214">
                  <c:v>6.66</c:v>
                </c:pt>
                <c:pt idx="215">
                  <c:v>6.52</c:v>
                </c:pt>
                <c:pt idx="216">
                  <c:v>6.41</c:v>
                </c:pt>
                <c:pt idx="217">
                  <c:v>6.28</c:v>
                </c:pt>
                <c:pt idx="218">
                  <c:v>6.18</c:v>
                </c:pt>
                <c:pt idx="219">
                  <c:v>6.04</c:v>
                </c:pt>
                <c:pt idx="220">
                  <c:v>5.88</c:v>
                </c:pt>
                <c:pt idx="221">
                  <c:v>5.74</c:v>
                </c:pt>
                <c:pt idx="222">
                  <c:v>5.6</c:v>
                </c:pt>
                <c:pt idx="223">
                  <c:v>5.49</c:v>
                </c:pt>
                <c:pt idx="224">
                  <c:v>5.38</c:v>
                </c:pt>
                <c:pt idx="225">
                  <c:v>5.32</c:v>
                </c:pt>
                <c:pt idx="226">
                  <c:v>5.29</c:v>
                </c:pt>
                <c:pt idx="227">
                  <c:v>5.28</c:v>
                </c:pt>
                <c:pt idx="228">
                  <c:v>5.24</c:v>
                </c:pt>
                <c:pt idx="229">
                  <c:v>5.19</c:v>
                </c:pt>
                <c:pt idx="230">
                  <c:v>5.16</c:v>
                </c:pt>
                <c:pt idx="231">
                  <c:v>5.08</c:v>
                </c:pt>
                <c:pt idx="232">
                  <c:v>5.07</c:v>
                </c:pt>
                <c:pt idx="233">
                  <c:v>5.0599999999999996</c:v>
                </c:pt>
                <c:pt idx="234">
                  <c:v>5.0599999999999996</c:v>
                </c:pt>
                <c:pt idx="235">
                  <c:v>5.0999999999999996</c:v>
                </c:pt>
                <c:pt idx="236">
                  <c:v>5.16</c:v>
                </c:pt>
                <c:pt idx="237">
                  <c:v>5.18</c:v>
                </c:pt>
                <c:pt idx="238">
                  <c:v>5.42</c:v>
                </c:pt>
                <c:pt idx="239">
                  <c:v>6.03</c:v>
                </c:pt>
                <c:pt idx="240">
                  <c:v>7.87</c:v>
                </c:pt>
                <c:pt idx="241">
                  <c:v>8.2799999999999994</c:v>
                </c:pt>
                <c:pt idx="242">
                  <c:v>8.7100000000000009</c:v>
                </c:pt>
                <c:pt idx="243">
                  <c:v>8.98</c:v>
                </c:pt>
                <c:pt idx="244">
                  <c:v>9.1199999999999992</c:v>
                </c:pt>
                <c:pt idx="245">
                  <c:v>9.19</c:v>
                </c:pt>
                <c:pt idx="246">
                  <c:v>9.27</c:v>
                </c:pt>
                <c:pt idx="247">
                  <c:v>9.31</c:v>
                </c:pt>
                <c:pt idx="248">
                  <c:v>9.3000000000000007</c:v>
                </c:pt>
                <c:pt idx="249">
                  <c:v>9.2799999999999994</c:v>
                </c:pt>
                <c:pt idx="250">
                  <c:v>9.27</c:v>
                </c:pt>
                <c:pt idx="251">
                  <c:v>9.24</c:v>
                </c:pt>
                <c:pt idx="252">
                  <c:v>9.18</c:v>
                </c:pt>
                <c:pt idx="253">
                  <c:v>9.15</c:v>
                </c:pt>
                <c:pt idx="254">
                  <c:v>9.11</c:v>
                </c:pt>
                <c:pt idx="255">
                  <c:v>9.06</c:v>
                </c:pt>
                <c:pt idx="256">
                  <c:v>9.01</c:v>
                </c:pt>
                <c:pt idx="257">
                  <c:v>8.92</c:v>
                </c:pt>
                <c:pt idx="258">
                  <c:v>8.81</c:v>
                </c:pt>
                <c:pt idx="259">
                  <c:v>8.7100000000000009</c:v>
                </c:pt>
                <c:pt idx="260">
                  <c:v>8.61</c:v>
                </c:pt>
                <c:pt idx="261">
                  <c:v>8.5399999999999991</c:v>
                </c:pt>
                <c:pt idx="262">
                  <c:v>8.48</c:v>
                </c:pt>
                <c:pt idx="263">
                  <c:v>8.44</c:v>
                </c:pt>
                <c:pt idx="264">
                  <c:v>8.43</c:v>
                </c:pt>
                <c:pt idx="265">
                  <c:v>8.39</c:v>
                </c:pt>
                <c:pt idx="266">
                  <c:v>8.34</c:v>
                </c:pt>
                <c:pt idx="267">
                  <c:v>8.2799999999999994</c:v>
                </c:pt>
                <c:pt idx="268">
                  <c:v>8.2100000000000009</c:v>
                </c:pt>
                <c:pt idx="269">
                  <c:v>8.1199999999999992</c:v>
                </c:pt>
                <c:pt idx="270">
                  <c:v>8.0299999999999994</c:v>
                </c:pt>
                <c:pt idx="271">
                  <c:v>7.92</c:v>
                </c:pt>
                <c:pt idx="272">
                  <c:v>7.83</c:v>
                </c:pt>
                <c:pt idx="273">
                  <c:v>7.77</c:v>
                </c:pt>
                <c:pt idx="274">
                  <c:v>7.74</c:v>
                </c:pt>
                <c:pt idx="275">
                  <c:v>7.65</c:v>
                </c:pt>
                <c:pt idx="276">
                  <c:v>7.56</c:v>
                </c:pt>
                <c:pt idx="277">
                  <c:v>7.49</c:v>
                </c:pt>
                <c:pt idx="278">
                  <c:v>7.39</c:v>
                </c:pt>
                <c:pt idx="279">
                  <c:v>7.24</c:v>
                </c:pt>
                <c:pt idx="280">
                  <c:v>7.06</c:v>
                </c:pt>
                <c:pt idx="281">
                  <c:v>6.85</c:v>
                </c:pt>
                <c:pt idx="282">
                  <c:v>6.66</c:v>
                </c:pt>
                <c:pt idx="283">
                  <c:v>6.48</c:v>
                </c:pt>
                <c:pt idx="284">
                  <c:v>6.33</c:v>
                </c:pt>
                <c:pt idx="285">
                  <c:v>6.18</c:v>
                </c:pt>
                <c:pt idx="286">
                  <c:v>6.06</c:v>
                </c:pt>
                <c:pt idx="287">
                  <c:v>5.97</c:v>
                </c:pt>
                <c:pt idx="288">
                  <c:v>5.87</c:v>
                </c:pt>
                <c:pt idx="289">
                  <c:v>5.76</c:v>
                </c:pt>
                <c:pt idx="290">
                  <c:v>5.66</c:v>
                </c:pt>
                <c:pt idx="291">
                  <c:v>5.54</c:v>
                </c:pt>
                <c:pt idx="292">
                  <c:v>5.44</c:v>
                </c:pt>
                <c:pt idx="293">
                  <c:v>5.33</c:v>
                </c:pt>
                <c:pt idx="294">
                  <c:v>5.19</c:v>
                </c:pt>
                <c:pt idx="295">
                  <c:v>5.1100000000000003</c:v>
                </c:pt>
                <c:pt idx="296">
                  <c:v>4.97</c:v>
                </c:pt>
                <c:pt idx="297">
                  <c:v>4.84</c:v>
                </c:pt>
                <c:pt idx="298">
                  <c:v>4.72</c:v>
                </c:pt>
                <c:pt idx="299">
                  <c:v>4.6100000000000003</c:v>
                </c:pt>
                <c:pt idx="300">
                  <c:v>4.5</c:v>
                </c:pt>
                <c:pt idx="301">
                  <c:v>4.37</c:v>
                </c:pt>
                <c:pt idx="302">
                  <c:v>4.26</c:v>
                </c:pt>
                <c:pt idx="303">
                  <c:v>4.22</c:v>
                </c:pt>
                <c:pt idx="304">
                  <c:v>4.17</c:v>
                </c:pt>
                <c:pt idx="305">
                  <c:v>4.13</c:v>
                </c:pt>
                <c:pt idx="306">
                  <c:v>4.1100000000000003</c:v>
                </c:pt>
                <c:pt idx="307">
                  <c:v>4.0999999999999996</c:v>
                </c:pt>
                <c:pt idx="308">
                  <c:v>4.0599999999999996</c:v>
                </c:pt>
                <c:pt idx="309">
                  <c:v>4.03</c:v>
                </c:pt>
                <c:pt idx="310">
                  <c:v>4.01</c:v>
                </c:pt>
                <c:pt idx="311">
                  <c:v>3.95</c:v>
                </c:pt>
                <c:pt idx="312">
                  <c:v>3.91</c:v>
                </c:pt>
                <c:pt idx="313">
                  <c:v>3.82</c:v>
                </c:pt>
                <c:pt idx="314">
                  <c:v>3.7</c:v>
                </c:pt>
                <c:pt idx="315">
                  <c:v>3.6</c:v>
                </c:pt>
                <c:pt idx="316">
                  <c:v>3.5</c:v>
                </c:pt>
                <c:pt idx="317">
                  <c:v>3.4</c:v>
                </c:pt>
                <c:pt idx="318">
                  <c:v>3.3</c:v>
                </c:pt>
                <c:pt idx="319">
                  <c:v>3.19</c:v>
                </c:pt>
                <c:pt idx="320">
                  <c:v>3.08</c:v>
                </c:pt>
                <c:pt idx="321">
                  <c:v>2.96</c:v>
                </c:pt>
                <c:pt idx="322">
                  <c:v>2.85</c:v>
                </c:pt>
                <c:pt idx="323">
                  <c:v>2.76</c:v>
                </c:pt>
                <c:pt idx="324">
                  <c:v>2.7</c:v>
                </c:pt>
                <c:pt idx="325">
                  <c:v>2.67</c:v>
                </c:pt>
                <c:pt idx="326">
                  <c:v>2.68</c:v>
                </c:pt>
                <c:pt idx="327">
                  <c:v>2.65</c:v>
                </c:pt>
                <c:pt idx="328">
                  <c:v>2.62</c:v>
                </c:pt>
                <c:pt idx="329">
                  <c:v>2.6</c:v>
                </c:pt>
                <c:pt idx="330">
                  <c:v>2.5499999999999998</c:v>
                </c:pt>
                <c:pt idx="331">
                  <c:v>2.5099999999999998</c:v>
                </c:pt>
                <c:pt idx="332">
                  <c:v>2.48</c:v>
                </c:pt>
                <c:pt idx="333">
                  <c:v>2.48</c:v>
                </c:pt>
                <c:pt idx="334">
                  <c:v>2.5</c:v>
                </c:pt>
                <c:pt idx="335">
                  <c:v>2.5099999999999998</c:v>
                </c:pt>
                <c:pt idx="336">
                  <c:v>2.54</c:v>
                </c:pt>
                <c:pt idx="337">
                  <c:v>2.54</c:v>
                </c:pt>
                <c:pt idx="338">
                  <c:v>2.5299999999999998</c:v>
                </c:pt>
                <c:pt idx="339">
                  <c:v>2.5099999999999998</c:v>
                </c:pt>
                <c:pt idx="340">
                  <c:v>2.48</c:v>
                </c:pt>
                <c:pt idx="341">
                  <c:v>2.4</c:v>
                </c:pt>
                <c:pt idx="342">
                  <c:v>2.27</c:v>
                </c:pt>
                <c:pt idx="343">
                  <c:v>2.15</c:v>
                </c:pt>
                <c:pt idx="344">
                  <c:v>2.06</c:v>
                </c:pt>
                <c:pt idx="345">
                  <c:v>1.99</c:v>
                </c:pt>
                <c:pt idx="346">
                  <c:v>1.96</c:v>
                </c:pt>
                <c:pt idx="347">
                  <c:v>1.96</c:v>
                </c:pt>
                <c:pt idx="348">
                  <c:v>1.94</c:v>
                </c:pt>
                <c:pt idx="349">
                  <c:v>1.9</c:v>
                </c:pt>
                <c:pt idx="350">
                  <c:v>1.87</c:v>
                </c:pt>
                <c:pt idx="351">
                  <c:v>1.88</c:v>
                </c:pt>
                <c:pt idx="352">
                  <c:v>1.88</c:v>
                </c:pt>
                <c:pt idx="353">
                  <c:v>1.93</c:v>
                </c:pt>
                <c:pt idx="354">
                  <c:v>1.96</c:v>
                </c:pt>
                <c:pt idx="355">
                  <c:v>1.97</c:v>
                </c:pt>
                <c:pt idx="356">
                  <c:v>1.93</c:v>
                </c:pt>
                <c:pt idx="357">
                  <c:v>1.9</c:v>
                </c:pt>
                <c:pt idx="358">
                  <c:v>1.86</c:v>
                </c:pt>
                <c:pt idx="359">
                  <c:v>1.82</c:v>
                </c:pt>
                <c:pt idx="360">
                  <c:v>1.79</c:v>
                </c:pt>
                <c:pt idx="361">
                  <c:v>1.79</c:v>
                </c:pt>
                <c:pt idx="362">
                  <c:v>1.78</c:v>
                </c:pt>
                <c:pt idx="363">
                  <c:v>1.79</c:v>
                </c:pt>
                <c:pt idx="364">
                  <c:v>1.82</c:v>
                </c:pt>
                <c:pt idx="365">
                  <c:v>1.85</c:v>
                </c:pt>
                <c:pt idx="366">
                  <c:v>1.91</c:v>
                </c:pt>
                <c:pt idx="367">
                  <c:v>1.94</c:v>
                </c:pt>
                <c:pt idx="368">
                  <c:v>1.97</c:v>
                </c:pt>
                <c:pt idx="369">
                  <c:v>1.95</c:v>
                </c:pt>
                <c:pt idx="370">
                  <c:v>1.92</c:v>
                </c:pt>
                <c:pt idx="371">
                  <c:v>1.89</c:v>
                </c:pt>
                <c:pt idx="372">
                  <c:v>1.86</c:v>
                </c:pt>
                <c:pt idx="373">
                  <c:v>1.84</c:v>
                </c:pt>
                <c:pt idx="374">
                  <c:v>1.82</c:v>
                </c:pt>
                <c:pt idx="375">
                  <c:v>1.81</c:v>
                </c:pt>
                <c:pt idx="376">
                  <c:v>1.8</c:v>
                </c:pt>
                <c:pt idx="377">
                  <c:v>1.79</c:v>
                </c:pt>
                <c:pt idx="378">
                  <c:v>1.77</c:v>
                </c:pt>
                <c:pt idx="379">
                  <c:v>1.73</c:v>
                </c:pt>
                <c:pt idx="380">
                  <c:v>1.68</c:v>
                </c:pt>
                <c:pt idx="381">
                  <c:v>1.63</c:v>
                </c:pt>
                <c:pt idx="382">
                  <c:v>1.56</c:v>
                </c:pt>
                <c:pt idx="383">
                  <c:v>1.5</c:v>
                </c:pt>
                <c:pt idx="384">
                  <c:v>1.46</c:v>
                </c:pt>
                <c:pt idx="385">
                  <c:v>1.43</c:v>
                </c:pt>
                <c:pt idx="386">
                  <c:v>1.42</c:v>
                </c:pt>
                <c:pt idx="387">
                  <c:v>1.42</c:v>
                </c:pt>
                <c:pt idx="388">
                  <c:v>1.41</c:v>
                </c:pt>
                <c:pt idx="389">
                  <c:v>1.39</c:v>
                </c:pt>
                <c:pt idx="390">
                  <c:v>1.36</c:v>
                </c:pt>
                <c:pt idx="391">
                  <c:v>1.36</c:v>
                </c:pt>
                <c:pt idx="392">
                  <c:v>1.39</c:v>
                </c:pt>
                <c:pt idx="393">
                  <c:v>1.38</c:v>
                </c:pt>
                <c:pt idx="394">
                  <c:v>1.38</c:v>
                </c:pt>
                <c:pt idx="395">
                  <c:v>1.41</c:v>
                </c:pt>
                <c:pt idx="396">
                  <c:v>1.44</c:v>
                </c:pt>
                <c:pt idx="397">
                  <c:v>1.45</c:v>
                </c:pt>
                <c:pt idx="398">
                  <c:v>1.45</c:v>
                </c:pt>
                <c:pt idx="399">
                  <c:v>1.43</c:v>
                </c:pt>
                <c:pt idx="400">
                  <c:v>1.42</c:v>
                </c:pt>
                <c:pt idx="401">
                  <c:v>1.4</c:v>
                </c:pt>
                <c:pt idx="402">
                  <c:v>1.32</c:v>
                </c:pt>
                <c:pt idx="403">
                  <c:v>1.29</c:v>
                </c:pt>
                <c:pt idx="404">
                  <c:v>1.25</c:v>
                </c:pt>
                <c:pt idx="405">
                  <c:v>1.22</c:v>
                </c:pt>
                <c:pt idx="406">
                  <c:v>1.18</c:v>
                </c:pt>
                <c:pt idx="407">
                  <c:v>1.1599999999999999</c:v>
                </c:pt>
                <c:pt idx="408">
                  <c:v>1.1000000000000001</c:v>
                </c:pt>
                <c:pt idx="409">
                  <c:v>1.05</c:v>
                </c:pt>
                <c:pt idx="410">
                  <c:v>1.05</c:v>
                </c:pt>
                <c:pt idx="411">
                  <c:v>1</c:v>
                </c:pt>
                <c:pt idx="412">
                  <c:v>0.96</c:v>
                </c:pt>
                <c:pt idx="413">
                  <c:v>0.91</c:v>
                </c:pt>
                <c:pt idx="414">
                  <c:v>0.82</c:v>
                </c:pt>
                <c:pt idx="415">
                  <c:v>0.74</c:v>
                </c:pt>
                <c:pt idx="416">
                  <c:v>0.67</c:v>
                </c:pt>
                <c:pt idx="417">
                  <c:v>0.59</c:v>
                </c:pt>
                <c:pt idx="418">
                  <c:v>0.51</c:v>
                </c:pt>
                <c:pt idx="419">
                  <c:v>0.45</c:v>
                </c:pt>
                <c:pt idx="420">
                  <c:v>0.39</c:v>
                </c:pt>
                <c:pt idx="421">
                  <c:v>0.35</c:v>
                </c:pt>
                <c:pt idx="422">
                  <c:v>0.32</c:v>
                </c:pt>
                <c:pt idx="423">
                  <c:v>0.33</c:v>
                </c:pt>
                <c:pt idx="424">
                  <c:v>0.38</c:v>
                </c:pt>
                <c:pt idx="425">
                  <c:v>0.41</c:v>
                </c:pt>
                <c:pt idx="426">
                  <c:v>0.44</c:v>
                </c:pt>
                <c:pt idx="427">
                  <c:v>0.46</c:v>
                </c:pt>
                <c:pt idx="428">
                  <c:v>0.44</c:v>
                </c:pt>
                <c:pt idx="429">
                  <c:v>0.42</c:v>
                </c:pt>
                <c:pt idx="430">
                  <c:v>0.39</c:v>
                </c:pt>
                <c:pt idx="431">
                  <c:v>0.34</c:v>
                </c:pt>
                <c:pt idx="432">
                  <c:v>0.28999999999999998</c:v>
                </c:pt>
                <c:pt idx="433">
                  <c:v>0.27</c:v>
                </c:pt>
                <c:pt idx="434">
                  <c:v>0.24</c:v>
                </c:pt>
                <c:pt idx="435">
                  <c:v>0.24</c:v>
                </c:pt>
                <c:pt idx="436">
                  <c:v>0.25</c:v>
                </c:pt>
                <c:pt idx="437">
                  <c:v>0.22</c:v>
                </c:pt>
                <c:pt idx="438">
                  <c:v>0.16</c:v>
                </c:pt>
                <c:pt idx="439">
                  <c:v>0.01</c:v>
                </c:pt>
                <c:pt idx="440">
                  <c:v>-0.16</c:v>
                </c:pt>
                <c:pt idx="441">
                  <c:v>-0.34</c:v>
                </c:pt>
                <c:pt idx="442">
                  <c:v>-0.45</c:v>
                </c:pt>
                <c:pt idx="443">
                  <c:v>-0.52</c:v>
                </c:pt>
                <c:pt idx="444">
                  <c:v>-0.52</c:v>
                </c:pt>
                <c:pt idx="445">
                  <c:v>-0.51</c:v>
                </c:pt>
                <c:pt idx="446">
                  <c:v>-0.49</c:v>
                </c:pt>
                <c:pt idx="447">
                  <c:v>-0.49</c:v>
                </c:pt>
                <c:pt idx="448">
                  <c:v>-0.48</c:v>
                </c:pt>
                <c:pt idx="449">
                  <c:v>-0.48</c:v>
                </c:pt>
                <c:pt idx="450">
                  <c:v>-0.49</c:v>
                </c:pt>
                <c:pt idx="451">
                  <c:v>-0.49</c:v>
                </c:pt>
                <c:pt idx="452">
                  <c:v>-0.48</c:v>
                </c:pt>
                <c:pt idx="453">
                  <c:v>-0.44</c:v>
                </c:pt>
                <c:pt idx="454">
                  <c:v>-0.38</c:v>
                </c:pt>
                <c:pt idx="455">
                  <c:v>-0.34</c:v>
                </c:pt>
                <c:pt idx="456">
                  <c:v>-0.3</c:v>
                </c:pt>
                <c:pt idx="457">
                  <c:v>-0.28000000000000003</c:v>
                </c:pt>
                <c:pt idx="458">
                  <c:v>-0.25</c:v>
                </c:pt>
                <c:pt idx="459">
                  <c:v>-0.22</c:v>
                </c:pt>
                <c:pt idx="460">
                  <c:v>-0.21</c:v>
                </c:pt>
                <c:pt idx="461">
                  <c:v>-0.22</c:v>
                </c:pt>
                <c:pt idx="462">
                  <c:v>-0.25</c:v>
                </c:pt>
                <c:pt idx="463">
                  <c:v>-0.27</c:v>
                </c:pt>
                <c:pt idx="464">
                  <c:v>-0.34</c:v>
                </c:pt>
                <c:pt idx="465">
                  <c:v>-0.4</c:v>
                </c:pt>
                <c:pt idx="466">
                  <c:v>-0.46</c:v>
                </c:pt>
                <c:pt idx="467">
                  <c:v>-0.57999999999999996</c:v>
                </c:pt>
                <c:pt idx="468">
                  <c:v>-0.68</c:v>
                </c:pt>
                <c:pt idx="469">
                  <c:v>-0.75</c:v>
                </c:pt>
                <c:pt idx="470">
                  <c:v>-0.77</c:v>
                </c:pt>
                <c:pt idx="471">
                  <c:v>-0.78</c:v>
                </c:pt>
                <c:pt idx="472">
                  <c:v>-0.79</c:v>
                </c:pt>
                <c:pt idx="473">
                  <c:v>-0.78</c:v>
                </c:pt>
                <c:pt idx="474">
                  <c:v>-0.75</c:v>
                </c:pt>
                <c:pt idx="475">
                  <c:v>-0.73</c:v>
                </c:pt>
                <c:pt idx="476">
                  <c:v>-0.66</c:v>
                </c:pt>
                <c:pt idx="477">
                  <c:v>-0.65</c:v>
                </c:pt>
                <c:pt idx="478">
                  <c:v>-0.64</c:v>
                </c:pt>
                <c:pt idx="479">
                  <c:v>-0.6</c:v>
                </c:pt>
                <c:pt idx="480">
                  <c:v>-0.59</c:v>
                </c:pt>
                <c:pt idx="481">
                  <c:v>-0.59</c:v>
                </c:pt>
                <c:pt idx="482">
                  <c:v>-0.56999999999999995</c:v>
                </c:pt>
                <c:pt idx="483">
                  <c:v>-0.56000000000000005</c:v>
                </c:pt>
                <c:pt idx="484">
                  <c:v>-0.54</c:v>
                </c:pt>
                <c:pt idx="485">
                  <c:v>-0.53</c:v>
                </c:pt>
                <c:pt idx="486">
                  <c:v>-0.53</c:v>
                </c:pt>
                <c:pt idx="487">
                  <c:v>-0.52</c:v>
                </c:pt>
                <c:pt idx="488">
                  <c:v>-0.52</c:v>
                </c:pt>
                <c:pt idx="489">
                  <c:v>-0.49</c:v>
                </c:pt>
                <c:pt idx="490">
                  <c:v>-0.48</c:v>
                </c:pt>
                <c:pt idx="491">
                  <c:v>-0.47</c:v>
                </c:pt>
                <c:pt idx="492">
                  <c:v>-0.42</c:v>
                </c:pt>
                <c:pt idx="493">
                  <c:v>-0.39</c:v>
                </c:pt>
                <c:pt idx="494">
                  <c:v>-0.37</c:v>
                </c:pt>
                <c:pt idx="495">
                  <c:v>-0.35</c:v>
                </c:pt>
                <c:pt idx="496">
                  <c:v>-0.36</c:v>
                </c:pt>
                <c:pt idx="497">
                  <c:v>-0.35</c:v>
                </c:pt>
                <c:pt idx="498">
                  <c:v>-0.38</c:v>
                </c:pt>
                <c:pt idx="499">
                  <c:v>-0.43</c:v>
                </c:pt>
                <c:pt idx="500">
                  <c:v>-0.44</c:v>
                </c:pt>
                <c:pt idx="501">
                  <c:v>-0.45</c:v>
                </c:pt>
                <c:pt idx="502">
                  <c:v>-0.46</c:v>
                </c:pt>
                <c:pt idx="503">
                  <c:v>-0.47</c:v>
                </c:pt>
                <c:pt idx="504">
                  <c:v>-0.46</c:v>
                </c:pt>
                <c:pt idx="505">
                  <c:v>-0.47</c:v>
                </c:pt>
                <c:pt idx="506">
                  <c:v>-0.44</c:v>
                </c:pt>
                <c:pt idx="507">
                  <c:v>-0.5</c:v>
                </c:pt>
                <c:pt idx="508">
                  <c:v>-0.49</c:v>
                </c:pt>
                <c:pt idx="509">
                  <c:v>-0.47</c:v>
                </c:pt>
                <c:pt idx="510">
                  <c:v>-0.46</c:v>
                </c:pt>
                <c:pt idx="511">
                  <c:v>-0.43</c:v>
                </c:pt>
                <c:pt idx="512">
                  <c:v>-0.42</c:v>
                </c:pt>
                <c:pt idx="513">
                  <c:v>-0.39</c:v>
                </c:pt>
                <c:pt idx="514">
                  <c:v>-0.35</c:v>
                </c:pt>
                <c:pt idx="515">
                  <c:v>-0.34</c:v>
                </c:pt>
                <c:pt idx="516">
                  <c:v>-0.33</c:v>
                </c:pt>
                <c:pt idx="517">
                  <c:v>-0.33</c:v>
                </c:pt>
                <c:pt idx="518">
                  <c:v>-0.33</c:v>
                </c:pt>
                <c:pt idx="519">
                  <c:v>-0.35</c:v>
                </c:pt>
                <c:pt idx="520">
                  <c:v>-0.35</c:v>
                </c:pt>
                <c:pt idx="521">
                  <c:v>-0.37</c:v>
                </c:pt>
                <c:pt idx="522">
                  <c:v>-0.39</c:v>
                </c:pt>
                <c:pt idx="523">
                  <c:v>-0.45</c:v>
                </c:pt>
                <c:pt idx="524">
                  <c:v>-0.48</c:v>
                </c:pt>
                <c:pt idx="525">
                  <c:v>-0.52</c:v>
                </c:pt>
                <c:pt idx="526">
                  <c:v>-0.53</c:v>
                </c:pt>
                <c:pt idx="527">
                  <c:v>-0.55000000000000004</c:v>
                </c:pt>
                <c:pt idx="528">
                  <c:v>-0.57999999999999996</c:v>
                </c:pt>
                <c:pt idx="529">
                  <c:v>-0.59</c:v>
                </c:pt>
                <c:pt idx="530">
                  <c:v>-0.59</c:v>
                </c:pt>
                <c:pt idx="531">
                  <c:v>-0.63</c:v>
                </c:pt>
                <c:pt idx="532">
                  <c:v>-0.68</c:v>
                </c:pt>
                <c:pt idx="533">
                  <c:v>-0.66</c:v>
                </c:pt>
                <c:pt idx="534">
                  <c:v>-0.64</c:v>
                </c:pt>
                <c:pt idx="535">
                  <c:v>-0.65</c:v>
                </c:pt>
                <c:pt idx="536">
                  <c:v>-0.64</c:v>
                </c:pt>
                <c:pt idx="537">
                  <c:v>-0.66</c:v>
                </c:pt>
                <c:pt idx="538">
                  <c:v>-0.79</c:v>
                </c:pt>
                <c:pt idx="539">
                  <c:v>-1.04</c:v>
                </c:pt>
                <c:pt idx="540">
                  <c:v>-1.31</c:v>
                </c:pt>
                <c:pt idx="541">
                  <c:v>-1.53</c:v>
                </c:pt>
                <c:pt idx="542">
                  <c:v>-1.64</c:v>
                </c:pt>
                <c:pt idx="543">
                  <c:v>-1.71</c:v>
                </c:pt>
                <c:pt idx="544">
                  <c:v>-1.71</c:v>
                </c:pt>
                <c:pt idx="545">
                  <c:v>-1.65</c:v>
                </c:pt>
                <c:pt idx="546">
                  <c:v>-1.57</c:v>
                </c:pt>
                <c:pt idx="547">
                  <c:v>-1.49</c:v>
                </c:pt>
                <c:pt idx="548">
                  <c:v>-1.41</c:v>
                </c:pt>
                <c:pt idx="549">
                  <c:v>-1.31</c:v>
                </c:pt>
                <c:pt idx="550">
                  <c:v>-1.23</c:v>
                </c:pt>
                <c:pt idx="551">
                  <c:v>-1.1299999999999999</c:v>
                </c:pt>
                <c:pt idx="552">
                  <c:v>-1</c:v>
                </c:pt>
                <c:pt idx="553">
                  <c:v>-0.89</c:v>
                </c:pt>
                <c:pt idx="554">
                  <c:v>-0.75</c:v>
                </c:pt>
                <c:pt idx="555">
                  <c:v>-0.63</c:v>
                </c:pt>
                <c:pt idx="556">
                  <c:v>-0.55000000000000004</c:v>
                </c:pt>
                <c:pt idx="557">
                  <c:v>-0.5</c:v>
                </c:pt>
                <c:pt idx="558">
                  <c:v>-0.44</c:v>
                </c:pt>
                <c:pt idx="559">
                  <c:v>-0.39</c:v>
                </c:pt>
                <c:pt idx="560">
                  <c:v>-0.36</c:v>
                </c:pt>
                <c:pt idx="561">
                  <c:v>-0.33</c:v>
                </c:pt>
                <c:pt idx="562">
                  <c:v>-0.3</c:v>
                </c:pt>
                <c:pt idx="563">
                  <c:v>-0.28000000000000003</c:v>
                </c:pt>
                <c:pt idx="564">
                  <c:v>-0.27</c:v>
                </c:pt>
                <c:pt idx="565">
                  <c:v>-0.24</c:v>
                </c:pt>
                <c:pt idx="566">
                  <c:v>-0.25</c:v>
                </c:pt>
                <c:pt idx="567">
                  <c:v>-0.24</c:v>
                </c:pt>
                <c:pt idx="568">
                  <c:v>-0.25</c:v>
                </c:pt>
                <c:pt idx="569">
                  <c:v>-0.23</c:v>
                </c:pt>
                <c:pt idx="570">
                  <c:v>-0.25</c:v>
                </c:pt>
                <c:pt idx="571">
                  <c:v>-0.25</c:v>
                </c:pt>
                <c:pt idx="572">
                  <c:v>-0.27</c:v>
                </c:pt>
                <c:pt idx="573">
                  <c:v>-0.32</c:v>
                </c:pt>
                <c:pt idx="574">
                  <c:v>-0.36</c:v>
                </c:pt>
                <c:pt idx="575">
                  <c:v>-0.37</c:v>
                </c:pt>
                <c:pt idx="576">
                  <c:v>-0.37</c:v>
                </c:pt>
                <c:pt idx="577">
                  <c:v>-0.33</c:v>
                </c:pt>
                <c:pt idx="578">
                  <c:v>-0.32</c:v>
                </c:pt>
                <c:pt idx="579">
                  <c:v>-0.28000000000000003</c:v>
                </c:pt>
                <c:pt idx="580">
                  <c:v>-0.27</c:v>
                </c:pt>
                <c:pt idx="581">
                  <c:v>-0.24</c:v>
                </c:pt>
                <c:pt idx="582">
                  <c:v>-0.27</c:v>
                </c:pt>
                <c:pt idx="583">
                  <c:v>-0.3</c:v>
                </c:pt>
                <c:pt idx="584">
                  <c:v>-0.28000000000000003</c:v>
                </c:pt>
                <c:pt idx="585">
                  <c:v>-0.26</c:v>
                </c:pt>
                <c:pt idx="586">
                  <c:v>-0.22</c:v>
                </c:pt>
                <c:pt idx="587">
                  <c:v>-0.2</c:v>
                </c:pt>
                <c:pt idx="588">
                  <c:v>-0.19</c:v>
                </c:pt>
                <c:pt idx="589">
                  <c:v>-0.19</c:v>
                </c:pt>
                <c:pt idx="590">
                  <c:v>-0.21</c:v>
                </c:pt>
                <c:pt idx="591">
                  <c:v>-0.27</c:v>
                </c:pt>
                <c:pt idx="592">
                  <c:v>-0.31</c:v>
                </c:pt>
                <c:pt idx="593">
                  <c:v>-0.34</c:v>
                </c:pt>
                <c:pt idx="594">
                  <c:v>-0.35</c:v>
                </c:pt>
                <c:pt idx="595">
                  <c:v>-0.35</c:v>
                </c:pt>
                <c:pt idx="596">
                  <c:v>-0.34</c:v>
                </c:pt>
                <c:pt idx="597">
                  <c:v>-0.38</c:v>
                </c:pt>
                <c:pt idx="598">
                  <c:v>-0.42</c:v>
                </c:pt>
                <c:pt idx="599">
                  <c:v>-0.41</c:v>
                </c:pt>
                <c:pt idx="600">
                  <c:v>-0.42</c:v>
                </c:pt>
                <c:pt idx="601">
                  <c:v>-0.5</c:v>
                </c:pt>
                <c:pt idx="602">
                  <c:v>-0.52</c:v>
                </c:pt>
                <c:pt idx="603">
                  <c:v>-0.56999999999999995</c:v>
                </c:pt>
                <c:pt idx="604">
                  <c:v>-0.62</c:v>
                </c:pt>
                <c:pt idx="605">
                  <c:v>-0.66</c:v>
                </c:pt>
                <c:pt idx="606">
                  <c:v>-0.74</c:v>
                </c:pt>
                <c:pt idx="607">
                  <c:v>-0.8</c:v>
                </c:pt>
                <c:pt idx="608">
                  <c:v>-0.86</c:v>
                </c:pt>
                <c:pt idx="609">
                  <c:v>-0.88</c:v>
                </c:pt>
                <c:pt idx="610">
                  <c:v>-0.92</c:v>
                </c:pt>
                <c:pt idx="611">
                  <c:v>-0.93</c:v>
                </c:pt>
                <c:pt idx="612">
                  <c:v>-0.92</c:v>
                </c:pt>
                <c:pt idx="613">
                  <c:v>-0.92</c:v>
                </c:pt>
                <c:pt idx="614">
                  <c:v>-0.92</c:v>
                </c:pt>
                <c:pt idx="615">
                  <c:v>-0.93</c:v>
                </c:pt>
                <c:pt idx="616">
                  <c:v>-0.93</c:v>
                </c:pt>
                <c:pt idx="617">
                  <c:v>-0.89</c:v>
                </c:pt>
                <c:pt idx="618">
                  <c:v>-0.85</c:v>
                </c:pt>
                <c:pt idx="619">
                  <c:v>-0.86</c:v>
                </c:pt>
                <c:pt idx="620">
                  <c:v>-0.86</c:v>
                </c:pt>
                <c:pt idx="621">
                  <c:v>-0.86</c:v>
                </c:pt>
                <c:pt idx="622">
                  <c:v>-0.86</c:v>
                </c:pt>
                <c:pt idx="623">
                  <c:v>-0.87</c:v>
                </c:pt>
                <c:pt idx="624">
                  <c:v>-0.86</c:v>
                </c:pt>
                <c:pt idx="625">
                  <c:v>-0.86</c:v>
                </c:pt>
                <c:pt idx="626">
                  <c:v>-0.88</c:v>
                </c:pt>
                <c:pt idx="627">
                  <c:v>-0.86</c:v>
                </c:pt>
                <c:pt idx="628">
                  <c:v>-0.89</c:v>
                </c:pt>
                <c:pt idx="629">
                  <c:v>-0.93</c:v>
                </c:pt>
                <c:pt idx="630">
                  <c:v>-0.95</c:v>
                </c:pt>
                <c:pt idx="631">
                  <c:v>-0.98</c:v>
                </c:pt>
                <c:pt idx="632">
                  <c:v>-0.98</c:v>
                </c:pt>
                <c:pt idx="633">
                  <c:v>-1.01</c:v>
                </c:pt>
                <c:pt idx="634">
                  <c:v>-1.03</c:v>
                </c:pt>
                <c:pt idx="635">
                  <c:v>-1.04</c:v>
                </c:pt>
                <c:pt idx="636">
                  <c:v>-1.1100000000000001</c:v>
                </c:pt>
                <c:pt idx="637">
                  <c:v>-1.21</c:v>
                </c:pt>
                <c:pt idx="638">
                  <c:v>-1.35</c:v>
                </c:pt>
                <c:pt idx="639">
                  <c:v>-1.6</c:v>
                </c:pt>
                <c:pt idx="640">
                  <c:v>-1.94</c:v>
                </c:pt>
                <c:pt idx="641">
                  <c:v>-2.29</c:v>
                </c:pt>
                <c:pt idx="642">
                  <c:v>-2.52</c:v>
                </c:pt>
                <c:pt idx="643">
                  <c:v>-2.62</c:v>
                </c:pt>
                <c:pt idx="644">
                  <c:v>-2.63</c:v>
                </c:pt>
                <c:pt idx="645">
                  <c:v>-2.65</c:v>
                </c:pt>
                <c:pt idx="646">
                  <c:v>-2.66</c:v>
                </c:pt>
                <c:pt idx="647">
                  <c:v>-2.65</c:v>
                </c:pt>
                <c:pt idx="648">
                  <c:v>-2.66</c:v>
                </c:pt>
                <c:pt idx="649">
                  <c:v>-2.65</c:v>
                </c:pt>
                <c:pt idx="650">
                  <c:v>-2.69</c:v>
                </c:pt>
                <c:pt idx="651">
                  <c:v>-2.68</c:v>
                </c:pt>
                <c:pt idx="652">
                  <c:v>-2.67</c:v>
                </c:pt>
                <c:pt idx="653">
                  <c:v>-2.67</c:v>
                </c:pt>
                <c:pt idx="654">
                  <c:v>-2.64</c:v>
                </c:pt>
                <c:pt idx="655">
                  <c:v>-2.62</c:v>
                </c:pt>
                <c:pt idx="656">
                  <c:v>-2.57</c:v>
                </c:pt>
                <c:pt idx="657">
                  <c:v>-2.5299999999999998</c:v>
                </c:pt>
                <c:pt idx="658">
                  <c:v>-2.5099999999999998</c:v>
                </c:pt>
                <c:pt idx="659">
                  <c:v>-2.4300000000000002</c:v>
                </c:pt>
                <c:pt idx="660">
                  <c:v>-2.39</c:v>
                </c:pt>
                <c:pt idx="661">
                  <c:v>-2.44</c:v>
                </c:pt>
                <c:pt idx="662">
                  <c:v>-2.41</c:v>
                </c:pt>
                <c:pt idx="663">
                  <c:v>-2.44</c:v>
                </c:pt>
                <c:pt idx="664">
                  <c:v>-2.44</c:v>
                </c:pt>
                <c:pt idx="665">
                  <c:v>-2.52</c:v>
                </c:pt>
                <c:pt idx="666">
                  <c:v>-2.56</c:v>
                </c:pt>
                <c:pt idx="667">
                  <c:v>-2.59</c:v>
                </c:pt>
                <c:pt idx="668">
                  <c:v>-2.6</c:v>
                </c:pt>
                <c:pt idx="669">
                  <c:v>-2.67</c:v>
                </c:pt>
                <c:pt idx="670">
                  <c:v>-2.75</c:v>
                </c:pt>
                <c:pt idx="671">
                  <c:v>-2.82</c:v>
                </c:pt>
                <c:pt idx="672">
                  <c:v>-2.88</c:v>
                </c:pt>
                <c:pt idx="673">
                  <c:v>-2.96</c:v>
                </c:pt>
                <c:pt idx="674">
                  <c:v>-3</c:v>
                </c:pt>
                <c:pt idx="675">
                  <c:v>-3.06</c:v>
                </c:pt>
                <c:pt idx="676">
                  <c:v>-3.11</c:v>
                </c:pt>
                <c:pt idx="677">
                  <c:v>-3.12</c:v>
                </c:pt>
                <c:pt idx="678">
                  <c:v>-3.21</c:v>
                </c:pt>
                <c:pt idx="679">
                  <c:v>-3.24</c:v>
                </c:pt>
                <c:pt idx="680">
                  <c:v>-3.25</c:v>
                </c:pt>
                <c:pt idx="681">
                  <c:v>-3.34</c:v>
                </c:pt>
                <c:pt idx="682">
                  <c:v>-3.4</c:v>
                </c:pt>
                <c:pt idx="683">
                  <c:v>-3.46</c:v>
                </c:pt>
                <c:pt idx="684">
                  <c:v>-3.5</c:v>
                </c:pt>
                <c:pt idx="685">
                  <c:v>-3.56</c:v>
                </c:pt>
                <c:pt idx="686">
                  <c:v>-3.6</c:v>
                </c:pt>
                <c:pt idx="687">
                  <c:v>-3.63</c:v>
                </c:pt>
                <c:pt idx="688">
                  <c:v>-3.66</c:v>
                </c:pt>
                <c:pt idx="689">
                  <c:v>-3.71</c:v>
                </c:pt>
                <c:pt idx="690">
                  <c:v>-3.73</c:v>
                </c:pt>
                <c:pt idx="691">
                  <c:v>-3.71</c:v>
                </c:pt>
                <c:pt idx="692">
                  <c:v>-3.72</c:v>
                </c:pt>
                <c:pt idx="693">
                  <c:v>-3.69</c:v>
                </c:pt>
                <c:pt idx="694">
                  <c:v>-3.6</c:v>
                </c:pt>
                <c:pt idx="695">
                  <c:v>-3.6</c:v>
                </c:pt>
                <c:pt idx="696">
                  <c:v>-3.57</c:v>
                </c:pt>
                <c:pt idx="697">
                  <c:v>-3.55</c:v>
                </c:pt>
                <c:pt idx="698">
                  <c:v>-3.55</c:v>
                </c:pt>
                <c:pt idx="699">
                  <c:v>-3.55</c:v>
                </c:pt>
                <c:pt idx="700">
                  <c:v>-3.51</c:v>
                </c:pt>
                <c:pt idx="701">
                  <c:v>-3.46</c:v>
                </c:pt>
                <c:pt idx="702">
                  <c:v>-3.39</c:v>
                </c:pt>
                <c:pt idx="703">
                  <c:v>-3.32</c:v>
                </c:pt>
                <c:pt idx="704">
                  <c:v>-3.27</c:v>
                </c:pt>
                <c:pt idx="705">
                  <c:v>-3.19</c:v>
                </c:pt>
                <c:pt idx="706">
                  <c:v>-3.1</c:v>
                </c:pt>
                <c:pt idx="707">
                  <c:v>-3.01</c:v>
                </c:pt>
                <c:pt idx="708">
                  <c:v>-2.94</c:v>
                </c:pt>
                <c:pt idx="709">
                  <c:v>-2.87</c:v>
                </c:pt>
                <c:pt idx="710">
                  <c:v>-2.8</c:v>
                </c:pt>
                <c:pt idx="711">
                  <c:v>-2.73</c:v>
                </c:pt>
                <c:pt idx="712">
                  <c:v>-2.69</c:v>
                </c:pt>
                <c:pt idx="713">
                  <c:v>-2.62</c:v>
                </c:pt>
                <c:pt idx="714">
                  <c:v>-2.56</c:v>
                </c:pt>
                <c:pt idx="715">
                  <c:v>-2.42</c:v>
                </c:pt>
                <c:pt idx="716">
                  <c:v>-2.3199999999999998</c:v>
                </c:pt>
                <c:pt idx="717">
                  <c:v>-2.2599999999999998</c:v>
                </c:pt>
                <c:pt idx="718">
                  <c:v>-2.21</c:v>
                </c:pt>
                <c:pt idx="719">
                  <c:v>-2.15</c:v>
                </c:pt>
                <c:pt idx="720">
                  <c:v>-2.11</c:v>
                </c:pt>
                <c:pt idx="721">
                  <c:v>-2.0699999999999998</c:v>
                </c:pt>
                <c:pt idx="722">
                  <c:v>-2.0499999999999998</c:v>
                </c:pt>
                <c:pt idx="723">
                  <c:v>-2.0099999999999998</c:v>
                </c:pt>
                <c:pt idx="724">
                  <c:v>-2</c:v>
                </c:pt>
                <c:pt idx="725">
                  <c:v>-1.98</c:v>
                </c:pt>
                <c:pt idx="726">
                  <c:v>-1.97</c:v>
                </c:pt>
                <c:pt idx="727">
                  <c:v>-1.96</c:v>
                </c:pt>
                <c:pt idx="728">
                  <c:v>-1.88</c:v>
                </c:pt>
                <c:pt idx="729">
                  <c:v>-1.85</c:v>
                </c:pt>
                <c:pt idx="730">
                  <c:v>-1.88</c:v>
                </c:pt>
                <c:pt idx="731">
                  <c:v>-1.84</c:v>
                </c:pt>
                <c:pt idx="732">
                  <c:v>-1.84</c:v>
                </c:pt>
                <c:pt idx="733">
                  <c:v>-1.8</c:v>
                </c:pt>
                <c:pt idx="734">
                  <c:v>-1.79</c:v>
                </c:pt>
                <c:pt idx="735">
                  <c:v>-1.73</c:v>
                </c:pt>
                <c:pt idx="736">
                  <c:v>-1.67</c:v>
                </c:pt>
                <c:pt idx="737">
                  <c:v>-1.66</c:v>
                </c:pt>
                <c:pt idx="738">
                  <c:v>-1.72</c:v>
                </c:pt>
                <c:pt idx="739">
                  <c:v>-1.9</c:v>
                </c:pt>
                <c:pt idx="740">
                  <c:v>-2.0499999999999998</c:v>
                </c:pt>
                <c:pt idx="741">
                  <c:v>-2.1800000000000002</c:v>
                </c:pt>
                <c:pt idx="742">
                  <c:v>-2.31</c:v>
                </c:pt>
                <c:pt idx="743">
                  <c:v>-2.35</c:v>
                </c:pt>
                <c:pt idx="744">
                  <c:v>-2.39</c:v>
                </c:pt>
                <c:pt idx="745">
                  <c:v>-2.42</c:v>
                </c:pt>
                <c:pt idx="746">
                  <c:v>-2.41</c:v>
                </c:pt>
                <c:pt idx="747">
                  <c:v>-2.42</c:v>
                </c:pt>
                <c:pt idx="748">
                  <c:v>-2.4500000000000002</c:v>
                </c:pt>
                <c:pt idx="749">
                  <c:v>-2.46</c:v>
                </c:pt>
                <c:pt idx="750">
                  <c:v>-2.4900000000000002</c:v>
                </c:pt>
                <c:pt idx="751">
                  <c:v>-2.52</c:v>
                </c:pt>
                <c:pt idx="752">
                  <c:v>-2.54</c:v>
                </c:pt>
                <c:pt idx="753">
                  <c:v>-2.57</c:v>
                </c:pt>
                <c:pt idx="754">
                  <c:v>-2.58</c:v>
                </c:pt>
                <c:pt idx="755">
                  <c:v>-2.63</c:v>
                </c:pt>
                <c:pt idx="756">
                  <c:v>-2.67</c:v>
                </c:pt>
                <c:pt idx="757">
                  <c:v>-2.71</c:v>
                </c:pt>
                <c:pt idx="758">
                  <c:v>-2.75</c:v>
                </c:pt>
                <c:pt idx="759">
                  <c:v>-2.81</c:v>
                </c:pt>
                <c:pt idx="760">
                  <c:v>-2.86</c:v>
                </c:pt>
                <c:pt idx="761">
                  <c:v>-2.88</c:v>
                </c:pt>
                <c:pt idx="762">
                  <c:v>-2.9</c:v>
                </c:pt>
                <c:pt idx="763">
                  <c:v>-2.97</c:v>
                </c:pt>
                <c:pt idx="764">
                  <c:v>-3.03</c:v>
                </c:pt>
                <c:pt idx="765">
                  <c:v>-3.11</c:v>
                </c:pt>
                <c:pt idx="766">
                  <c:v>-3.21</c:v>
                </c:pt>
                <c:pt idx="767">
                  <c:v>-3.31</c:v>
                </c:pt>
                <c:pt idx="768">
                  <c:v>-3.38</c:v>
                </c:pt>
                <c:pt idx="769">
                  <c:v>-3.46</c:v>
                </c:pt>
                <c:pt idx="770">
                  <c:v>-3.52</c:v>
                </c:pt>
                <c:pt idx="771">
                  <c:v>-3.57</c:v>
                </c:pt>
                <c:pt idx="772">
                  <c:v>-3.65</c:v>
                </c:pt>
                <c:pt idx="773">
                  <c:v>-3.69</c:v>
                </c:pt>
                <c:pt idx="774">
                  <c:v>-3.79</c:v>
                </c:pt>
                <c:pt idx="775">
                  <c:v>-3.83</c:v>
                </c:pt>
                <c:pt idx="776">
                  <c:v>-3.8</c:v>
                </c:pt>
                <c:pt idx="777">
                  <c:v>-3.82</c:v>
                </c:pt>
                <c:pt idx="778">
                  <c:v>-3.84</c:v>
                </c:pt>
                <c:pt idx="779">
                  <c:v>-3.86</c:v>
                </c:pt>
                <c:pt idx="780">
                  <c:v>-3.88</c:v>
                </c:pt>
                <c:pt idx="781">
                  <c:v>-3.87</c:v>
                </c:pt>
                <c:pt idx="782">
                  <c:v>-3.85</c:v>
                </c:pt>
                <c:pt idx="783">
                  <c:v>-3.83</c:v>
                </c:pt>
                <c:pt idx="784">
                  <c:v>-3.78</c:v>
                </c:pt>
                <c:pt idx="785">
                  <c:v>-3.76</c:v>
                </c:pt>
                <c:pt idx="786">
                  <c:v>-3.71</c:v>
                </c:pt>
                <c:pt idx="787">
                  <c:v>-3.7</c:v>
                </c:pt>
                <c:pt idx="788">
                  <c:v>-3.68</c:v>
                </c:pt>
                <c:pt idx="789">
                  <c:v>-3.66</c:v>
                </c:pt>
                <c:pt idx="790">
                  <c:v>-3.63</c:v>
                </c:pt>
                <c:pt idx="791">
                  <c:v>-3.62</c:v>
                </c:pt>
                <c:pt idx="792">
                  <c:v>-3.57</c:v>
                </c:pt>
                <c:pt idx="793">
                  <c:v>-3.53</c:v>
                </c:pt>
                <c:pt idx="794">
                  <c:v>-3.47</c:v>
                </c:pt>
                <c:pt idx="795">
                  <c:v>-3.44</c:v>
                </c:pt>
                <c:pt idx="796">
                  <c:v>-3.36</c:v>
                </c:pt>
                <c:pt idx="797">
                  <c:v>-3.32</c:v>
                </c:pt>
                <c:pt idx="798">
                  <c:v>-3.32</c:v>
                </c:pt>
                <c:pt idx="799">
                  <c:v>-3.31</c:v>
                </c:pt>
                <c:pt idx="800">
                  <c:v>-3.26</c:v>
                </c:pt>
                <c:pt idx="801">
                  <c:v>-3.21</c:v>
                </c:pt>
                <c:pt idx="802">
                  <c:v>-3.08</c:v>
                </c:pt>
                <c:pt idx="803">
                  <c:v>-2.96</c:v>
                </c:pt>
                <c:pt idx="804">
                  <c:v>-2.85</c:v>
                </c:pt>
                <c:pt idx="805">
                  <c:v>-2.77</c:v>
                </c:pt>
                <c:pt idx="806">
                  <c:v>-2.72</c:v>
                </c:pt>
                <c:pt idx="807">
                  <c:v>-2.71</c:v>
                </c:pt>
                <c:pt idx="808">
                  <c:v>-2.68</c:v>
                </c:pt>
                <c:pt idx="809">
                  <c:v>-2.67</c:v>
                </c:pt>
                <c:pt idx="810">
                  <c:v>-2.68</c:v>
                </c:pt>
                <c:pt idx="811">
                  <c:v>-2.67</c:v>
                </c:pt>
                <c:pt idx="812">
                  <c:v>-2.67</c:v>
                </c:pt>
                <c:pt idx="813">
                  <c:v>-2.67</c:v>
                </c:pt>
                <c:pt idx="814">
                  <c:v>-2.6</c:v>
                </c:pt>
                <c:pt idx="815">
                  <c:v>-2.57</c:v>
                </c:pt>
                <c:pt idx="816">
                  <c:v>-2.52</c:v>
                </c:pt>
                <c:pt idx="817">
                  <c:v>-2.4900000000000002</c:v>
                </c:pt>
                <c:pt idx="818">
                  <c:v>-2.4300000000000002</c:v>
                </c:pt>
                <c:pt idx="819">
                  <c:v>-2.36</c:v>
                </c:pt>
                <c:pt idx="820">
                  <c:v>-2.3199999999999998</c:v>
                </c:pt>
                <c:pt idx="821">
                  <c:v>-2.27</c:v>
                </c:pt>
                <c:pt idx="822">
                  <c:v>-2.2599999999999998</c:v>
                </c:pt>
                <c:pt idx="823">
                  <c:v>-2.27</c:v>
                </c:pt>
                <c:pt idx="824">
                  <c:v>-2.2400000000000002</c:v>
                </c:pt>
                <c:pt idx="825">
                  <c:v>-2.21</c:v>
                </c:pt>
                <c:pt idx="826">
                  <c:v>-2.2000000000000002</c:v>
                </c:pt>
                <c:pt idx="827">
                  <c:v>-2.16</c:v>
                </c:pt>
                <c:pt idx="828">
                  <c:v>-2.14</c:v>
                </c:pt>
                <c:pt idx="829">
                  <c:v>-2.0699999999999998</c:v>
                </c:pt>
                <c:pt idx="830">
                  <c:v>-2.0099999999999998</c:v>
                </c:pt>
                <c:pt idx="831">
                  <c:v>-1.93</c:v>
                </c:pt>
                <c:pt idx="832">
                  <c:v>-1.86</c:v>
                </c:pt>
                <c:pt idx="833">
                  <c:v>-1.8</c:v>
                </c:pt>
                <c:pt idx="834">
                  <c:v>-1.75</c:v>
                </c:pt>
                <c:pt idx="835">
                  <c:v>-1.81</c:v>
                </c:pt>
                <c:pt idx="836">
                  <c:v>-2.0299999999999998</c:v>
                </c:pt>
                <c:pt idx="837">
                  <c:v>-3.61</c:v>
                </c:pt>
                <c:pt idx="838">
                  <c:v>-7.31</c:v>
                </c:pt>
                <c:pt idx="839">
                  <c:v>-16.37</c:v>
                </c:pt>
                <c:pt idx="840">
                  <c:v>-34.049999999999997</c:v>
                </c:pt>
                <c:pt idx="841">
                  <c:v>-40.78</c:v>
                </c:pt>
                <c:pt idx="842">
                  <c:v>-29.12</c:v>
                </c:pt>
                <c:pt idx="843">
                  <c:v>-16.850000000000001</c:v>
                </c:pt>
                <c:pt idx="844">
                  <c:v>-9.44</c:v>
                </c:pt>
                <c:pt idx="845">
                  <c:v>-7.74</c:v>
                </c:pt>
                <c:pt idx="846">
                  <c:v>-7.54</c:v>
                </c:pt>
                <c:pt idx="847">
                  <c:v>-10.34</c:v>
                </c:pt>
                <c:pt idx="848">
                  <c:v>-13.35</c:v>
                </c:pt>
                <c:pt idx="849">
                  <c:v>-16.52</c:v>
                </c:pt>
                <c:pt idx="850">
                  <c:v>-18.61</c:v>
                </c:pt>
                <c:pt idx="851">
                  <c:v>-20.74</c:v>
                </c:pt>
                <c:pt idx="852">
                  <c:v>-22.69</c:v>
                </c:pt>
                <c:pt idx="853">
                  <c:v>-24.31</c:v>
                </c:pt>
                <c:pt idx="854">
                  <c:v>-24.76</c:v>
                </c:pt>
                <c:pt idx="855">
                  <c:v>-25.26</c:v>
                </c:pt>
                <c:pt idx="856">
                  <c:v>-25.54</c:v>
                </c:pt>
                <c:pt idx="857">
                  <c:v>-25.65</c:v>
                </c:pt>
                <c:pt idx="858">
                  <c:v>-25.5</c:v>
                </c:pt>
                <c:pt idx="859">
                  <c:v>-25.25</c:v>
                </c:pt>
                <c:pt idx="860">
                  <c:v>-24.86</c:v>
                </c:pt>
                <c:pt idx="861">
                  <c:v>-24.38</c:v>
                </c:pt>
                <c:pt idx="862">
                  <c:v>-23.81</c:v>
                </c:pt>
                <c:pt idx="863">
                  <c:v>-23.15</c:v>
                </c:pt>
                <c:pt idx="864">
                  <c:v>-22.45</c:v>
                </c:pt>
                <c:pt idx="865">
                  <c:v>-21.76</c:v>
                </c:pt>
                <c:pt idx="866">
                  <c:v>-21.1</c:v>
                </c:pt>
                <c:pt idx="867">
                  <c:v>-20.39</c:v>
                </c:pt>
                <c:pt idx="868">
                  <c:v>-19.690000000000001</c:v>
                </c:pt>
                <c:pt idx="869">
                  <c:v>-19.010000000000002</c:v>
                </c:pt>
                <c:pt idx="870">
                  <c:v>-18.329999999999998</c:v>
                </c:pt>
                <c:pt idx="871">
                  <c:v>-17.68</c:v>
                </c:pt>
                <c:pt idx="872">
                  <c:v>-17.02</c:v>
                </c:pt>
                <c:pt idx="873">
                  <c:v>-16.38</c:v>
                </c:pt>
                <c:pt idx="874">
                  <c:v>-15.73</c:v>
                </c:pt>
                <c:pt idx="875">
                  <c:v>-15.13</c:v>
                </c:pt>
                <c:pt idx="876">
                  <c:v>-14.57</c:v>
                </c:pt>
                <c:pt idx="877">
                  <c:v>-13.99</c:v>
                </c:pt>
                <c:pt idx="878">
                  <c:v>-13.43</c:v>
                </c:pt>
                <c:pt idx="879">
                  <c:v>-12.86</c:v>
                </c:pt>
                <c:pt idx="880">
                  <c:v>-12.31</c:v>
                </c:pt>
              </c:numCache>
            </c:numRef>
          </c:yVal>
          <c:smooth val="1"/>
          <c:extLst xmlns:c16r2="http://schemas.microsoft.com/office/drawing/2015/06/chart">
            <c:ext xmlns:c16="http://schemas.microsoft.com/office/drawing/2014/chart" uri="{C3380CC4-5D6E-409C-BE32-E72D297353CC}">
              <c16:uniqueId val="{00000000-0E25-4991-9B49-40EA0C975CE8}"/>
            </c:ext>
          </c:extLst>
        </c:ser>
        <c:dLbls>
          <c:showLegendKey val="0"/>
          <c:showVal val="0"/>
          <c:showCatName val="0"/>
          <c:showSerName val="0"/>
          <c:showPercent val="0"/>
          <c:showBubbleSize val="0"/>
        </c:dLbls>
        <c:axId val="227427488"/>
        <c:axId val="227428048"/>
      </c:scatterChart>
      <c:valAx>
        <c:axId val="22742748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dirty="0"/>
                  <a:t>Z/mm</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27428048"/>
        <c:crossesAt val="-50"/>
        <c:crossBetween val="midCat"/>
      </c:valAx>
      <c:valAx>
        <c:axId val="227428048"/>
        <c:scaling>
          <c:orientation val="minMax"/>
          <c:min val="-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dirty="0"/>
                  <a:t>Bx/Gauss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27427488"/>
        <c:crossesAt val="-200"/>
        <c:crossBetween val="midCat"/>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solidFill>
        <a:sysClr val="windowText" lastClr="000000"/>
      </a:solidFill>
    </a:ln>
    <a:effectLst/>
  </c:spPr>
  <c:txPr>
    <a:bodyPr/>
    <a:lstStyle/>
    <a:p>
      <a:pPr>
        <a:defRPr/>
      </a:pPr>
      <a:endParaRPr lang="zh-CN"/>
    </a:p>
  </c:txPr>
  <c:externalData r:id="rId4">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0"/>
          <c:order val="0"/>
          <c:tx>
            <c:strRef>
              <c:f>水平漏场!$N$8</c:f>
              <c:strCache>
                <c:ptCount val="1"/>
                <c:pt idx="0">
                  <c:v>Bx(Gauss)</c:v>
                </c:pt>
              </c:strCache>
            </c:strRef>
          </c:tx>
          <c:spPr>
            <a:ln w="19050" cap="rnd">
              <a:solidFill>
                <a:schemeClr val="accent1"/>
              </a:solidFill>
              <a:round/>
            </a:ln>
            <a:effectLst/>
          </c:spPr>
          <c:marker>
            <c:symbol val="none"/>
          </c:marker>
          <c:xVal>
            <c:numRef>
              <c:f>水平漏场!$M$52:$M$846</c:f>
              <c:numCache>
                <c:formatCode>General</c:formatCode>
                <c:ptCount val="795"/>
                <c:pt idx="0">
                  <c:v>6.0019</c:v>
                </c:pt>
                <c:pt idx="1">
                  <c:v>8.0006000000000004</c:v>
                </c:pt>
                <c:pt idx="2">
                  <c:v>9.9998000000000005</c:v>
                </c:pt>
                <c:pt idx="3">
                  <c:v>12.001200000000001</c:v>
                </c:pt>
                <c:pt idx="4">
                  <c:v>13.9993</c:v>
                </c:pt>
                <c:pt idx="5">
                  <c:v>16.0015</c:v>
                </c:pt>
                <c:pt idx="6">
                  <c:v>18.000699999999998</c:v>
                </c:pt>
                <c:pt idx="7">
                  <c:v>20.000499999999999</c:v>
                </c:pt>
                <c:pt idx="8">
                  <c:v>22.000499999999999</c:v>
                </c:pt>
                <c:pt idx="9">
                  <c:v>24</c:v>
                </c:pt>
                <c:pt idx="10">
                  <c:v>26.000599999999999</c:v>
                </c:pt>
                <c:pt idx="11">
                  <c:v>28.001300000000001</c:v>
                </c:pt>
                <c:pt idx="12">
                  <c:v>30.0001</c:v>
                </c:pt>
                <c:pt idx="13">
                  <c:v>32.000999999999998</c:v>
                </c:pt>
                <c:pt idx="14">
                  <c:v>33.998899999999999</c:v>
                </c:pt>
                <c:pt idx="15">
                  <c:v>36.002000000000002</c:v>
                </c:pt>
                <c:pt idx="16">
                  <c:v>37.999899999999997</c:v>
                </c:pt>
                <c:pt idx="17">
                  <c:v>40</c:v>
                </c:pt>
                <c:pt idx="18">
                  <c:v>42.001600000000003</c:v>
                </c:pt>
                <c:pt idx="19">
                  <c:v>43.999899999999997</c:v>
                </c:pt>
                <c:pt idx="20">
                  <c:v>46.000500000000002</c:v>
                </c:pt>
                <c:pt idx="21">
                  <c:v>48.000500000000002</c:v>
                </c:pt>
                <c:pt idx="22">
                  <c:v>50.001100000000001</c:v>
                </c:pt>
                <c:pt idx="23">
                  <c:v>52.000900000000001</c:v>
                </c:pt>
                <c:pt idx="24">
                  <c:v>53.999400000000001</c:v>
                </c:pt>
                <c:pt idx="25">
                  <c:v>56.000900000000001</c:v>
                </c:pt>
                <c:pt idx="26">
                  <c:v>58.000799999999998</c:v>
                </c:pt>
                <c:pt idx="27">
                  <c:v>60.000799999999998</c:v>
                </c:pt>
                <c:pt idx="28">
                  <c:v>62.000700000000002</c:v>
                </c:pt>
                <c:pt idx="29">
                  <c:v>63.998399999999997</c:v>
                </c:pt>
                <c:pt idx="30">
                  <c:v>66.002099999999999</c:v>
                </c:pt>
                <c:pt idx="31">
                  <c:v>68.001000000000005</c:v>
                </c:pt>
                <c:pt idx="32">
                  <c:v>69.999799999999993</c:v>
                </c:pt>
                <c:pt idx="33">
                  <c:v>72.001099999999994</c:v>
                </c:pt>
                <c:pt idx="34">
                  <c:v>74.000200000000007</c:v>
                </c:pt>
                <c:pt idx="35">
                  <c:v>76.000200000000007</c:v>
                </c:pt>
                <c:pt idx="36">
                  <c:v>78.001099999999994</c:v>
                </c:pt>
                <c:pt idx="37">
                  <c:v>80</c:v>
                </c:pt>
                <c:pt idx="38">
                  <c:v>82.001199999999997</c:v>
                </c:pt>
                <c:pt idx="39">
                  <c:v>84.000200000000007</c:v>
                </c:pt>
                <c:pt idx="40">
                  <c:v>86.000200000000007</c:v>
                </c:pt>
                <c:pt idx="41">
                  <c:v>88.001199999999997</c:v>
                </c:pt>
                <c:pt idx="42">
                  <c:v>90.000500000000002</c:v>
                </c:pt>
                <c:pt idx="43">
                  <c:v>92</c:v>
                </c:pt>
                <c:pt idx="44">
                  <c:v>94.000600000000006</c:v>
                </c:pt>
                <c:pt idx="45">
                  <c:v>96.001499999999993</c:v>
                </c:pt>
                <c:pt idx="46">
                  <c:v>98.000100000000003</c:v>
                </c:pt>
                <c:pt idx="47">
                  <c:v>99.999799999999993</c:v>
                </c:pt>
                <c:pt idx="48">
                  <c:v>102.00149999999999</c:v>
                </c:pt>
                <c:pt idx="49">
                  <c:v>104.00020000000001</c:v>
                </c:pt>
                <c:pt idx="50">
                  <c:v>106.0005</c:v>
                </c:pt>
                <c:pt idx="51">
                  <c:v>108.00060000000001</c:v>
                </c:pt>
                <c:pt idx="52">
                  <c:v>110.0005</c:v>
                </c:pt>
                <c:pt idx="53">
                  <c:v>112.0003</c:v>
                </c:pt>
                <c:pt idx="54">
                  <c:v>114.0009</c:v>
                </c:pt>
                <c:pt idx="55">
                  <c:v>116.0009</c:v>
                </c:pt>
                <c:pt idx="56">
                  <c:v>118.0001</c:v>
                </c:pt>
                <c:pt idx="57">
                  <c:v>120.00060000000001</c:v>
                </c:pt>
                <c:pt idx="58">
                  <c:v>122.0005</c:v>
                </c:pt>
                <c:pt idx="59">
                  <c:v>124.0004</c:v>
                </c:pt>
                <c:pt idx="60">
                  <c:v>126.0014</c:v>
                </c:pt>
                <c:pt idx="61">
                  <c:v>128</c:v>
                </c:pt>
                <c:pt idx="62">
                  <c:v>129.99959999999999</c:v>
                </c:pt>
                <c:pt idx="63">
                  <c:v>132.00190000000001</c:v>
                </c:pt>
                <c:pt idx="64">
                  <c:v>133.99979999999999</c:v>
                </c:pt>
                <c:pt idx="65">
                  <c:v>136.00120000000001</c:v>
                </c:pt>
                <c:pt idx="66">
                  <c:v>138.00040000000001</c:v>
                </c:pt>
                <c:pt idx="67">
                  <c:v>140.00020000000001</c:v>
                </c:pt>
                <c:pt idx="68">
                  <c:v>142.00040000000001</c:v>
                </c:pt>
                <c:pt idx="69">
                  <c:v>143.99969999999999</c:v>
                </c:pt>
                <c:pt idx="70">
                  <c:v>146.00190000000001</c:v>
                </c:pt>
                <c:pt idx="71">
                  <c:v>148.00030000000001</c:v>
                </c:pt>
                <c:pt idx="72">
                  <c:v>149.99959999999999</c:v>
                </c:pt>
                <c:pt idx="73">
                  <c:v>152.0018</c:v>
                </c:pt>
                <c:pt idx="74">
                  <c:v>153.99969999999999</c:v>
                </c:pt>
                <c:pt idx="75">
                  <c:v>156.00069999999999</c:v>
                </c:pt>
                <c:pt idx="76">
                  <c:v>157.9999</c:v>
                </c:pt>
                <c:pt idx="77">
                  <c:v>160.00020000000001</c:v>
                </c:pt>
                <c:pt idx="78">
                  <c:v>162.0017</c:v>
                </c:pt>
                <c:pt idx="79">
                  <c:v>164.00020000000001</c:v>
                </c:pt>
                <c:pt idx="80">
                  <c:v>166.00049999999999</c:v>
                </c:pt>
                <c:pt idx="81">
                  <c:v>168.00120000000001</c:v>
                </c:pt>
                <c:pt idx="82">
                  <c:v>170.00040000000001</c:v>
                </c:pt>
                <c:pt idx="83">
                  <c:v>172.00040000000001</c:v>
                </c:pt>
                <c:pt idx="84">
                  <c:v>174</c:v>
                </c:pt>
                <c:pt idx="85">
                  <c:v>176.0008</c:v>
                </c:pt>
                <c:pt idx="86">
                  <c:v>178.00069999999999</c:v>
                </c:pt>
                <c:pt idx="87">
                  <c:v>180.00059999999999</c:v>
                </c:pt>
                <c:pt idx="88">
                  <c:v>182.00020000000001</c:v>
                </c:pt>
                <c:pt idx="89">
                  <c:v>184.0008</c:v>
                </c:pt>
                <c:pt idx="90">
                  <c:v>186.0009</c:v>
                </c:pt>
                <c:pt idx="91">
                  <c:v>188.00030000000001</c:v>
                </c:pt>
                <c:pt idx="92">
                  <c:v>189.9999</c:v>
                </c:pt>
                <c:pt idx="93">
                  <c:v>192.00040000000001</c:v>
                </c:pt>
                <c:pt idx="94">
                  <c:v>194.00040000000001</c:v>
                </c:pt>
                <c:pt idx="95">
                  <c:v>196.0016</c:v>
                </c:pt>
                <c:pt idx="96">
                  <c:v>197.9991</c:v>
                </c:pt>
                <c:pt idx="97">
                  <c:v>200.00110000000001</c:v>
                </c:pt>
                <c:pt idx="98">
                  <c:v>202.0009</c:v>
                </c:pt>
                <c:pt idx="99">
                  <c:v>203.9999</c:v>
                </c:pt>
                <c:pt idx="100">
                  <c:v>206.00219999999999</c:v>
                </c:pt>
                <c:pt idx="101">
                  <c:v>208</c:v>
                </c:pt>
                <c:pt idx="102">
                  <c:v>209.99979999999999</c:v>
                </c:pt>
                <c:pt idx="103">
                  <c:v>212.00069999999999</c:v>
                </c:pt>
                <c:pt idx="104">
                  <c:v>213.99979999999999</c:v>
                </c:pt>
                <c:pt idx="105">
                  <c:v>216.0017</c:v>
                </c:pt>
                <c:pt idx="106">
                  <c:v>217.99979999999999</c:v>
                </c:pt>
                <c:pt idx="107">
                  <c:v>220.00030000000001</c:v>
                </c:pt>
                <c:pt idx="108">
                  <c:v>222</c:v>
                </c:pt>
                <c:pt idx="109">
                  <c:v>224.0016</c:v>
                </c:pt>
                <c:pt idx="110">
                  <c:v>226.00120000000001</c:v>
                </c:pt>
                <c:pt idx="111">
                  <c:v>227.9999</c:v>
                </c:pt>
                <c:pt idx="112">
                  <c:v>230.00059999999999</c:v>
                </c:pt>
                <c:pt idx="113">
                  <c:v>231.99959999999999</c:v>
                </c:pt>
                <c:pt idx="114">
                  <c:v>234.00110000000001</c:v>
                </c:pt>
                <c:pt idx="115">
                  <c:v>236.0008</c:v>
                </c:pt>
                <c:pt idx="116">
                  <c:v>238.00059999999999</c:v>
                </c:pt>
                <c:pt idx="117">
                  <c:v>240.00020000000001</c:v>
                </c:pt>
                <c:pt idx="118">
                  <c:v>242.00040000000001</c:v>
                </c:pt>
                <c:pt idx="119">
                  <c:v>244.0008</c:v>
                </c:pt>
                <c:pt idx="120">
                  <c:v>246.001</c:v>
                </c:pt>
                <c:pt idx="121">
                  <c:v>248.00049999999999</c:v>
                </c:pt>
                <c:pt idx="122">
                  <c:v>250.00030000000001</c:v>
                </c:pt>
                <c:pt idx="123">
                  <c:v>252.00020000000001</c:v>
                </c:pt>
                <c:pt idx="124">
                  <c:v>254.0008</c:v>
                </c:pt>
                <c:pt idx="125">
                  <c:v>256.00139999999999</c:v>
                </c:pt>
                <c:pt idx="126">
                  <c:v>257.99919999999997</c:v>
                </c:pt>
                <c:pt idx="127">
                  <c:v>260.00009999999997</c:v>
                </c:pt>
                <c:pt idx="128">
                  <c:v>262.00139999999999</c:v>
                </c:pt>
                <c:pt idx="129">
                  <c:v>263.99950000000001</c:v>
                </c:pt>
                <c:pt idx="130">
                  <c:v>266.0016</c:v>
                </c:pt>
                <c:pt idx="131">
                  <c:v>268.00040000000001</c:v>
                </c:pt>
                <c:pt idx="132">
                  <c:v>270.00049999999999</c:v>
                </c:pt>
                <c:pt idx="133">
                  <c:v>272.00060000000002</c:v>
                </c:pt>
                <c:pt idx="134">
                  <c:v>273.99970000000002</c:v>
                </c:pt>
                <c:pt idx="135">
                  <c:v>276.00189999999998</c:v>
                </c:pt>
                <c:pt idx="136">
                  <c:v>277.99959999999999</c:v>
                </c:pt>
                <c:pt idx="137">
                  <c:v>280.00040000000001</c:v>
                </c:pt>
                <c:pt idx="138">
                  <c:v>282.00049999999999</c:v>
                </c:pt>
                <c:pt idx="139">
                  <c:v>284.00060000000002</c:v>
                </c:pt>
                <c:pt idx="140">
                  <c:v>286.00130000000001</c:v>
                </c:pt>
                <c:pt idx="141">
                  <c:v>287.99959999999999</c:v>
                </c:pt>
                <c:pt idx="142">
                  <c:v>290.00040000000001</c:v>
                </c:pt>
                <c:pt idx="143">
                  <c:v>292.00150000000002</c:v>
                </c:pt>
                <c:pt idx="144">
                  <c:v>293.99959999999999</c:v>
                </c:pt>
                <c:pt idx="145">
                  <c:v>296.0009</c:v>
                </c:pt>
                <c:pt idx="146">
                  <c:v>298.00099999999998</c:v>
                </c:pt>
                <c:pt idx="147">
                  <c:v>299.99990000000003</c:v>
                </c:pt>
                <c:pt idx="148">
                  <c:v>302.00040000000001</c:v>
                </c:pt>
                <c:pt idx="149">
                  <c:v>303.99990000000003</c:v>
                </c:pt>
                <c:pt idx="150">
                  <c:v>306.0018</c:v>
                </c:pt>
                <c:pt idx="151">
                  <c:v>307.99990000000003</c:v>
                </c:pt>
                <c:pt idx="152">
                  <c:v>310.0009</c:v>
                </c:pt>
                <c:pt idx="153">
                  <c:v>312.00069999999999</c:v>
                </c:pt>
                <c:pt idx="154">
                  <c:v>313.99979999999999</c:v>
                </c:pt>
                <c:pt idx="155">
                  <c:v>316.00209999999998</c:v>
                </c:pt>
                <c:pt idx="156">
                  <c:v>317.99919999999997</c:v>
                </c:pt>
                <c:pt idx="157">
                  <c:v>320.00020000000001</c:v>
                </c:pt>
                <c:pt idx="158">
                  <c:v>322.00119999999998</c:v>
                </c:pt>
                <c:pt idx="159">
                  <c:v>324.00069999999999</c:v>
                </c:pt>
                <c:pt idx="160">
                  <c:v>326.00040000000001</c:v>
                </c:pt>
                <c:pt idx="161">
                  <c:v>327.99990000000003</c:v>
                </c:pt>
                <c:pt idx="162">
                  <c:v>330.00020000000001</c:v>
                </c:pt>
                <c:pt idx="163">
                  <c:v>332.00139999999999</c:v>
                </c:pt>
                <c:pt idx="164">
                  <c:v>334.00020000000001</c:v>
                </c:pt>
                <c:pt idx="165">
                  <c:v>336.00139999999999</c:v>
                </c:pt>
                <c:pt idx="166">
                  <c:v>337.99900000000002</c:v>
                </c:pt>
                <c:pt idx="167">
                  <c:v>340.00119999999998</c:v>
                </c:pt>
                <c:pt idx="168">
                  <c:v>342.00080000000003</c:v>
                </c:pt>
                <c:pt idx="169">
                  <c:v>344.00020000000001</c:v>
                </c:pt>
                <c:pt idx="170">
                  <c:v>346.00099999999998</c:v>
                </c:pt>
                <c:pt idx="171">
                  <c:v>348.00029999999998</c:v>
                </c:pt>
                <c:pt idx="172">
                  <c:v>350.00020000000001</c:v>
                </c:pt>
                <c:pt idx="173">
                  <c:v>352.00080000000003</c:v>
                </c:pt>
                <c:pt idx="174">
                  <c:v>354.00069999999999</c:v>
                </c:pt>
                <c:pt idx="175">
                  <c:v>356.0009</c:v>
                </c:pt>
                <c:pt idx="176">
                  <c:v>357.99930000000001</c:v>
                </c:pt>
                <c:pt idx="177">
                  <c:v>360.00060000000002</c:v>
                </c:pt>
                <c:pt idx="178">
                  <c:v>362.00069999999999</c:v>
                </c:pt>
                <c:pt idx="179">
                  <c:v>364.00099999999998</c:v>
                </c:pt>
                <c:pt idx="180">
                  <c:v>366.00110000000001</c:v>
                </c:pt>
                <c:pt idx="181">
                  <c:v>367.99970000000002</c:v>
                </c:pt>
                <c:pt idx="182">
                  <c:v>370.00049999999999</c:v>
                </c:pt>
                <c:pt idx="183">
                  <c:v>372.00139999999999</c:v>
                </c:pt>
                <c:pt idx="184">
                  <c:v>374.00009999999997</c:v>
                </c:pt>
                <c:pt idx="185">
                  <c:v>376.0009</c:v>
                </c:pt>
                <c:pt idx="186">
                  <c:v>378.00009999999997</c:v>
                </c:pt>
                <c:pt idx="187">
                  <c:v>379.99959999999999</c:v>
                </c:pt>
                <c:pt idx="188">
                  <c:v>382.00130000000001</c:v>
                </c:pt>
                <c:pt idx="189">
                  <c:v>384.00099999999998</c:v>
                </c:pt>
                <c:pt idx="190">
                  <c:v>386.00069999999999</c:v>
                </c:pt>
                <c:pt idx="191">
                  <c:v>388.00029999999998</c:v>
                </c:pt>
                <c:pt idx="192">
                  <c:v>390</c:v>
                </c:pt>
                <c:pt idx="193">
                  <c:v>391.99979999999999</c:v>
                </c:pt>
                <c:pt idx="194">
                  <c:v>394.00119999999998</c:v>
                </c:pt>
                <c:pt idx="195">
                  <c:v>396.0018</c:v>
                </c:pt>
                <c:pt idx="196">
                  <c:v>397.99939999999998</c:v>
                </c:pt>
                <c:pt idx="197">
                  <c:v>400.00069999999999</c:v>
                </c:pt>
                <c:pt idx="198">
                  <c:v>402.00139999999999</c:v>
                </c:pt>
                <c:pt idx="199">
                  <c:v>403.99990000000003</c:v>
                </c:pt>
                <c:pt idx="200">
                  <c:v>406.00099999999998</c:v>
                </c:pt>
                <c:pt idx="201">
                  <c:v>407.99939999999998</c:v>
                </c:pt>
                <c:pt idx="202">
                  <c:v>410.00049999999999</c:v>
                </c:pt>
                <c:pt idx="203">
                  <c:v>412.00119999999998</c:v>
                </c:pt>
                <c:pt idx="204">
                  <c:v>414.00069999999999</c:v>
                </c:pt>
                <c:pt idx="205">
                  <c:v>416</c:v>
                </c:pt>
                <c:pt idx="206">
                  <c:v>418.00069999999999</c:v>
                </c:pt>
                <c:pt idx="207">
                  <c:v>420.00009999999997</c:v>
                </c:pt>
                <c:pt idx="208">
                  <c:v>422.00080000000003</c:v>
                </c:pt>
                <c:pt idx="209">
                  <c:v>424.00099999999998</c:v>
                </c:pt>
                <c:pt idx="210">
                  <c:v>426.00110000000001</c:v>
                </c:pt>
                <c:pt idx="211">
                  <c:v>427.99979999999999</c:v>
                </c:pt>
                <c:pt idx="212">
                  <c:v>430.00040000000001</c:v>
                </c:pt>
                <c:pt idx="213">
                  <c:v>432.00130000000001</c:v>
                </c:pt>
                <c:pt idx="214">
                  <c:v>434.00029999999998</c:v>
                </c:pt>
                <c:pt idx="215">
                  <c:v>436.00009999999997</c:v>
                </c:pt>
                <c:pt idx="216">
                  <c:v>438.00069999999999</c:v>
                </c:pt>
                <c:pt idx="217">
                  <c:v>439.99829999999997</c:v>
                </c:pt>
                <c:pt idx="218">
                  <c:v>442.00299999999999</c:v>
                </c:pt>
                <c:pt idx="219">
                  <c:v>444.00040000000001</c:v>
                </c:pt>
                <c:pt idx="220">
                  <c:v>446.00029999999998</c:v>
                </c:pt>
                <c:pt idx="221">
                  <c:v>447.99979999999999</c:v>
                </c:pt>
                <c:pt idx="222">
                  <c:v>450.00099999999998</c:v>
                </c:pt>
                <c:pt idx="223">
                  <c:v>452.00060000000002</c:v>
                </c:pt>
                <c:pt idx="224">
                  <c:v>454.0009</c:v>
                </c:pt>
                <c:pt idx="225">
                  <c:v>456.00080000000003</c:v>
                </c:pt>
                <c:pt idx="226">
                  <c:v>457.99939999999998</c:v>
                </c:pt>
                <c:pt idx="227">
                  <c:v>460.00009999999997</c:v>
                </c:pt>
                <c:pt idx="228">
                  <c:v>462.00170000000003</c:v>
                </c:pt>
                <c:pt idx="229">
                  <c:v>464</c:v>
                </c:pt>
                <c:pt idx="230">
                  <c:v>466.00069999999999</c:v>
                </c:pt>
                <c:pt idx="231">
                  <c:v>468.00049999999999</c:v>
                </c:pt>
                <c:pt idx="232">
                  <c:v>470.00020000000001</c:v>
                </c:pt>
                <c:pt idx="233">
                  <c:v>472.00130000000001</c:v>
                </c:pt>
                <c:pt idx="234">
                  <c:v>474.00060000000002</c:v>
                </c:pt>
                <c:pt idx="235">
                  <c:v>476.00009999999997</c:v>
                </c:pt>
                <c:pt idx="236">
                  <c:v>478.00029999999998</c:v>
                </c:pt>
                <c:pt idx="237">
                  <c:v>479.99990000000003</c:v>
                </c:pt>
                <c:pt idx="238">
                  <c:v>482.0016</c:v>
                </c:pt>
                <c:pt idx="239">
                  <c:v>484.00029999999998</c:v>
                </c:pt>
                <c:pt idx="240">
                  <c:v>486.0009</c:v>
                </c:pt>
                <c:pt idx="241">
                  <c:v>488.00020000000001</c:v>
                </c:pt>
                <c:pt idx="242">
                  <c:v>490.00029999999998</c:v>
                </c:pt>
                <c:pt idx="243">
                  <c:v>492.00110000000001</c:v>
                </c:pt>
                <c:pt idx="244">
                  <c:v>494.00040000000001</c:v>
                </c:pt>
                <c:pt idx="245">
                  <c:v>496.00040000000001</c:v>
                </c:pt>
                <c:pt idx="246">
                  <c:v>498.0009</c:v>
                </c:pt>
                <c:pt idx="247">
                  <c:v>499.99979999999999</c:v>
                </c:pt>
                <c:pt idx="248">
                  <c:v>502.00040000000001</c:v>
                </c:pt>
                <c:pt idx="249">
                  <c:v>504.00170000000003</c:v>
                </c:pt>
                <c:pt idx="250">
                  <c:v>505.99970000000002</c:v>
                </c:pt>
                <c:pt idx="251">
                  <c:v>508.00060000000002</c:v>
                </c:pt>
                <c:pt idx="252">
                  <c:v>510</c:v>
                </c:pt>
                <c:pt idx="253">
                  <c:v>512.00109999999995</c:v>
                </c:pt>
                <c:pt idx="254">
                  <c:v>514.0009</c:v>
                </c:pt>
                <c:pt idx="255">
                  <c:v>515.99969999999996</c:v>
                </c:pt>
                <c:pt idx="256">
                  <c:v>518.00049999999999</c:v>
                </c:pt>
                <c:pt idx="257">
                  <c:v>520.0009</c:v>
                </c:pt>
                <c:pt idx="258">
                  <c:v>522.00099999999998</c:v>
                </c:pt>
                <c:pt idx="259">
                  <c:v>524.00019999999995</c:v>
                </c:pt>
                <c:pt idx="260">
                  <c:v>526.00049999999999</c:v>
                </c:pt>
                <c:pt idx="261">
                  <c:v>528.00030000000004</c:v>
                </c:pt>
                <c:pt idx="262">
                  <c:v>530</c:v>
                </c:pt>
                <c:pt idx="263">
                  <c:v>532.0009</c:v>
                </c:pt>
                <c:pt idx="264">
                  <c:v>534.00139999999999</c:v>
                </c:pt>
                <c:pt idx="265">
                  <c:v>536.00040000000001</c:v>
                </c:pt>
                <c:pt idx="266">
                  <c:v>538</c:v>
                </c:pt>
                <c:pt idx="267">
                  <c:v>540.00009999999997</c:v>
                </c:pt>
                <c:pt idx="268">
                  <c:v>542.00120000000004</c:v>
                </c:pt>
                <c:pt idx="269">
                  <c:v>544.0009</c:v>
                </c:pt>
                <c:pt idx="270">
                  <c:v>546.00030000000004</c:v>
                </c:pt>
                <c:pt idx="271">
                  <c:v>548.00040000000001</c:v>
                </c:pt>
                <c:pt idx="272">
                  <c:v>550</c:v>
                </c:pt>
                <c:pt idx="273">
                  <c:v>552.00109999999995</c:v>
                </c:pt>
                <c:pt idx="274">
                  <c:v>554.00059999999996</c:v>
                </c:pt>
                <c:pt idx="275">
                  <c:v>556.00030000000004</c:v>
                </c:pt>
                <c:pt idx="276">
                  <c:v>558.00049999999999</c:v>
                </c:pt>
                <c:pt idx="277">
                  <c:v>560.00040000000001</c:v>
                </c:pt>
                <c:pt idx="278">
                  <c:v>562.00070000000005</c:v>
                </c:pt>
                <c:pt idx="279">
                  <c:v>564.00120000000004</c:v>
                </c:pt>
                <c:pt idx="280">
                  <c:v>565.99969999999996</c:v>
                </c:pt>
                <c:pt idx="281">
                  <c:v>568.00030000000004</c:v>
                </c:pt>
                <c:pt idx="282">
                  <c:v>569.99990000000003</c:v>
                </c:pt>
                <c:pt idx="283">
                  <c:v>572.00160000000005</c:v>
                </c:pt>
                <c:pt idx="284">
                  <c:v>574.00040000000001</c:v>
                </c:pt>
                <c:pt idx="285">
                  <c:v>576.0009</c:v>
                </c:pt>
                <c:pt idx="286">
                  <c:v>577.99980000000005</c:v>
                </c:pt>
                <c:pt idx="287">
                  <c:v>580.0009</c:v>
                </c:pt>
                <c:pt idx="288">
                  <c:v>582.00080000000003</c:v>
                </c:pt>
                <c:pt idx="289">
                  <c:v>584.00099999999998</c:v>
                </c:pt>
                <c:pt idx="290">
                  <c:v>586.00040000000001</c:v>
                </c:pt>
                <c:pt idx="291">
                  <c:v>587.99940000000004</c:v>
                </c:pt>
                <c:pt idx="292">
                  <c:v>590.00080000000003</c:v>
                </c:pt>
                <c:pt idx="293">
                  <c:v>592.00099999999998</c:v>
                </c:pt>
                <c:pt idx="294">
                  <c:v>594.00120000000004</c:v>
                </c:pt>
                <c:pt idx="295">
                  <c:v>596.00009999999997</c:v>
                </c:pt>
                <c:pt idx="296">
                  <c:v>598</c:v>
                </c:pt>
                <c:pt idx="297">
                  <c:v>600.00040000000001</c:v>
                </c:pt>
                <c:pt idx="298">
                  <c:v>602.00120000000004</c:v>
                </c:pt>
                <c:pt idx="299">
                  <c:v>604.00059999999996</c:v>
                </c:pt>
                <c:pt idx="300">
                  <c:v>606.00049999999999</c:v>
                </c:pt>
                <c:pt idx="301">
                  <c:v>607.99969999999996</c:v>
                </c:pt>
                <c:pt idx="302">
                  <c:v>610.00030000000004</c:v>
                </c:pt>
                <c:pt idx="303">
                  <c:v>612.00070000000005</c:v>
                </c:pt>
                <c:pt idx="304">
                  <c:v>614.00120000000004</c:v>
                </c:pt>
                <c:pt idx="305">
                  <c:v>616.00049999999999</c:v>
                </c:pt>
                <c:pt idx="306">
                  <c:v>618.00019999999995</c:v>
                </c:pt>
                <c:pt idx="307">
                  <c:v>620</c:v>
                </c:pt>
                <c:pt idx="308">
                  <c:v>622.00139999999999</c:v>
                </c:pt>
                <c:pt idx="309">
                  <c:v>624.00070000000005</c:v>
                </c:pt>
                <c:pt idx="310">
                  <c:v>626.00059999999996</c:v>
                </c:pt>
                <c:pt idx="311">
                  <c:v>628</c:v>
                </c:pt>
                <c:pt idx="312">
                  <c:v>630.00099999999998</c:v>
                </c:pt>
                <c:pt idx="313">
                  <c:v>632.00059999999996</c:v>
                </c:pt>
                <c:pt idx="314">
                  <c:v>634.00059999999996</c:v>
                </c:pt>
                <c:pt idx="315">
                  <c:v>636.00040000000001</c:v>
                </c:pt>
                <c:pt idx="316">
                  <c:v>638.00009999999997</c:v>
                </c:pt>
                <c:pt idx="317">
                  <c:v>640.00049999999999</c:v>
                </c:pt>
                <c:pt idx="318">
                  <c:v>642.00109999999995</c:v>
                </c:pt>
                <c:pt idx="319">
                  <c:v>644.00040000000001</c:v>
                </c:pt>
                <c:pt idx="320">
                  <c:v>646.00030000000004</c:v>
                </c:pt>
                <c:pt idx="321">
                  <c:v>647.99990000000003</c:v>
                </c:pt>
                <c:pt idx="322">
                  <c:v>650.0009</c:v>
                </c:pt>
                <c:pt idx="323">
                  <c:v>652.0009</c:v>
                </c:pt>
                <c:pt idx="324">
                  <c:v>654.00080000000003</c:v>
                </c:pt>
                <c:pt idx="325">
                  <c:v>656</c:v>
                </c:pt>
                <c:pt idx="326">
                  <c:v>658.0009</c:v>
                </c:pt>
                <c:pt idx="327">
                  <c:v>660</c:v>
                </c:pt>
                <c:pt idx="328">
                  <c:v>662.00120000000004</c:v>
                </c:pt>
                <c:pt idx="329">
                  <c:v>664.00049999999999</c:v>
                </c:pt>
                <c:pt idx="330">
                  <c:v>666</c:v>
                </c:pt>
                <c:pt idx="331">
                  <c:v>668.0009</c:v>
                </c:pt>
                <c:pt idx="332">
                  <c:v>670.00009999999997</c:v>
                </c:pt>
                <c:pt idx="333">
                  <c:v>672.00139999999999</c:v>
                </c:pt>
                <c:pt idx="334">
                  <c:v>674.00040000000001</c:v>
                </c:pt>
                <c:pt idx="335">
                  <c:v>676.00030000000004</c:v>
                </c:pt>
                <c:pt idx="336">
                  <c:v>677.99990000000003</c:v>
                </c:pt>
                <c:pt idx="337">
                  <c:v>680.00070000000005</c:v>
                </c:pt>
                <c:pt idx="338">
                  <c:v>682.00099999999998</c:v>
                </c:pt>
                <c:pt idx="339">
                  <c:v>684.00049999999999</c:v>
                </c:pt>
                <c:pt idx="340">
                  <c:v>686.00059999999996</c:v>
                </c:pt>
                <c:pt idx="341">
                  <c:v>688.00080000000003</c:v>
                </c:pt>
                <c:pt idx="342">
                  <c:v>690.0009</c:v>
                </c:pt>
                <c:pt idx="343">
                  <c:v>692.00049999999999</c:v>
                </c:pt>
                <c:pt idx="344">
                  <c:v>694.00030000000004</c:v>
                </c:pt>
                <c:pt idx="345">
                  <c:v>696.00030000000004</c:v>
                </c:pt>
                <c:pt idx="346">
                  <c:v>698.00080000000003</c:v>
                </c:pt>
                <c:pt idx="347">
                  <c:v>699.99980000000005</c:v>
                </c:pt>
                <c:pt idx="348">
                  <c:v>702.00130000000001</c:v>
                </c:pt>
                <c:pt idx="349">
                  <c:v>704</c:v>
                </c:pt>
                <c:pt idx="350">
                  <c:v>706.0009</c:v>
                </c:pt>
                <c:pt idx="351">
                  <c:v>708.00040000000001</c:v>
                </c:pt>
                <c:pt idx="352">
                  <c:v>710.00080000000003</c:v>
                </c:pt>
                <c:pt idx="353">
                  <c:v>712.0009</c:v>
                </c:pt>
                <c:pt idx="354">
                  <c:v>714</c:v>
                </c:pt>
                <c:pt idx="355">
                  <c:v>716.00030000000004</c:v>
                </c:pt>
                <c:pt idx="356">
                  <c:v>718.00120000000004</c:v>
                </c:pt>
                <c:pt idx="357">
                  <c:v>720.00040000000001</c:v>
                </c:pt>
                <c:pt idx="358">
                  <c:v>722.00080000000003</c:v>
                </c:pt>
                <c:pt idx="359">
                  <c:v>723.99919999999997</c:v>
                </c:pt>
                <c:pt idx="360">
                  <c:v>726.00120000000004</c:v>
                </c:pt>
                <c:pt idx="361">
                  <c:v>728.00120000000004</c:v>
                </c:pt>
                <c:pt idx="362">
                  <c:v>730.00049999999999</c:v>
                </c:pt>
                <c:pt idx="363">
                  <c:v>732.00009999999997</c:v>
                </c:pt>
                <c:pt idx="364">
                  <c:v>733.99980000000005</c:v>
                </c:pt>
                <c:pt idx="365">
                  <c:v>736.00080000000003</c:v>
                </c:pt>
                <c:pt idx="366">
                  <c:v>738.00130000000001</c:v>
                </c:pt>
                <c:pt idx="367">
                  <c:v>740.00070000000005</c:v>
                </c:pt>
                <c:pt idx="368">
                  <c:v>742</c:v>
                </c:pt>
                <c:pt idx="369">
                  <c:v>743.99919999999997</c:v>
                </c:pt>
                <c:pt idx="370">
                  <c:v>746.00130000000001</c:v>
                </c:pt>
                <c:pt idx="371">
                  <c:v>748.00189999999998</c:v>
                </c:pt>
                <c:pt idx="372">
                  <c:v>750.00030000000004</c:v>
                </c:pt>
                <c:pt idx="373">
                  <c:v>752.00009999999997</c:v>
                </c:pt>
                <c:pt idx="374">
                  <c:v>753.99950000000001</c:v>
                </c:pt>
                <c:pt idx="375">
                  <c:v>756.0009</c:v>
                </c:pt>
                <c:pt idx="376">
                  <c:v>758.00139999999999</c:v>
                </c:pt>
                <c:pt idx="377">
                  <c:v>760.00130000000001</c:v>
                </c:pt>
                <c:pt idx="378">
                  <c:v>761.99969999999996</c:v>
                </c:pt>
                <c:pt idx="379">
                  <c:v>763.99929999999995</c:v>
                </c:pt>
                <c:pt idx="380">
                  <c:v>766.00120000000004</c:v>
                </c:pt>
                <c:pt idx="381">
                  <c:v>768.0009</c:v>
                </c:pt>
                <c:pt idx="382">
                  <c:v>770.00139999999999</c:v>
                </c:pt>
                <c:pt idx="383">
                  <c:v>771.99980000000005</c:v>
                </c:pt>
                <c:pt idx="384">
                  <c:v>774.00009999999997</c:v>
                </c:pt>
                <c:pt idx="385">
                  <c:v>776.00070000000005</c:v>
                </c:pt>
                <c:pt idx="386">
                  <c:v>778.00130000000001</c:v>
                </c:pt>
                <c:pt idx="387">
                  <c:v>780.00019999999995</c:v>
                </c:pt>
                <c:pt idx="388">
                  <c:v>781.99990000000003</c:v>
                </c:pt>
                <c:pt idx="389">
                  <c:v>784.00049999999999</c:v>
                </c:pt>
                <c:pt idx="390">
                  <c:v>786.00009999999997</c:v>
                </c:pt>
                <c:pt idx="391">
                  <c:v>788.00170000000003</c:v>
                </c:pt>
                <c:pt idx="392">
                  <c:v>790.00030000000004</c:v>
                </c:pt>
                <c:pt idx="393">
                  <c:v>792.0009</c:v>
                </c:pt>
                <c:pt idx="394">
                  <c:v>793.99929999999995</c:v>
                </c:pt>
                <c:pt idx="395">
                  <c:v>796.00109999999995</c:v>
                </c:pt>
                <c:pt idx="396">
                  <c:v>798.00130000000001</c:v>
                </c:pt>
                <c:pt idx="397">
                  <c:v>800.00019999999995</c:v>
                </c:pt>
                <c:pt idx="398">
                  <c:v>802.00059999999996</c:v>
                </c:pt>
                <c:pt idx="399">
                  <c:v>803.99919999999997</c:v>
                </c:pt>
                <c:pt idx="400">
                  <c:v>806.00139999999999</c:v>
                </c:pt>
                <c:pt idx="401">
                  <c:v>808.00099999999998</c:v>
                </c:pt>
                <c:pt idx="402">
                  <c:v>810.00049999999999</c:v>
                </c:pt>
                <c:pt idx="403">
                  <c:v>811.99940000000004</c:v>
                </c:pt>
                <c:pt idx="404">
                  <c:v>814.00109999999995</c:v>
                </c:pt>
                <c:pt idx="405">
                  <c:v>816.00070000000005</c:v>
                </c:pt>
                <c:pt idx="406">
                  <c:v>818.00160000000005</c:v>
                </c:pt>
                <c:pt idx="407">
                  <c:v>820.00070000000005</c:v>
                </c:pt>
                <c:pt idx="408">
                  <c:v>821.99919999999997</c:v>
                </c:pt>
                <c:pt idx="409">
                  <c:v>824.00030000000004</c:v>
                </c:pt>
                <c:pt idx="410">
                  <c:v>826.00080000000003</c:v>
                </c:pt>
                <c:pt idx="411">
                  <c:v>828.00120000000004</c:v>
                </c:pt>
                <c:pt idx="412">
                  <c:v>830.00049999999999</c:v>
                </c:pt>
                <c:pt idx="413">
                  <c:v>832.00049999999999</c:v>
                </c:pt>
                <c:pt idx="414">
                  <c:v>833.99950000000001</c:v>
                </c:pt>
                <c:pt idx="415">
                  <c:v>836.0009</c:v>
                </c:pt>
                <c:pt idx="416">
                  <c:v>838.00130000000001</c:v>
                </c:pt>
                <c:pt idx="417">
                  <c:v>840.00130000000001</c:v>
                </c:pt>
                <c:pt idx="418">
                  <c:v>841.99900000000002</c:v>
                </c:pt>
                <c:pt idx="419">
                  <c:v>844.00030000000004</c:v>
                </c:pt>
                <c:pt idx="420">
                  <c:v>846.00099999999998</c:v>
                </c:pt>
                <c:pt idx="421">
                  <c:v>848.00160000000005</c:v>
                </c:pt>
                <c:pt idx="422">
                  <c:v>850.00059999999996</c:v>
                </c:pt>
                <c:pt idx="423">
                  <c:v>851.99919999999997</c:v>
                </c:pt>
                <c:pt idx="424">
                  <c:v>854.00030000000004</c:v>
                </c:pt>
                <c:pt idx="425">
                  <c:v>856.00080000000003</c:v>
                </c:pt>
                <c:pt idx="426">
                  <c:v>858.00139999999999</c:v>
                </c:pt>
                <c:pt idx="427">
                  <c:v>860.00120000000004</c:v>
                </c:pt>
                <c:pt idx="428">
                  <c:v>861.99980000000005</c:v>
                </c:pt>
                <c:pt idx="429">
                  <c:v>863.99959999999999</c:v>
                </c:pt>
                <c:pt idx="430">
                  <c:v>866.00080000000003</c:v>
                </c:pt>
                <c:pt idx="431">
                  <c:v>868.00170000000003</c:v>
                </c:pt>
                <c:pt idx="432">
                  <c:v>870.00059999999996</c:v>
                </c:pt>
                <c:pt idx="433">
                  <c:v>871.99969999999996</c:v>
                </c:pt>
                <c:pt idx="434">
                  <c:v>873.99980000000005</c:v>
                </c:pt>
                <c:pt idx="435">
                  <c:v>876.00099999999998</c:v>
                </c:pt>
                <c:pt idx="436">
                  <c:v>878.00099999999998</c:v>
                </c:pt>
                <c:pt idx="437">
                  <c:v>880.00049999999999</c:v>
                </c:pt>
                <c:pt idx="438">
                  <c:v>882.00009999999997</c:v>
                </c:pt>
                <c:pt idx="439">
                  <c:v>883.99980000000005</c:v>
                </c:pt>
                <c:pt idx="440">
                  <c:v>886.00120000000004</c:v>
                </c:pt>
                <c:pt idx="441">
                  <c:v>888.00109999999995</c:v>
                </c:pt>
                <c:pt idx="442">
                  <c:v>890.00059999999996</c:v>
                </c:pt>
                <c:pt idx="443">
                  <c:v>892.00080000000003</c:v>
                </c:pt>
                <c:pt idx="444">
                  <c:v>893.99900000000002</c:v>
                </c:pt>
                <c:pt idx="445">
                  <c:v>896.00130000000001</c:v>
                </c:pt>
                <c:pt idx="446">
                  <c:v>898.00080000000003</c:v>
                </c:pt>
                <c:pt idx="447">
                  <c:v>900.00080000000003</c:v>
                </c:pt>
                <c:pt idx="448">
                  <c:v>902.00040000000001</c:v>
                </c:pt>
                <c:pt idx="449">
                  <c:v>903.99919999999997</c:v>
                </c:pt>
                <c:pt idx="450">
                  <c:v>906.00170000000003</c:v>
                </c:pt>
                <c:pt idx="451">
                  <c:v>908.00040000000001</c:v>
                </c:pt>
                <c:pt idx="452">
                  <c:v>910.00070000000005</c:v>
                </c:pt>
                <c:pt idx="453">
                  <c:v>912</c:v>
                </c:pt>
                <c:pt idx="454">
                  <c:v>914</c:v>
                </c:pt>
                <c:pt idx="455">
                  <c:v>916.00149999999996</c:v>
                </c:pt>
                <c:pt idx="456">
                  <c:v>918.00019999999995</c:v>
                </c:pt>
                <c:pt idx="457">
                  <c:v>920.00099999999998</c:v>
                </c:pt>
                <c:pt idx="458">
                  <c:v>921.99980000000005</c:v>
                </c:pt>
                <c:pt idx="459">
                  <c:v>924</c:v>
                </c:pt>
                <c:pt idx="460">
                  <c:v>926.00139999999999</c:v>
                </c:pt>
                <c:pt idx="461">
                  <c:v>928.00070000000005</c:v>
                </c:pt>
                <c:pt idx="462">
                  <c:v>930.00070000000005</c:v>
                </c:pt>
                <c:pt idx="463">
                  <c:v>932.00009999999997</c:v>
                </c:pt>
                <c:pt idx="464">
                  <c:v>933.99990000000003</c:v>
                </c:pt>
                <c:pt idx="465">
                  <c:v>936.00130000000001</c:v>
                </c:pt>
                <c:pt idx="466">
                  <c:v>938.00080000000003</c:v>
                </c:pt>
                <c:pt idx="467">
                  <c:v>940.00070000000005</c:v>
                </c:pt>
                <c:pt idx="468">
                  <c:v>941.99969999999996</c:v>
                </c:pt>
                <c:pt idx="469">
                  <c:v>944</c:v>
                </c:pt>
                <c:pt idx="470">
                  <c:v>946.00139999999999</c:v>
                </c:pt>
                <c:pt idx="471">
                  <c:v>948.00099999999998</c:v>
                </c:pt>
                <c:pt idx="472">
                  <c:v>950.00049999999999</c:v>
                </c:pt>
                <c:pt idx="473">
                  <c:v>952</c:v>
                </c:pt>
                <c:pt idx="474">
                  <c:v>953.99969999999996</c:v>
                </c:pt>
                <c:pt idx="475">
                  <c:v>956.00109999999995</c:v>
                </c:pt>
                <c:pt idx="476">
                  <c:v>958.00109999999995</c:v>
                </c:pt>
                <c:pt idx="477">
                  <c:v>960.0009</c:v>
                </c:pt>
                <c:pt idx="478">
                  <c:v>962.00019999999995</c:v>
                </c:pt>
                <c:pt idx="479">
                  <c:v>963.99950000000001</c:v>
                </c:pt>
                <c:pt idx="480">
                  <c:v>966.0009</c:v>
                </c:pt>
                <c:pt idx="481">
                  <c:v>968.00139999999999</c:v>
                </c:pt>
                <c:pt idx="482">
                  <c:v>970.00070000000005</c:v>
                </c:pt>
                <c:pt idx="483">
                  <c:v>971.99980000000005</c:v>
                </c:pt>
                <c:pt idx="484">
                  <c:v>974.00019999999995</c:v>
                </c:pt>
                <c:pt idx="485">
                  <c:v>976.00099999999998</c:v>
                </c:pt>
                <c:pt idx="486">
                  <c:v>978.0009</c:v>
                </c:pt>
                <c:pt idx="487">
                  <c:v>980</c:v>
                </c:pt>
                <c:pt idx="488">
                  <c:v>982.00040000000001</c:v>
                </c:pt>
                <c:pt idx="489">
                  <c:v>983.99990000000003</c:v>
                </c:pt>
                <c:pt idx="490">
                  <c:v>986.0009</c:v>
                </c:pt>
                <c:pt idx="491">
                  <c:v>988.00070000000005</c:v>
                </c:pt>
                <c:pt idx="492">
                  <c:v>990.00120000000004</c:v>
                </c:pt>
                <c:pt idx="493">
                  <c:v>992</c:v>
                </c:pt>
                <c:pt idx="494">
                  <c:v>994.00009999999997</c:v>
                </c:pt>
                <c:pt idx="495">
                  <c:v>996.00099999999998</c:v>
                </c:pt>
                <c:pt idx="496">
                  <c:v>998.00080000000003</c:v>
                </c:pt>
                <c:pt idx="497">
                  <c:v>1000.0004</c:v>
                </c:pt>
                <c:pt idx="498">
                  <c:v>1002.0001</c:v>
                </c:pt>
                <c:pt idx="499">
                  <c:v>1004.0004</c:v>
                </c:pt>
                <c:pt idx="500">
                  <c:v>1006.0006</c:v>
                </c:pt>
                <c:pt idx="501">
                  <c:v>1008.0011</c:v>
                </c:pt>
                <c:pt idx="502">
                  <c:v>1010.0005</c:v>
                </c:pt>
                <c:pt idx="503">
                  <c:v>1012</c:v>
                </c:pt>
                <c:pt idx="504">
                  <c:v>1014.0004</c:v>
                </c:pt>
                <c:pt idx="505">
                  <c:v>1016.0007000000001</c:v>
                </c:pt>
                <c:pt idx="506">
                  <c:v>1018.0006</c:v>
                </c:pt>
                <c:pt idx="507">
                  <c:v>1020.001</c:v>
                </c:pt>
                <c:pt idx="508">
                  <c:v>1022.0006</c:v>
                </c:pt>
                <c:pt idx="509">
                  <c:v>1023.9997</c:v>
                </c:pt>
                <c:pt idx="510">
                  <c:v>1026.0009</c:v>
                </c:pt>
                <c:pt idx="511">
                  <c:v>1028.0011</c:v>
                </c:pt>
                <c:pt idx="512">
                  <c:v>1029.9998000000001</c:v>
                </c:pt>
                <c:pt idx="513">
                  <c:v>1032</c:v>
                </c:pt>
                <c:pt idx="514">
                  <c:v>1034.0007000000001</c:v>
                </c:pt>
                <c:pt idx="515">
                  <c:v>1036.0009</c:v>
                </c:pt>
                <c:pt idx="516">
                  <c:v>1038.0003999999999</c:v>
                </c:pt>
                <c:pt idx="517">
                  <c:v>1040.0011</c:v>
                </c:pt>
                <c:pt idx="518">
                  <c:v>1042</c:v>
                </c:pt>
                <c:pt idx="519">
                  <c:v>1043.9998000000001</c:v>
                </c:pt>
                <c:pt idx="520">
                  <c:v>1046.0011</c:v>
                </c:pt>
                <c:pt idx="521">
                  <c:v>1048.0014000000001</c:v>
                </c:pt>
                <c:pt idx="522">
                  <c:v>1050.0003999999999</c:v>
                </c:pt>
                <c:pt idx="523">
                  <c:v>1051.9999</c:v>
                </c:pt>
                <c:pt idx="524">
                  <c:v>1054.0001</c:v>
                </c:pt>
                <c:pt idx="525">
                  <c:v>1056.0009</c:v>
                </c:pt>
                <c:pt idx="526">
                  <c:v>1058.0012999999999</c:v>
                </c:pt>
                <c:pt idx="527">
                  <c:v>1060.0001</c:v>
                </c:pt>
                <c:pt idx="528">
                  <c:v>1062</c:v>
                </c:pt>
                <c:pt idx="529">
                  <c:v>1064.0009</c:v>
                </c:pt>
                <c:pt idx="530">
                  <c:v>1066.0006000000001</c:v>
                </c:pt>
                <c:pt idx="531">
                  <c:v>1068.0005000000001</c:v>
                </c:pt>
                <c:pt idx="532">
                  <c:v>1070.0005000000001</c:v>
                </c:pt>
                <c:pt idx="533">
                  <c:v>1072.0001</c:v>
                </c:pt>
                <c:pt idx="534">
                  <c:v>1074.0006000000001</c:v>
                </c:pt>
                <c:pt idx="535">
                  <c:v>1076.0008</c:v>
                </c:pt>
                <c:pt idx="536">
                  <c:v>1078.0007000000001</c:v>
                </c:pt>
                <c:pt idx="537">
                  <c:v>1080.0011</c:v>
                </c:pt>
                <c:pt idx="538">
                  <c:v>1081.9998000000001</c:v>
                </c:pt>
                <c:pt idx="539">
                  <c:v>1084</c:v>
                </c:pt>
                <c:pt idx="540">
                  <c:v>1086.0012999999999</c:v>
                </c:pt>
                <c:pt idx="541">
                  <c:v>1088.0006000000001</c:v>
                </c:pt>
                <c:pt idx="542">
                  <c:v>1090.0002999999999</c:v>
                </c:pt>
                <c:pt idx="543">
                  <c:v>1092.0001</c:v>
                </c:pt>
                <c:pt idx="544">
                  <c:v>1094.0005000000001</c:v>
                </c:pt>
                <c:pt idx="545">
                  <c:v>1096.0011</c:v>
                </c:pt>
                <c:pt idx="546">
                  <c:v>1098.001</c:v>
                </c:pt>
                <c:pt idx="547">
                  <c:v>1100</c:v>
                </c:pt>
                <c:pt idx="548">
                  <c:v>1102.0001999999999</c:v>
                </c:pt>
                <c:pt idx="549">
                  <c:v>1104.0006000000001</c:v>
                </c:pt>
                <c:pt idx="550">
                  <c:v>1106.001</c:v>
                </c:pt>
                <c:pt idx="551">
                  <c:v>1108.0006000000001</c:v>
                </c:pt>
                <c:pt idx="552">
                  <c:v>1110.0003999999999</c:v>
                </c:pt>
                <c:pt idx="553">
                  <c:v>1112.0002999999999</c:v>
                </c:pt>
                <c:pt idx="554">
                  <c:v>1114.0007000000001</c:v>
                </c:pt>
                <c:pt idx="555">
                  <c:v>1116.0007000000001</c:v>
                </c:pt>
                <c:pt idx="556">
                  <c:v>1118.0007000000001</c:v>
                </c:pt>
                <c:pt idx="557">
                  <c:v>1119.9997000000001</c:v>
                </c:pt>
                <c:pt idx="558">
                  <c:v>1122.0005000000001</c:v>
                </c:pt>
                <c:pt idx="559">
                  <c:v>1124.0008</c:v>
                </c:pt>
                <c:pt idx="560">
                  <c:v>1126.0009</c:v>
                </c:pt>
                <c:pt idx="561">
                  <c:v>1128.0003999999999</c:v>
                </c:pt>
                <c:pt idx="562">
                  <c:v>1130.0002999999999</c:v>
                </c:pt>
                <c:pt idx="563">
                  <c:v>1132.0003999999999</c:v>
                </c:pt>
                <c:pt idx="564">
                  <c:v>1134.0007000000001</c:v>
                </c:pt>
                <c:pt idx="565">
                  <c:v>1136.0007000000001</c:v>
                </c:pt>
                <c:pt idx="566">
                  <c:v>1138.0008</c:v>
                </c:pt>
                <c:pt idx="567">
                  <c:v>1140.0001999999999</c:v>
                </c:pt>
                <c:pt idx="568">
                  <c:v>1141.9999</c:v>
                </c:pt>
                <c:pt idx="569">
                  <c:v>1144.0007000000001</c:v>
                </c:pt>
                <c:pt idx="570">
                  <c:v>1146.0011</c:v>
                </c:pt>
                <c:pt idx="571">
                  <c:v>1148.0008</c:v>
                </c:pt>
                <c:pt idx="572">
                  <c:v>1150.0001999999999</c:v>
                </c:pt>
                <c:pt idx="573">
                  <c:v>1152.0001</c:v>
                </c:pt>
                <c:pt idx="574">
                  <c:v>1154.0002999999999</c:v>
                </c:pt>
                <c:pt idx="575">
                  <c:v>1156.0011999999999</c:v>
                </c:pt>
                <c:pt idx="576">
                  <c:v>1158.0005000000001</c:v>
                </c:pt>
                <c:pt idx="577">
                  <c:v>1160.0001</c:v>
                </c:pt>
                <c:pt idx="578">
                  <c:v>1162.001</c:v>
                </c:pt>
                <c:pt idx="579">
                  <c:v>1163.9998000000001</c:v>
                </c:pt>
                <c:pt idx="580">
                  <c:v>1166.0009</c:v>
                </c:pt>
                <c:pt idx="581">
                  <c:v>1168.0002999999999</c:v>
                </c:pt>
                <c:pt idx="582">
                  <c:v>1170.001</c:v>
                </c:pt>
                <c:pt idx="583">
                  <c:v>1172.0001999999999</c:v>
                </c:pt>
                <c:pt idx="584">
                  <c:v>1174.0005000000001</c:v>
                </c:pt>
                <c:pt idx="585">
                  <c:v>1176.0009</c:v>
                </c:pt>
                <c:pt idx="586">
                  <c:v>1178.0001999999999</c:v>
                </c:pt>
                <c:pt idx="587">
                  <c:v>1180.0006000000001</c:v>
                </c:pt>
                <c:pt idx="588">
                  <c:v>1182.0001</c:v>
                </c:pt>
                <c:pt idx="589">
                  <c:v>1184.001</c:v>
                </c:pt>
                <c:pt idx="590">
                  <c:v>1186.0001</c:v>
                </c:pt>
                <c:pt idx="591">
                  <c:v>1188.0008</c:v>
                </c:pt>
                <c:pt idx="592">
                  <c:v>1190.0003999999999</c:v>
                </c:pt>
                <c:pt idx="593">
                  <c:v>1192.0008</c:v>
                </c:pt>
                <c:pt idx="594">
                  <c:v>1194.0003999999999</c:v>
                </c:pt>
                <c:pt idx="595">
                  <c:v>1196.0009</c:v>
                </c:pt>
                <c:pt idx="596">
                  <c:v>1198.0001</c:v>
                </c:pt>
                <c:pt idx="597">
                  <c:v>1199.9998000000001</c:v>
                </c:pt>
                <c:pt idx="598">
                  <c:v>1202.0012999999999</c:v>
                </c:pt>
                <c:pt idx="599">
                  <c:v>1204.0002999999999</c:v>
                </c:pt>
                <c:pt idx="600">
                  <c:v>1206.0009</c:v>
                </c:pt>
                <c:pt idx="601">
                  <c:v>1208.0001</c:v>
                </c:pt>
                <c:pt idx="602">
                  <c:v>1210.0006000000001</c:v>
                </c:pt>
                <c:pt idx="603">
                  <c:v>1212.0005000000001</c:v>
                </c:pt>
                <c:pt idx="604">
                  <c:v>1214.0007000000001</c:v>
                </c:pt>
                <c:pt idx="605">
                  <c:v>1216.0009</c:v>
                </c:pt>
                <c:pt idx="606">
                  <c:v>1218.0005000000001</c:v>
                </c:pt>
                <c:pt idx="607">
                  <c:v>1220.0006000000001</c:v>
                </c:pt>
                <c:pt idx="608">
                  <c:v>1222.0003999999999</c:v>
                </c:pt>
                <c:pt idx="609">
                  <c:v>1224.0001</c:v>
                </c:pt>
                <c:pt idx="610">
                  <c:v>1226.0006000000001</c:v>
                </c:pt>
                <c:pt idx="611">
                  <c:v>1228.0003999999999</c:v>
                </c:pt>
                <c:pt idx="612">
                  <c:v>1230.0007000000001</c:v>
                </c:pt>
                <c:pt idx="613">
                  <c:v>1232.0001999999999</c:v>
                </c:pt>
                <c:pt idx="614">
                  <c:v>1234.0003999999999</c:v>
                </c:pt>
                <c:pt idx="615">
                  <c:v>1236.0012999999999</c:v>
                </c:pt>
                <c:pt idx="616">
                  <c:v>1238.0006000000001</c:v>
                </c:pt>
                <c:pt idx="617">
                  <c:v>1240.0005000000001</c:v>
                </c:pt>
                <c:pt idx="618">
                  <c:v>1242.0001999999999</c:v>
                </c:pt>
                <c:pt idx="619">
                  <c:v>1244.0005000000001</c:v>
                </c:pt>
                <c:pt idx="620">
                  <c:v>1246.0008</c:v>
                </c:pt>
                <c:pt idx="621">
                  <c:v>1248.0001999999999</c:v>
                </c:pt>
                <c:pt idx="622">
                  <c:v>1250.0003999999999</c:v>
                </c:pt>
                <c:pt idx="623">
                  <c:v>1252.0011999999999</c:v>
                </c:pt>
                <c:pt idx="624">
                  <c:v>1253.9998000000001</c:v>
                </c:pt>
                <c:pt idx="625">
                  <c:v>1256.0005000000001</c:v>
                </c:pt>
                <c:pt idx="626">
                  <c:v>1258.0009</c:v>
                </c:pt>
                <c:pt idx="627">
                  <c:v>1260.0008</c:v>
                </c:pt>
                <c:pt idx="628">
                  <c:v>1262.0006000000001</c:v>
                </c:pt>
                <c:pt idx="629">
                  <c:v>1264.0001</c:v>
                </c:pt>
                <c:pt idx="630">
                  <c:v>1266.0009</c:v>
                </c:pt>
                <c:pt idx="631">
                  <c:v>1268.0001999999999</c:v>
                </c:pt>
                <c:pt idx="632">
                  <c:v>1270.0005000000001</c:v>
                </c:pt>
                <c:pt idx="633">
                  <c:v>1272.0003999999999</c:v>
                </c:pt>
                <c:pt idx="634">
                  <c:v>1274.0005000000001</c:v>
                </c:pt>
                <c:pt idx="635">
                  <c:v>1276.0007000000001</c:v>
                </c:pt>
                <c:pt idx="636">
                  <c:v>1278.0001</c:v>
                </c:pt>
                <c:pt idx="637">
                  <c:v>1280.0008</c:v>
                </c:pt>
                <c:pt idx="638">
                  <c:v>1282.0006000000001</c:v>
                </c:pt>
                <c:pt idx="639">
                  <c:v>1284.0003999999999</c:v>
                </c:pt>
                <c:pt idx="640">
                  <c:v>1286.0007000000001</c:v>
                </c:pt>
                <c:pt idx="641">
                  <c:v>1288.0001</c:v>
                </c:pt>
                <c:pt idx="642">
                  <c:v>1290.0008</c:v>
                </c:pt>
                <c:pt idx="643">
                  <c:v>1292.0006000000001</c:v>
                </c:pt>
                <c:pt idx="644">
                  <c:v>1294.0009</c:v>
                </c:pt>
                <c:pt idx="645">
                  <c:v>1296.0002999999999</c:v>
                </c:pt>
                <c:pt idx="646">
                  <c:v>1297.9999</c:v>
                </c:pt>
                <c:pt idx="647">
                  <c:v>1300.0001</c:v>
                </c:pt>
                <c:pt idx="648">
                  <c:v>1302.0014000000001</c:v>
                </c:pt>
                <c:pt idx="649">
                  <c:v>1304.0009</c:v>
                </c:pt>
                <c:pt idx="650">
                  <c:v>1306.0001</c:v>
                </c:pt>
                <c:pt idx="651">
                  <c:v>1308.0003999999999</c:v>
                </c:pt>
                <c:pt idx="652">
                  <c:v>1310.0006000000001</c:v>
                </c:pt>
                <c:pt idx="653">
                  <c:v>1312.0011</c:v>
                </c:pt>
                <c:pt idx="654">
                  <c:v>1314.0007000000001</c:v>
                </c:pt>
                <c:pt idx="655">
                  <c:v>1316</c:v>
                </c:pt>
                <c:pt idx="656">
                  <c:v>1317.9999</c:v>
                </c:pt>
                <c:pt idx="657">
                  <c:v>1320.0006000000001</c:v>
                </c:pt>
                <c:pt idx="658">
                  <c:v>1322.0014000000001</c:v>
                </c:pt>
                <c:pt idx="659">
                  <c:v>1324.0002999999999</c:v>
                </c:pt>
                <c:pt idx="660">
                  <c:v>1326.0007000000001</c:v>
                </c:pt>
                <c:pt idx="661">
                  <c:v>1327.9996000000001</c:v>
                </c:pt>
                <c:pt idx="662">
                  <c:v>1330.0006000000001</c:v>
                </c:pt>
                <c:pt idx="663">
                  <c:v>1332.0015000000001</c:v>
                </c:pt>
                <c:pt idx="664">
                  <c:v>1334.0006000000001</c:v>
                </c:pt>
                <c:pt idx="665">
                  <c:v>1335.9999</c:v>
                </c:pt>
                <c:pt idx="666">
                  <c:v>1338.0003999999999</c:v>
                </c:pt>
                <c:pt idx="667">
                  <c:v>1340.0005000000001</c:v>
                </c:pt>
                <c:pt idx="668">
                  <c:v>1342.0008</c:v>
                </c:pt>
                <c:pt idx="669">
                  <c:v>1344.0011</c:v>
                </c:pt>
                <c:pt idx="670">
                  <c:v>1346</c:v>
                </c:pt>
                <c:pt idx="671">
                  <c:v>1348.0002999999999</c:v>
                </c:pt>
                <c:pt idx="672">
                  <c:v>1350.0003999999999</c:v>
                </c:pt>
                <c:pt idx="673">
                  <c:v>1352.0015000000001</c:v>
                </c:pt>
                <c:pt idx="674">
                  <c:v>1354.0005000000001</c:v>
                </c:pt>
                <c:pt idx="675">
                  <c:v>1355.9998000000001</c:v>
                </c:pt>
                <c:pt idx="676">
                  <c:v>1358</c:v>
                </c:pt>
                <c:pt idx="677">
                  <c:v>1360.0006000000001</c:v>
                </c:pt>
                <c:pt idx="678">
                  <c:v>1362.0012999999999</c:v>
                </c:pt>
                <c:pt idx="679">
                  <c:v>1364.0003999999999</c:v>
                </c:pt>
                <c:pt idx="680">
                  <c:v>1366.0008</c:v>
                </c:pt>
                <c:pt idx="681">
                  <c:v>1367.9994999999999</c:v>
                </c:pt>
                <c:pt idx="682">
                  <c:v>1370.0011</c:v>
                </c:pt>
                <c:pt idx="683">
                  <c:v>1372.0011999999999</c:v>
                </c:pt>
                <c:pt idx="684">
                  <c:v>1374.0007000000001</c:v>
                </c:pt>
                <c:pt idx="685">
                  <c:v>1375.9999</c:v>
                </c:pt>
                <c:pt idx="686">
                  <c:v>1377.9998000000001</c:v>
                </c:pt>
                <c:pt idx="687">
                  <c:v>1380.0003999999999</c:v>
                </c:pt>
                <c:pt idx="688">
                  <c:v>1382.0016000000001</c:v>
                </c:pt>
                <c:pt idx="689">
                  <c:v>1384.0008</c:v>
                </c:pt>
                <c:pt idx="690">
                  <c:v>1386.0001</c:v>
                </c:pt>
                <c:pt idx="691">
                  <c:v>1387.9996000000001</c:v>
                </c:pt>
                <c:pt idx="692">
                  <c:v>1390.0005000000001</c:v>
                </c:pt>
                <c:pt idx="693">
                  <c:v>1392.0014000000001</c:v>
                </c:pt>
                <c:pt idx="694">
                  <c:v>1394.0011</c:v>
                </c:pt>
                <c:pt idx="695">
                  <c:v>1396.0003999999999</c:v>
                </c:pt>
                <c:pt idx="696">
                  <c:v>1397.9993999999999</c:v>
                </c:pt>
                <c:pt idx="697">
                  <c:v>1400.0002999999999</c:v>
                </c:pt>
                <c:pt idx="698">
                  <c:v>1402.0016000000001</c:v>
                </c:pt>
                <c:pt idx="699">
                  <c:v>1404.0008</c:v>
                </c:pt>
                <c:pt idx="700">
                  <c:v>1405.9999</c:v>
                </c:pt>
                <c:pt idx="701">
                  <c:v>1408.0001999999999</c:v>
                </c:pt>
                <c:pt idx="702">
                  <c:v>1410.0002999999999</c:v>
                </c:pt>
                <c:pt idx="703">
                  <c:v>1412.0017</c:v>
                </c:pt>
                <c:pt idx="704">
                  <c:v>1414.0008</c:v>
                </c:pt>
                <c:pt idx="705">
                  <c:v>1415.9999</c:v>
                </c:pt>
                <c:pt idx="706">
                  <c:v>1417.9998000000001</c:v>
                </c:pt>
                <c:pt idx="707">
                  <c:v>1420.0005000000001</c:v>
                </c:pt>
                <c:pt idx="708">
                  <c:v>1422.002</c:v>
                </c:pt>
                <c:pt idx="709">
                  <c:v>1423.9997000000001</c:v>
                </c:pt>
                <c:pt idx="710">
                  <c:v>1426.0005000000001</c:v>
                </c:pt>
                <c:pt idx="711">
                  <c:v>1427.9999</c:v>
                </c:pt>
                <c:pt idx="712">
                  <c:v>1430.0006000000001</c:v>
                </c:pt>
                <c:pt idx="713">
                  <c:v>1432.0015000000001</c:v>
                </c:pt>
                <c:pt idx="714">
                  <c:v>1434.0001999999999</c:v>
                </c:pt>
                <c:pt idx="715">
                  <c:v>1436.0002999999999</c:v>
                </c:pt>
                <c:pt idx="716">
                  <c:v>1438.0008</c:v>
                </c:pt>
                <c:pt idx="717">
                  <c:v>1440.0003999999999</c:v>
                </c:pt>
                <c:pt idx="718">
                  <c:v>1442.0012999999999</c:v>
                </c:pt>
                <c:pt idx="719">
                  <c:v>1444.0005000000001</c:v>
                </c:pt>
                <c:pt idx="720">
                  <c:v>1446.0002999999999</c:v>
                </c:pt>
                <c:pt idx="721">
                  <c:v>1447.9996000000001</c:v>
                </c:pt>
                <c:pt idx="722">
                  <c:v>1450.0005000000001</c:v>
                </c:pt>
                <c:pt idx="723">
                  <c:v>1452.0014000000001</c:v>
                </c:pt>
                <c:pt idx="724">
                  <c:v>1454.0005000000001</c:v>
                </c:pt>
                <c:pt idx="725">
                  <c:v>1455.9999</c:v>
                </c:pt>
                <c:pt idx="726">
                  <c:v>1458.0006000000001</c:v>
                </c:pt>
                <c:pt idx="727">
                  <c:v>1460.0009</c:v>
                </c:pt>
                <c:pt idx="728">
                  <c:v>1462.0011999999999</c:v>
                </c:pt>
                <c:pt idx="729">
                  <c:v>1464</c:v>
                </c:pt>
                <c:pt idx="730">
                  <c:v>1466.0003999999999</c:v>
                </c:pt>
                <c:pt idx="731">
                  <c:v>1468.0001</c:v>
                </c:pt>
                <c:pt idx="732">
                  <c:v>1470.0007000000001</c:v>
                </c:pt>
                <c:pt idx="733">
                  <c:v>1472.0008</c:v>
                </c:pt>
                <c:pt idx="734">
                  <c:v>1474.0009</c:v>
                </c:pt>
                <c:pt idx="735">
                  <c:v>1475.9999</c:v>
                </c:pt>
                <c:pt idx="736">
                  <c:v>1478.0001999999999</c:v>
                </c:pt>
                <c:pt idx="737">
                  <c:v>1480.0005000000001</c:v>
                </c:pt>
                <c:pt idx="738">
                  <c:v>1482.0018</c:v>
                </c:pt>
                <c:pt idx="739">
                  <c:v>1483.9997000000001</c:v>
                </c:pt>
                <c:pt idx="740">
                  <c:v>1486.0007000000001</c:v>
                </c:pt>
                <c:pt idx="741">
                  <c:v>1487.9999</c:v>
                </c:pt>
                <c:pt idx="742">
                  <c:v>1490.001</c:v>
                </c:pt>
                <c:pt idx="743">
                  <c:v>1492.0007000000001</c:v>
                </c:pt>
                <c:pt idx="744">
                  <c:v>1494</c:v>
                </c:pt>
                <c:pt idx="745">
                  <c:v>1496.0012999999999</c:v>
                </c:pt>
                <c:pt idx="746">
                  <c:v>1497.9999</c:v>
                </c:pt>
                <c:pt idx="747">
                  <c:v>1499.9999</c:v>
                </c:pt>
                <c:pt idx="748">
                  <c:v>1502.0014000000001</c:v>
                </c:pt>
                <c:pt idx="749">
                  <c:v>1504.0008</c:v>
                </c:pt>
                <c:pt idx="750">
                  <c:v>1506.0008</c:v>
                </c:pt>
                <c:pt idx="751">
                  <c:v>1507.9994999999999</c:v>
                </c:pt>
                <c:pt idx="752">
                  <c:v>1509.9999</c:v>
                </c:pt>
                <c:pt idx="753">
                  <c:v>1512.0014000000001</c:v>
                </c:pt>
                <c:pt idx="754">
                  <c:v>1514.0005000000001</c:v>
                </c:pt>
                <c:pt idx="755">
                  <c:v>1516.0008</c:v>
                </c:pt>
                <c:pt idx="756">
                  <c:v>1517.9999</c:v>
                </c:pt>
                <c:pt idx="757">
                  <c:v>1520.0001999999999</c:v>
                </c:pt>
                <c:pt idx="758">
                  <c:v>1522.0015000000001</c:v>
                </c:pt>
                <c:pt idx="759">
                  <c:v>1524.0005000000001</c:v>
                </c:pt>
                <c:pt idx="760">
                  <c:v>1526.0006000000001</c:v>
                </c:pt>
                <c:pt idx="761">
                  <c:v>1528</c:v>
                </c:pt>
                <c:pt idx="762">
                  <c:v>1530</c:v>
                </c:pt>
                <c:pt idx="763">
                  <c:v>1532.0005000000001</c:v>
                </c:pt>
                <c:pt idx="764">
                  <c:v>1534.0014000000001</c:v>
                </c:pt>
                <c:pt idx="765">
                  <c:v>1536.0011</c:v>
                </c:pt>
                <c:pt idx="766">
                  <c:v>1537.9996000000001</c:v>
                </c:pt>
                <c:pt idx="767">
                  <c:v>1539.9997000000001</c:v>
                </c:pt>
                <c:pt idx="768">
                  <c:v>1542.0005000000001</c:v>
                </c:pt>
                <c:pt idx="769">
                  <c:v>1544.0012999999999</c:v>
                </c:pt>
                <c:pt idx="770">
                  <c:v>1546.0006000000001</c:v>
                </c:pt>
                <c:pt idx="771">
                  <c:v>1547.9999</c:v>
                </c:pt>
                <c:pt idx="772">
                  <c:v>1550.0003999999999</c:v>
                </c:pt>
                <c:pt idx="773">
                  <c:v>1551.9999</c:v>
                </c:pt>
                <c:pt idx="774">
                  <c:v>1554.0017</c:v>
                </c:pt>
                <c:pt idx="775">
                  <c:v>1556.0006000000001</c:v>
                </c:pt>
                <c:pt idx="776">
                  <c:v>1558.0003999999999</c:v>
                </c:pt>
                <c:pt idx="777">
                  <c:v>1559.9992</c:v>
                </c:pt>
                <c:pt idx="778">
                  <c:v>1562.0012999999999</c:v>
                </c:pt>
                <c:pt idx="779">
                  <c:v>1564.0007000000001</c:v>
                </c:pt>
                <c:pt idx="780">
                  <c:v>1566.0015000000001</c:v>
                </c:pt>
                <c:pt idx="781">
                  <c:v>1567.9993999999999</c:v>
                </c:pt>
                <c:pt idx="782">
                  <c:v>1570.0001999999999</c:v>
                </c:pt>
                <c:pt idx="783">
                  <c:v>1572.0009</c:v>
                </c:pt>
                <c:pt idx="784">
                  <c:v>1574.001</c:v>
                </c:pt>
                <c:pt idx="785">
                  <c:v>1576.0007000000001</c:v>
                </c:pt>
                <c:pt idx="786">
                  <c:v>1577.9992</c:v>
                </c:pt>
                <c:pt idx="787">
                  <c:v>1580.0005000000001</c:v>
                </c:pt>
                <c:pt idx="788">
                  <c:v>1582.0008</c:v>
                </c:pt>
                <c:pt idx="789">
                  <c:v>1584.0006000000001</c:v>
                </c:pt>
                <c:pt idx="790">
                  <c:v>1586.0009</c:v>
                </c:pt>
                <c:pt idx="791">
                  <c:v>1587.9999</c:v>
                </c:pt>
                <c:pt idx="792">
                  <c:v>1589.9997000000001</c:v>
                </c:pt>
                <c:pt idx="793">
                  <c:v>1592.0019</c:v>
                </c:pt>
                <c:pt idx="794">
                  <c:v>1594.001</c:v>
                </c:pt>
              </c:numCache>
            </c:numRef>
          </c:xVal>
          <c:yVal>
            <c:numRef>
              <c:f>水平漏场!$N$52:$N$846</c:f>
              <c:numCache>
                <c:formatCode>General</c:formatCode>
                <c:ptCount val="795"/>
                <c:pt idx="0">
                  <c:v>9.8699999999999992</c:v>
                </c:pt>
                <c:pt idx="1">
                  <c:v>9.4</c:v>
                </c:pt>
                <c:pt idx="2">
                  <c:v>8.9</c:v>
                </c:pt>
                <c:pt idx="3">
                  <c:v>8.5500000000000007</c:v>
                </c:pt>
                <c:pt idx="4">
                  <c:v>8.31</c:v>
                </c:pt>
                <c:pt idx="5">
                  <c:v>8.11</c:v>
                </c:pt>
                <c:pt idx="6">
                  <c:v>7.93</c:v>
                </c:pt>
                <c:pt idx="7">
                  <c:v>7.81</c:v>
                </c:pt>
                <c:pt idx="8">
                  <c:v>7.65</c:v>
                </c:pt>
                <c:pt idx="9">
                  <c:v>7.54</c:v>
                </c:pt>
                <c:pt idx="10">
                  <c:v>7.46</c:v>
                </c:pt>
                <c:pt idx="11">
                  <c:v>7.39</c:v>
                </c:pt>
                <c:pt idx="12">
                  <c:v>7.35</c:v>
                </c:pt>
                <c:pt idx="13">
                  <c:v>7.28</c:v>
                </c:pt>
                <c:pt idx="14">
                  <c:v>7.26</c:v>
                </c:pt>
                <c:pt idx="15">
                  <c:v>7.21</c:v>
                </c:pt>
                <c:pt idx="16">
                  <c:v>7.2</c:v>
                </c:pt>
                <c:pt idx="17">
                  <c:v>7.22</c:v>
                </c:pt>
                <c:pt idx="18">
                  <c:v>7.26</c:v>
                </c:pt>
                <c:pt idx="19">
                  <c:v>7.33</c:v>
                </c:pt>
                <c:pt idx="20">
                  <c:v>7.39</c:v>
                </c:pt>
                <c:pt idx="21">
                  <c:v>7.44</c:v>
                </c:pt>
                <c:pt idx="22">
                  <c:v>7.52</c:v>
                </c:pt>
                <c:pt idx="23">
                  <c:v>7.53</c:v>
                </c:pt>
                <c:pt idx="24">
                  <c:v>7.54</c:v>
                </c:pt>
                <c:pt idx="25">
                  <c:v>7.52</c:v>
                </c:pt>
                <c:pt idx="26">
                  <c:v>7.47</c:v>
                </c:pt>
                <c:pt idx="27">
                  <c:v>7.47</c:v>
                </c:pt>
                <c:pt idx="28">
                  <c:v>7.46</c:v>
                </c:pt>
                <c:pt idx="29">
                  <c:v>7.5</c:v>
                </c:pt>
                <c:pt idx="30">
                  <c:v>7.58</c:v>
                </c:pt>
                <c:pt idx="31">
                  <c:v>7.69</c:v>
                </c:pt>
                <c:pt idx="32">
                  <c:v>7.81</c:v>
                </c:pt>
                <c:pt idx="33">
                  <c:v>7.95</c:v>
                </c:pt>
                <c:pt idx="34">
                  <c:v>8.0500000000000007</c:v>
                </c:pt>
                <c:pt idx="35">
                  <c:v>8.1</c:v>
                </c:pt>
                <c:pt idx="36">
                  <c:v>8.1199999999999992</c:v>
                </c:pt>
                <c:pt idx="37">
                  <c:v>8.14</c:v>
                </c:pt>
                <c:pt idx="38">
                  <c:v>8.14</c:v>
                </c:pt>
                <c:pt idx="39">
                  <c:v>8.14</c:v>
                </c:pt>
                <c:pt idx="40">
                  <c:v>8.15</c:v>
                </c:pt>
                <c:pt idx="41">
                  <c:v>8.2200000000000006</c:v>
                </c:pt>
                <c:pt idx="42">
                  <c:v>8.36</c:v>
                </c:pt>
                <c:pt idx="43">
                  <c:v>8.4499999999999993</c:v>
                </c:pt>
                <c:pt idx="44">
                  <c:v>8.5299999999999994</c:v>
                </c:pt>
                <c:pt idx="45">
                  <c:v>8.6</c:v>
                </c:pt>
                <c:pt idx="46">
                  <c:v>8.6999999999999993</c:v>
                </c:pt>
                <c:pt idx="47">
                  <c:v>8.7899999999999991</c:v>
                </c:pt>
                <c:pt idx="48">
                  <c:v>8.8800000000000008</c:v>
                </c:pt>
                <c:pt idx="49">
                  <c:v>8.99</c:v>
                </c:pt>
                <c:pt idx="50">
                  <c:v>9.07</c:v>
                </c:pt>
                <c:pt idx="51">
                  <c:v>9.15</c:v>
                </c:pt>
                <c:pt idx="52">
                  <c:v>9.2200000000000006</c:v>
                </c:pt>
                <c:pt idx="53">
                  <c:v>9.25</c:v>
                </c:pt>
                <c:pt idx="54">
                  <c:v>9.3000000000000007</c:v>
                </c:pt>
                <c:pt idx="55">
                  <c:v>9.34</c:v>
                </c:pt>
                <c:pt idx="56">
                  <c:v>9.42</c:v>
                </c:pt>
                <c:pt idx="57">
                  <c:v>9.48</c:v>
                </c:pt>
                <c:pt idx="58">
                  <c:v>9.5399999999999991</c:v>
                </c:pt>
                <c:pt idx="59">
                  <c:v>9.6</c:v>
                </c:pt>
                <c:pt idx="60">
                  <c:v>9.66</c:v>
                </c:pt>
                <c:pt idx="61">
                  <c:v>9.7100000000000009</c:v>
                </c:pt>
                <c:pt idx="62">
                  <c:v>9.76</c:v>
                </c:pt>
                <c:pt idx="63">
                  <c:v>9.76</c:v>
                </c:pt>
                <c:pt idx="64">
                  <c:v>9.77</c:v>
                </c:pt>
                <c:pt idx="65">
                  <c:v>9.7899999999999991</c:v>
                </c:pt>
                <c:pt idx="66">
                  <c:v>9.76</c:v>
                </c:pt>
                <c:pt idx="67">
                  <c:v>9.73</c:v>
                </c:pt>
                <c:pt idx="68">
                  <c:v>9.6999999999999993</c:v>
                </c:pt>
                <c:pt idx="69">
                  <c:v>9.64</c:v>
                </c:pt>
                <c:pt idx="70">
                  <c:v>9.6199999999999992</c:v>
                </c:pt>
                <c:pt idx="71">
                  <c:v>9.58</c:v>
                </c:pt>
                <c:pt idx="72">
                  <c:v>9.52</c:v>
                </c:pt>
                <c:pt idx="73">
                  <c:v>9.52</c:v>
                </c:pt>
                <c:pt idx="74">
                  <c:v>9.51</c:v>
                </c:pt>
                <c:pt idx="75">
                  <c:v>9.51</c:v>
                </c:pt>
                <c:pt idx="76">
                  <c:v>9.52</c:v>
                </c:pt>
                <c:pt idx="77">
                  <c:v>9.56</c:v>
                </c:pt>
                <c:pt idx="78">
                  <c:v>9.52</c:v>
                </c:pt>
                <c:pt idx="79">
                  <c:v>9.52</c:v>
                </c:pt>
                <c:pt idx="80">
                  <c:v>9.49</c:v>
                </c:pt>
                <c:pt idx="81">
                  <c:v>9.43</c:v>
                </c:pt>
                <c:pt idx="82">
                  <c:v>9.4</c:v>
                </c:pt>
                <c:pt idx="83">
                  <c:v>9.3800000000000008</c:v>
                </c:pt>
                <c:pt idx="84">
                  <c:v>9.3699999999999992</c:v>
                </c:pt>
                <c:pt idx="85">
                  <c:v>9.34</c:v>
                </c:pt>
                <c:pt idx="86">
                  <c:v>9.27</c:v>
                </c:pt>
                <c:pt idx="87">
                  <c:v>9.2200000000000006</c:v>
                </c:pt>
                <c:pt idx="88">
                  <c:v>9.1199999999999992</c:v>
                </c:pt>
                <c:pt idx="89">
                  <c:v>9.06</c:v>
                </c:pt>
                <c:pt idx="90">
                  <c:v>8.99</c:v>
                </c:pt>
                <c:pt idx="91">
                  <c:v>8.99</c:v>
                </c:pt>
                <c:pt idx="92">
                  <c:v>8.9499999999999993</c:v>
                </c:pt>
                <c:pt idx="93">
                  <c:v>8.89</c:v>
                </c:pt>
                <c:pt idx="94">
                  <c:v>8.81</c:v>
                </c:pt>
                <c:pt idx="95">
                  <c:v>8.65</c:v>
                </c:pt>
                <c:pt idx="96">
                  <c:v>8.6300000000000008</c:v>
                </c:pt>
                <c:pt idx="97">
                  <c:v>8.93</c:v>
                </c:pt>
                <c:pt idx="98">
                  <c:v>9.33</c:v>
                </c:pt>
                <c:pt idx="99">
                  <c:v>9.58</c:v>
                </c:pt>
                <c:pt idx="100">
                  <c:v>9.7200000000000006</c:v>
                </c:pt>
                <c:pt idx="101">
                  <c:v>9.76</c:v>
                </c:pt>
                <c:pt idx="102">
                  <c:v>9.7899999999999991</c:v>
                </c:pt>
                <c:pt idx="103">
                  <c:v>9.77</c:v>
                </c:pt>
                <c:pt idx="104">
                  <c:v>9.7200000000000006</c:v>
                </c:pt>
                <c:pt idx="105">
                  <c:v>9.6300000000000008</c:v>
                </c:pt>
                <c:pt idx="106">
                  <c:v>9.64</c:v>
                </c:pt>
                <c:pt idx="107">
                  <c:v>9.69</c:v>
                </c:pt>
                <c:pt idx="108">
                  <c:v>9.8000000000000007</c:v>
                </c:pt>
                <c:pt idx="109">
                  <c:v>9.9</c:v>
                </c:pt>
                <c:pt idx="110">
                  <c:v>9.99</c:v>
                </c:pt>
                <c:pt idx="111">
                  <c:v>10.050000000000001</c:v>
                </c:pt>
                <c:pt idx="112">
                  <c:v>10.14</c:v>
                </c:pt>
                <c:pt idx="113">
                  <c:v>10.199999999999999</c:v>
                </c:pt>
                <c:pt idx="114">
                  <c:v>10.26</c:v>
                </c:pt>
                <c:pt idx="115">
                  <c:v>10.32</c:v>
                </c:pt>
                <c:pt idx="116">
                  <c:v>10.37</c:v>
                </c:pt>
                <c:pt idx="117">
                  <c:v>10.44</c:v>
                </c:pt>
                <c:pt idx="118">
                  <c:v>10.54</c:v>
                </c:pt>
                <c:pt idx="119">
                  <c:v>10.65</c:v>
                </c:pt>
                <c:pt idx="120">
                  <c:v>10.75</c:v>
                </c:pt>
                <c:pt idx="121">
                  <c:v>10.89</c:v>
                </c:pt>
                <c:pt idx="122">
                  <c:v>11.04</c:v>
                </c:pt>
                <c:pt idx="123">
                  <c:v>11.17</c:v>
                </c:pt>
                <c:pt idx="124">
                  <c:v>11.28</c:v>
                </c:pt>
                <c:pt idx="125">
                  <c:v>11.34</c:v>
                </c:pt>
                <c:pt idx="126">
                  <c:v>11.34</c:v>
                </c:pt>
                <c:pt idx="127">
                  <c:v>11.25</c:v>
                </c:pt>
                <c:pt idx="128">
                  <c:v>11.13</c:v>
                </c:pt>
                <c:pt idx="129">
                  <c:v>10.96</c:v>
                </c:pt>
                <c:pt idx="130">
                  <c:v>10.79</c:v>
                </c:pt>
                <c:pt idx="131">
                  <c:v>10.66</c:v>
                </c:pt>
                <c:pt idx="132">
                  <c:v>10.5</c:v>
                </c:pt>
                <c:pt idx="133">
                  <c:v>10.38</c:v>
                </c:pt>
                <c:pt idx="134">
                  <c:v>10.220000000000001</c:v>
                </c:pt>
                <c:pt idx="135">
                  <c:v>10.07</c:v>
                </c:pt>
                <c:pt idx="136">
                  <c:v>9.91</c:v>
                </c:pt>
                <c:pt idx="137">
                  <c:v>9.7799999999999994</c:v>
                </c:pt>
                <c:pt idx="138">
                  <c:v>9.68</c:v>
                </c:pt>
                <c:pt idx="139">
                  <c:v>9.5399999999999991</c:v>
                </c:pt>
                <c:pt idx="140">
                  <c:v>9.41</c:v>
                </c:pt>
                <c:pt idx="141">
                  <c:v>9.27</c:v>
                </c:pt>
                <c:pt idx="142">
                  <c:v>9.14</c:v>
                </c:pt>
                <c:pt idx="143">
                  <c:v>9.0500000000000007</c:v>
                </c:pt>
                <c:pt idx="144">
                  <c:v>8.92</c:v>
                </c:pt>
                <c:pt idx="145">
                  <c:v>8.81</c:v>
                </c:pt>
                <c:pt idx="146">
                  <c:v>8.67</c:v>
                </c:pt>
                <c:pt idx="147">
                  <c:v>8.57</c:v>
                </c:pt>
                <c:pt idx="148">
                  <c:v>8.48</c:v>
                </c:pt>
                <c:pt idx="149">
                  <c:v>8.3699999999999992</c:v>
                </c:pt>
                <c:pt idx="150">
                  <c:v>8.3000000000000007</c:v>
                </c:pt>
                <c:pt idx="151">
                  <c:v>8.27</c:v>
                </c:pt>
                <c:pt idx="152">
                  <c:v>8.25</c:v>
                </c:pt>
                <c:pt idx="153">
                  <c:v>8.18</c:v>
                </c:pt>
                <c:pt idx="154">
                  <c:v>8.07</c:v>
                </c:pt>
                <c:pt idx="155">
                  <c:v>7.97</c:v>
                </c:pt>
                <c:pt idx="156">
                  <c:v>7.92</c:v>
                </c:pt>
                <c:pt idx="157">
                  <c:v>7.85</c:v>
                </c:pt>
                <c:pt idx="158">
                  <c:v>7.79</c:v>
                </c:pt>
                <c:pt idx="159">
                  <c:v>7.81</c:v>
                </c:pt>
                <c:pt idx="160">
                  <c:v>7.76</c:v>
                </c:pt>
                <c:pt idx="161">
                  <c:v>7.7</c:v>
                </c:pt>
                <c:pt idx="162">
                  <c:v>7.59</c:v>
                </c:pt>
                <c:pt idx="163">
                  <c:v>7.45</c:v>
                </c:pt>
                <c:pt idx="164">
                  <c:v>7.35</c:v>
                </c:pt>
                <c:pt idx="165">
                  <c:v>7.24</c:v>
                </c:pt>
                <c:pt idx="166">
                  <c:v>7.15</c:v>
                </c:pt>
                <c:pt idx="167">
                  <c:v>7.09</c:v>
                </c:pt>
                <c:pt idx="168">
                  <c:v>7</c:v>
                </c:pt>
                <c:pt idx="169">
                  <c:v>6.9</c:v>
                </c:pt>
                <c:pt idx="170">
                  <c:v>6.79</c:v>
                </c:pt>
                <c:pt idx="171">
                  <c:v>6.66</c:v>
                </c:pt>
                <c:pt idx="172">
                  <c:v>6.52</c:v>
                </c:pt>
                <c:pt idx="173">
                  <c:v>6.41</c:v>
                </c:pt>
                <c:pt idx="174">
                  <c:v>6.28</c:v>
                </c:pt>
                <c:pt idx="175">
                  <c:v>6.18</c:v>
                </c:pt>
                <c:pt idx="176">
                  <c:v>6.04</c:v>
                </c:pt>
                <c:pt idx="177">
                  <c:v>5.88</c:v>
                </c:pt>
                <c:pt idx="178">
                  <c:v>5.74</c:v>
                </c:pt>
                <c:pt idx="179">
                  <c:v>5.6</c:v>
                </c:pt>
                <c:pt idx="180">
                  <c:v>5.49</c:v>
                </c:pt>
                <c:pt idx="181">
                  <c:v>5.38</c:v>
                </c:pt>
                <c:pt idx="182">
                  <c:v>5.32</c:v>
                </c:pt>
                <c:pt idx="183">
                  <c:v>5.29</c:v>
                </c:pt>
                <c:pt idx="184">
                  <c:v>5.28</c:v>
                </c:pt>
                <c:pt idx="185">
                  <c:v>5.24</c:v>
                </c:pt>
                <c:pt idx="186">
                  <c:v>5.19</c:v>
                </c:pt>
                <c:pt idx="187">
                  <c:v>5.16</c:v>
                </c:pt>
                <c:pt idx="188">
                  <c:v>5.08</c:v>
                </c:pt>
                <c:pt idx="189">
                  <c:v>5.07</c:v>
                </c:pt>
                <c:pt idx="190">
                  <c:v>5.0599999999999996</c:v>
                </c:pt>
                <c:pt idx="191">
                  <c:v>5.0599999999999996</c:v>
                </c:pt>
                <c:pt idx="192">
                  <c:v>5.0999999999999996</c:v>
                </c:pt>
                <c:pt idx="193">
                  <c:v>5.16</c:v>
                </c:pt>
                <c:pt idx="194">
                  <c:v>5.18</c:v>
                </c:pt>
                <c:pt idx="195">
                  <c:v>5.42</c:v>
                </c:pt>
                <c:pt idx="196">
                  <c:v>6.03</c:v>
                </c:pt>
                <c:pt idx="197">
                  <c:v>7.87</c:v>
                </c:pt>
                <c:pt idx="198">
                  <c:v>8.2799999999999994</c:v>
                </c:pt>
                <c:pt idx="199">
                  <c:v>8.7100000000000009</c:v>
                </c:pt>
                <c:pt idx="200">
                  <c:v>8.98</c:v>
                </c:pt>
                <c:pt idx="201">
                  <c:v>9.1199999999999992</c:v>
                </c:pt>
                <c:pt idx="202">
                  <c:v>9.19</c:v>
                </c:pt>
                <c:pt idx="203">
                  <c:v>9.27</c:v>
                </c:pt>
                <c:pt idx="204">
                  <c:v>9.31</c:v>
                </c:pt>
                <c:pt idx="205">
                  <c:v>9.3000000000000007</c:v>
                </c:pt>
                <c:pt idx="206">
                  <c:v>9.2799999999999994</c:v>
                </c:pt>
                <c:pt idx="207">
                  <c:v>9.27</c:v>
                </c:pt>
                <c:pt idx="208">
                  <c:v>9.24</c:v>
                </c:pt>
                <c:pt idx="209">
                  <c:v>9.18</c:v>
                </c:pt>
                <c:pt idx="210">
                  <c:v>9.15</c:v>
                </c:pt>
                <c:pt idx="211">
                  <c:v>9.11</c:v>
                </c:pt>
                <c:pt idx="212">
                  <c:v>9.06</c:v>
                </c:pt>
                <c:pt idx="213">
                  <c:v>9.01</c:v>
                </c:pt>
                <c:pt idx="214">
                  <c:v>8.92</c:v>
                </c:pt>
                <c:pt idx="215">
                  <c:v>8.81</c:v>
                </c:pt>
                <c:pt idx="216">
                  <c:v>8.7100000000000009</c:v>
                </c:pt>
                <c:pt idx="217">
                  <c:v>8.61</c:v>
                </c:pt>
                <c:pt idx="218">
                  <c:v>8.5399999999999991</c:v>
                </c:pt>
                <c:pt idx="219">
                  <c:v>8.48</c:v>
                </c:pt>
                <c:pt idx="220">
                  <c:v>8.44</c:v>
                </c:pt>
                <c:pt idx="221">
                  <c:v>8.43</c:v>
                </c:pt>
                <c:pt idx="222">
                  <c:v>8.39</c:v>
                </c:pt>
                <c:pt idx="223">
                  <c:v>8.34</c:v>
                </c:pt>
                <c:pt idx="224">
                  <c:v>8.2799999999999994</c:v>
                </c:pt>
                <c:pt idx="225">
                  <c:v>8.2100000000000009</c:v>
                </c:pt>
                <c:pt idx="226">
                  <c:v>8.1199999999999992</c:v>
                </c:pt>
                <c:pt idx="227">
                  <c:v>8.0299999999999994</c:v>
                </c:pt>
                <c:pt idx="228">
                  <c:v>7.92</c:v>
                </c:pt>
                <c:pt idx="229">
                  <c:v>7.83</c:v>
                </c:pt>
                <c:pt idx="230">
                  <c:v>7.77</c:v>
                </c:pt>
                <c:pt idx="231">
                  <c:v>7.74</c:v>
                </c:pt>
                <c:pt idx="232">
                  <c:v>7.65</c:v>
                </c:pt>
                <c:pt idx="233">
                  <c:v>7.56</c:v>
                </c:pt>
                <c:pt idx="234">
                  <c:v>7.49</c:v>
                </c:pt>
                <c:pt idx="235">
                  <c:v>7.39</c:v>
                </c:pt>
                <c:pt idx="236">
                  <c:v>7.24</c:v>
                </c:pt>
                <c:pt idx="237">
                  <c:v>7.06</c:v>
                </c:pt>
                <c:pt idx="238">
                  <c:v>6.85</c:v>
                </c:pt>
                <c:pt idx="239">
                  <c:v>6.66</c:v>
                </c:pt>
                <c:pt idx="240">
                  <c:v>6.48</c:v>
                </c:pt>
                <c:pt idx="241">
                  <c:v>6.33</c:v>
                </c:pt>
                <c:pt idx="242">
                  <c:v>6.18</c:v>
                </c:pt>
                <c:pt idx="243">
                  <c:v>6.06</c:v>
                </c:pt>
                <c:pt idx="244">
                  <c:v>5.97</c:v>
                </c:pt>
                <c:pt idx="245">
                  <c:v>5.87</c:v>
                </c:pt>
                <c:pt idx="246">
                  <c:v>5.76</c:v>
                </c:pt>
                <c:pt idx="247">
                  <c:v>5.66</c:v>
                </c:pt>
                <c:pt idx="248">
                  <c:v>5.54</c:v>
                </c:pt>
                <c:pt idx="249">
                  <c:v>5.44</c:v>
                </c:pt>
                <c:pt idx="250">
                  <c:v>5.33</c:v>
                </c:pt>
                <c:pt idx="251">
                  <c:v>5.19</c:v>
                </c:pt>
                <c:pt idx="252">
                  <c:v>5.1100000000000003</c:v>
                </c:pt>
                <c:pt idx="253">
                  <c:v>4.97</c:v>
                </c:pt>
                <c:pt idx="254">
                  <c:v>4.84</c:v>
                </c:pt>
                <c:pt idx="255">
                  <c:v>4.72</c:v>
                </c:pt>
                <c:pt idx="256">
                  <c:v>4.6100000000000003</c:v>
                </c:pt>
                <c:pt idx="257">
                  <c:v>4.5</c:v>
                </c:pt>
                <c:pt idx="258">
                  <c:v>4.37</c:v>
                </c:pt>
                <c:pt idx="259">
                  <c:v>4.26</c:v>
                </c:pt>
                <c:pt idx="260">
                  <c:v>4.22</c:v>
                </c:pt>
                <c:pt idx="261">
                  <c:v>4.17</c:v>
                </c:pt>
                <c:pt idx="262">
                  <c:v>4.13</c:v>
                </c:pt>
                <c:pt idx="263">
                  <c:v>4.1100000000000003</c:v>
                </c:pt>
                <c:pt idx="264">
                  <c:v>4.0999999999999996</c:v>
                </c:pt>
                <c:pt idx="265">
                  <c:v>4.0599999999999996</c:v>
                </c:pt>
                <c:pt idx="266">
                  <c:v>4.03</c:v>
                </c:pt>
                <c:pt idx="267">
                  <c:v>4.01</c:v>
                </c:pt>
                <c:pt idx="268">
                  <c:v>3.95</c:v>
                </c:pt>
                <c:pt idx="269">
                  <c:v>3.91</c:v>
                </c:pt>
                <c:pt idx="270">
                  <c:v>3.82</c:v>
                </c:pt>
                <c:pt idx="271">
                  <c:v>3.7</c:v>
                </c:pt>
                <c:pt idx="272">
                  <c:v>3.6</c:v>
                </c:pt>
                <c:pt idx="273">
                  <c:v>3.5</c:v>
                </c:pt>
                <c:pt idx="274">
                  <c:v>3.4</c:v>
                </c:pt>
                <c:pt idx="275">
                  <c:v>3.3</c:v>
                </c:pt>
                <c:pt idx="276">
                  <c:v>3.19</c:v>
                </c:pt>
                <c:pt idx="277">
                  <c:v>3.08</c:v>
                </c:pt>
                <c:pt idx="278">
                  <c:v>2.96</c:v>
                </c:pt>
                <c:pt idx="279">
                  <c:v>2.85</c:v>
                </c:pt>
                <c:pt idx="280">
                  <c:v>2.76</c:v>
                </c:pt>
                <c:pt idx="281">
                  <c:v>2.7</c:v>
                </c:pt>
                <c:pt idx="282">
                  <c:v>2.67</c:v>
                </c:pt>
                <c:pt idx="283">
                  <c:v>2.68</c:v>
                </c:pt>
                <c:pt idx="284">
                  <c:v>2.65</c:v>
                </c:pt>
                <c:pt idx="285">
                  <c:v>2.62</c:v>
                </c:pt>
                <c:pt idx="286">
                  <c:v>2.6</c:v>
                </c:pt>
                <c:pt idx="287">
                  <c:v>2.5499999999999998</c:v>
                </c:pt>
                <c:pt idx="288">
                  <c:v>2.5099999999999998</c:v>
                </c:pt>
                <c:pt idx="289">
                  <c:v>2.48</c:v>
                </c:pt>
                <c:pt idx="290">
                  <c:v>2.48</c:v>
                </c:pt>
                <c:pt idx="291">
                  <c:v>2.5</c:v>
                </c:pt>
                <c:pt idx="292">
                  <c:v>2.5099999999999998</c:v>
                </c:pt>
                <c:pt idx="293">
                  <c:v>2.54</c:v>
                </c:pt>
                <c:pt idx="294">
                  <c:v>2.54</c:v>
                </c:pt>
                <c:pt idx="295">
                  <c:v>2.5299999999999998</c:v>
                </c:pt>
                <c:pt idx="296">
                  <c:v>2.5099999999999998</c:v>
                </c:pt>
                <c:pt idx="297">
                  <c:v>2.48</c:v>
                </c:pt>
                <c:pt idx="298">
                  <c:v>2.4</c:v>
                </c:pt>
                <c:pt idx="299">
                  <c:v>2.27</c:v>
                </c:pt>
                <c:pt idx="300">
                  <c:v>2.15</c:v>
                </c:pt>
                <c:pt idx="301">
                  <c:v>2.06</c:v>
                </c:pt>
                <c:pt idx="302">
                  <c:v>1.99</c:v>
                </c:pt>
                <c:pt idx="303">
                  <c:v>1.96</c:v>
                </c:pt>
                <c:pt idx="304">
                  <c:v>1.96</c:v>
                </c:pt>
                <c:pt idx="305">
                  <c:v>1.94</c:v>
                </c:pt>
                <c:pt idx="306">
                  <c:v>1.9</c:v>
                </c:pt>
                <c:pt idx="307">
                  <c:v>1.87</c:v>
                </c:pt>
                <c:pt idx="308">
                  <c:v>1.88</c:v>
                </c:pt>
                <c:pt idx="309">
                  <c:v>1.88</c:v>
                </c:pt>
                <c:pt idx="310">
                  <c:v>1.93</c:v>
                </c:pt>
                <c:pt idx="311">
                  <c:v>1.96</c:v>
                </c:pt>
                <c:pt idx="312">
                  <c:v>1.97</c:v>
                </c:pt>
                <c:pt idx="313">
                  <c:v>1.93</c:v>
                </c:pt>
                <c:pt idx="314">
                  <c:v>1.9</c:v>
                </c:pt>
                <c:pt idx="315">
                  <c:v>1.86</c:v>
                </c:pt>
                <c:pt idx="316">
                  <c:v>1.82</c:v>
                </c:pt>
                <c:pt idx="317">
                  <c:v>1.79</c:v>
                </c:pt>
                <c:pt idx="318">
                  <c:v>1.79</c:v>
                </c:pt>
                <c:pt idx="319">
                  <c:v>1.78</c:v>
                </c:pt>
                <c:pt idx="320">
                  <c:v>1.79</c:v>
                </c:pt>
                <c:pt idx="321">
                  <c:v>1.82</c:v>
                </c:pt>
                <c:pt idx="322">
                  <c:v>1.85</c:v>
                </c:pt>
                <c:pt idx="323">
                  <c:v>1.91</c:v>
                </c:pt>
                <c:pt idx="324">
                  <c:v>1.94</c:v>
                </c:pt>
                <c:pt idx="325">
                  <c:v>1.97</c:v>
                </c:pt>
                <c:pt idx="326">
                  <c:v>1.95</c:v>
                </c:pt>
                <c:pt idx="327">
                  <c:v>1.92</c:v>
                </c:pt>
                <c:pt idx="328">
                  <c:v>1.89</c:v>
                </c:pt>
                <c:pt idx="329">
                  <c:v>1.86</c:v>
                </c:pt>
                <c:pt idx="330">
                  <c:v>1.84</c:v>
                </c:pt>
                <c:pt idx="331">
                  <c:v>1.82</c:v>
                </c:pt>
                <c:pt idx="332">
                  <c:v>1.81</c:v>
                </c:pt>
                <c:pt idx="333">
                  <c:v>1.8</c:v>
                </c:pt>
                <c:pt idx="334">
                  <c:v>1.79</c:v>
                </c:pt>
                <c:pt idx="335">
                  <c:v>1.77</c:v>
                </c:pt>
                <c:pt idx="336">
                  <c:v>1.73</c:v>
                </c:pt>
                <c:pt idx="337">
                  <c:v>1.68</c:v>
                </c:pt>
                <c:pt idx="338">
                  <c:v>1.63</c:v>
                </c:pt>
                <c:pt idx="339">
                  <c:v>1.56</c:v>
                </c:pt>
                <c:pt idx="340">
                  <c:v>1.5</c:v>
                </c:pt>
                <c:pt idx="341">
                  <c:v>1.46</c:v>
                </c:pt>
                <c:pt idx="342">
                  <c:v>1.43</c:v>
                </c:pt>
                <c:pt idx="343">
                  <c:v>1.42</c:v>
                </c:pt>
                <c:pt idx="344">
                  <c:v>1.42</c:v>
                </c:pt>
                <c:pt idx="345">
                  <c:v>1.41</c:v>
                </c:pt>
                <c:pt idx="346">
                  <c:v>1.39</c:v>
                </c:pt>
                <c:pt idx="347">
                  <c:v>1.36</c:v>
                </c:pt>
                <c:pt idx="348">
                  <c:v>1.36</c:v>
                </c:pt>
                <c:pt idx="349">
                  <c:v>1.39</c:v>
                </c:pt>
                <c:pt idx="350">
                  <c:v>1.38</c:v>
                </c:pt>
                <c:pt idx="351">
                  <c:v>1.38</c:v>
                </c:pt>
                <c:pt idx="352">
                  <c:v>1.41</c:v>
                </c:pt>
                <c:pt idx="353">
                  <c:v>1.44</c:v>
                </c:pt>
                <c:pt idx="354">
                  <c:v>1.45</c:v>
                </c:pt>
                <c:pt idx="355">
                  <c:v>1.45</c:v>
                </c:pt>
                <c:pt idx="356">
                  <c:v>1.43</c:v>
                </c:pt>
                <c:pt idx="357">
                  <c:v>1.42</c:v>
                </c:pt>
                <c:pt idx="358">
                  <c:v>1.4</c:v>
                </c:pt>
                <c:pt idx="359">
                  <c:v>1.32</c:v>
                </c:pt>
                <c:pt idx="360">
                  <c:v>1.29</c:v>
                </c:pt>
                <c:pt idx="361">
                  <c:v>1.25</c:v>
                </c:pt>
                <c:pt idx="362">
                  <c:v>1.22</c:v>
                </c:pt>
                <c:pt idx="363">
                  <c:v>1.18</c:v>
                </c:pt>
                <c:pt idx="364">
                  <c:v>1.1599999999999999</c:v>
                </c:pt>
                <c:pt idx="365">
                  <c:v>1.1000000000000001</c:v>
                </c:pt>
                <c:pt idx="366">
                  <c:v>1.05</c:v>
                </c:pt>
                <c:pt idx="367">
                  <c:v>1.05</c:v>
                </c:pt>
                <c:pt idx="368">
                  <c:v>1</c:v>
                </c:pt>
                <c:pt idx="369">
                  <c:v>0.96</c:v>
                </c:pt>
                <c:pt idx="370">
                  <c:v>0.91</c:v>
                </c:pt>
                <c:pt idx="371">
                  <c:v>0.82</c:v>
                </c:pt>
                <c:pt idx="372">
                  <c:v>0.74</c:v>
                </c:pt>
                <c:pt idx="373">
                  <c:v>0.67</c:v>
                </c:pt>
                <c:pt idx="374">
                  <c:v>0.59</c:v>
                </c:pt>
                <c:pt idx="375">
                  <c:v>0.51</c:v>
                </c:pt>
                <c:pt idx="376">
                  <c:v>0.45</c:v>
                </c:pt>
                <c:pt idx="377">
                  <c:v>0.39</c:v>
                </c:pt>
                <c:pt idx="378">
                  <c:v>0.35</c:v>
                </c:pt>
                <c:pt idx="379">
                  <c:v>0.32</c:v>
                </c:pt>
                <c:pt idx="380">
                  <c:v>0.33</c:v>
                </c:pt>
                <c:pt idx="381">
                  <c:v>0.38</c:v>
                </c:pt>
                <c:pt idx="382">
                  <c:v>0.41</c:v>
                </c:pt>
                <c:pt idx="383">
                  <c:v>0.44</c:v>
                </c:pt>
                <c:pt idx="384">
                  <c:v>0.46</c:v>
                </c:pt>
                <c:pt idx="385">
                  <c:v>0.44</c:v>
                </c:pt>
                <c:pt idx="386">
                  <c:v>0.42</c:v>
                </c:pt>
                <c:pt idx="387">
                  <c:v>0.39</c:v>
                </c:pt>
                <c:pt idx="388">
                  <c:v>0.34</c:v>
                </c:pt>
                <c:pt idx="389">
                  <c:v>0.28999999999999998</c:v>
                </c:pt>
                <c:pt idx="390">
                  <c:v>0.27</c:v>
                </c:pt>
                <c:pt idx="391">
                  <c:v>0.24</c:v>
                </c:pt>
                <c:pt idx="392">
                  <c:v>0.24</c:v>
                </c:pt>
                <c:pt idx="393">
                  <c:v>0.25</c:v>
                </c:pt>
                <c:pt idx="394">
                  <c:v>0.22</c:v>
                </c:pt>
                <c:pt idx="395">
                  <c:v>0.16</c:v>
                </c:pt>
                <c:pt idx="396">
                  <c:v>0.01</c:v>
                </c:pt>
                <c:pt idx="397">
                  <c:v>-0.16</c:v>
                </c:pt>
                <c:pt idx="398">
                  <c:v>-0.34</c:v>
                </c:pt>
                <c:pt idx="399">
                  <c:v>-0.45</c:v>
                </c:pt>
                <c:pt idx="400">
                  <c:v>-0.52</c:v>
                </c:pt>
                <c:pt idx="401">
                  <c:v>-0.52</c:v>
                </c:pt>
                <c:pt idx="402">
                  <c:v>-0.51</c:v>
                </c:pt>
                <c:pt idx="403">
                  <c:v>-0.49</c:v>
                </c:pt>
                <c:pt idx="404">
                  <c:v>-0.49</c:v>
                </c:pt>
                <c:pt idx="405">
                  <c:v>-0.48</c:v>
                </c:pt>
                <c:pt idx="406">
                  <c:v>-0.48</c:v>
                </c:pt>
                <c:pt idx="407">
                  <c:v>-0.49</c:v>
                </c:pt>
                <c:pt idx="408">
                  <c:v>-0.49</c:v>
                </c:pt>
                <c:pt idx="409">
                  <c:v>-0.48</c:v>
                </c:pt>
                <c:pt idx="410">
                  <c:v>-0.44</c:v>
                </c:pt>
                <c:pt idx="411">
                  <c:v>-0.38</c:v>
                </c:pt>
                <c:pt idx="412">
                  <c:v>-0.34</c:v>
                </c:pt>
                <c:pt idx="413">
                  <c:v>-0.3</c:v>
                </c:pt>
                <c:pt idx="414">
                  <c:v>-0.28000000000000003</c:v>
                </c:pt>
                <c:pt idx="415">
                  <c:v>-0.25</c:v>
                </c:pt>
                <c:pt idx="416">
                  <c:v>-0.22</c:v>
                </c:pt>
                <c:pt idx="417">
                  <c:v>-0.21</c:v>
                </c:pt>
                <c:pt idx="418">
                  <c:v>-0.22</c:v>
                </c:pt>
                <c:pt idx="419">
                  <c:v>-0.25</c:v>
                </c:pt>
                <c:pt idx="420">
                  <c:v>-0.27</c:v>
                </c:pt>
                <c:pt idx="421">
                  <c:v>-0.34</c:v>
                </c:pt>
                <c:pt idx="422">
                  <c:v>-0.4</c:v>
                </c:pt>
                <c:pt idx="423">
                  <c:v>-0.46</c:v>
                </c:pt>
                <c:pt idx="424">
                  <c:v>-0.57999999999999996</c:v>
                </c:pt>
                <c:pt idx="425">
                  <c:v>-0.68</c:v>
                </c:pt>
                <c:pt idx="426">
                  <c:v>-0.75</c:v>
                </c:pt>
                <c:pt idx="427">
                  <c:v>-0.77</c:v>
                </c:pt>
                <c:pt idx="428">
                  <c:v>-0.78</c:v>
                </c:pt>
                <c:pt idx="429">
                  <c:v>-0.79</c:v>
                </c:pt>
                <c:pt idx="430">
                  <c:v>-0.78</c:v>
                </c:pt>
                <c:pt idx="431">
                  <c:v>-0.75</c:v>
                </c:pt>
                <c:pt idx="432">
                  <c:v>-0.73</c:v>
                </c:pt>
                <c:pt idx="433">
                  <c:v>-0.66</c:v>
                </c:pt>
                <c:pt idx="434">
                  <c:v>-0.65</c:v>
                </c:pt>
                <c:pt idx="435">
                  <c:v>-0.64</c:v>
                </c:pt>
                <c:pt idx="436">
                  <c:v>-0.6</c:v>
                </c:pt>
                <c:pt idx="437">
                  <c:v>-0.59</c:v>
                </c:pt>
                <c:pt idx="438">
                  <c:v>-0.59</c:v>
                </c:pt>
                <c:pt idx="439">
                  <c:v>-0.56999999999999995</c:v>
                </c:pt>
                <c:pt idx="440">
                  <c:v>-0.56000000000000005</c:v>
                </c:pt>
                <c:pt idx="441">
                  <c:v>-0.54</c:v>
                </c:pt>
                <c:pt idx="442">
                  <c:v>-0.53</c:v>
                </c:pt>
                <c:pt idx="443">
                  <c:v>-0.53</c:v>
                </c:pt>
                <c:pt idx="444">
                  <c:v>-0.52</c:v>
                </c:pt>
                <c:pt idx="445">
                  <c:v>-0.52</c:v>
                </c:pt>
                <c:pt idx="446">
                  <c:v>-0.49</c:v>
                </c:pt>
                <c:pt idx="447">
                  <c:v>-0.48</c:v>
                </c:pt>
                <c:pt idx="448">
                  <c:v>-0.47</c:v>
                </c:pt>
                <c:pt idx="449">
                  <c:v>-0.42</c:v>
                </c:pt>
                <c:pt idx="450">
                  <c:v>-0.39</c:v>
                </c:pt>
                <c:pt idx="451">
                  <c:v>-0.37</c:v>
                </c:pt>
                <c:pt idx="452">
                  <c:v>-0.35</c:v>
                </c:pt>
                <c:pt idx="453">
                  <c:v>-0.36</c:v>
                </c:pt>
                <c:pt idx="454">
                  <c:v>-0.35</c:v>
                </c:pt>
                <c:pt idx="455">
                  <c:v>-0.38</c:v>
                </c:pt>
                <c:pt idx="456">
                  <c:v>-0.43</c:v>
                </c:pt>
                <c:pt idx="457">
                  <c:v>-0.44</c:v>
                </c:pt>
                <c:pt idx="458">
                  <c:v>-0.45</c:v>
                </c:pt>
                <c:pt idx="459">
                  <c:v>-0.46</c:v>
                </c:pt>
                <c:pt idx="460">
                  <c:v>-0.47</c:v>
                </c:pt>
                <c:pt idx="461">
                  <c:v>-0.46</c:v>
                </c:pt>
                <c:pt idx="462">
                  <c:v>-0.47</c:v>
                </c:pt>
                <c:pt idx="463">
                  <c:v>-0.44</c:v>
                </c:pt>
                <c:pt idx="464">
                  <c:v>-0.5</c:v>
                </c:pt>
                <c:pt idx="465">
                  <c:v>-0.49</c:v>
                </c:pt>
                <c:pt idx="466">
                  <c:v>-0.47</c:v>
                </c:pt>
                <c:pt idx="467">
                  <c:v>-0.46</c:v>
                </c:pt>
                <c:pt idx="468">
                  <c:v>-0.43</c:v>
                </c:pt>
                <c:pt idx="469">
                  <c:v>-0.42</c:v>
                </c:pt>
                <c:pt idx="470">
                  <c:v>-0.39</c:v>
                </c:pt>
                <c:pt idx="471">
                  <c:v>-0.35</c:v>
                </c:pt>
                <c:pt idx="472">
                  <c:v>-0.34</c:v>
                </c:pt>
                <c:pt idx="473">
                  <c:v>-0.33</c:v>
                </c:pt>
                <c:pt idx="474">
                  <c:v>-0.33</c:v>
                </c:pt>
                <c:pt idx="475">
                  <c:v>-0.33</c:v>
                </c:pt>
                <c:pt idx="476">
                  <c:v>-0.35</c:v>
                </c:pt>
                <c:pt idx="477">
                  <c:v>-0.35</c:v>
                </c:pt>
                <c:pt idx="478">
                  <c:v>-0.37</c:v>
                </c:pt>
                <c:pt idx="479">
                  <c:v>-0.39</c:v>
                </c:pt>
                <c:pt idx="480">
                  <c:v>-0.45</c:v>
                </c:pt>
                <c:pt idx="481">
                  <c:v>-0.48</c:v>
                </c:pt>
                <c:pt idx="482">
                  <c:v>-0.52</c:v>
                </c:pt>
                <c:pt idx="483">
                  <c:v>-0.53</c:v>
                </c:pt>
                <c:pt idx="484">
                  <c:v>-0.55000000000000004</c:v>
                </c:pt>
                <c:pt idx="485">
                  <c:v>-0.57999999999999996</c:v>
                </c:pt>
                <c:pt idx="486">
                  <c:v>-0.59</c:v>
                </c:pt>
                <c:pt idx="487">
                  <c:v>-0.59</c:v>
                </c:pt>
                <c:pt idx="488">
                  <c:v>-0.63</c:v>
                </c:pt>
                <c:pt idx="489">
                  <c:v>-0.68</c:v>
                </c:pt>
                <c:pt idx="490">
                  <c:v>-0.66</c:v>
                </c:pt>
                <c:pt idx="491">
                  <c:v>-0.64</c:v>
                </c:pt>
                <c:pt idx="492">
                  <c:v>-0.65</c:v>
                </c:pt>
                <c:pt idx="493">
                  <c:v>-0.64</c:v>
                </c:pt>
                <c:pt idx="494">
                  <c:v>-0.66</c:v>
                </c:pt>
                <c:pt idx="495">
                  <c:v>-0.79</c:v>
                </c:pt>
                <c:pt idx="496">
                  <c:v>-1.04</c:v>
                </c:pt>
                <c:pt idx="497">
                  <c:v>-1.31</c:v>
                </c:pt>
                <c:pt idx="498">
                  <c:v>-1.53</c:v>
                </c:pt>
                <c:pt idx="499">
                  <c:v>-1.64</c:v>
                </c:pt>
                <c:pt idx="500">
                  <c:v>-1.71</c:v>
                </c:pt>
                <c:pt idx="501">
                  <c:v>-1.71</c:v>
                </c:pt>
                <c:pt idx="502">
                  <c:v>-1.65</c:v>
                </c:pt>
                <c:pt idx="503">
                  <c:v>-1.57</c:v>
                </c:pt>
                <c:pt idx="504">
                  <c:v>-1.49</c:v>
                </c:pt>
                <c:pt idx="505">
                  <c:v>-1.41</c:v>
                </c:pt>
                <c:pt idx="506">
                  <c:v>-1.31</c:v>
                </c:pt>
                <c:pt idx="507">
                  <c:v>-1.23</c:v>
                </c:pt>
                <c:pt idx="508">
                  <c:v>-1.1299999999999999</c:v>
                </c:pt>
                <c:pt idx="509">
                  <c:v>-1</c:v>
                </c:pt>
                <c:pt idx="510">
                  <c:v>-0.89</c:v>
                </c:pt>
                <c:pt idx="511">
                  <c:v>-0.75</c:v>
                </c:pt>
                <c:pt idx="512">
                  <c:v>-0.63</c:v>
                </c:pt>
                <c:pt idx="513">
                  <c:v>-0.55000000000000004</c:v>
                </c:pt>
                <c:pt idx="514">
                  <c:v>-0.5</c:v>
                </c:pt>
                <c:pt idx="515">
                  <c:v>-0.44</c:v>
                </c:pt>
                <c:pt idx="516">
                  <c:v>-0.39</c:v>
                </c:pt>
                <c:pt idx="517">
                  <c:v>-0.36</c:v>
                </c:pt>
                <c:pt idx="518">
                  <c:v>-0.33</c:v>
                </c:pt>
                <c:pt idx="519">
                  <c:v>-0.3</c:v>
                </c:pt>
                <c:pt idx="520">
                  <c:v>-0.28000000000000003</c:v>
                </c:pt>
                <c:pt idx="521">
                  <c:v>-0.27</c:v>
                </c:pt>
                <c:pt idx="522">
                  <c:v>-0.24</c:v>
                </c:pt>
                <c:pt idx="523">
                  <c:v>-0.25</c:v>
                </c:pt>
                <c:pt idx="524">
                  <c:v>-0.24</c:v>
                </c:pt>
                <c:pt idx="525">
                  <c:v>-0.25</c:v>
                </c:pt>
                <c:pt idx="526">
                  <c:v>-0.23</c:v>
                </c:pt>
                <c:pt idx="527">
                  <c:v>-0.25</c:v>
                </c:pt>
                <c:pt idx="528">
                  <c:v>-0.25</c:v>
                </c:pt>
                <c:pt idx="529">
                  <c:v>-0.27</c:v>
                </c:pt>
                <c:pt idx="530">
                  <c:v>-0.32</c:v>
                </c:pt>
                <c:pt idx="531">
                  <c:v>-0.36</c:v>
                </c:pt>
                <c:pt idx="532">
                  <c:v>-0.37</c:v>
                </c:pt>
                <c:pt idx="533">
                  <c:v>-0.37</c:v>
                </c:pt>
                <c:pt idx="534">
                  <c:v>-0.33</c:v>
                </c:pt>
                <c:pt idx="535">
                  <c:v>-0.32</c:v>
                </c:pt>
                <c:pt idx="536">
                  <c:v>-0.28000000000000003</c:v>
                </c:pt>
                <c:pt idx="537">
                  <c:v>-0.27</c:v>
                </c:pt>
                <c:pt idx="538">
                  <c:v>-0.24</c:v>
                </c:pt>
                <c:pt idx="539">
                  <c:v>-0.27</c:v>
                </c:pt>
                <c:pt idx="540">
                  <c:v>-0.3</c:v>
                </c:pt>
                <c:pt idx="541">
                  <c:v>-0.28000000000000003</c:v>
                </c:pt>
                <c:pt idx="542">
                  <c:v>-0.26</c:v>
                </c:pt>
                <c:pt idx="543">
                  <c:v>-0.22</c:v>
                </c:pt>
                <c:pt idx="544">
                  <c:v>-0.2</c:v>
                </c:pt>
                <c:pt idx="545">
                  <c:v>-0.19</c:v>
                </c:pt>
                <c:pt idx="546">
                  <c:v>-0.19</c:v>
                </c:pt>
                <c:pt idx="547">
                  <c:v>-0.21</c:v>
                </c:pt>
                <c:pt idx="548">
                  <c:v>-0.27</c:v>
                </c:pt>
                <c:pt idx="549">
                  <c:v>-0.31</c:v>
                </c:pt>
                <c:pt idx="550">
                  <c:v>-0.34</c:v>
                </c:pt>
                <c:pt idx="551">
                  <c:v>-0.35</c:v>
                </c:pt>
                <c:pt idx="552">
                  <c:v>-0.35</c:v>
                </c:pt>
                <c:pt idx="553">
                  <c:v>-0.34</c:v>
                </c:pt>
                <c:pt idx="554">
                  <c:v>-0.38</c:v>
                </c:pt>
                <c:pt idx="555">
                  <c:v>-0.42</c:v>
                </c:pt>
                <c:pt idx="556">
                  <c:v>-0.41</c:v>
                </c:pt>
                <c:pt idx="557">
                  <c:v>-0.42</c:v>
                </c:pt>
                <c:pt idx="558">
                  <c:v>-0.5</c:v>
                </c:pt>
                <c:pt idx="559">
                  <c:v>-0.52</c:v>
                </c:pt>
                <c:pt idx="560">
                  <c:v>-0.56999999999999995</c:v>
                </c:pt>
                <c:pt idx="561">
                  <c:v>-0.62</c:v>
                </c:pt>
                <c:pt idx="562">
                  <c:v>-0.66</c:v>
                </c:pt>
                <c:pt idx="563">
                  <c:v>-0.74</c:v>
                </c:pt>
                <c:pt idx="564">
                  <c:v>-0.8</c:v>
                </c:pt>
                <c:pt idx="565">
                  <c:v>-0.86</c:v>
                </c:pt>
                <c:pt idx="566">
                  <c:v>-0.88</c:v>
                </c:pt>
                <c:pt idx="567">
                  <c:v>-0.92</c:v>
                </c:pt>
                <c:pt idx="568">
                  <c:v>-0.93</c:v>
                </c:pt>
                <c:pt idx="569">
                  <c:v>-0.92</c:v>
                </c:pt>
                <c:pt idx="570">
                  <c:v>-0.92</c:v>
                </c:pt>
                <c:pt idx="571">
                  <c:v>-0.92</c:v>
                </c:pt>
                <c:pt idx="572">
                  <c:v>-0.93</c:v>
                </c:pt>
                <c:pt idx="573">
                  <c:v>-0.93</c:v>
                </c:pt>
                <c:pt idx="574">
                  <c:v>-0.89</c:v>
                </c:pt>
                <c:pt idx="575">
                  <c:v>-0.85</c:v>
                </c:pt>
                <c:pt idx="576">
                  <c:v>-0.86</c:v>
                </c:pt>
                <c:pt idx="577">
                  <c:v>-0.86</c:v>
                </c:pt>
                <c:pt idx="578">
                  <c:v>-0.86</c:v>
                </c:pt>
                <c:pt idx="579">
                  <c:v>-0.86</c:v>
                </c:pt>
                <c:pt idx="580">
                  <c:v>-0.87</c:v>
                </c:pt>
                <c:pt idx="581">
                  <c:v>-0.86</c:v>
                </c:pt>
                <c:pt idx="582">
                  <c:v>-0.86</c:v>
                </c:pt>
                <c:pt idx="583">
                  <c:v>-0.88</c:v>
                </c:pt>
                <c:pt idx="584">
                  <c:v>-0.86</c:v>
                </c:pt>
                <c:pt idx="585">
                  <c:v>-0.89</c:v>
                </c:pt>
                <c:pt idx="586">
                  <c:v>-0.93</c:v>
                </c:pt>
                <c:pt idx="587">
                  <c:v>-0.95</c:v>
                </c:pt>
                <c:pt idx="588">
                  <c:v>-0.98</c:v>
                </c:pt>
                <c:pt idx="589">
                  <c:v>-0.98</c:v>
                </c:pt>
                <c:pt idx="590">
                  <c:v>-1.01</c:v>
                </c:pt>
                <c:pt idx="591">
                  <c:v>-1.03</c:v>
                </c:pt>
                <c:pt idx="592">
                  <c:v>-1.04</c:v>
                </c:pt>
                <c:pt idx="593">
                  <c:v>-1.1100000000000001</c:v>
                </c:pt>
                <c:pt idx="594">
                  <c:v>-1.21</c:v>
                </c:pt>
                <c:pt idx="595">
                  <c:v>-1.35</c:v>
                </c:pt>
                <c:pt idx="596">
                  <c:v>-1.6</c:v>
                </c:pt>
                <c:pt idx="597">
                  <c:v>-1.94</c:v>
                </c:pt>
                <c:pt idx="598">
                  <c:v>-2.29</c:v>
                </c:pt>
                <c:pt idx="599">
                  <c:v>-2.52</c:v>
                </c:pt>
                <c:pt idx="600">
                  <c:v>-2.62</c:v>
                </c:pt>
                <c:pt idx="601">
                  <c:v>-2.63</c:v>
                </c:pt>
                <c:pt idx="602">
                  <c:v>-2.65</c:v>
                </c:pt>
                <c:pt idx="603">
                  <c:v>-2.66</c:v>
                </c:pt>
                <c:pt idx="604">
                  <c:v>-2.65</c:v>
                </c:pt>
                <c:pt idx="605">
                  <c:v>-2.66</c:v>
                </c:pt>
                <c:pt idx="606">
                  <c:v>-2.65</c:v>
                </c:pt>
                <c:pt idx="607">
                  <c:v>-2.69</c:v>
                </c:pt>
                <c:pt idx="608">
                  <c:v>-2.68</c:v>
                </c:pt>
                <c:pt idx="609">
                  <c:v>-2.67</c:v>
                </c:pt>
                <c:pt idx="610">
                  <c:v>-2.67</c:v>
                </c:pt>
                <c:pt idx="611">
                  <c:v>-2.64</c:v>
                </c:pt>
                <c:pt idx="612">
                  <c:v>-2.62</c:v>
                </c:pt>
                <c:pt idx="613">
                  <c:v>-2.57</c:v>
                </c:pt>
                <c:pt idx="614">
                  <c:v>-2.5299999999999998</c:v>
                </c:pt>
                <c:pt idx="615">
                  <c:v>-2.5099999999999998</c:v>
                </c:pt>
                <c:pt idx="616">
                  <c:v>-2.4300000000000002</c:v>
                </c:pt>
                <c:pt idx="617">
                  <c:v>-2.39</c:v>
                </c:pt>
                <c:pt idx="618">
                  <c:v>-2.44</c:v>
                </c:pt>
                <c:pt idx="619">
                  <c:v>-2.41</c:v>
                </c:pt>
                <c:pt idx="620">
                  <c:v>-2.44</c:v>
                </c:pt>
                <c:pt idx="621">
                  <c:v>-2.44</c:v>
                </c:pt>
                <c:pt idx="622">
                  <c:v>-2.52</c:v>
                </c:pt>
                <c:pt idx="623">
                  <c:v>-2.56</c:v>
                </c:pt>
                <c:pt idx="624">
                  <c:v>-2.59</c:v>
                </c:pt>
                <c:pt idx="625">
                  <c:v>-2.6</c:v>
                </c:pt>
                <c:pt idx="626">
                  <c:v>-2.67</c:v>
                </c:pt>
                <c:pt idx="627">
                  <c:v>-2.75</c:v>
                </c:pt>
                <c:pt idx="628">
                  <c:v>-2.82</c:v>
                </c:pt>
                <c:pt idx="629">
                  <c:v>-2.88</c:v>
                </c:pt>
                <c:pt idx="630">
                  <c:v>-2.96</c:v>
                </c:pt>
                <c:pt idx="631">
                  <c:v>-3</c:v>
                </c:pt>
                <c:pt idx="632">
                  <c:v>-3.06</c:v>
                </c:pt>
                <c:pt idx="633">
                  <c:v>-3.11</c:v>
                </c:pt>
                <c:pt idx="634">
                  <c:v>-3.12</c:v>
                </c:pt>
                <c:pt idx="635">
                  <c:v>-3.21</c:v>
                </c:pt>
                <c:pt idx="636">
                  <c:v>-3.24</c:v>
                </c:pt>
                <c:pt idx="637">
                  <c:v>-3.25</c:v>
                </c:pt>
                <c:pt idx="638">
                  <c:v>-3.34</c:v>
                </c:pt>
                <c:pt idx="639">
                  <c:v>-3.4</c:v>
                </c:pt>
                <c:pt idx="640">
                  <c:v>-3.46</c:v>
                </c:pt>
                <c:pt idx="641">
                  <c:v>-3.5</c:v>
                </c:pt>
                <c:pt idx="642">
                  <c:v>-3.56</c:v>
                </c:pt>
                <c:pt idx="643">
                  <c:v>-3.6</c:v>
                </c:pt>
                <c:pt idx="644">
                  <c:v>-3.63</c:v>
                </c:pt>
                <c:pt idx="645">
                  <c:v>-3.66</c:v>
                </c:pt>
                <c:pt idx="646">
                  <c:v>-3.71</c:v>
                </c:pt>
                <c:pt idx="647">
                  <c:v>-3.73</c:v>
                </c:pt>
                <c:pt idx="648">
                  <c:v>-3.71</c:v>
                </c:pt>
                <c:pt idx="649">
                  <c:v>-3.72</c:v>
                </c:pt>
                <c:pt idx="650">
                  <c:v>-3.69</c:v>
                </c:pt>
                <c:pt idx="651">
                  <c:v>-3.6</c:v>
                </c:pt>
                <c:pt idx="652">
                  <c:v>-3.6</c:v>
                </c:pt>
                <c:pt idx="653">
                  <c:v>-3.57</c:v>
                </c:pt>
                <c:pt idx="654">
                  <c:v>-3.55</c:v>
                </c:pt>
                <c:pt idx="655">
                  <c:v>-3.55</c:v>
                </c:pt>
                <c:pt idx="656">
                  <c:v>-3.55</c:v>
                </c:pt>
                <c:pt idx="657">
                  <c:v>-3.51</c:v>
                </c:pt>
                <c:pt idx="658">
                  <c:v>-3.46</c:v>
                </c:pt>
                <c:pt idx="659">
                  <c:v>-3.39</c:v>
                </c:pt>
                <c:pt idx="660">
                  <c:v>-3.32</c:v>
                </c:pt>
                <c:pt idx="661">
                  <c:v>-3.27</c:v>
                </c:pt>
                <c:pt idx="662">
                  <c:v>-3.19</c:v>
                </c:pt>
                <c:pt idx="663">
                  <c:v>-3.1</c:v>
                </c:pt>
                <c:pt idx="664">
                  <c:v>-3.01</c:v>
                </c:pt>
                <c:pt idx="665">
                  <c:v>-2.94</c:v>
                </c:pt>
                <c:pt idx="666">
                  <c:v>-2.87</c:v>
                </c:pt>
                <c:pt idx="667">
                  <c:v>-2.8</c:v>
                </c:pt>
                <c:pt idx="668">
                  <c:v>-2.73</c:v>
                </c:pt>
                <c:pt idx="669">
                  <c:v>-2.69</c:v>
                </c:pt>
                <c:pt idx="670">
                  <c:v>-2.62</c:v>
                </c:pt>
                <c:pt idx="671">
                  <c:v>-2.56</c:v>
                </c:pt>
                <c:pt idx="672">
                  <c:v>-2.42</c:v>
                </c:pt>
                <c:pt idx="673">
                  <c:v>-2.3199999999999998</c:v>
                </c:pt>
                <c:pt idx="674">
                  <c:v>-2.2599999999999998</c:v>
                </c:pt>
                <c:pt idx="675">
                  <c:v>-2.21</c:v>
                </c:pt>
                <c:pt idx="676">
                  <c:v>-2.15</c:v>
                </c:pt>
                <c:pt idx="677">
                  <c:v>-2.11</c:v>
                </c:pt>
                <c:pt idx="678">
                  <c:v>-2.0699999999999998</c:v>
                </c:pt>
                <c:pt idx="679">
                  <c:v>-2.0499999999999998</c:v>
                </c:pt>
                <c:pt idx="680">
                  <c:v>-2.0099999999999998</c:v>
                </c:pt>
                <c:pt idx="681">
                  <c:v>-2</c:v>
                </c:pt>
                <c:pt idx="682">
                  <c:v>-1.98</c:v>
                </c:pt>
                <c:pt idx="683">
                  <c:v>-1.97</c:v>
                </c:pt>
                <c:pt idx="684">
                  <c:v>-1.96</c:v>
                </c:pt>
                <c:pt idx="685">
                  <c:v>-1.88</c:v>
                </c:pt>
                <c:pt idx="686">
                  <c:v>-1.85</c:v>
                </c:pt>
                <c:pt idx="687">
                  <c:v>-1.88</c:v>
                </c:pt>
                <c:pt idx="688">
                  <c:v>-1.84</c:v>
                </c:pt>
                <c:pt idx="689">
                  <c:v>-1.84</c:v>
                </c:pt>
                <c:pt idx="690">
                  <c:v>-1.8</c:v>
                </c:pt>
                <c:pt idx="691">
                  <c:v>-1.79</c:v>
                </c:pt>
                <c:pt idx="692">
                  <c:v>-1.73</c:v>
                </c:pt>
                <c:pt idx="693">
                  <c:v>-1.67</c:v>
                </c:pt>
                <c:pt idx="694">
                  <c:v>-1.66</c:v>
                </c:pt>
                <c:pt idx="695">
                  <c:v>-1.72</c:v>
                </c:pt>
                <c:pt idx="696">
                  <c:v>-1.9</c:v>
                </c:pt>
                <c:pt idx="697">
                  <c:v>-2.0499999999999998</c:v>
                </c:pt>
                <c:pt idx="698">
                  <c:v>-2.1800000000000002</c:v>
                </c:pt>
                <c:pt idx="699">
                  <c:v>-2.31</c:v>
                </c:pt>
                <c:pt idx="700">
                  <c:v>-2.35</c:v>
                </c:pt>
                <c:pt idx="701">
                  <c:v>-2.39</c:v>
                </c:pt>
                <c:pt idx="702">
                  <c:v>-2.42</c:v>
                </c:pt>
                <c:pt idx="703">
                  <c:v>-2.41</c:v>
                </c:pt>
                <c:pt idx="704">
                  <c:v>-2.42</c:v>
                </c:pt>
                <c:pt idx="705">
                  <c:v>-2.4500000000000002</c:v>
                </c:pt>
                <c:pt idx="706">
                  <c:v>-2.46</c:v>
                </c:pt>
                <c:pt idx="707">
                  <c:v>-2.4900000000000002</c:v>
                </c:pt>
                <c:pt idx="708">
                  <c:v>-2.52</c:v>
                </c:pt>
                <c:pt idx="709">
                  <c:v>-2.54</c:v>
                </c:pt>
                <c:pt idx="710">
                  <c:v>-2.57</c:v>
                </c:pt>
                <c:pt idx="711">
                  <c:v>-2.58</c:v>
                </c:pt>
                <c:pt idx="712">
                  <c:v>-2.63</c:v>
                </c:pt>
                <c:pt idx="713">
                  <c:v>-2.67</c:v>
                </c:pt>
                <c:pt idx="714">
                  <c:v>-2.71</c:v>
                </c:pt>
                <c:pt idx="715">
                  <c:v>-2.75</c:v>
                </c:pt>
                <c:pt idx="716">
                  <c:v>-2.81</c:v>
                </c:pt>
                <c:pt idx="717">
                  <c:v>-2.86</c:v>
                </c:pt>
                <c:pt idx="718">
                  <c:v>-2.88</c:v>
                </c:pt>
                <c:pt idx="719">
                  <c:v>-2.9</c:v>
                </c:pt>
                <c:pt idx="720">
                  <c:v>-2.97</c:v>
                </c:pt>
                <c:pt idx="721">
                  <c:v>-3.03</c:v>
                </c:pt>
                <c:pt idx="722">
                  <c:v>-3.11</c:v>
                </c:pt>
                <c:pt idx="723">
                  <c:v>-3.21</c:v>
                </c:pt>
                <c:pt idx="724">
                  <c:v>-3.31</c:v>
                </c:pt>
                <c:pt idx="725">
                  <c:v>-3.38</c:v>
                </c:pt>
                <c:pt idx="726">
                  <c:v>-3.46</c:v>
                </c:pt>
                <c:pt idx="727">
                  <c:v>-3.52</c:v>
                </c:pt>
                <c:pt idx="728">
                  <c:v>-3.57</c:v>
                </c:pt>
                <c:pt idx="729">
                  <c:v>-3.65</c:v>
                </c:pt>
                <c:pt idx="730">
                  <c:v>-3.69</c:v>
                </c:pt>
                <c:pt idx="731">
                  <c:v>-3.79</c:v>
                </c:pt>
                <c:pt idx="732">
                  <c:v>-3.83</c:v>
                </c:pt>
                <c:pt idx="733">
                  <c:v>-3.8</c:v>
                </c:pt>
                <c:pt idx="734">
                  <c:v>-3.82</c:v>
                </c:pt>
                <c:pt idx="735">
                  <c:v>-3.84</c:v>
                </c:pt>
                <c:pt idx="736">
                  <c:v>-3.86</c:v>
                </c:pt>
                <c:pt idx="737">
                  <c:v>-3.88</c:v>
                </c:pt>
                <c:pt idx="738">
                  <c:v>-3.87</c:v>
                </c:pt>
                <c:pt idx="739">
                  <c:v>-3.85</c:v>
                </c:pt>
                <c:pt idx="740">
                  <c:v>-3.83</c:v>
                </c:pt>
                <c:pt idx="741">
                  <c:v>-3.78</c:v>
                </c:pt>
                <c:pt idx="742">
                  <c:v>-3.76</c:v>
                </c:pt>
                <c:pt idx="743">
                  <c:v>-3.71</c:v>
                </c:pt>
                <c:pt idx="744">
                  <c:v>-3.7</c:v>
                </c:pt>
                <c:pt idx="745">
                  <c:v>-3.68</c:v>
                </c:pt>
                <c:pt idx="746">
                  <c:v>-3.66</c:v>
                </c:pt>
                <c:pt idx="747">
                  <c:v>-3.63</c:v>
                </c:pt>
                <c:pt idx="748">
                  <c:v>-3.62</c:v>
                </c:pt>
                <c:pt idx="749">
                  <c:v>-3.57</c:v>
                </c:pt>
                <c:pt idx="750">
                  <c:v>-3.53</c:v>
                </c:pt>
                <c:pt idx="751">
                  <c:v>-3.47</c:v>
                </c:pt>
                <c:pt idx="752">
                  <c:v>-3.44</c:v>
                </c:pt>
                <c:pt idx="753">
                  <c:v>-3.36</c:v>
                </c:pt>
                <c:pt idx="754">
                  <c:v>-3.32</c:v>
                </c:pt>
                <c:pt idx="755">
                  <c:v>-3.32</c:v>
                </c:pt>
                <c:pt idx="756">
                  <c:v>-3.31</c:v>
                </c:pt>
                <c:pt idx="757">
                  <c:v>-3.26</c:v>
                </c:pt>
                <c:pt idx="758">
                  <c:v>-3.21</c:v>
                </c:pt>
                <c:pt idx="759">
                  <c:v>-3.08</c:v>
                </c:pt>
                <c:pt idx="760">
                  <c:v>-2.96</c:v>
                </c:pt>
                <c:pt idx="761">
                  <c:v>-2.85</c:v>
                </c:pt>
                <c:pt idx="762">
                  <c:v>-2.77</c:v>
                </c:pt>
                <c:pt idx="763">
                  <c:v>-2.72</c:v>
                </c:pt>
                <c:pt idx="764">
                  <c:v>-2.71</c:v>
                </c:pt>
                <c:pt idx="765">
                  <c:v>-2.68</c:v>
                </c:pt>
                <c:pt idx="766">
                  <c:v>-2.67</c:v>
                </c:pt>
                <c:pt idx="767">
                  <c:v>-2.68</c:v>
                </c:pt>
                <c:pt idx="768">
                  <c:v>-2.67</c:v>
                </c:pt>
                <c:pt idx="769">
                  <c:v>-2.67</c:v>
                </c:pt>
                <c:pt idx="770">
                  <c:v>-2.67</c:v>
                </c:pt>
                <c:pt idx="771">
                  <c:v>-2.6</c:v>
                </c:pt>
                <c:pt idx="772">
                  <c:v>-2.57</c:v>
                </c:pt>
                <c:pt idx="773">
                  <c:v>-2.52</c:v>
                </c:pt>
                <c:pt idx="774">
                  <c:v>-2.4900000000000002</c:v>
                </c:pt>
                <c:pt idx="775">
                  <c:v>-2.4300000000000002</c:v>
                </c:pt>
                <c:pt idx="776">
                  <c:v>-2.36</c:v>
                </c:pt>
                <c:pt idx="777">
                  <c:v>-2.3199999999999998</c:v>
                </c:pt>
                <c:pt idx="778">
                  <c:v>-2.27</c:v>
                </c:pt>
                <c:pt idx="779">
                  <c:v>-2.2599999999999998</c:v>
                </c:pt>
                <c:pt idx="780">
                  <c:v>-2.27</c:v>
                </c:pt>
                <c:pt idx="781">
                  <c:v>-2.2400000000000002</c:v>
                </c:pt>
                <c:pt idx="782">
                  <c:v>-2.21</c:v>
                </c:pt>
                <c:pt idx="783">
                  <c:v>-2.2000000000000002</c:v>
                </c:pt>
                <c:pt idx="784">
                  <c:v>-2.16</c:v>
                </c:pt>
                <c:pt idx="785">
                  <c:v>-2.14</c:v>
                </c:pt>
                <c:pt idx="786">
                  <c:v>-2.0699999999999998</c:v>
                </c:pt>
                <c:pt idx="787">
                  <c:v>-2.0099999999999998</c:v>
                </c:pt>
                <c:pt idx="788">
                  <c:v>-1.93</c:v>
                </c:pt>
                <c:pt idx="789">
                  <c:v>-1.86</c:v>
                </c:pt>
                <c:pt idx="790">
                  <c:v>-1.8</c:v>
                </c:pt>
                <c:pt idx="791">
                  <c:v>-1.75</c:v>
                </c:pt>
                <c:pt idx="792">
                  <c:v>-1.81</c:v>
                </c:pt>
                <c:pt idx="793">
                  <c:v>-2.0299999999999998</c:v>
                </c:pt>
                <c:pt idx="794">
                  <c:v>-3.61</c:v>
                </c:pt>
              </c:numCache>
            </c:numRef>
          </c:yVal>
          <c:smooth val="1"/>
          <c:extLst xmlns:c16r2="http://schemas.microsoft.com/office/drawing/2015/06/chart">
            <c:ext xmlns:c16="http://schemas.microsoft.com/office/drawing/2014/chart" uri="{C3380CC4-5D6E-409C-BE32-E72D297353CC}">
              <c16:uniqueId val="{00000000-CCDA-41E0-8D94-6CED583731D2}"/>
            </c:ext>
          </c:extLst>
        </c:ser>
        <c:dLbls>
          <c:showLegendKey val="0"/>
          <c:showVal val="0"/>
          <c:showCatName val="0"/>
          <c:showSerName val="0"/>
          <c:showPercent val="0"/>
          <c:showBubbleSize val="0"/>
        </c:dLbls>
        <c:axId val="227461360"/>
        <c:axId val="227461920"/>
      </c:scatterChart>
      <c:valAx>
        <c:axId val="227461360"/>
        <c:scaling>
          <c:orientation val="minMax"/>
          <c:max val="1600"/>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27461920"/>
        <c:crosses val="autoZero"/>
        <c:crossBetween val="midCat"/>
      </c:valAx>
      <c:valAx>
        <c:axId val="227461920"/>
        <c:scaling>
          <c:orientation val="minMax"/>
          <c:max val="12"/>
          <c:min val="-4"/>
        </c:scaling>
        <c:delete val="0"/>
        <c:axPos val="l"/>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27461360"/>
        <c:crossesAt val="-4"/>
        <c:crossBetween val="midCat"/>
        <c:majorUnit val="4"/>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ysClr val="window" lastClr="FFFFFF"/>
    </a:solidFill>
    <a:ln>
      <a:solidFill>
        <a:sysClr val="windowText" lastClr="000000"/>
      </a:solidFill>
    </a:ln>
    <a:effectLst/>
  </c:spPr>
  <c:txPr>
    <a:bodyPr/>
    <a:lstStyle/>
    <a:p>
      <a:pPr>
        <a:defRPr/>
      </a:pPr>
      <a:endParaRPr lang="zh-CN"/>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ltLang="zh-CN" sz="1200" dirty="0" smtClean="0"/>
              <a:t>Field  in different x position</a:t>
            </a:r>
            <a:endParaRPr lang="zh-CN" sz="1200" dirty="0"/>
          </a:p>
        </c:rich>
      </c:tx>
      <c:layout>
        <c:manualLayout>
          <c:xMode val="edge"/>
          <c:yMode val="edge"/>
          <c:x val="0.28579585234860472"/>
          <c:y val="5.2455543134096207E-2"/>
        </c:manualLayout>
      </c:layout>
      <c:overlay val="0"/>
    </c:title>
    <c:autoTitleDeleted val="0"/>
    <c:plotArea>
      <c:layout>
        <c:manualLayout>
          <c:layoutTarget val="inner"/>
          <c:xMode val="edge"/>
          <c:yMode val="edge"/>
          <c:x val="0.13518715277777779"/>
          <c:y val="0.18436690944639214"/>
          <c:w val="0.71630815972222217"/>
          <c:h val="0.66284083333333332"/>
        </c:manualLayout>
      </c:layout>
      <c:scatterChart>
        <c:scatterStyle val="smoothMarker"/>
        <c:varyColors val="0"/>
        <c:ser>
          <c:idx val="0"/>
          <c:order val="0"/>
          <c:tx>
            <c:strRef>
              <c:f>水平场均匀性!$E$23</c:f>
              <c:strCache>
                <c:ptCount val="1"/>
                <c:pt idx="0">
                  <c:v>X=-6</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水平场均匀性!$E$24:$E$732</c:f>
              <c:numCache>
                <c:formatCode>General</c:formatCode>
                <c:ptCount val="709"/>
                <c:pt idx="0">
                  <c:v>-0.97</c:v>
                </c:pt>
                <c:pt idx="1">
                  <c:v>-0.96</c:v>
                </c:pt>
                <c:pt idx="2">
                  <c:v>-1.08</c:v>
                </c:pt>
                <c:pt idx="3">
                  <c:v>-1.06</c:v>
                </c:pt>
                <c:pt idx="4">
                  <c:v>-1.1399999999999999</c:v>
                </c:pt>
                <c:pt idx="5">
                  <c:v>-1</c:v>
                </c:pt>
                <c:pt idx="6">
                  <c:v>-1.02</c:v>
                </c:pt>
                <c:pt idx="7">
                  <c:v>-0.91</c:v>
                </c:pt>
                <c:pt idx="8">
                  <c:v>-0.99</c:v>
                </c:pt>
                <c:pt idx="9">
                  <c:v>-1.04</c:v>
                </c:pt>
                <c:pt idx="10">
                  <c:v>-1.1100000000000001</c:v>
                </c:pt>
                <c:pt idx="11">
                  <c:v>-1.06</c:v>
                </c:pt>
                <c:pt idx="12">
                  <c:v>-1.17</c:v>
                </c:pt>
                <c:pt idx="13">
                  <c:v>-1.19</c:v>
                </c:pt>
                <c:pt idx="14">
                  <c:v>-1.34</c:v>
                </c:pt>
                <c:pt idx="15">
                  <c:v>-1.39</c:v>
                </c:pt>
                <c:pt idx="16">
                  <c:v>-1.36</c:v>
                </c:pt>
                <c:pt idx="17">
                  <c:v>-1.43</c:v>
                </c:pt>
                <c:pt idx="18">
                  <c:v>-1.47</c:v>
                </c:pt>
                <c:pt idx="19">
                  <c:v>-1.64</c:v>
                </c:pt>
                <c:pt idx="20">
                  <c:v>-1.66</c:v>
                </c:pt>
                <c:pt idx="21">
                  <c:v>-1.68</c:v>
                </c:pt>
                <c:pt idx="22">
                  <c:v>-1.67</c:v>
                </c:pt>
                <c:pt idx="23">
                  <c:v>-1.79</c:v>
                </c:pt>
                <c:pt idx="24">
                  <c:v>-1.85</c:v>
                </c:pt>
                <c:pt idx="25">
                  <c:v>-1.88</c:v>
                </c:pt>
                <c:pt idx="26">
                  <c:v>-1.9</c:v>
                </c:pt>
                <c:pt idx="27">
                  <c:v>-2.0099999999999998</c:v>
                </c:pt>
                <c:pt idx="28">
                  <c:v>-2.12</c:v>
                </c:pt>
                <c:pt idx="29">
                  <c:v>-2.12</c:v>
                </c:pt>
                <c:pt idx="30">
                  <c:v>-2.2400000000000002</c:v>
                </c:pt>
                <c:pt idx="31">
                  <c:v>-2.31</c:v>
                </c:pt>
                <c:pt idx="32">
                  <c:v>-2.35</c:v>
                </c:pt>
                <c:pt idx="33">
                  <c:v>-2.46</c:v>
                </c:pt>
                <c:pt idx="34">
                  <c:v>-2.58</c:v>
                </c:pt>
                <c:pt idx="35">
                  <c:v>-2.69</c:v>
                </c:pt>
                <c:pt idx="36">
                  <c:v>-2.77</c:v>
                </c:pt>
                <c:pt idx="37">
                  <c:v>-2.86</c:v>
                </c:pt>
                <c:pt idx="38">
                  <c:v>-2.9</c:v>
                </c:pt>
                <c:pt idx="39">
                  <c:v>-3.06</c:v>
                </c:pt>
                <c:pt idx="40">
                  <c:v>-3.16</c:v>
                </c:pt>
                <c:pt idx="41">
                  <c:v>-3.19</c:v>
                </c:pt>
                <c:pt idx="42">
                  <c:v>-3.33</c:v>
                </c:pt>
                <c:pt idx="43">
                  <c:v>-3.44</c:v>
                </c:pt>
                <c:pt idx="44">
                  <c:v>-3.59</c:v>
                </c:pt>
                <c:pt idx="45">
                  <c:v>-3.61</c:v>
                </c:pt>
                <c:pt idx="46">
                  <c:v>-3.8</c:v>
                </c:pt>
                <c:pt idx="47">
                  <c:v>-3.84</c:v>
                </c:pt>
                <c:pt idx="48">
                  <c:v>-4</c:v>
                </c:pt>
                <c:pt idx="49">
                  <c:v>-4.2</c:v>
                </c:pt>
                <c:pt idx="50">
                  <c:v>-4.41</c:v>
                </c:pt>
                <c:pt idx="51">
                  <c:v>-4.46</c:v>
                </c:pt>
                <c:pt idx="52">
                  <c:v>-4.55</c:v>
                </c:pt>
                <c:pt idx="53">
                  <c:v>-4.8099999999999996</c:v>
                </c:pt>
                <c:pt idx="54">
                  <c:v>-4.95</c:v>
                </c:pt>
                <c:pt idx="55">
                  <c:v>-5.04</c:v>
                </c:pt>
                <c:pt idx="56">
                  <c:v>-5.17</c:v>
                </c:pt>
                <c:pt idx="57">
                  <c:v>-5.48</c:v>
                </c:pt>
                <c:pt idx="58">
                  <c:v>-5.66</c:v>
                </c:pt>
                <c:pt idx="59">
                  <c:v>-5.78</c:v>
                </c:pt>
                <c:pt idx="60">
                  <c:v>-5.98</c:v>
                </c:pt>
                <c:pt idx="61">
                  <c:v>-6.26</c:v>
                </c:pt>
                <c:pt idx="62">
                  <c:v>-6.55</c:v>
                </c:pt>
                <c:pt idx="63">
                  <c:v>-6.66</c:v>
                </c:pt>
                <c:pt idx="64">
                  <c:v>-7.05</c:v>
                </c:pt>
                <c:pt idx="65">
                  <c:v>-7.33</c:v>
                </c:pt>
                <c:pt idx="66">
                  <c:v>-7.59</c:v>
                </c:pt>
                <c:pt idx="67">
                  <c:v>-8.09</c:v>
                </c:pt>
                <c:pt idx="68">
                  <c:v>-8.3000000000000007</c:v>
                </c:pt>
                <c:pt idx="69">
                  <c:v>-8.7100000000000009</c:v>
                </c:pt>
                <c:pt idx="70">
                  <c:v>-9</c:v>
                </c:pt>
                <c:pt idx="71">
                  <c:v>-9.6</c:v>
                </c:pt>
                <c:pt idx="72">
                  <c:v>-9.89</c:v>
                </c:pt>
                <c:pt idx="73">
                  <c:v>-10.53</c:v>
                </c:pt>
                <c:pt idx="74">
                  <c:v>-10.68</c:v>
                </c:pt>
                <c:pt idx="75">
                  <c:v>-11</c:v>
                </c:pt>
                <c:pt idx="76">
                  <c:v>-11.64</c:v>
                </c:pt>
                <c:pt idx="77">
                  <c:v>-12.55</c:v>
                </c:pt>
                <c:pt idx="78">
                  <c:v>-12.81</c:v>
                </c:pt>
                <c:pt idx="79">
                  <c:v>-13.19</c:v>
                </c:pt>
                <c:pt idx="80">
                  <c:v>-13.88</c:v>
                </c:pt>
                <c:pt idx="81">
                  <c:v>-14.51</c:v>
                </c:pt>
                <c:pt idx="82">
                  <c:v>-15.38</c:v>
                </c:pt>
                <c:pt idx="83">
                  <c:v>-16.78</c:v>
                </c:pt>
                <c:pt idx="84">
                  <c:v>-17.47</c:v>
                </c:pt>
                <c:pt idx="85">
                  <c:v>-18.82</c:v>
                </c:pt>
                <c:pt idx="86">
                  <c:v>-19.46</c:v>
                </c:pt>
                <c:pt idx="87">
                  <c:v>-21.02</c:v>
                </c:pt>
                <c:pt idx="88">
                  <c:v>-22.46</c:v>
                </c:pt>
                <c:pt idx="89">
                  <c:v>-23.82</c:v>
                </c:pt>
                <c:pt idx="90">
                  <c:v>-25.24</c:v>
                </c:pt>
                <c:pt idx="91">
                  <c:v>-26.66</c:v>
                </c:pt>
                <c:pt idx="92">
                  <c:v>-28.86</c:v>
                </c:pt>
                <c:pt idx="93">
                  <c:v>-30.48</c:v>
                </c:pt>
                <c:pt idx="94">
                  <c:v>-32.159999999999997</c:v>
                </c:pt>
                <c:pt idx="95">
                  <c:v>-34.51</c:v>
                </c:pt>
                <c:pt idx="96">
                  <c:v>-37.08</c:v>
                </c:pt>
                <c:pt idx="97">
                  <c:v>-39.450000000000003</c:v>
                </c:pt>
                <c:pt idx="98">
                  <c:v>-41.55</c:v>
                </c:pt>
                <c:pt idx="99">
                  <c:v>-44.57</c:v>
                </c:pt>
                <c:pt idx="100">
                  <c:v>-46.87</c:v>
                </c:pt>
                <c:pt idx="101">
                  <c:v>-49.26</c:v>
                </c:pt>
                <c:pt idx="102">
                  <c:v>-50.98</c:v>
                </c:pt>
                <c:pt idx="103">
                  <c:v>-52.13</c:v>
                </c:pt>
                <c:pt idx="104">
                  <c:v>-52.05</c:v>
                </c:pt>
                <c:pt idx="105">
                  <c:v>-49.98</c:v>
                </c:pt>
                <c:pt idx="106">
                  <c:v>-45.87</c:v>
                </c:pt>
                <c:pt idx="107">
                  <c:v>-37.68</c:v>
                </c:pt>
                <c:pt idx="108">
                  <c:v>-25.45</c:v>
                </c:pt>
                <c:pt idx="109">
                  <c:v>-7.57</c:v>
                </c:pt>
                <c:pt idx="110">
                  <c:v>16.57</c:v>
                </c:pt>
                <c:pt idx="111">
                  <c:v>48.13</c:v>
                </c:pt>
                <c:pt idx="112">
                  <c:v>90.17</c:v>
                </c:pt>
                <c:pt idx="113">
                  <c:v>143.31</c:v>
                </c:pt>
                <c:pt idx="114">
                  <c:v>208.83</c:v>
                </c:pt>
                <c:pt idx="115">
                  <c:v>289.88</c:v>
                </c:pt>
                <c:pt idx="116">
                  <c:v>388.59</c:v>
                </c:pt>
                <c:pt idx="117">
                  <c:v>507.55</c:v>
                </c:pt>
                <c:pt idx="118">
                  <c:v>655.9</c:v>
                </c:pt>
                <c:pt idx="119">
                  <c:v>841.69</c:v>
                </c:pt>
                <c:pt idx="120">
                  <c:v>1081.22</c:v>
                </c:pt>
                <c:pt idx="121">
                  <c:v>1403.03</c:v>
                </c:pt>
                <c:pt idx="122">
                  <c:v>1850.91</c:v>
                </c:pt>
                <c:pt idx="123">
                  <c:v>2519.9899999999998</c:v>
                </c:pt>
                <c:pt idx="124">
                  <c:v>3672.94</c:v>
                </c:pt>
                <c:pt idx="125">
                  <c:v>7482.7550000000001</c:v>
                </c:pt>
                <c:pt idx="126">
                  <c:v>8840.75</c:v>
                </c:pt>
                <c:pt idx="127">
                  <c:v>9291.32</c:v>
                </c:pt>
                <c:pt idx="128">
                  <c:v>9672.59</c:v>
                </c:pt>
                <c:pt idx="129">
                  <c:v>9875.2800000000007</c:v>
                </c:pt>
                <c:pt idx="130">
                  <c:v>9960.65</c:v>
                </c:pt>
                <c:pt idx="131">
                  <c:v>9993.6</c:v>
                </c:pt>
                <c:pt idx="132">
                  <c:v>10008.08</c:v>
                </c:pt>
                <c:pt idx="133">
                  <c:v>10013.94</c:v>
                </c:pt>
                <c:pt idx="134">
                  <c:v>10017.69</c:v>
                </c:pt>
                <c:pt idx="135">
                  <c:v>10021.35</c:v>
                </c:pt>
                <c:pt idx="136">
                  <c:v>10024.23</c:v>
                </c:pt>
                <c:pt idx="137">
                  <c:v>10025.75</c:v>
                </c:pt>
                <c:pt idx="138">
                  <c:v>10027.16</c:v>
                </c:pt>
                <c:pt idx="139">
                  <c:v>10028.59</c:v>
                </c:pt>
                <c:pt idx="140">
                  <c:v>10027.030000000001</c:v>
                </c:pt>
                <c:pt idx="141">
                  <c:v>10025.82</c:v>
                </c:pt>
                <c:pt idx="142">
                  <c:v>10023.94</c:v>
                </c:pt>
                <c:pt idx="143">
                  <c:v>10024.16</c:v>
                </c:pt>
                <c:pt idx="144">
                  <c:v>10026.52</c:v>
                </c:pt>
                <c:pt idx="145">
                  <c:v>10027.86</c:v>
                </c:pt>
                <c:pt idx="146">
                  <c:v>10030.969999999999</c:v>
                </c:pt>
                <c:pt idx="147">
                  <c:v>10033.11</c:v>
                </c:pt>
                <c:pt idx="148">
                  <c:v>10032.89</c:v>
                </c:pt>
                <c:pt idx="149">
                  <c:v>10031.540000000001</c:v>
                </c:pt>
                <c:pt idx="150">
                  <c:v>10031.030000000001</c:v>
                </c:pt>
                <c:pt idx="151">
                  <c:v>10030.02</c:v>
                </c:pt>
                <c:pt idx="152">
                  <c:v>10030.34</c:v>
                </c:pt>
                <c:pt idx="153">
                  <c:v>10030.15</c:v>
                </c:pt>
                <c:pt idx="154">
                  <c:v>10029.74</c:v>
                </c:pt>
                <c:pt idx="155">
                  <c:v>10032.4</c:v>
                </c:pt>
                <c:pt idx="156">
                  <c:v>10035.75</c:v>
                </c:pt>
                <c:pt idx="157">
                  <c:v>10038.870000000001</c:v>
                </c:pt>
                <c:pt idx="158">
                  <c:v>10041.65</c:v>
                </c:pt>
                <c:pt idx="159">
                  <c:v>10043.81</c:v>
                </c:pt>
                <c:pt idx="160">
                  <c:v>10045.4</c:v>
                </c:pt>
                <c:pt idx="161">
                  <c:v>10045.91</c:v>
                </c:pt>
                <c:pt idx="162">
                  <c:v>10045.629999999999</c:v>
                </c:pt>
                <c:pt idx="163">
                  <c:v>10045.15</c:v>
                </c:pt>
                <c:pt idx="164">
                  <c:v>10048.459999999999</c:v>
                </c:pt>
                <c:pt idx="165">
                  <c:v>10052.76</c:v>
                </c:pt>
                <c:pt idx="166">
                  <c:v>10058.049999999999</c:v>
                </c:pt>
                <c:pt idx="167">
                  <c:v>10061.709999999999</c:v>
                </c:pt>
                <c:pt idx="168">
                  <c:v>10066.450000000001</c:v>
                </c:pt>
                <c:pt idx="169">
                  <c:v>10071.700000000001</c:v>
                </c:pt>
                <c:pt idx="170">
                  <c:v>10074.94</c:v>
                </c:pt>
                <c:pt idx="171">
                  <c:v>10078.31</c:v>
                </c:pt>
                <c:pt idx="172">
                  <c:v>10083.49</c:v>
                </c:pt>
                <c:pt idx="173">
                  <c:v>10088.44</c:v>
                </c:pt>
                <c:pt idx="174">
                  <c:v>10093.77</c:v>
                </c:pt>
                <c:pt idx="175">
                  <c:v>10100.24</c:v>
                </c:pt>
                <c:pt idx="176">
                  <c:v>10105.75</c:v>
                </c:pt>
                <c:pt idx="177">
                  <c:v>10112.41</c:v>
                </c:pt>
                <c:pt idx="178">
                  <c:v>10119.74</c:v>
                </c:pt>
                <c:pt idx="179">
                  <c:v>10127.69</c:v>
                </c:pt>
                <c:pt idx="180">
                  <c:v>10136.049999999999</c:v>
                </c:pt>
                <c:pt idx="181">
                  <c:v>10149.44</c:v>
                </c:pt>
                <c:pt idx="182">
                  <c:v>10179.82</c:v>
                </c:pt>
                <c:pt idx="183">
                  <c:v>10106.92</c:v>
                </c:pt>
                <c:pt idx="184">
                  <c:v>10063.91</c:v>
                </c:pt>
                <c:pt idx="185">
                  <c:v>10077.36</c:v>
                </c:pt>
                <c:pt idx="186">
                  <c:v>10084.35</c:v>
                </c:pt>
                <c:pt idx="187">
                  <c:v>10089.01</c:v>
                </c:pt>
                <c:pt idx="188">
                  <c:v>10090.459999999999</c:v>
                </c:pt>
                <c:pt idx="189">
                  <c:v>10093.120000000001</c:v>
                </c:pt>
                <c:pt idx="190">
                  <c:v>10096.459999999999</c:v>
                </c:pt>
                <c:pt idx="191">
                  <c:v>10097.549999999999</c:v>
                </c:pt>
                <c:pt idx="192">
                  <c:v>10101.23</c:v>
                </c:pt>
                <c:pt idx="193">
                  <c:v>10104.73</c:v>
                </c:pt>
                <c:pt idx="194">
                  <c:v>10108.59</c:v>
                </c:pt>
                <c:pt idx="195">
                  <c:v>10112.459999999999</c:v>
                </c:pt>
                <c:pt idx="196">
                  <c:v>10117.18</c:v>
                </c:pt>
                <c:pt idx="197">
                  <c:v>10122</c:v>
                </c:pt>
                <c:pt idx="198">
                  <c:v>10126.58</c:v>
                </c:pt>
                <c:pt idx="199">
                  <c:v>10127.99</c:v>
                </c:pt>
                <c:pt idx="200">
                  <c:v>10129.370000000001</c:v>
                </c:pt>
                <c:pt idx="201">
                  <c:v>10127.58</c:v>
                </c:pt>
                <c:pt idx="202">
                  <c:v>10128.74</c:v>
                </c:pt>
                <c:pt idx="203">
                  <c:v>10129.42</c:v>
                </c:pt>
                <c:pt idx="204">
                  <c:v>10129.51</c:v>
                </c:pt>
                <c:pt idx="205">
                  <c:v>10127.59</c:v>
                </c:pt>
                <c:pt idx="206">
                  <c:v>10124.77</c:v>
                </c:pt>
                <c:pt idx="207">
                  <c:v>10124.48</c:v>
                </c:pt>
                <c:pt idx="208">
                  <c:v>10121.879999999999</c:v>
                </c:pt>
                <c:pt idx="209">
                  <c:v>10118.200000000001</c:v>
                </c:pt>
                <c:pt idx="210">
                  <c:v>10116.92</c:v>
                </c:pt>
                <c:pt idx="211">
                  <c:v>10116.82</c:v>
                </c:pt>
                <c:pt idx="212">
                  <c:v>10115.43</c:v>
                </c:pt>
                <c:pt idx="213">
                  <c:v>10114.4</c:v>
                </c:pt>
                <c:pt idx="214">
                  <c:v>10113.11</c:v>
                </c:pt>
                <c:pt idx="215">
                  <c:v>10112.01</c:v>
                </c:pt>
                <c:pt idx="216">
                  <c:v>10112.35</c:v>
                </c:pt>
                <c:pt idx="217">
                  <c:v>10113.719999999999</c:v>
                </c:pt>
                <c:pt idx="218">
                  <c:v>10117.56</c:v>
                </c:pt>
                <c:pt idx="219">
                  <c:v>10119.66</c:v>
                </c:pt>
                <c:pt idx="220">
                  <c:v>10121.290000000001</c:v>
                </c:pt>
                <c:pt idx="221">
                  <c:v>10125.24</c:v>
                </c:pt>
                <c:pt idx="222">
                  <c:v>10131.36</c:v>
                </c:pt>
                <c:pt idx="223">
                  <c:v>10136.44</c:v>
                </c:pt>
                <c:pt idx="224">
                  <c:v>10142.219999999999</c:v>
                </c:pt>
                <c:pt idx="225">
                  <c:v>10143.530000000001</c:v>
                </c:pt>
                <c:pt idx="226">
                  <c:v>10145.93</c:v>
                </c:pt>
                <c:pt idx="227">
                  <c:v>10149.049999999999</c:v>
                </c:pt>
                <c:pt idx="228">
                  <c:v>10150.64</c:v>
                </c:pt>
                <c:pt idx="229">
                  <c:v>10153.61</c:v>
                </c:pt>
                <c:pt idx="230">
                  <c:v>10156.780000000001</c:v>
                </c:pt>
                <c:pt idx="231">
                  <c:v>10158.57</c:v>
                </c:pt>
                <c:pt idx="232">
                  <c:v>10161.200000000001</c:v>
                </c:pt>
                <c:pt idx="233">
                  <c:v>10165.08</c:v>
                </c:pt>
                <c:pt idx="234">
                  <c:v>10166.48</c:v>
                </c:pt>
                <c:pt idx="235">
                  <c:v>10168.75</c:v>
                </c:pt>
                <c:pt idx="236">
                  <c:v>10171.200000000001</c:v>
                </c:pt>
                <c:pt idx="237">
                  <c:v>10172.5</c:v>
                </c:pt>
                <c:pt idx="238">
                  <c:v>10173.74</c:v>
                </c:pt>
                <c:pt idx="239">
                  <c:v>10180.74</c:v>
                </c:pt>
                <c:pt idx="240">
                  <c:v>10188.69</c:v>
                </c:pt>
                <c:pt idx="241">
                  <c:v>10174.73</c:v>
                </c:pt>
                <c:pt idx="242">
                  <c:v>10163.299999999999</c:v>
                </c:pt>
                <c:pt idx="243">
                  <c:v>10157.24</c:v>
                </c:pt>
                <c:pt idx="244">
                  <c:v>10153.66</c:v>
                </c:pt>
                <c:pt idx="245">
                  <c:v>10149.219999999999</c:v>
                </c:pt>
                <c:pt idx="246">
                  <c:v>10147.08</c:v>
                </c:pt>
                <c:pt idx="247">
                  <c:v>10146.9</c:v>
                </c:pt>
                <c:pt idx="248">
                  <c:v>10144.14</c:v>
                </c:pt>
                <c:pt idx="249">
                  <c:v>10141.59</c:v>
                </c:pt>
                <c:pt idx="250">
                  <c:v>10139.799999999999</c:v>
                </c:pt>
                <c:pt idx="251">
                  <c:v>10139.75</c:v>
                </c:pt>
                <c:pt idx="252">
                  <c:v>10138.76</c:v>
                </c:pt>
                <c:pt idx="253">
                  <c:v>10137.299999999999</c:v>
                </c:pt>
                <c:pt idx="254">
                  <c:v>10137.040000000001</c:v>
                </c:pt>
                <c:pt idx="255">
                  <c:v>10136.81</c:v>
                </c:pt>
                <c:pt idx="256">
                  <c:v>10136.700000000001</c:v>
                </c:pt>
                <c:pt idx="257">
                  <c:v>10135.65</c:v>
                </c:pt>
                <c:pt idx="258">
                  <c:v>10134.040000000001</c:v>
                </c:pt>
                <c:pt idx="259">
                  <c:v>10132.16</c:v>
                </c:pt>
                <c:pt idx="260">
                  <c:v>10132.06</c:v>
                </c:pt>
                <c:pt idx="261">
                  <c:v>10130.56</c:v>
                </c:pt>
                <c:pt idx="262">
                  <c:v>10127.52</c:v>
                </c:pt>
                <c:pt idx="263">
                  <c:v>10126.43</c:v>
                </c:pt>
                <c:pt idx="264">
                  <c:v>10125.26</c:v>
                </c:pt>
                <c:pt idx="265">
                  <c:v>10124.08</c:v>
                </c:pt>
                <c:pt idx="266">
                  <c:v>10122.780000000001</c:v>
                </c:pt>
                <c:pt idx="267">
                  <c:v>10122.19</c:v>
                </c:pt>
                <c:pt idx="268">
                  <c:v>10121.75</c:v>
                </c:pt>
                <c:pt idx="269">
                  <c:v>10120.65</c:v>
                </c:pt>
                <c:pt idx="270">
                  <c:v>10118.07</c:v>
                </c:pt>
                <c:pt idx="271">
                  <c:v>10117.66</c:v>
                </c:pt>
                <c:pt idx="272">
                  <c:v>10119.06</c:v>
                </c:pt>
                <c:pt idx="273">
                  <c:v>10120.36</c:v>
                </c:pt>
                <c:pt idx="274">
                  <c:v>10122.34</c:v>
                </c:pt>
                <c:pt idx="275">
                  <c:v>10125.43</c:v>
                </c:pt>
                <c:pt idx="276">
                  <c:v>10129.31</c:v>
                </c:pt>
                <c:pt idx="277">
                  <c:v>10133.36</c:v>
                </c:pt>
                <c:pt idx="278">
                  <c:v>10136.290000000001</c:v>
                </c:pt>
                <c:pt idx="279">
                  <c:v>10139.84</c:v>
                </c:pt>
                <c:pt idx="280">
                  <c:v>10145.200000000001</c:v>
                </c:pt>
                <c:pt idx="281">
                  <c:v>10148.43</c:v>
                </c:pt>
                <c:pt idx="282">
                  <c:v>10151.67</c:v>
                </c:pt>
                <c:pt idx="283">
                  <c:v>10157.25</c:v>
                </c:pt>
                <c:pt idx="284">
                  <c:v>10164.86</c:v>
                </c:pt>
                <c:pt idx="285">
                  <c:v>10172.280000000001</c:v>
                </c:pt>
                <c:pt idx="286">
                  <c:v>10178.64</c:v>
                </c:pt>
                <c:pt idx="287">
                  <c:v>10186.67</c:v>
                </c:pt>
                <c:pt idx="288">
                  <c:v>10190.98</c:v>
                </c:pt>
                <c:pt idx="289">
                  <c:v>10194.77</c:v>
                </c:pt>
                <c:pt idx="290">
                  <c:v>10200.879999999999</c:v>
                </c:pt>
                <c:pt idx="291">
                  <c:v>10207.65</c:v>
                </c:pt>
                <c:pt idx="292">
                  <c:v>10217.43</c:v>
                </c:pt>
                <c:pt idx="293">
                  <c:v>10226.42</c:v>
                </c:pt>
                <c:pt idx="294">
                  <c:v>10234.030000000001</c:v>
                </c:pt>
                <c:pt idx="295">
                  <c:v>10241.58</c:v>
                </c:pt>
                <c:pt idx="296">
                  <c:v>10256.27</c:v>
                </c:pt>
                <c:pt idx="297">
                  <c:v>10280.85</c:v>
                </c:pt>
                <c:pt idx="298">
                  <c:v>10235.700000000001</c:v>
                </c:pt>
                <c:pt idx="299">
                  <c:v>10242.61</c:v>
                </c:pt>
                <c:pt idx="300">
                  <c:v>10243.85</c:v>
                </c:pt>
                <c:pt idx="301">
                  <c:v>10245.34</c:v>
                </c:pt>
                <c:pt idx="302">
                  <c:v>10245.44</c:v>
                </c:pt>
                <c:pt idx="303">
                  <c:v>10245.25</c:v>
                </c:pt>
                <c:pt idx="304">
                  <c:v>10244.82</c:v>
                </c:pt>
                <c:pt idx="305">
                  <c:v>10244.32</c:v>
                </c:pt>
                <c:pt idx="306">
                  <c:v>10244.040000000001</c:v>
                </c:pt>
                <c:pt idx="307">
                  <c:v>10245.41</c:v>
                </c:pt>
                <c:pt idx="308">
                  <c:v>10246.56</c:v>
                </c:pt>
                <c:pt idx="309">
                  <c:v>10246.35</c:v>
                </c:pt>
                <c:pt idx="310">
                  <c:v>10245.9</c:v>
                </c:pt>
                <c:pt idx="311">
                  <c:v>10245.81</c:v>
                </c:pt>
                <c:pt idx="312">
                  <c:v>10246.17</c:v>
                </c:pt>
                <c:pt idx="313">
                  <c:v>10246.57</c:v>
                </c:pt>
                <c:pt idx="314">
                  <c:v>10246.69</c:v>
                </c:pt>
                <c:pt idx="315">
                  <c:v>10245.48</c:v>
                </c:pt>
                <c:pt idx="316">
                  <c:v>10243.719999999999</c:v>
                </c:pt>
                <c:pt idx="317">
                  <c:v>10242.24</c:v>
                </c:pt>
                <c:pt idx="318">
                  <c:v>10241.81</c:v>
                </c:pt>
                <c:pt idx="319">
                  <c:v>10240.27</c:v>
                </c:pt>
                <c:pt idx="320">
                  <c:v>10238.98</c:v>
                </c:pt>
                <c:pt idx="321">
                  <c:v>10238.76</c:v>
                </c:pt>
                <c:pt idx="322">
                  <c:v>10237.290000000001</c:v>
                </c:pt>
                <c:pt idx="323">
                  <c:v>10237.24</c:v>
                </c:pt>
                <c:pt idx="324">
                  <c:v>10236.040000000001</c:v>
                </c:pt>
                <c:pt idx="325">
                  <c:v>10234.959999999999</c:v>
                </c:pt>
                <c:pt idx="326">
                  <c:v>10232.950000000001</c:v>
                </c:pt>
                <c:pt idx="327">
                  <c:v>10230.76</c:v>
                </c:pt>
                <c:pt idx="328">
                  <c:v>10228.9</c:v>
                </c:pt>
                <c:pt idx="329">
                  <c:v>10226.42</c:v>
                </c:pt>
                <c:pt idx="330">
                  <c:v>10225.26</c:v>
                </c:pt>
                <c:pt idx="331">
                  <c:v>10223</c:v>
                </c:pt>
                <c:pt idx="332">
                  <c:v>10219.36</c:v>
                </c:pt>
                <c:pt idx="333">
                  <c:v>10214.32</c:v>
                </c:pt>
                <c:pt idx="334">
                  <c:v>10211</c:v>
                </c:pt>
                <c:pt idx="335">
                  <c:v>10210.790000000001</c:v>
                </c:pt>
                <c:pt idx="336">
                  <c:v>10210.61</c:v>
                </c:pt>
                <c:pt idx="337">
                  <c:v>10205.030000000001</c:v>
                </c:pt>
                <c:pt idx="338">
                  <c:v>10207.18</c:v>
                </c:pt>
                <c:pt idx="339">
                  <c:v>10203.629999999999</c:v>
                </c:pt>
                <c:pt idx="340">
                  <c:v>10214.33</c:v>
                </c:pt>
                <c:pt idx="341">
                  <c:v>10222.459999999999</c:v>
                </c:pt>
                <c:pt idx="342">
                  <c:v>10229.77</c:v>
                </c:pt>
                <c:pt idx="343">
                  <c:v>10239.540000000001</c:v>
                </c:pt>
                <c:pt idx="344">
                  <c:v>10245.42</c:v>
                </c:pt>
                <c:pt idx="345">
                  <c:v>10255.6</c:v>
                </c:pt>
                <c:pt idx="346">
                  <c:v>10262.83</c:v>
                </c:pt>
                <c:pt idx="347">
                  <c:v>10271.94</c:v>
                </c:pt>
                <c:pt idx="348">
                  <c:v>10279.030000000001</c:v>
                </c:pt>
                <c:pt idx="349">
                  <c:v>10284.64</c:v>
                </c:pt>
                <c:pt idx="350">
                  <c:v>10288.4</c:v>
                </c:pt>
                <c:pt idx="351">
                  <c:v>10290.719999999999</c:v>
                </c:pt>
                <c:pt idx="352">
                  <c:v>10293.549999999999</c:v>
                </c:pt>
                <c:pt idx="353">
                  <c:v>10294.879999999999</c:v>
                </c:pt>
                <c:pt idx="354">
                  <c:v>10294.095000000001</c:v>
                </c:pt>
                <c:pt idx="355">
                  <c:v>10290.43</c:v>
                </c:pt>
                <c:pt idx="356">
                  <c:v>10295.99</c:v>
                </c:pt>
                <c:pt idx="357">
                  <c:v>10297.74</c:v>
                </c:pt>
                <c:pt idx="358">
                  <c:v>10298.06</c:v>
                </c:pt>
                <c:pt idx="359">
                  <c:v>10298.18</c:v>
                </c:pt>
                <c:pt idx="360">
                  <c:v>10298.36</c:v>
                </c:pt>
                <c:pt idx="361">
                  <c:v>10297.17</c:v>
                </c:pt>
                <c:pt idx="362">
                  <c:v>10296.790000000001</c:v>
                </c:pt>
                <c:pt idx="363">
                  <c:v>10296.48</c:v>
                </c:pt>
                <c:pt idx="364">
                  <c:v>10295.14</c:v>
                </c:pt>
                <c:pt idx="365">
                  <c:v>10294.58</c:v>
                </c:pt>
                <c:pt idx="366">
                  <c:v>10294.219999999999</c:v>
                </c:pt>
                <c:pt idx="367">
                  <c:v>10294.120000000001</c:v>
                </c:pt>
                <c:pt idx="368">
                  <c:v>10294.09</c:v>
                </c:pt>
                <c:pt idx="369">
                  <c:v>10293.950000000001</c:v>
                </c:pt>
                <c:pt idx="370">
                  <c:v>10293.91</c:v>
                </c:pt>
                <c:pt idx="371">
                  <c:v>10293.969999999999</c:v>
                </c:pt>
                <c:pt idx="372">
                  <c:v>10293.950000000001</c:v>
                </c:pt>
                <c:pt idx="373">
                  <c:v>10293.73</c:v>
                </c:pt>
                <c:pt idx="374">
                  <c:v>10293.65</c:v>
                </c:pt>
                <c:pt idx="375">
                  <c:v>10293.41</c:v>
                </c:pt>
                <c:pt idx="376">
                  <c:v>10293.08</c:v>
                </c:pt>
                <c:pt idx="377">
                  <c:v>10292.77</c:v>
                </c:pt>
                <c:pt idx="378">
                  <c:v>10292.44</c:v>
                </c:pt>
                <c:pt idx="379">
                  <c:v>10291.9</c:v>
                </c:pt>
                <c:pt idx="380">
                  <c:v>10291.33</c:v>
                </c:pt>
                <c:pt idx="381">
                  <c:v>10290.73</c:v>
                </c:pt>
                <c:pt idx="382">
                  <c:v>10290.129999999999</c:v>
                </c:pt>
                <c:pt idx="383">
                  <c:v>10289.66</c:v>
                </c:pt>
                <c:pt idx="384">
                  <c:v>10289.31</c:v>
                </c:pt>
                <c:pt idx="385">
                  <c:v>10288.84</c:v>
                </c:pt>
                <c:pt idx="386">
                  <c:v>10288.43</c:v>
                </c:pt>
                <c:pt idx="387">
                  <c:v>10288.040000000001</c:v>
                </c:pt>
                <c:pt idx="388">
                  <c:v>10287.75</c:v>
                </c:pt>
                <c:pt idx="389">
                  <c:v>10287.459999999999</c:v>
                </c:pt>
                <c:pt idx="390">
                  <c:v>10287.44</c:v>
                </c:pt>
                <c:pt idx="391">
                  <c:v>10287.64</c:v>
                </c:pt>
                <c:pt idx="392">
                  <c:v>10287.65</c:v>
                </c:pt>
                <c:pt idx="393">
                  <c:v>10287.75</c:v>
                </c:pt>
                <c:pt idx="394">
                  <c:v>10287.48</c:v>
                </c:pt>
                <c:pt idx="395">
                  <c:v>10287.23</c:v>
                </c:pt>
                <c:pt idx="396">
                  <c:v>10287.1</c:v>
                </c:pt>
                <c:pt idx="397">
                  <c:v>10286.09</c:v>
                </c:pt>
                <c:pt idx="398">
                  <c:v>10284.73</c:v>
                </c:pt>
                <c:pt idx="399">
                  <c:v>10284.129999999999</c:v>
                </c:pt>
                <c:pt idx="400">
                  <c:v>10283.74</c:v>
                </c:pt>
                <c:pt idx="401">
                  <c:v>10283.41</c:v>
                </c:pt>
                <c:pt idx="402">
                  <c:v>10283.41</c:v>
                </c:pt>
                <c:pt idx="403">
                  <c:v>10282.11</c:v>
                </c:pt>
                <c:pt idx="404">
                  <c:v>10281.9</c:v>
                </c:pt>
                <c:pt idx="405">
                  <c:v>10281.799999999999</c:v>
                </c:pt>
                <c:pt idx="406">
                  <c:v>10281.73</c:v>
                </c:pt>
                <c:pt idx="407">
                  <c:v>10282.77</c:v>
                </c:pt>
                <c:pt idx="408">
                  <c:v>10282.93</c:v>
                </c:pt>
                <c:pt idx="409">
                  <c:v>10284.219999999999</c:v>
                </c:pt>
                <c:pt idx="410">
                  <c:v>10285.790000000001</c:v>
                </c:pt>
                <c:pt idx="411">
                  <c:v>10287.17</c:v>
                </c:pt>
                <c:pt idx="412">
                  <c:v>10289.44</c:v>
                </c:pt>
                <c:pt idx="413">
                  <c:v>10290.84</c:v>
                </c:pt>
                <c:pt idx="414">
                  <c:v>10290.950000000001</c:v>
                </c:pt>
                <c:pt idx="415">
                  <c:v>10290.68</c:v>
                </c:pt>
                <c:pt idx="416">
                  <c:v>10290.52</c:v>
                </c:pt>
                <c:pt idx="417">
                  <c:v>10290.67</c:v>
                </c:pt>
                <c:pt idx="418">
                  <c:v>10290.209999999999</c:v>
                </c:pt>
                <c:pt idx="419">
                  <c:v>10289.790000000001</c:v>
                </c:pt>
                <c:pt idx="420">
                  <c:v>10288.620000000001</c:v>
                </c:pt>
                <c:pt idx="421">
                  <c:v>10288.719999999999</c:v>
                </c:pt>
                <c:pt idx="422">
                  <c:v>10288.530000000001</c:v>
                </c:pt>
                <c:pt idx="423">
                  <c:v>10288.02</c:v>
                </c:pt>
                <c:pt idx="424">
                  <c:v>10287.530000000001</c:v>
                </c:pt>
                <c:pt idx="425">
                  <c:v>10287.120000000001</c:v>
                </c:pt>
                <c:pt idx="426">
                  <c:v>10288.32</c:v>
                </c:pt>
                <c:pt idx="427">
                  <c:v>10288.200000000001</c:v>
                </c:pt>
                <c:pt idx="428">
                  <c:v>10287.66</c:v>
                </c:pt>
                <c:pt idx="429">
                  <c:v>10287.379999999999</c:v>
                </c:pt>
                <c:pt idx="430">
                  <c:v>10287.26</c:v>
                </c:pt>
                <c:pt idx="431">
                  <c:v>10287.5</c:v>
                </c:pt>
                <c:pt idx="432">
                  <c:v>10287.19</c:v>
                </c:pt>
                <c:pt idx="433">
                  <c:v>10288.81</c:v>
                </c:pt>
                <c:pt idx="434">
                  <c:v>10288.82</c:v>
                </c:pt>
                <c:pt idx="435">
                  <c:v>10290.99</c:v>
                </c:pt>
                <c:pt idx="436">
                  <c:v>10292.99</c:v>
                </c:pt>
                <c:pt idx="437">
                  <c:v>10293.17</c:v>
                </c:pt>
                <c:pt idx="438">
                  <c:v>10292.42</c:v>
                </c:pt>
                <c:pt idx="439">
                  <c:v>10296.69</c:v>
                </c:pt>
                <c:pt idx="440">
                  <c:v>10298.57</c:v>
                </c:pt>
                <c:pt idx="441">
                  <c:v>10297.48</c:v>
                </c:pt>
                <c:pt idx="442">
                  <c:v>10298.959999999999</c:v>
                </c:pt>
                <c:pt idx="443">
                  <c:v>10297.959999999999</c:v>
                </c:pt>
                <c:pt idx="444">
                  <c:v>10299.969999999999</c:v>
                </c:pt>
                <c:pt idx="445">
                  <c:v>10303.43</c:v>
                </c:pt>
                <c:pt idx="446">
                  <c:v>10309.01</c:v>
                </c:pt>
                <c:pt idx="447">
                  <c:v>10311.73</c:v>
                </c:pt>
                <c:pt idx="448">
                  <c:v>10309.709999999999</c:v>
                </c:pt>
                <c:pt idx="449">
                  <c:v>10308.73</c:v>
                </c:pt>
                <c:pt idx="450">
                  <c:v>10318.02</c:v>
                </c:pt>
                <c:pt idx="451">
                  <c:v>10322.98</c:v>
                </c:pt>
                <c:pt idx="452">
                  <c:v>10324.200000000001</c:v>
                </c:pt>
                <c:pt idx="453">
                  <c:v>10325.39</c:v>
                </c:pt>
                <c:pt idx="454">
                  <c:v>10323.379999999999</c:v>
                </c:pt>
                <c:pt idx="455">
                  <c:v>10321.209999999999</c:v>
                </c:pt>
                <c:pt idx="456">
                  <c:v>10325.77</c:v>
                </c:pt>
                <c:pt idx="457">
                  <c:v>10326.08</c:v>
                </c:pt>
                <c:pt idx="458">
                  <c:v>10326.61</c:v>
                </c:pt>
                <c:pt idx="459">
                  <c:v>10332.200000000001</c:v>
                </c:pt>
                <c:pt idx="460">
                  <c:v>10336.629999999999</c:v>
                </c:pt>
                <c:pt idx="461">
                  <c:v>10335.15</c:v>
                </c:pt>
                <c:pt idx="462">
                  <c:v>10337.61</c:v>
                </c:pt>
                <c:pt idx="463">
                  <c:v>10338.81</c:v>
                </c:pt>
                <c:pt idx="464">
                  <c:v>10337.540000000001</c:v>
                </c:pt>
                <c:pt idx="465">
                  <c:v>10341.19</c:v>
                </c:pt>
                <c:pt idx="466">
                  <c:v>10341.65</c:v>
                </c:pt>
                <c:pt idx="467">
                  <c:v>10339.17</c:v>
                </c:pt>
                <c:pt idx="468">
                  <c:v>10339.19</c:v>
                </c:pt>
                <c:pt idx="469">
                  <c:v>10341.879999999999</c:v>
                </c:pt>
                <c:pt idx="470">
                  <c:v>10342.799999999999</c:v>
                </c:pt>
                <c:pt idx="471">
                  <c:v>10341.36</c:v>
                </c:pt>
                <c:pt idx="472">
                  <c:v>10342.65</c:v>
                </c:pt>
                <c:pt idx="473">
                  <c:v>10342.700000000001</c:v>
                </c:pt>
                <c:pt idx="474">
                  <c:v>10341.49</c:v>
                </c:pt>
                <c:pt idx="475">
                  <c:v>10341.459999999999</c:v>
                </c:pt>
                <c:pt idx="476">
                  <c:v>10340.06</c:v>
                </c:pt>
                <c:pt idx="477">
                  <c:v>10339.66</c:v>
                </c:pt>
                <c:pt idx="478">
                  <c:v>10338.51</c:v>
                </c:pt>
                <c:pt idx="479">
                  <c:v>10338.39</c:v>
                </c:pt>
                <c:pt idx="480">
                  <c:v>10338.35</c:v>
                </c:pt>
                <c:pt idx="481">
                  <c:v>10338.33</c:v>
                </c:pt>
                <c:pt idx="482">
                  <c:v>10338.379999999999</c:v>
                </c:pt>
                <c:pt idx="483">
                  <c:v>10338.200000000001</c:v>
                </c:pt>
                <c:pt idx="484">
                  <c:v>10338.14</c:v>
                </c:pt>
                <c:pt idx="485">
                  <c:v>10336.81</c:v>
                </c:pt>
                <c:pt idx="486">
                  <c:v>10336.52</c:v>
                </c:pt>
                <c:pt idx="487">
                  <c:v>10336.629999999999</c:v>
                </c:pt>
                <c:pt idx="488">
                  <c:v>10335.299999999999</c:v>
                </c:pt>
                <c:pt idx="489">
                  <c:v>10334.969999999999</c:v>
                </c:pt>
                <c:pt idx="490">
                  <c:v>10333.32</c:v>
                </c:pt>
                <c:pt idx="491">
                  <c:v>10333.08</c:v>
                </c:pt>
                <c:pt idx="492">
                  <c:v>10331.64</c:v>
                </c:pt>
                <c:pt idx="493">
                  <c:v>10330.950000000001</c:v>
                </c:pt>
                <c:pt idx="494">
                  <c:v>10330.69</c:v>
                </c:pt>
                <c:pt idx="495">
                  <c:v>10329.209999999999</c:v>
                </c:pt>
                <c:pt idx="496">
                  <c:v>10328.58</c:v>
                </c:pt>
                <c:pt idx="497">
                  <c:v>10326.98</c:v>
                </c:pt>
                <c:pt idx="498">
                  <c:v>10326.32</c:v>
                </c:pt>
                <c:pt idx="499">
                  <c:v>10326.1</c:v>
                </c:pt>
                <c:pt idx="500">
                  <c:v>10324.83</c:v>
                </c:pt>
                <c:pt idx="501">
                  <c:v>10323.61</c:v>
                </c:pt>
                <c:pt idx="502">
                  <c:v>10322.049999999999</c:v>
                </c:pt>
                <c:pt idx="503">
                  <c:v>10320.33</c:v>
                </c:pt>
                <c:pt idx="504">
                  <c:v>10319.84</c:v>
                </c:pt>
                <c:pt idx="505">
                  <c:v>10318.629999999999</c:v>
                </c:pt>
                <c:pt idx="506">
                  <c:v>10317.4</c:v>
                </c:pt>
                <c:pt idx="507">
                  <c:v>10315.76</c:v>
                </c:pt>
                <c:pt idx="508">
                  <c:v>10314.25</c:v>
                </c:pt>
                <c:pt idx="509">
                  <c:v>10313.16</c:v>
                </c:pt>
                <c:pt idx="510">
                  <c:v>10311.69</c:v>
                </c:pt>
                <c:pt idx="511">
                  <c:v>10310.049999999999</c:v>
                </c:pt>
                <c:pt idx="512">
                  <c:v>10308.530000000001</c:v>
                </c:pt>
                <c:pt idx="513">
                  <c:v>10307.120000000001</c:v>
                </c:pt>
                <c:pt idx="514">
                  <c:v>10304.75</c:v>
                </c:pt>
                <c:pt idx="515">
                  <c:v>10303.17</c:v>
                </c:pt>
                <c:pt idx="516">
                  <c:v>10301.42</c:v>
                </c:pt>
                <c:pt idx="517">
                  <c:v>10299.450000000001</c:v>
                </c:pt>
                <c:pt idx="518">
                  <c:v>10297.73</c:v>
                </c:pt>
                <c:pt idx="519">
                  <c:v>10295.57</c:v>
                </c:pt>
                <c:pt idx="520">
                  <c:v>10293.48</c:v>
                </c:pt>
                <c:pt idx="521">
                  <c:v>10291.870000000001</c:v>
                </c:pt>
                <c:pt idx="522">
                  <c:v>10290.33</c:v>
                </c:pt>
                <c:pt idx="523">
                  <c:v>10288.709999999999</c:v>
                </c:pt>
                <c:pt idx="524">
                  <c:v>10286.549999999999</c:v>
                </c:pt>
                <c:pt idx="525">
                  <c:v>10284.83</c:v>
                </c:pt>
                <c:pt idx="526">
                  <c:v>10283.65</c:v>
                </c:pt>
                <c:pt idx="527">
                  <c:v>10281.1</c:v>
                </c:pt>
                <c:pt idx="528">
                  <c:v>10279.31</c:v>
                </c:pt>
                <c:pt idx="529">
                  <c:v>10277.700000000001</c:v>
                </c:pt>
                <c:pt idx="530">
                  <c:v>10275.719999999999</c:v>
                </c:pt>
                <c:pt idx="531">
                  <c:v>10273.31</c:v>
                </c:pt>
                <c:pt idx="532">
                  <c:v>10270.91</c:v>
                </c:pt>
                <c:pt idx="533">
                  <c:v>10269.049999999999</c:v>
                </c:pt>
                <c:pt idx="534">
                  <c:v>10267.17</c:v>
                </c:pt>
                <c:pt idx="535">
                  <c:v>10264.27</c:v>
                </c:pt>
                <c:pt idx="536">
                  <c:v>10262.74</c:v>
                </c:pt>
                <c:pt idx="537">
                  <c:v>10260.719999999999</c:v>
                </c:pt>
                <c:pt idx="538">
                  <c:v>10259.11</c:v>
                </c:pt>
                <c:pt idx="539">
                  <c:v>10256.9</c:v>
                </c:pt>
                <c:pt idx="540">
                  <c:v>10254.27</c:v>
                </c:pt>
                <c:pt idx="541">
                  <c:v>10252.56</c:v>
                </c:pt>
                <c:pt idx="542">
                  <c:v>10250.200000000001</c:v>
                </c:pt>
                <c:pt idx="543">
                  <c:v>10248.299999999999</c:v>
                </c:pt>
                <c:pt idx="544">
                  <c:v>10245.61</c:v>
                </c:pt>
                <c:pt idx="545">
                  <c:v>10244.14</c:v>
                </c:pt>
                <c:pt idx="546">
                  <c:v>10242.120000000001</c:v>
                </c:pt>
                <c:pt idx="547">
                  <c:v>10239.31</c:v>
                </c:pt>
                <c:pt idx="548">
                  <c:v>10237.719999999999</c:v>
                </c:pt>
                <c:pt idx="549">
                  <c:v>10234.969999999999</c:v>
                </c:pt>
                <c:pt idx="550">
                  <c:v>10233.469999999999</c:v>
                </c:pt>
                <c:pt idx="551">
                  <c:v>10231.32</c:v>
                </c:pt>
                <c:pt idx="552">
                  <c:v>10229.17</c:v>
                </c:pt>
                <c:pt idx="553">
                  <c:v>10226.969999999999</c:v>
                </c:pt>
                <c:pt idx="554">
                  <c:v>10224.81</c:v>
                </c:pt>
                <c:pt idx="555">
                  <c:v>10223.35</c:v>
                </c:pt>
                <c:pt idx="556">
                  <c:v>10221.030000000001</c:v>
                </c:pt>
                <c:pt idx="557">
                  <c:v>10219.549999999999</c:v>
                </c:pt>
                <c:pt idx="558">
                  <c:v>10217.77</c:v>
                </c:pt>
                <c:pt idx="559">
                  <c:v>10216.17</c:v>
                </c:pt>
                <c:pt idx="560">
                  <c:v>10214.17</c:v>
                </c:pt>
                <c:pt idx="561">
                  <c:v>10212.33</c:v>
                </c:pt>
                <c:pt idx="562">
                  <c:v>10210.879999999999</c:v>
                </c:pt>
                <c:pt idx="563">
                  <c:v>10209.209999999999</c:v>
                </c:pt>
                <c:pt idx="564">
                  <c:v>10208.030000000001</c:v>
                </c:pt>
                <c:pt idx="565">
                  <c:v>10206.27</c:v>
                </c:pt>
                <c:pt idx="566">
                  <c:v>10204.84</c:v>
                </c:pt>
                <c:pt idx="567">
                  <c:v>10203.16</c:v>
                </c:pt>
                <c:pt idx="568">
                  <c:v>10201.66</c:v>
                </c:pt>
                <c:pt idx="569">
                  <c:v>10200.02</c:v>
                </c:pt>
                <c:pt idx="570">
                  <c:v>10198.290000000001</c:v>
                </c:pt>
                <c:pt idx="571">
                  <c:v>10197.08</c:v>
                </c:pt>
                <c:pt idx="572">
                  <c:v>10195.68</c:v>
                </c:pt>
                <c:pt idx="573">
                  <c:v>10194.18</c:v>
                </c:pt>
                <c:pt idx="574">
                  <c:v>10192.700000000001</c:v>
                </c:pt>
                <c:pt idx="575">
                  <c:v>10189.15</c:v>
                </c:pt>
                <c:pt idx="576">
                  <c:v>10183.700000000001</c:v>
                </c:pt>
                <c:pt idx="577">
                  <c:v>10170.93</c:v>
                </c:pt>
                <c:pt idx="578">
                  <c:v>10139.5</c:v>
                </c:pt>
                <c:pt idx="579">
                  <c:v>10058.91</c:v>
                </c:pt>
                <c:pt idx="580">
                  <c:v>9866.89</c:v>
                </c:pt>
                <c:pt idx="581">
                  <c:v>9504.61</c:v>
                </c:pt>
                <c:pt idx="582">
                  <c:v>9052.23</c:v>
                </c:pt>
                <c:pt idx="583">
                  <c:v>7927.4449999999997</c:v>
                </c:pt>
                <c:pt idx="584">
                  <c:v>3996.98</c:v>
                </c:pt>
                <c:pt idx="585">
                  <c:v>2690.05</c:v>
                </c:pt>
                <c:pt idx="586">
                  <c:v>1960.82</c:v>
                </c:pt>
                <c:pt idx="587">
                  <c:v>1486.49</c:v>
                </c:pt>
                <c:pt idx="588">
                  <c:v>1153.22</c:v>
                </c:pt>
                <c:pt idx="589">
                  <c:v>908.35</c:v>
                </c:pt>
                <c:pt idx="590">
                  <c:v>719.64</c:v>
                </c:pt>
                <c:pt idx="591">
                  <c:v>570.92999999999995</c:v>
                </c:pt>
                <c:pt idx="592">
                  <c:v>449.72</c:v>
                </c:pt>
                <c:pt idx="593">
                  <c:v>348.91</c:v>
                </c:pt>
                <c:pt idx="594">
                  <c:v>265.33999999999997</c:v>
                </c:pt>
                <c:pt idx="595">
                  <c:v>194.14</c:v>
                </c:pt>
                <c:pt idx="596">
                  <c:v>135.01</c:v>
                </c:pt>
                <c:pt idx="597">
                  <c:v>86.41</c:v>
                </c:pt>
                <c:pt idx="598">
                  <c:v>47.05</c:v>
                </c:pt>
                <c:pt idx="599">
                  <c:v>15.63</c:v>
                </c:pt>
                <c:pt idx="600">
                  <c:v>-9.19</c:v>
                </c:pt>
                <c:pt idx="601">
                  <c:v>-26.36</c:v>
                </c:pt>
                <c:pt idx="602">
                  <c:v>-39.89</c:v>
                </c:pt>
                <c:pt idx="603">
                  <c:v>-48.29</c:v>
                </c:pt>
                <c:pt idx="604">
                  <c:v>-53.05</c:v>
                </c:pt>
                <c:pt idx="605">
                  <c:v>-55.85</c:v>
                </c:pt>
                <c:pt idx="606">
                  <c:v>-55.71</c:v>
                </c:pt>
                <c:pt idx="607">
                  <c:v>-55.31</c:v>
                </c:pt>
                <c:pt idx="608">
                  <c:v>-53.64</c:v>
                </c:pt>
                <c:pt idx="609">
                  <c:v>-51.34</c:v>
                </c:pt>
                <c:pt idx="610">
                  <c:v>-48.54</c:v>
                </c:pt>
                <c:pt idx="611">
                  <c:v>-45.11</c:v>
                </c:pt>
                <c:pt idx="612">
                  <c:v>-42.95</c:v>
                </c:pt>
                <c:pt idx="613">
                  <c:v>-40.17</c:v>
                </c:pt>
                <c:pt idx="614">
                  <c:v>-37.4</c:v>
                </c:pt>
                <c:pt idx="615">
                  <c:v>-35.26</c:v>
                </c:pt>
                <c:pt idx="616">
                  <c:v>-32.659999999999997</c:v>
                </c:pt>
                <c:pt idx="617">
                  <c:v>-30.69</c:v>
                </c:pt>
                <c:pt idx="618">
                  <c:v>-28.45</c:v>
                </c:pt>
                <c:pt idx="619">
                  <c:v>-26.75</c:v>
                </c:pt>
                <c:pt idx="620">
                  <c:v>-25.23</c:v>
                </c:pt>
                <c:pt idx="621">
                  <c:v>-23.77</c:v>
                </c:pt>
                <c:pt idx="622">
                  <c:v>-22.43</c:v>
                </c:pt>
                <c:pt idx="623">
                  <c:v>-20.99</c:v>
                </c:pt>
                <c:pt idx="624">
                  <c:v>-19.36</c:v>
                </c:pt>
                <c:pt idx="625">
                  <c:v>-18.73</c:v>
                </c:pt>
                <c:pt idx="626">
                  <c:v>-17.739999999999998</c:v>
                </c:pt>
                <c:pt idx="627">
                  <c:v>-16.04</c:v>
                </c:pt>
                <c:pt idx="628">
                  <c:v>-15.57</c:v>
                </c:pt>
                <c:pt idx="629">
                  <c:v>-15.07</c:v>
                </c:pt>
                <c:pt idx="630">
                  <c:v>-13.77</c:v>
                </c:pt>
                <c:pt idx="631">
                  <c:v>-13.03</c:v>
                </c:pt>
                <c:pt idx="632">
                  <c:v>-12.52</c:v>
                </c:pt>
                <c:pt idx="633">
                  <c:v>-11.79</c:v>
                </c:pt>
                <c:pt idx="634">
                  <c:v>-11.25</c:v>
                </c:pt>
                <c:pt idx="635">
                  <c:v>-10.83</c:v>
                </c:pt>
                <c:pt idx="636">
                  <c:v>-10.32</c:v>
                </c:pt>
                <c:pt idx="637">
                  <c:v>-9.86</c:v>
                </c:pt>
                <c:pt idx="638">
                  <c:v>-9.5399999999999991</c:v>
                </c:pt>
                <c:pt idx="639">
                  <c:v>-9.2100000000000009</c:v>
                </c:pt>
                <c:pt idx="640">
                  <c:v>-8.94</c:v>
                </c:pt>
                <c:pt idx="641">
                  <c:v>-8.49</c:v>
                </c:pt>
                <c:pt idx="642">
                  <c:v>-8.2799999999999994</c:v>
                </c:pt>
                <c:pt idx="643">
                  <c:v>-7.66</c:v>
                </c:pt>
                <c:pt idx="644">
                  <c:v>-7.33</c:v>
                </c:pt>
                <c:pt idx="645">
                  <c:v>-7.07</c:v>
                </c:pt>
                <c:pt idx="646">
                  <c:v>-6.75</c:v>
                </c:pt>
                <c:pt idx="647">
                  <c:v>-6.61</c:v>
                </c:pt>
                <c:pt idx="648">
                  <c:v>-6.47</c:v>
                </c:pt>
                <c:pt idx="649">
                  <c:v>-6.09</c:v>
                </c:pt>
                <c:pt idx="650">
                  <c:v>-5.91</c:v>
                </c:pt>
                <c:pt idx="651">
                  <c:v>-5.79</c:v>
                </c:pt>
                <c:pt idx="652">
                  <c:v>-5.43</c:v>
                </c:pt>
                <c:pt idx="653">
                  <c:v>-5.22</c:v>
                </c:pt>
                <c:pt idx="654">
                  <c:v>-5.09</c:v>
                </c:pt>
                <c:pt idx="655">
                  <c:v>-4.9800000000000004</c:v>
                </c:pt>
                <c:pt idx="656">
                  <c:v>-4.6500000000000004</c:v>
                </c:pt>
                <c:pt idx="657">
                  <c:v>-4.4400000000000004</c:v>
                </c:pt>
                <c:pt idx="658">
                  <c:v>-4.3499999999999996</c:v>
                </c:pt>
                <c:pt idx="659">
                  <c:v>-4.18</c:v>
                </c:pt>
                <c:pt idx="660">
                  <c:v>-4.07</c:v>
                </c:pt>
                <c:pt idx="661">
                  <c:v>-3.9</c:v>
                </c:pt>
                <c:pt idx="662">
                  <c:v>-3.81</c:v>
                </c:pt>
                <c:pt idx="663">
                  <c:v>-3.73</c:v>
                </c:pt>
                <c:pt idx="664">
                  <c:v>-3.6</c:v>
                </c:pt>
                <c:pt idx="665">
                  <c:v>-3.47</c:v>
                </c:pt>
                <c:pt idx="666">
                  <c:v>-3.43</c:v>
                </c:pt>
                <c:pt idx="667">
                  <c:v>-3.22</c:v>
                </c:pt>
                <c:pt idx="668">
                  <c:v>-3.11</c:v>
                </c:pt>
                <c:pt idx="669">
                  <c:v>-3</c:v>
                </c:pt>
                <c:pt idx="670">
                  <c:v>-2.88</c:v>
                </c:pt>
                <c:pt idx="671">
                  <c:v>-2.83</c:v>
                </c:pt>
                <c:pt idx="672">
                  <c:v>-2.78</c:v>
                </c:pt>
                <c:pt idx="673">
                  <c:v>-2.71</c:v>
                </c:pt>
                <c:pt idx="674">
                  <c:v>-2.67</c:v>
                </c:pt>
                <c:pt idx="675">
                  <c:v>-2.52</c:v>
                </c:pt>
                <c:pt idx="676">
                  <c:v>-2.4300000000000002</c:v>
                </c:pt>
                <c:pt idx="677">
                  <c:v>-2.34</c:v>
                </c:pt>
                <c:pt idx="678">
                  <c:v>-2.2599999999999998</c:v>
                </c:pt>
                <c:pt idx="679">
                  <c:v>-2.1800000000000002</c:v>
                </c:pt>
                <c:pt idx="680">
                  <c:v>-2.14</c:v>
                </c:pt>
                <c:pt idx="681">
                  <c:v>-1.99</c:v>
                </c:pt>
                <c:pt idx="682">
                  <c:v>-1.92</c:v>
                </c:pt>
                <c:pt idx="683">
                  <c:v>-1.87</c:v>
                </c:pt>
                <c:pt idx="684">
                  <c:v>-1.8</c:v>
                </c:pt>
                <c:pt idx="685">
                  <c:v>-1.72</c:v>
                </c:pt>
                <c:pt idx="686">
                  <c:v>-1.69</c:v>
                </c:pt>
                <c:pt idx="687">
                  <c:v>-1.63</c:v>
                </c:pt>
                <c:pt idx="688">
                  <c:v>-1.6</c:v>
                </c:pt>
                <c:pt idx="689">
                  <c:v>-1.51</c:v>
                </c:pt>
                <c:pt idx="690">
                  <c:v>-1.46</c:v>
                </c:pt>
                <c:pt idx="691">
                  <c:v>-1.42</c:v>
                </c:pt>
                <c:pt idx="692">
                  <c:v>-1.34</c:v>
                </c:pt>
                <c:pt idx="693">
                  <c:v>-1.3</c:v>
                </c:pt>
                <c:pt idx="694">
                  <c:v>-1.26</c:v>
                </c:pt>
                <c:pt idx="695">
                  <c:v>-1.2</c:v>
                </c:pt>
                <c:pt idx="696">
                  <c:v>-1.21</c:v>
                </c:pt>
                <c:pt idx="697">
                  <c:v>-1.1200000000000001</c:v>
                </c:pt>
                <c:pt idx="698">
                  <c:v>-1.06</c:v>
                </c:pt>
                <c:pt idx="699">
                  <c:v>-1.03</c:v>
                </c:pt>
                <c:pt idx="700">
                  <c:v>-1</c:v>
                </c:pt>
                <c:pt idx="701">
                  <c:v>-0.94</c:v>
                </c:pt>
                <c:pt idx="702">
                  <c:v>-0.91</c:v>
                </c:pt>
                <c:pt idx="703">
                  <c:v>-0.87</c:v>
                </c:pt>
                <c:pt idx="704">
                  <c:v>-0.87</c:v>
                </c:pt>
                <c:pt idx="705">
                  <c:v>-0.81</c:v>
                </c:pt>
                <c:pt idx="706">
                  <c:v>-0.77</c:v>
                </c:pt>
                <c:pt idx="707">
                  <c:v>-0.71</c:v>
                </c:pt>
                <c:pt idx="708">
                  <c:v>-0.7</c:v>
                </c:pt>
              </c:numCache>
            </c:numRef>
          </c:yVal>
          <c:smooth val="1"/>
          <c:extLst xmlns:c16r2="http://schemas.microsoft.com/office/drawing/2015/06/chart">
            <c:ext xmlns:c16="http://schemas.microsoft.com/office/drawing/2014/chart" uri="{C3380CC4-5D6E-409C-BE32-E72D297353CC}">
              <c16:uniqueId val="{00000000-D501-4853-9D09-CF2B21632C93}"/>
            </c:ext>
          </c:extLst>
        </c:ser>
        <c:ser>
          <c:idx val="1"/>
          <c:order val="1"/>
          <c:tx>
            <c:strRef>
              <c:f>水平场均匀性!$F$23</c:f>
              <c:strCache>
                <c:ptCount val="1"/>
                <c:pt idx="0">
                  <c:v>X=-5</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水平场均匀性!$F$24:$F$732</c:f>
              <c:numCache>
                <c:formatCode>General</c:formatCode>
                <c:ptCount val="709"/>
                <c:pt idx="0">
                  <c:v>-0.94</c:v>
                </c:pt>
                <c:pt idx="1">
                  <c:v>-0.9</c:v>
                </c:pt>
                <c:pt idx="2">
                  <c:v>-0.98</c:v>
                </c:pt>
                <c:pt idx="3">
                  <c:v>-1.05</c:v>
                </c:pt>
                <c:pt idx="4">
                  <c:v>-1.07</c:v>
                </c:pt>
                <c:pt idx="5">
                  <c:v>-1</c:v>
                </c:pt>
                <c:pt idx="6">
                  <c:v>-0.93</c:v>
                </c:pt>
                <c:pt idx="7">
                  <c:v>-0.95</c:v>
                </c:pt>
                <c:pt idx="8">
                  <c:v>-1</c:v>
                </c:pt>
                <c:pt idx="9">
                  <c:v>-1.06</c:v>
                </c:pt>
                <c:pt idx="10">
                  <c:v>-0.99</c:v>
                </c:pt>
                <c:pt idx="11">
                  <c:v>-0.97</c:v>
                </c:pt>
                <c:pt idx="12">
                  <c:v>-1.05</c:v>
                </c:pt>
                <c:pt idx="13">
                  <c:v>-1.21</c:v>
                </c:pt>
                <c:pt idx="14">
                  <c:v>-1.26</c:v>
                </c:pt>
                <c:pt idx="15">
                  <c:v>-1.27</c:v>
                </c:pt>
                <c:pt idx="16">
                  <c:v>-1.26</c:v>
                </c:pt>
                <c:pt idx="17">
                  <c:v>-1.36</c:v>
                </c:pt>
                <c:pt idx="18">
                  <c:v>-1.46</c:v>
                </c:pt>
                <c:pt idx="19">
                  <c:v>-1.53</c:v>
                </c:pt>
                <c:pt idx="20">
                  <c:v>-1.66</c:v>
                </c:pt>
                <c:pt idx="21">
                  <c:v>-1.63</c:v>
                </c:pt>
                <c:pt idx="22">
                  <c:v>-1.79</c:v>
                </c:pt>
                <c:pt idx="23">
                  <c:v>-1.85</c:v>
                </c:pt>
                <c:pt idx="24">
                  <c:v>-1.8</c:v>
                </c:pt>
                <c:pt idx="25">
                  <c:v>-1.94</c:v>
                </c:pt>
                <c:pt idx="26">
                  <c:v>-1.92</c:v>
                </c:pt>
                <c:pt idx="27">
                  <c:v>-2.04</c:v>
                </c:pt>
                <c:pt idx="28">
                  <c:v>-2.1</c:v>
                </c:pt>
                <c:pt idx="29">
                  <c:v>-2.17</c:v>
                </c:pt>
                <c:pt idx="30">
                  <c:v>-2.2000000000000002</c:v>
                </c:pt>
                <c:pt idx="31">
                  <c:v>-2.35</c:v>
                </c:pt>
                <c:pt idx="32">
                  <c:v>-2.39</c:v>
                </c:pt>
                <c:pt idx="33">
                  <c:v>-2.37</c:v>
                </c:pt>
                <c:pt idx="34">
                  <c:v>-2.59</c:v>
                </c:pt>
                <c:pt idx="35">
                  <c:v>-2.7</c:v>
                </c:pt>
                <c:pt idx="36">
                  <c:v>-2.65</c:v>
                </c:pt>
                <c:pt idx="37">
                  <c:v>-2.83</c:v>
                </c:pt>
                <c:pt idx="38">
                  <c:v>-2.98</c:v>
                </c:pt>
                <c:pt idx="39">
                  <c:v>-2.95</c:v>
                </c:pt>
                <c:pt idx="40">
                  <c:v>-3.03</c:v>
                </c:pt>
                <c:pt idx="41">
                  <c:v>-3.29</c:v>
                </c:pt>
                <c:pt idx="42">
                  <c:v>-3.28</c:v>
                </c:pt>
                <c:pt idx="43">
                  <c:v>-3.39</c:v>
                </c:pt>
                <c:pt idx="44">
                  <c:v>-3.53</c:v>
                </c:pt>
                <c:pt idx="45">
                  <c:v>-3.62</c:v>
                </c:pt>
                <c:pt idx="46">
                  <c:v>-3.66</c:v>
                </c:pt>
                <c:pt idx="47">
                  <c:v>-3.98</c:v>
                </c:pt>
                <c:pt idx="48">
                  <c:v>-4.01</c:v>
                </c:pt>
                <c:pt idx="49">
                  <c:v>-4.1900000000000004</c:v>
                </c:pt>
                <c:pt idx="50">
                  <c:v>-4.33</c:v>
                </c:pt>
                <c:pt idx="51">
                  <c:v>-4.4400000000000004</c:v>
                </c:pt>
                <c:pt idx="52">
                  <c:v>-4.72</c:v>
                </c:pt>
                <c:pt idx="53">
                  <c:v>-4.79</c:v>
                </c:pt>
                <c:pt idx="54">
                  <c:v>-4.8600000000000003</c:v>
                </c:pt>
                <c:pt idx="55">
                  <c:v>-5.07</c:v>
                </c:pt>
                <c:pt idx="56">
                  <c:v>-5.33</c:v>
                </c:pt>
                <c:pt idx="57">
                  <c:v>-5.43</c:v>
                </c:pt>
                <c:pt idx="58">
                  <c:v>-5.54</c:v>
                </c:pt>
                <c:pt idx="59">
                  <c:v>-5.71</c:v>
                </c:pt>
                <c:pt idx="60">
                  <c:v>-6.03</c:v>
                </c:pt>
                <c:pt idx="61">
                  <c:v>-6.27</c:v>
                </c:pt>
                <c:pt idx="62">
                  <c:v>-6.58</c:v>
                </c:pt>
                <c:pt idx="63">
                  <c:v>-6.93</c:v>
                </c:pt>
                <c:pt idx="64">
                  <c:v>-7.17</c:v>
                </c:pt>
                <c:pt idx="65">
                  <c:v>-7.34</c:v>
                </c:pt>
                <c:pt idx="66">
                  <c:v>-7.55</c:v>
                </c:pt>
                <c:pt idx="67">
                  <c:v>-7.81</c:v>
                </c:pt>
                <c:pt idx="68">
                  <c:v>-8.4499999999999993</c:v>
                </c:pt>
                <c:pt idx="69">
                  <c:v>-8.59</c:v>
                </c:pt>
                <c:pt idx="70">
                  <c:v>-8.8699999999999992</c:v>
                </c:pt>
                <c:pt idx="71">
                  <c:v>-9.23</c:v>
                </c:pt>
                <c:pt idx="72">
                  <c:v>-9.64</c:v>
                </c:pt>
                <c:pt idx="73">
                  <c:v>-10.18</c:v>
                </c:pt>
                <c:pt idx="74">
                  <c:v>-10.92</c:v>
                </c:pt>
                <c:pt idx="75">
                  <c:v>-11.31</c:v>
                </c:pt>
                <c:pt idx="76">
                  <c:v>-11.56</c:v>
                </c:pt>
                <c:pt idx="77">
                  <c:v>-12.05</c:v>
                </c:pt>
                <c:pt idx="78">
                  <c:v>-12.5</c:v>
                </c:pt>
                <c:pt idx="79">
                  <c:v>-13.24</c:v>
                </c:pt>
                <c:pt idx="80">
                  <c:v>-14.37</c:v>
                </c:pt>
                <c:pt idx="81">
                  <c:v>-14.84</c:v>
                </c:pt>
                <c:pt idx="82">
                  <c:v>-15.89</c:v>
                </c:pt>
                <c:pt idx="83">
                  <c:v>-16.420000000000002</c:v>
                </c:pt>
                <c:pt idx="84">
                  <c:v>-17.77</c:v>
                </c:pt>
                <c:pt idx="85">
                  <c:v>-18.350000000000001</c:v>
                </c:pt>
                <c:pt idx="86">
                  <c:v>-19.850000000000001</c:v>
                </c:pt>
                <c:pt idx="87">
                  <c:v>-20.49</c:v>
                </c:pt>
                <c:pt idx="88">
                  <c:v>-22.29</c:v>
                </c:pt>
                <c:pt idx="89">
                  <c:v>-23.61</c:v>
                </c:pt>
                <c:pt idx="90">
                  <c:v>-25.08</c:v>
                </c:pt>
                <c:pt idx="91">
                  <c:v>-26.68</c:v>
                </c:pt>
                <c:pt idx="92">
                  <c:v>-28.44</c:v>
                </c:pt>
                <c:pt idx="93">
                  <c:v>-30.12</c:v>
                </c:pt>
                <c:pt idx="94">
                  <c:v>-32.31</c:v>
                </c:pt>
                <c:pt idx="95">
                  <c:v>-34.46</c:v>
                </c:pt>
                <c:pt idx="96">
                  <c:v>-36.72</c:v>
                </c:pt>
                <c:pt idx="97">
                  <c:v>-38.82</c:v>
                </c:pt>
                <c:pt idx="98">
                  <c:v>-41.79</c:v>
                </c:pt>
                <c:pt idx="99">
                  <c:v>-44.11</c:v>
                </c:pt>
                <c:pt idx="100">
                  <c:v>-46.76</c:v>
                </c:pt>
                <c:pt idx="101">
                  <c:v>-48.86</c:v>
                </c:pt>
                <c:pt idx="102">
                  <c:v>-50.41</c:v>
                </c:pt>
                <c:pt idx="103">
                  <c:v>-50.98</c:v>
                </c:pt>
                <c:pt idx="104">
                  <c:v>-51.33</c:v>
                </c:pt>
                <c:pt idx="105">
                  <c:v>-49.12</c:v>
                </c:pt>
                <c:pt idx="106">
                  <c:v>-44.2</c:v>
                </c:pt>
                <c:pt idx="107">
                  <c:v>-37.21</c:v>
                </c:pt>
                <c:pt idx="108">
                  <c:v>-24.79</c:v>
                </c:pt>
                <c:pt idx="109">
                  <c:v>-7.18</c:v>
                </c:pt>
                <c:pt idx="110">
                  <c:v>17.510000000000002</c:v>
                </c:pt>
                <c:pt idx="111">
                  <c:v>50.36</c:v>
                </c:pt>
                <c:pt idx="112">
                  <c:v>92.29</c:v>
                </c:pt>
                <c:pt idx="113">
                  <c:v>146.25</c:v>
                </c:pt>
                <c:pt idx="114">
                  <c:v>211.93</c:v>
                </c:pt>
                <c:pt idx="115">
                  <c:v>293.63</c:v>
                </c:pt>
                <c:pt idx="116">
                  <c:v>392.05</c:v>
                </c:pt>
                <c:pt idx="117">
                  <c:v>512.23</c:v>
                </c:pt>
                <c:pt idx="118">
                  <c:v>660.96</c:v>
                </c:pt>
                <c:pt idx="119">
                  <c:v>847.06</c:v>
                </c:pt>
                <c:pt idx="120">
                  <c:v>1088.01</c:v>
                </c:pt>
                <c:pt idx="121">
                  <c:v>1409.6</c:v>
                </c:pt>
                <c:pt idx="122">
                  <c:v>1853.41</c:v>
                </c:pt>
                <c:pt idx="123">
                  <c:v>2512.84</c:v>
                </c:pt>
                <c:pt idx="124">
                  <c:v>3644.28</c:v>
                </c:pt>
                <c:pt idx="125">
                  <c:v>7549.0050000000001</c:v>
                </c:pt>
                <c:pt idx="126">
                  <c:v>8869.42</c:v>
                </c:pt>
                <c:pt idx="127">
                  <c:v>9300.2800000000007</c:v>
                </c:pt>
                <c:pt idx="128">
                  <c:v>9676.76</c:v>
                </c:pt>
                <c:pt idx="129">
                  <c:v>9878.86</c:v>
                </c:pt>
                <c:pt idx="130">
                  <c:v>9962.67</c:v>
                </c:pt>
                <c:pt idx="131">
                  <c:v>9994.2099999999991</c:v>
                </c:pt>
                <c:pt idx="132">
                  <c:v>10009.049999999999</c:v>
                </c:pt>
                <c:pt idx="133">
                  <c:v>10014.94</c:v>
                </c:pt>
                <c:pt idx="134">
                  <c:v>10018.73</c:v>
                </c:pt>
                <c:pt idx="135">
                  <c:v>10023.09</c:v>
                </c:pt>
                <c:pt idx="136">
                  <c:v>10026.11</c:v>
                </c:pt>
                <c:pt idx="137">
                  <c:v>10027.73</c:v>
                </c:pt>
                <c:pt idx="138">
                  <c:v>10029.379999999999</c:v>
                </c:pt>
                <c:pt idx="139">
                  <c:v>10030.61</c:v>
                </c:pt>
                <c:pt idx="140">
                  <c:v>10029.24</c:v>
                </c:pt>
                <c:pt idx="141">
                  <c:v>10027.56</c:v>
                </c:pt>
                <c:pt idx="142">
                  <c:v>10025.34</c:v>
                </c:pt>
                <c:pt idx="143">
                  <c:v>10025.82</c:v>
                </c:pt>
                <c:pt idx="144">
                  <c:v>10027.83</c:v>
                </c:pt>
                <c:pt idx="145">
                  <c:v>10029.65</c:v>
                </c:pt>
                <c:pt idx="146">
                  <c:v>10031.92</c:v>
                </c:pt>
                <c:pt idx="147">
                  <c:v>10033.620000000001</c:v>
                </c:pt>
                <c:pt idx="148">
                  <c:v>10033.81</c:v>
                </c:pt>
                <c:pt idx="149">
                  <c:v>10032.25</c:v>
                </c:pt>
                <c:pt idx="150">
                  <c:v>10030.91</c:v>
                </c:pt>
                <c:pt idx="151">
                  <c:v>10030.1</c:v>
                </c:pt>
                <c:pt idx="152">
                  <c:v>10030.709999999999</c:v>
                </c:pt>
                <c:pt idx="153">
                  <c:v>10030.76</c:v>
                </c:pt>
                <c:pt idx="154">
                  <c:v>10030.469999999999</c:v>
                </c:pt>
                <c:pt idx="155">
                  <c:v>10033.370000000001</c:v>
                </c:pt>
                <c:pt idx="156">
                  <c:v>10037.73</c:v>
                </c:pt>
                <c:pt idx="157">
                  <c:v>10040.549999999999</c:v>
                </c:pt>
                <c:pt idx="158">
                  <c:v>10042.56</c:v>
                </c:pt>
                <c:pt idx="159">
                  <c:v>10045.75</c:v>
                </c:pt>
                <c:pt idx="160">
                  <c:v>10047.43</c:v>
                </c:pt>
                <c:pt idx="161">
                  <c:v>10047.94</c:v>
                </c:pt>
                <c:pt idx="162">
                  <c:v>10047.75</c:v>
                </c:pt>
                <c:pt idx="163">
                  <c:v>10047.49</c:v>
                </c:pt>
                <c:pt idx="164">
                  <c:v>10050.35</c:v>
                </c:pt>
                <c:pt idx="165">
                  <c:v>10053.44</c:v>
                </c:pt>
                <c:pt idx="166">
                  <c:v>10057.780000000001</c:v>
                </c:pt>
                <c:pt idx="167">
                  <c:v>10060.200000000001</c:v>
                </c:pt>
                <c:pt idx="168">
                  <c:v>10063.83</c:v>
                </c:pt>
                <c:pt idx="169">
                  <c:v>10068.879999999999</c:v>
                </c:pt>
                <c:pt idx="170">
                  <c:v>10073.620000000001</c:v>
                </c:pt>
                <c:pt idx="171">
                  <c:v>10078.129999999999</c:v>
                </c:pt>
                <c:pt idx="172">
                  <c:v>10083.59</c:v>
                </c:pt>
                <c:pt idx="173">
                  <c:v>10089.56</c:v>
                </c:pt>
                <c:pt idx="174">
                  <c:v>10094.32</c:v>
                </c:pt>
                <c:pt idx="175">
                  <c:v>10099.969999999999</c:v>
                </c:pt>
                <c:pt idx="176">
                  <c:v>10106.51</c:v>
                </c:pt>
                <c:pt idx="177">
                  <c:v>10113.81</c:v>
                </c:pt>
                <c:pt idx="178">
                  <c:v>10121.959999999999</c:v>
                </c:pt>
                <c:pt idx="179">
                  <c:v>10131.709999999999</c:v>
                </c:pt>
                <c:pt idx="180">
                  <c:v>10140.16</c:v>
                </c:pt>
                <c:pt idx="181">
                  <c:v>10155.43</c:v>
                </c:pt>
                <c:pt idx="182">
                  <c:v>10187.49</c:v>
                </c:pt>
                <c:pt idx="183">
                  <c:v>10108.36</c:v>
                </c:pt>
                <c:pt idx="184">
                  <c:v>10068.540000000001</c:v>
                </c:pt>
                <c:pt idx="185">
                  <c:v>10080.76</c:v>
                </c:pt>
                <c:pt idx="186">
                  <c:v>10086.19</c:v>
                </c:pt>
                <c:pt idx="187">
                  <c:v>10090.49</c:v>
                </c:pt>
                <c:pt idx="188">
                  <c:v>10093.69</c:v>
                </c:pt>
                <c:pt idx="189">
                  <c:v>10096.31</c:v>
                </c:pt>
                <c:pt idx="190">
                  <c:v>10099.81</c:v>
                </c:pt>
                <c:pt idx="191">
                  <c:v>10100.08</c:v>
                </c:pt>
                <c:pt idx="192">
                  <c:v>10104.219999999999</c:v>
                </c:pt>
                <c:pt idx="193">
                  <c:v>10108.09</c:v>
                </c:pt>
                <c:pt idx="194">
                  <c:v>10110.93</c:v>
                </c:pt>
                <c:pt idx="195">
                  <c:v>10113.76</c:v>
                </c:pt>
                <c:pt idx="196">
                  <c:v>10117.129999999999</c:v>
                </c:pt>
                <c:pt idx="197">
                  <c:v>10121.700000000001</c:v>
                </c:pt>
                <c:pt idx="198">
                  <c:v>10126.1</c:v>
                </c:pt>
                <c:pt idx="199">
                  <c:v>10129.33</c:v>
                </c:pt>
                <c:pt idx="200">
                  <c:v>10131.33</c:v>
                </c:pt>
                <c:pt idx="201">
                  <c:v>10131.83</c:v>
                </c:pt>
                <c:pt idx="202">
                  <c:v>10133.200000000001</c:v>
                </c:pt>
                <c:pt idx="203">
                  <c:v>10133.56</c:v>
                </c:pt>
                <c:pt idx="204">
                  <c:v>10133.75</c:v>
                </c:pt>
                <c:pt idx="205">
                  <c:v>10131.85</c:v>
                </c:pt>
                <c:pt idx="206">
                  <c:v>10129.6</c:v>
                </c:pt>
                <c:pt idx="207">
                  <c:v>10128.99</c:v>
                </c:pt>
                <c:pt idx="208">
                  <c:v>10125.14</c:v>
                </c:pt>
                <c:pt idx="209">
                  <c:v>10122.24</c:v>
                </c:pt>
                <c:pt idx="210">
                  <c:v>10119.86</c:v>
                </c:pt>
                <c:pt idx="211">
                  <c:v>10119.1</c:v>
                </c:pt>
                <c:pt idx="212">
                  <c:v>10120.11</c:v>
                </c:pt>
                <c:pt idx="213">
                  <c:v>10120.299999999999</c:v>
                </c:pt>
                <c:pt idx="214">
                  <c:v>10119.02</c:v>
                </c:pt>
                <c:pt idx="215">
                  <c:v>10118.780000000001</c:v>
                </c:pt>
                <c:pt idx="216">
                  <c:v>10118.24</c:v>
                </c:pt>
                <c:pt idx="217">
                  <c:v>10118.83</c:v>
                </c:pt>
                <c:pt idx="218">
                  <c:v>10123.959999999999</c:v>
                </c:pt>
                <c:pt idx="219">
                  <c:v>10128.02</c:v>
                </c:pt>
                <c:pt idx="220">
                  <c:v>10129.84</c:v>
                </c:pt>
                <c:pt idx="221">
                  <c:v>10134.14</c:v>
                </c:pt>
                <c:pt idx="222">
                  <c:v>10139.82</c:v>
                </c:pt>
                <c:pt idx="223">
                  <c:v>10143.49</c:v>
                </c:pt>
                <c:pt idx="224">
                  <c:v>10148.94</c:v>
                </c:pt>
                <c:pt idx="225">
                  <c:v>10152.129999999999</c:v>
                </c:pt>
                <c:pt idx="226">
                  <c:v>10154.27</c:v>
                </c:pt>
                <c:pt idx="227">
                  <c:v>10157.6</c:v>
                </c:pt>
                <c:pt idx="228">
                  <c:v>10158.9</c:v>
                </c:pt>
                <c:pt idx="229">
                  <c:v>10160.68</c:v>
                </c:pt>
                <c:pt idx="230">
                  <c:v>10163.56</c:v>
                </c:pt>
                <c:pt idx="231">
                  <c:v>10168.43</c:v>
                </c:pt>
                <c:pt idx="232">
                  <c:v>10171.120000000001</c:v>
                </c:pt>
                <c:pt idx="233">
                  <c:v>10176.450000000001</c:v>
                </c:pt>
                <c:pt idx="234">
                  <c:v>10177.9</c:v>
                </c:pt>
                <c:pt idx="235">
                  <c:v>10180.19</c:v>
                </c:pt>
                <c:pt idx="236">
                  <c:v>10183.11</c:v>
                </c:pt>
                <c:pt idx="237">
                  <c:v>10184.65</c:v>
                </c:pt>
                <c:pt idx="238">
                  <c:v>10186.64</c:v>
                </c:pt>
                <c:pt idx="239">
                  <c:v>10194.120000000001</c:v>
                </c:pt>
                <c:pt idx="240">
                  <c:v>10203.83</c:v>
                </c:pt>
                <c:pt idx="241">
                  <c:v>10184.25</c:v>
                </c:pt>
                <c:pt idx="242">
                  <c:v>10174.86</c:v>
                </c:pt>
                <c:pt idx="243">
                  <c:v>10169.43</c:v>
                </c:pt>
                <c:pt idx="244">
                  <c:v>10165.51</c:v>
                </c:pt>
                <c:pt idx="245">
                  <c:v>10161.98</c:v>
                </c:pt>
                <c:pt idx="246">
                  <c:v>10159.200000000001</c:v>
                </c:pt>
                <c:pt idx="247">
                  <c:v>10159</c:v>
                </c:pt>
                <c:pt idx="248">
                  <c:v>10157.06</c:v>
                </c:pt>
                <c:pt idx="249">
                  <c:v>10151.780000000001</c:v>
                </c:pt>
                <c:pt idx="250">
                  <c:v>10150.41</c:v>
                </c:pt>
                <c:pt idx="251">
                  <c:v>10150.459999999999</c:v>
                </c:pt>
                <c:pt idx="252">
                  <c:v>10149.85</c:v>
                </c:pt>
                <c:pt idx="253">
                  <c:v>10149.01</c:v>
                </c:pt>
                <c:pt idx="254">
                  <c:v>10147.969999999999</c:v>
                </c:pt>
                <c:pt idx="255">
                  <c:v>10148.299999999999</c:v>
                </c:pt>
                <c:pt idx="256">
                  <c:v>10148.61</c:v>
                </c:pt>
                <c:pt idx="257">
                  <c:v>10147.65</c:v>
                </c:pt>
                <c:pt idx="258">
                  <c:v>10146.120000000001</c:v>
                </c:pt>
                <c:pt idx="259">
                  <c:v>10144.31</c:v>
                </c:pt>
                <c:pt idx="260">
                  <c:v>10144.16</c:v>
                </c:pt>
                <c:pt idx="261">
                  <c:v>10141.040000000001</c:v>
                </c:pt>
                <c:pt idx="262">
                  <c:v>10137.9</c:v>
                </c:pt>
                <c:pt idx="263">
                  <c:v>10136.64</c:v>
                </c:pt>
                <c:pt idx="264">
                  <c:v>10134.780000000001</c:v>
                </c:pt>
                <c:pt idx="265">
                  <c:v>10132.719999999999</c:v>
                </c:pt>
                <c:pt idx="266">
                  <c:v>10129.4</c:v>
                </c:pt>
                <c:pt idx="267">
                  <c:v>10127.86</c:v>
                </c:pt>
                <c:pt idx="268">
                  <c:v>10128.34</c:v>
                </c:pt>
                <c:pt idx="269">
                  <c:v>10127.48</c:v>
                </c:pt>
                <c:pt idx="270">
                  <c:v>10123.030000000001</c:v>
                </c:pt>
                <c:pt idx="271">
                  <c:v>10121.15</c:v>
                </c:pt>
                <c:pt idx="272">
                  <c:v>10121.15</c:v>
                </c:pt>
                <c:pt idx="273">
                  <c:v>10122.59</c:v>
                </c:pt>
                <c:pt idx="274">
                  <c:v>10125.200000000001</c:v>
                </c:pt>
                <c:pt idx="275">
                  <c:v>10126.89</c:v>
                </c:pt>
                <c:pt idx="276">
                  <c:v>10128.34</c:v>
                </c:pt>
                <c:pt idx="277">
                  <c:v>10130.17</c:v>
                </c:pt>
                <c:pt idx="278">
                  <c:v>10134.459999999999</c:v>
                </c:pt>
                <c:pt idx="279">
                  <c:v>10137.33</c:v>
                </c:pt>
                <c:pt idx="280">
                  <c:v>10138.44</c:v>
                </c:pt>
                <c:pt idx="281">
                  <c:v>10139.81</c:v>
                </c:pt>
                <c:pt idx="282">
                  <c:v>10142.219999999999</c:v>
                </c:pt>
                <c:pt idx="283">
                  <c:v>10146.4</c:v>
                </c:pt>
                <c:pt idx="284">
                  <c:v>10152.56</c:v>
                </c:pt>
                <c:pt idx="285">
                  <c:v>10155.49</c:v>
                </c:pt>
                <c:pt idx="286">
                  <c:v>10159.67</c:v>
                </c:pt>
                <c:pt idx="287">
                  <c:v>10167.35</c:v>
                </c:pt>
                <c:pt idx="288">
                  <c:v>10172.209999999999</c:v>
                </c:pt>
                <c:pt idx="289">
                  <c:v>10174.42</c:v>
                </c:pt>
                <c:pt idx="290">
                  <c:v>10177.82</c:v>
                </c:pt>
                <c:pt idx="291">
                  <c:v>10183.129999999999</c:v>
                </c:pt>
                <c:pt idx="292">
                  <c:v>10191.69</c:v>
                </c:pt>
                <c:pt idx="293">
                  <c:v>10198.57</c:v>
                </c:pt>
                <c:pt idx="294">
                  <c:v>10204.06</c:v>
                </c:pt>
                <c:pt idx="295">
                  <c:v>10208.43</c:v>
                </c:pt>
                <c:pt idx="296">
                  <c:v>10218.93</c:v>
                </c:pt>
                <c:pt idx="297">
                  <c:v>10244.370000000001</c:v>
                </c:pt>
                <c:pt idx="298">
                  <c:v>10212.540000000001</c:v>
                </c:pt>
                <c:pt idx="299">
                  <c:v>10217.629999999999</c:v>
                </c:pt>
                <c:pt idx="300">
                  <c:v>10218.32</c:v>
                </c:pt>
                <c:pt idx="301">
                  <c:v>10220.98</c:v>
                </c:pt>
                <c:pt idx="302">
                  <c:v>10221.06</c:v>
                </c:pt>
                <c:pt idx="303">
                  <c:v>10222.08</c:v>
                </c:pt>
                <c:pt idx="304">
                  <c:v>10223.209999999999</c:v>
                </c:pt>
                <c:pt idx="305">
                  <c:v>10226.57</c:v>
                </c:pt>
                <c:pt idx="306">
                  <c:v>10228.57</c:v>
                </c:pt>
                <c:pt idx="307">
                  <c:v>10233.18</c:v>
                </c:pt>
                <c:pt idx="308">
                  <c:v>10237.129999999999</c:v>
                </c:pt>
                <c:pt idx="309">
                  <c:v>10238.549999999999</c:v>
                </c:pt>
                <c:pt idx="310">
                  <c:v>10239.709999999999</c:v>
                </c:pt>
                <c:pt idx="311">
                  <c:v>10241.42</c:v>
                </c:pt>
                <c:pt idx="312">
                  <c:v>10243.77</c:v>
                </c:pt>
                <c:pt idx="313">
                  <c:v>10245.76</c:v>
                </c:pt>
                <c:pt idx="314">
                  <c:v>10247.66</c:v>
                </c:pt>
                <c:pt idx="315">
                  <c:v>10247.959999999999</c:v>
                </c:pt>
                <c:pt idx="316">
                  <c:v>10247.85</c:v>
                </c:pt>
                <c:pt idx="317">
                  <c:v>10248.09</c:v>
                </c:pt>
                <c:pt idx="318">
                  <c:v>10249.49</c:v>
                </c:pt>
                <c:pt idx="319">
                  <c:v>10248.35</c:v>
                </c:pt>
                <c:pt idx="320">
                  <c:v>10248.65</c:v>
                </c:pt>
                <c:pt idx="321">
                  <c:v>10249.75</c:v>
                </c:pt>
                <c:pt idx="322">
                  <c:v>10249.77</c:v>
                </c:pt>
                <c:pt idx="323">
                  <c:v>10250.280000000001</c:v>
                </c:pt>
                <c:pt idx="324">
                  <c:v>10250.39</c:v>
                </c:pt>
                <c:pt idx="325">
                  <c:v>10249.120000000001</c:v>
                </c:pt>
                <c:pt idx="326">
                  <c:v>10248.18</c:v>
                </c:pt>
                <c:pt idx="327">
                  <c:v>10247.74</c:v>
                </c:pt>
                <c:pt idx="328">
                  <c:v>10246.290000000001</c:v>
                </c:pt>
                <c:pt idx="329">
                  <c:v>10244.59</c:v>
                </c:pt>
                <c:pt idx="330">
                  <c:v>10244.299999999999</c:v>
                </c:pt>
                <c:pt idx="331">
                  <c:v>10242</c:v>
                </c:pt>
                <c:pt idx="332">
                  <c:v>10238.32</c:v>
                </c:pt>
                <c:pt idx="333">
                  <c:v>10235.08</c:v>
                </c:pt>
                <c:pt idx="334">
                  <c:v>10232.82</c:v>
                </c:pt>
                <c:pt idx="335">
                  <c:v>10231.379999999999</c:v>
                </c:pt>
                <c:pt idx="336">
                  <c:v>10228.450000000001</c:v>
                </c:pt>
                <c:pt idx="337">
                  <c:v>10222.41</c:v>
                </c:pt>
                <c:pt idx="338">
                  <c:v>10219.44</c:v>
                </c:pt>
                <c:pt idx="339">
                  <c:v>10214.549999999999</c:v>
                </c:pt>
                <c:pt idx="340">
                  <c:v>10211.76</c:v>
                </c:pt>
                <c:pt idx="341">
                  <c:v>10211.379999999999</c:v>
                </c:pt>
                <c:pt idx="342">
                  <c:v>10210.700000000001</c:v>
                </c:pt>
                <c:pt idx="343">
                  <c:v>10213.34</c:v>
                </c:pt>
                <c:pt idx="344">
                  <c:v>10210.67</c:v>
                </c:pt>
                <c:pt idx="345">
                  <c:v>10214.950000000001</c:v>
                </c:pt>
                <c:pt idx="346">
                  <c:v>10216.69</c:v>
                </c:pt>
                <c:pt idx="347">
                  <c:v>10225.129999999999</c:v>
                </c:pt>
                <c:pt idx="348">
                  <c:v>10233.780000000001</c:v>
                </c:pt>
                <c:pt idx="349">
                  <c:v>10244.030000000001</c:v>
                </c:pt>
                <c:pt idx="350">
                  <c:v>10248.049999999999</c:v>
                </c:pt>
                <c:pt idx="351">
                  <c:v>10253.89</c:v>
                </c:pt>
                <c:pt idx="352">
                  <c:v>10265.09</c:v>
                </c:pt>
                <c:pt idx="353">
                  <c:v>10271.81</c:v>
                </c:pt>
                <c:pt idx="354">
                  <c:v>10273.225</c:v>
                </c:pt>
                <c:pt idx="355">
                  <c:v>10247.879999999999</c:v>
                </c:pt>
                <c:pt idx="356">
                  <c:v>10266.26</c:v>
                </c:pt>
                <c:pt idx="357">
                  <c:v>10273.69</c:v>
                </c:pt>
                <c:pt idx="358">
                  <c:v>10279.08</c:v>
                </c:pt>
                <c:pt idx="359">
                  <c:v>10282.129999999999</c:v>
                </c:pt>
                <c:pt idx="360">
                  <c:v>10287.26</c:v>
                </c:pt>
                <c:pt idx="361">
                  <c:v>10289.58</c:v>
                </c:pt>
                <c:pt idx="362">
                  <c:v>10291.57</c:v>
                </c:pt>
                <c:pt idx="363">
                  <c:v>10293.27</c:v>
                </c:pt>
                <c:pt idx="364">
                  <c:v>10293.709999999999</c:v>
                </c:pt>
                <c:pt idx="365">
                  <c:v>10294.1</c:v>
                </c:pt>
                <c:pt idx="366">
                  <c:v>10294.530000000001</c:v>
                </c:pt>
                <c:pt idx="367">
                  <c:v>10295.01</c:v>
                </c:pt>
                <c:pt idx="368">
                  <c:v>10295.43</c:v>
                </c:pt>
                <c:pt idx="369">
                  <c:v>10295.65</c:v>
                </c:pt>
                <c:pt idx="370">
                  <c:v>10295.84</c:v>
                </c:pt>
                <c:pt idx="371">
                  <c:v>10296.129999999999</c:v>
                </c:pt>
                <c:pt idx="372">
                  <c:v>10296.280000000001</c:v>
                </c:pt>
                <c:pt idx="373">
                  <c:v>10296.23</c:v>
                </c:pt>
                <c:pt idx="374">
                  <c:v>10296.1</c:v>
                </c:pt>
                <c:pt idx="375">
                  <c:v>10295.84</c:v>
                </c:pt>
                <c:pt idx="376">
                  <c:v>10295.530000000001</c:v>
                </c:pt>
                <c:pt idx="377">
                  <c:v>10295.15</c:v>
                </c:pt>
                <c:pt idx="378">
                  <c:v>10294.69</c:v>
                </c:pt>
                <c:pt idx="379">
                  <c:v>10294.25</c:v>
                </c:pt>
                <c:pt idx="380">
                  <c:v>10293.74</c:v>
                </c:pt>
                <c:pt idx="381">
                  <c:v>10293.58</c:v>
                </c:pt>
                <c:pt idx="382">
                  <c:v>10292.280000000001</c:v>
                </c:pt>
                <c:pt idx="383">
                  <c:v>10291.82</c:v>
                </c:pt>
                <c:pt idx="384">
                  <c:v>10291.44</c:v>
                </c:pt>
                <c:pt idx="385">
                  <c:v>10291.120000000001</c:v>
                </c:pt>
                <c:pt idx="386">
                  <c:v>10290.280000000001</c:v>
                </c:pt>
                <c:pt idx="387">
                  <c:v>10289.77</c:v>
                </c:pt>
                <c:pt idx="388">
                  <c:v>10289.549999999999</c:v>
                </c:pt>
                <c:pt idx="389">
                  <c:v>10289.379999999999</c:v>
                </c:pt>
                <c:pt idx="390">
                  <c:v>10289.27</c:v>
                </c:pt>
                <c:pt idx="391">
                  <c:v>10289.39</c:v>
                </c:pt>
                <c:pt idx="392">
                  <c:v>10289.52</c:v>
                </c:pt>
                <c:pt idx="393">
                  <c:v>10289.39</c:v>
                </c:pt>
                <c:pt idx="394">
                  <c:v>10289.09</c:v>
                </c:pt>
                <c:pt idx="395">
                  <c:v>10288.790000000001</c:v>
                </c:pt>
                <c:pt idx="396">
                  <c:v>10288.49</c:v>
                </c:pt>
                <c:pt idx="397">
                  <c:v>10287.11</c:v>
                </c:pt>
                <c:pt idx="398">
                  <c:v>10286.549999999999</c:v>
                </c:pt>
                <c:pt idx="399">
                  <c:v>10285.99</c:v>
                </c:pt>
                <c:pt idx="400">
                  <c:v>10285.459999999999</c:v>
                </c:pt>
                <c:pt idx="401">
                  <c:v>10285.06</c:v>
                </c:pt>
                <c:pt idx="402">
                  <c:v>10284.959999999999</c:v>
                </c:pt>
                <c:pt idx="403">
                  <c:v>10283.92</c:v>
                </c:pt>
                <c:pt idx="404">
                  <c:v>10283.73</c:v>
                </c:pt>
                <c:pt idx="405">
                  <c:v>10283.82</c:v>
                </c:pt>
                <c:pt idx="406">
                  <c:v>10283.200000000001</c:v>
                </c:pt>
                <c:pt idx="407">
                  <c:v>10284.290000000001</c:v>
                </c:pt>
                <c:pt idx="408">
                  <c:v>10284.51</c:v>
                </c:pt>
                <c:pt idx="409">
                  <c:v>10284.530000000001</c:v>
                </c:pt>
                <c:pt idx="410">
                  <c:v>10286.66</c:v>
                </c:pt>
                <c:pt idx="411">
                  <c:v>10288.06</c:v>
                </c:pt>
                <c:pt idx="412">
                  <c:v>10290.86</c:v>
                </c:pt>
                <c:pt idx="413">
                  <c:v>10292.35</c:v>
                </c:pt>
                <c:pt idx="414">
                  <c:v>10292.469999999999</c:v>
                </c:pt>
                <c:pt idx="415">
                  <c:v>10292.25</c:v>
                </c:pt>
                <c:pt idx="416">
                  <c:v>10292.07</c:v>
                </c:pt>
                <c:pt idx="417">
                  <c:v>10292.120000000001</c:v>
                </c:pt>
                <c:pt idx="418">
                  <c:v>10291.620000000001</c:v>
                </c:pt>
                <c:pt idx="419">
                  <c:v>10291.43</c:v>
                </c:pt>
                <c:pt idx="420">
                  <c:v>10290.280000000001</c:v>
                </c:pt>
                <c:pt idx="421">
                  <c:v>10290.15</c:v>
                </c:pt>
                <c:pt idx="422">
                  <c:v>10290.06</c:v>
                </c:pt>
                <c:pt idx="423">
                  <c:v>10289.59</c:v>
                </c:pt>
                <c:pt idx="424">
                  <c:v>10289.01</c:v>
                </c:pt>
                <c:pt idx="425">
                  <c:v>10288.41</c:v>
                </c:pt>
                <c:pt idx="426">
                  <c:v>10288.61</c:v>
                </c:pt>
                <c:pt idx="427">
                  <c:v>10288.9</c:v>
                </c:pt>
                <c:pt idx="428">
                  <c:v>10287.620000000001</c:v>
                </c:pt>
                <c:pt idx="429">
                  <c:v>10287.280000000001</c:v>
                </c:pt>
                <c:pt idx="430">
                  <c:v>10287.17</c:v>
                </c:pt>
                <c:pt idx="431">
                  <c:v>10287.459999999999</c:v>
                </c:pt>
                <c:pt idx="432">
                  <c:v>10287.32</c:v>
                </c:pt>
                <c:pt idx="433">
                  <c:v>10287.129999999999</c:v>
                </c:pt>
                <c:pt idx="434">
                  <c:v>10286.74</c:v>
                </c:pt>
                <c:pt idx="435">
                  <c:v>10288.76</c:v>
                </c:pt>
                <c:pt idx="436">
                  <c:v>10289.030000000001</c:v>
                </c:pt>
                <c:pt idx="437">
                  <c:v>10288.799999999999</c:v>
                </c:pt>
                <c:pt idx="438">
                  <c:v>10289.06</c:v>
                </c:pt>
                <c:pt idx="439">
                  <c:v>10291.58</c:v>
                </c:pt>
                <c:pt idx="440">
                  <c:v>10292.469999999999</c:v>
                </c:pt>
                <c:pt idx="441">
                  <c:v>10292.65</c:v>
                </c:pt>
                <c:pt idx="442">
                  <c:v>10293.98</c:v>
                </c:pt>
                <c:pt idx="443">
                  <c:v>10292.27</c:v>
                </c:pt>
                <c:pt idx="444">
                  <c:v>10295.030000000001</c:v>
                </c:pt>
                <c:pt idx="445">
                  <c:v>10296.77</c:v>
                </c:pt>
                <c:pt idx="446">
                  <c:v>10299.34</c:v>
                </c:pt>
                <c:pt idx="447">
                  <c:v>10303.030000000001</c:v>
                </c:pt>
                <c:pt idx="448">
                  <c:v>10302</c:v>
                </c:pt>
                <c:pt idx="449">
                  <c:v>10301.01</c:v>
                </c:pt>
                <c:pt idx="450">
                  <c:v>10307.9</c:v>
                </c:pt>
                <c:pt idx="451">
                  <c:v>10314.19</c:v>
                </c:pt>
                <c:pt idx="452">
                  <c:v>10316.780000000001</c:v>
                </c:pt>
                <c:pt idx="453">
                  <c:v>10316.870000000001</c:v>
                </c:pt>
                <c:pt idx="454">
                  <c:v>10314.14</c:v>
                </c:pt>
                <c:pt idx="455">
                  <c:v>10312.86</c:v>
                </c:pt>
                <c:pt idx="456">
                  <c:v>10317.629999999999</c:v>
                </c:pt>
                <c:pt idx="457">
                  <c:v>10319.4</c:v>
                </c:pt>
                <c:pt idx="458">
                  <c:v>10320.59</c:v>
                </c:pt>
                <c:pt idx="459">
                  <c:v>10326.219999999999</c:v>
                </c:pt>
                <c:pt idx="460">
                  <c:v>10330.879999999999</c:v>
                </c:pt>
                <c:pt idx="461">
                  <c:v>10329.879999999999</c:v>
                </c:pt>
                <c:pt idx="462">
                  <c:v>10332.75</c:v>
                </c:pt>
                <c:pt idx="463">
                  <c:v>10332.799999999999</c:v>
                </c:pt>
                <c:pt idx="464">
                  <c:v>10332.540000000001</c:v>
                </c:pt>
                <c:pt idx="465">
                  <c:v>10333.75</c:v>
                </c:pt>
                <c:pt idx="466">
                  <c:v>10335.6</c:v>
                </c:pt>
                <c:pt idx="467">
                  <c:v>10333.879999999999</c:v>
                </c:pt>
                <c:pt idx="468">
                  <c:v>10334.15</c:v>
                </c:pt>
                <c:pt idx="469">
                  <c:v>10337.52</c:v>
                </c:pt>
                <c:pt idx="470">
                  <c:v>10339.35</c:v>
                </c:pt>
                <c:pt idx="471">
                  <c:v>10337.99</c:v>
                </c:pt>
                <c:pt idx="472">
                  <c:v>10339.39</c:v>
                </c:pt>
                <c:pt idx="473">
                  <c:v>10339.700000000001</c:v>
                </c:pt>
                <c:pt idx="474">
                  <c:v>10338.620000000001</c:v>
                </c:pt>
                <c:pt idx="475">
                  <c:v>10337.379999999999</c:v>
                </c:pt>
                <c:pt idx="476">
                  <c:v>10337.43</c:v>
                </c:pt>
                <c:pt idx="477">
                  <c:v>10336.33</c:v>
                </c:pt>
                <c:pt idx="478">
                  <c:v>10336.15</c:v>
                </c:pt>
                <c:pt idx="479">
                  <c:v>10336.219999999999</c:v>
                </c:pt>
                <c:pt idx="480">
                  <c:v>10336.56</c:v>
                </c:pt>
                <c:pt idx="481">
                  <c:v>10336.780000000001</c:v>
                </c:pt>
                <c:pt idx="482">
                  <c:v>10336.68</c:v>
                </c:pt>
                <c:pt idx="483">
                  <c:v>10336.459999999999</c:v>
                </c:pt>
                <c:pt idx="484">
                  <c:v>10336.049999999999</c:v>
                </c:pt>
                <c:pt idx="485">
                  <c:v>10335.530000000001</c:v>
                </c:pt>
                <c:pt idx="486">
                  <c:v>10335.379999999999</c:v>
                </c:pt>
                <c:pt idx="487">
                  <c:v>10335.450000000001</c:v>
                </c:pt>
                <c:pt idx="488">
                  <c:v>10334.1</c:v>
                </c:pt>
                <c:pt idx="489">
                  <c:v>10333.950000000001</c:v>
                </c:pt>
                <c:pt idx="490">
                  <c:v>10332.26</c:v>
                </c:pt>
                <c:pt idx="491">
                  <c:v>10331.86</c:v>
                </c:pt>
                <c:pt idx="492">
                  <c:v>10331.31</c:v>
                </c:pt>
                <c:pt idx="493">
                  <c:v>10331.16</c:v>
                </c:pt>
                <c:pt idx="494">
                  <c:v>10329.950000000001</c:v>
                </c:pt>
                <c:pt idx="495">
                  <c:v>10329.81</c:v>
                </c:pt>
                <c:pt idx="496">
                  <c:v>10328.719999999999</c:v>
                </c:pt>
                <c:pt idx="497">
                  <c:v>10327.34</c:v>
                </c:pt>
                <c:pt idx="498">
                  <c:v>10326.129999999999</c:v>
                </c:pt>
                <c:pt idx="499">
                  <c:v>10325.86</c:v>
                </c:pt>
                <c:pt idx="500">
                  <c:v>10324.76</c:v>
                </c:pt>
                <c:pt idx="501">
                  <c:v>10323.5</c:v>
                </c:pt>
                <c:pt idx="502">
                  <c:v>10322.24</c:v>
                </c:pt>
                <c:pt idx="503">
                  <c:v>10321.08</c:v>
                </c:pt>
                <c:pt idx="504">
                  <c:v>10319.9</c:v>
                </c:pt>
                <c:pt idx="505">
                  <c:v>10318.65</c:v>
                </c:pt>
                <c:pt idx="506">
                  <c:v>10317.42</c:v>
                </c:pt>
                <c:pt idx="507">
                  <c:v>10315.85</c:v>
                </c:pt>
                <c:pt idx="508">
                  <c:v>10314.52</c:v>
                </c:pt>
                <c:pt idx="509">
                  <c:v>10313.290000000001</c:v>
                </c:pt>
                <c:pt idx="510">
                  <c:v>10312.07</c:v>
                </c:pt>
                <c:pt idx="511">
                  <c:v>10309.93</c:v>
                </c:pt>
                <c:pt idx="512">
                  <c:v>10308.57</c:v>
                </c:pt>
                <c:pt idx="513">
                  <c:v>10307.4</c:v>
                </c:pt>
                <c:pt idx="514">
                  <c:v>10305.49</c:v>
                </c:pt>
                <c:pt idx="515">
                  <c:v>10303.290000000001</c:v>
                </c:pt>
                <c:pt idx="516">
                  <c:v>10302</c:v>
                </c:pt>
                <c:pt idx="517">
                  <c:v>10299.299999999999</c:v>
                </c:pt>
                <c:pt idx="518">
                  <c:v>10297.719999999999</c:v>
                </c:pt>
                <c:pt idx="519">
                  <c:v>10295.549999999999</c:v>
                </c:pt>
                <c:pt idx="520">
                  <c:v>10293.620000000001</c:v>
                </c:pt>
                <c:pt idx="521">
                  <c:v>10291.719999999999</c:v>
                </c:pt>
                <c:pt idx="522">
                  <c:v>10290.219999999999</c:v>
                </c:pt>
                <c:pt idx="523">
                  <c:v>10288.709999999999</c:v>
                </c:pt>
                <c:pt idx="524">
                  <c:v>10286.44</c:v>
                </c:pt>
                <c:pt idx="525">
                  <c:v>10284.469999999999</c:v>
                </c:pt>
                <c:pt idx="526">
                  <c:v>10282.91</c:v>
                </c:pt>
                <c:pt idx="527">
                  <c:v>10281.06</c:v>
                </c:pt>
                <c:pt idx="528">
                  <c:v>10279.280000000001</c:v>
                </c:pt>
                <c:pt idx="529">
                  <c:v>10277.84</c:v>
                </c:pt>
                <c:pt idx="530">
                  <c:v>10275.33</c:v>
                </c:pt>
                <c:pt idx="531">
                  <c:v>10273.280000000001</c:v>
                </c:pt>
                <c:pt idx="532">
                  <c:v>10271.18</c:v>
                </c:pt>
                <c:pt idx="533">
                  <c:v>10269.040000000001</c:v>
                </c:pt>
                <c:pt idx="534">
                  <c:v>10266.69</c:v>
                </c:pt>
                <c:pt idx="535">
                  <c:v>10264.540000000001</c:v>
                </c:pt>
                <c:pt idx="536">
                  <c:v>10262.34</c:v>
                </c:pt>
                <c:pt idx="537">
                  <c:v>10260.52</c:v>
                </c:pt>
                <c:pt idx="538">
                  <c:v>10258.77</c:v>
                </c:pt>
                <c:pt idx="539">
                  <c:v>10256.549999999999</c:v>
                </c:pt>
                <c:pt idx="540">
                  <c:v>10254.42</c:v>
                </c:pt>
                <c:pt idx="541">
                  <c:v>10251.969999999999</c:v>
                </c:pt>
                <c:pt idx="542">
                  <c:v>10250.19</c:v>
                </c:pt>
                <c:pt idx="543">
                  <c:v>10248.06</c:v>
                </c:pt>
                <c:pt idx="544">
                  <c:v>10245.61</c:v>
                </c:pt>
                <c:pt idx="545">
                  <c:v>10244.09</c:v>
                </c:pt>
                <c:pt idx="546">
                  <c:v>10241.620000000001</c:v>
                </c:pt>
                <c:pt idx="547">
                  <c:v>10239.14</c:v>
                </c:pt>
                <c:pt idx="548">
                  <c:v>10236.94</c:v>
                </c:pt>
                <c:pt idx="549">
                  <c:v>10234.65</c:v>
                </c:pt>
                <c:pt idx="550">
                  <c:v>10232.620000000001</c:v>
                </c:pt>
                <c:pt idx="551">
                  <c:v>10230.61</c:v>
                </c:pt>
                <c:pt idx="552">
                  <c:v>10228.08</c:v>
                </c:pt>
                <c:pt idx="553">
                  <c:v>10226.1</c:v>
                </c:pt>
                <c:pt idx="554">
                  <c:v>10224.120000000001</c:v>
                </c:pt>
                <c:pt idx="555">
                  <c:v>10222.290000000001</c:v>
                </c:pt>
                <c:pt idx="556">
                  <c:v>10220.540000000001</c:v>
                </c:pt>
                <c:pt idx="557">
                  <c:v>10218.61</c:v>
                </c:pt>
                <c:pt idx="558">
                  <c:v>10217.049999999999</c:v>
                </c:pt>
                <c:pt idx="559">
                  <c:v>10214.99</c:v>
                </c:pt>
                <c:pt idx="560">
                  <c:v>10213.16</c:v>
                </c:pt>
                <c:pt idx="561">
                  <c:v>10211.49</c:v>
                </c:pt>
                <c:pt idx="562">
                  <c:v>10209.450000000001</c:v>
                </c:pt>
                <c:pt idx="563">
                  <c:v>10207.86</c:v>
                </c:pt>
                <c:pt idx="564">
                  <c:v>10206.57</c:v>
                </c:pt>
                <c:pt idx="565">
                  <c:v>10204.82</c:v>
                </c:pt>
                <c:pt idx="566">
                  <c:v>10203.24</c:v>
                </c:pt>
                <c:pt idx="567">
                  <c:v>10201.85</c:v>
                </c:pt>
                <c:pt idx="568">
                  <c:v>10200.35</c:v>
                </c:pt>
                <c:pt idx="569">
                  <c:v>10198.15</c:v>
                </c:pt>
                <c:pt idx="570">
                  <c:v>10196.81</c:v>
                </c:pt>
                <c:pt idx="571">
                  <c:v>10195.73</c:v>
                </c:pt>
                <c:pt idx="572">
                  <c:v>10195.07</c:v>
                </c:pt>
                <c:pt idx="573">
                  <c:v>10193.799999999999</c:v>
                </c:pt>
                <c:pt idx="574">
                  <c:v>10192.41</c:v>
                </c:pt>
                <c:pt idx="575">
                  <c:v>10189.57</c:v>
                </c:pt>
                <c:pt idx="576">
                  <c:v>10184.39</c:v>
                </c:pt>
                <c:pt idx="577">
                  <c:v>10173.14</c:v>
                </c:pt>
                <c:pt idx="578">
                  <c:v>10143.11</c:v>
                </c:pt>
                <c:pt idx="579">
                  <c:v>10065.459999999999</c:v>
                </c:pt>
                <c:pt idx="580">
                  <c:v>9877.6</c:v>
                </c:pt>
                <c:pt idx="581">
                  <c:v>9520.1</c:v>
                </c:pt>
                <c:pt idx="582">
                  <c:v>9081.2800000000007</c:v>
                </c:pt>
                <c:pt idx="583">
                  <c:v>7943.04</c:v>
                </c:pt>
                <c:pt idx="584">
                  <c:v>4061.94</c:v>
                </c:pt>
                <c:pt idx="585">
                  <c:v>2729.05</c:v>
                </c:pt>
                <c:pt idx="586">
                  <c:v>1989.63</c:v>
                </c:pt>
                <c:pt idx="587">
                  <c:v>1508.07</c:v>
                </c:pt>
                <c:pt idx="588">
                  <c:v>1167.48</c:v>
                </c:pt>
                <c:pt idx="589">
                  <c:v>919.86</c:v>
                </c:pt>
                <c:pt idx="590">
                  <c:v>728.31</c:v>
                </c:pt>
                <c:pt idx="591">
                  <c:v>576.71</c:v>
                </c:pt>
                <c:pt idx="592">
                  <c:v>454.31</c:v>
                </c:pt>
                <c:pt idx="593">
                  <c:v>352.28</c:v>
                </c:pt>
                <c:pt idx="594">
                  <c:v>267.39999999999998</c:v>
                </c:pt>
                <c:pt idx="595">
                  <c:v>195.62</c:v>
                </c:pt>
                <c:pt idx="596">
                  <c:v>135.52000000000001</c:v>
                </c:pt>
                <c:pt idx="597">
                  <c:v>85.68</c:v>
                </c:pt>
                <c:pt idx="598">
                  <c:v>45.53</c:v>
                </c:pt>
                <c:pt idx="599">
                  <c:v>13.85</c:v>
                </c:pt>
                <c:pt idx="600">
                  <c:v>-10.64</c:v>
                </c:pt>
                <c:pt idx="601">
                  <c:v>-28.92</c:v>
                </c:pt>
                <c:pt idx="602">
                  <c:v>-41.41</c:v>
                </c:pt>
                <c:pt idx="603">
                  <c:v>-49.45</c:v>
                </c:pt>
                <c:pt idx="604">
                  <c:v>-55.25</c:v>
                </c:pt>
                <c:pt idx="605">
                  <c:v>-57.05</c:v>
                </c:pt>
                <c:pt idx="606">
                  <c:v>-56.93</c:v>
                </c:pt>
                <c:pt idx="607">
                  <c:v>-56.17</c:v>
                </c:pt>
                <c:pt idx="608">
                  <c:v>-54.78</c:v>
                </c:pt>
                <c:pt idx="609">
                  <c:v>-52.03</c:v>
                </c:pt>
                <c:pt idx="610">
                  <c:v>-49.34</c:v>
                </c:pt>
                <c:pt idx="611">
                  <c:v>-46.3</c:v>
                </c:pt>
                <c:pt idx="612">
                  <c:v>-43.25</c:v>
                </c:pt>
                <c:pt idx="613">
                  <c:v>-40.11</c:v>
                </c:pt>
                <c:pt idx="614">
                  <c:v>-37.85</c:v>
                </c:pt>
                <c:pt idx="615">
                  <c:v>-34.840000000000003</c:v>
                </c:pt>
                <c:pt idx="616">
                  <c:v>-32.909999999999997</c:v>
                </c:pt>
                <c:pt idx="617">
                  <c:v>-31</c:v>
                </c:pt>
                <c:pt idx="618">
                  <c:v>-28.77</c:v>
                </c:pt>
                <c:pt idx="619">
                  <c:v>-26.91</c:v>
                </c:pt>
                <c:pt idx="620">
                  <c:v>-25.37</c:v>
                </c:pt>
                <c:pt idx="621">
                  <c:v>-23.83</c:v>
                </c:pt>
                <c:pt idx="622">
                  <c:v>-22.5</c:v>
                </c:pt>
                <c:pt idx="623">
                  <c:v>-21.11</c:v>
                </c:pt>
                <c:pt idx="624">
                  <c:v>-19.239999999999998</c:v>
                </c:pt>
                <c:pt idx="625">
                  <c:v>-18.77</c:v>
                </c:pt>
                <c:pt idx="626">
                  <c:v>-17.16</c:v>
                </c:pt>
                <c:pt idx="627">
                  <c:v>-16.93</c:v>
                </c:pt>
                <c:pt idx="628">
                  <c:v>-15.32</c:v>
                </c:pt>
                <c:pt idx="629">
                  <c:v>-14.43</c:v>
                </c:pt>
                <c:pt idx="630">
                  <c:v>-13.83</c:v>
                </c:pt>
                <c:pt idx="631">
                  <c:v>-13</c:v>
                </c:pt>
                <c:pt idx="632">
                  <c:v>-12.43</c:v>
                </c:pt>
                <c:pt idx="633">
                  <c:v>-12.09</c:v>
                </c:pt>
                <c:pt idx="634">
                  <c:v>-11.67</c:v>
                </c:pt>
                <c:pt idx="635">
                  <c:v>-10.97</c:v>
                </c:pt>
                <c:pt idx="636">
                  <c:v>-10.56</c:v>
                </c:pt>
                <c:pt idx="637">
                  <c:v>-9.9600000000000009</c:v>
                </c:pt>
                <c:pt idx="638">
                  <c:v>-9.61</c:v>
                </c:pt>
                <c:pt idx="639">
                  <c:v>-9.35</c:v>
                </c:pt>
                <c:pt idx="640">
                  <c:v>-8.7799999999999994</c:v>
                </c:pt>
                <c:pt idx="641">
                  <c:v>-8.48</c:v>
                </c:pt>
                <c:pt idx="642">
                  <c:v>-8.23</c:v>
                </c:pt>
                <c:pt idx="643">
                  <c:v>-7.77</c:v>
                </c:pt>
                <c:pt idx="644">
                  <c:v>-7.52</c:v>
                </c:pt>
                <c:pt idx="645">
                  <c:v>-6.96</c:v>
                </c:pt>
                <c:pt idx="646">
                  <c:v>-6.8</c:v>
                </c:pt>
                <c:pt idx="647">
                  <c:v>-6.62</c:v>
                </c:pt>
                <c:pt idx="648">
                  <c:v>-6.23</c:v>
                </c:pt>
                <c:pt idx="649">
                  <c:v>-6.01</c:v>
                </c:pt>
                <c:pt idx="650">
                  <c:v>-5.82</c:v>
                </c:pt>
                <c:pt idx="651">
                  <c:v>-5.69</c:v>
                </c:pt>
                <c:pt idx="652">
                  <c:v>-5.34</c:v>
                </c:pt>
                <c:pt idx="653">
                  <c:v>-5.13</c:v>
                </c:pt>
                <c:pt idx="654">
                  <c:v>-4.96</c:v>
                </c:pt>
                <c:pt idx="655">
                  <c:v>-4.8</c:v>
                </c:pt>
                <c:pt idx="656">
                  <c:v>-4.67</c:v>
                </c:pt>
                <c:pt idx="657">
                  <c:v>-4.5999999999999996</c:v>
                </c:pt>
                <c:pt idx="658">
                  <c:v>-4.29</c:v>
                </c:pt>
                <c:pt idx="659">
                  <c:v>-4.1100000000000003</c:v>
                </c:pt>
                <c:pt idx="660">
                  <c:v>-4.01</c:v>
                </c:pt>
                <c:pt idx="661">
                  <c:v>-3.9</c:v>
                </c:pt>
                <c:pt idx="662">
                  <c:v>-3.8</c:v>
                </c:pt>
                <c:pt idx="663">
                  <c:v>-3.73</c:v>
                </c:pt>
                <c:pt idx="664">
                  <c:v>-3.63</c:v>
                </c:pt>
                <c:pt idx="665">
                  <c:v>-3.43</c:v>
                </c:pt>
                <c:pt idx="666">
                  <c:v>-3.29</c:v>
                </c:pt>
                <c:pt idx="667">
                  <c:v>-3.16</c:v>
                </c:pt>
                <c:pt idx="668">
                  <c:v>-3.08</c:v>
                </c:pt>
                <c:pt idx="669">
                  <c:v>-3.01</c:v>
                </c:pt>
                <c:pt idx="670">
                  <c:v>-2.81</c:v>
                </c:pt>
                <c:pt idx="671">
                  <c:v>-2.75</c:v>
                </c:pt>
                <c:pt idx="672">
                  <c:v>-2.7</c:v>
                </c:pt>
                <c:pt idx="673">
                  <c:v>-2.54</c:v>
                </c:pt>
                <c:pt idx="674">
                  <c:v>-2.5</c:v>
                </c:pt>
                <c:pt idx="675">
                  <c:v>-2.41</c:v>
                </c:pt>
                <c:pt idx="676">
                  <c:v>-2.3199999999999998</c:v>
                </c:pt>
                <c:pt idx="677">
                  <c:v>-2.2599999999999998</c:v>
                </c:pt>
                <c:pt idx="678">
                  <c:v>-2.2400000000000002</c:v>
                </c:pt>
                <c:pt idx="679">
                  <c:v>-2.0499999999999998</c:v>
                </c:pt>
                <c:pt idx="680">
                  <c:v>-2.0499999999999998</c:v>
                </c:pt>
                <c:pt idx="681">
                  <c:v>-2.0099999999999998</c:v>
                </c:pt>
                <c:pt idx="682">
                  <c:v>-1.93</c:v>
                </c:pt>
                <c:pt idx="683">
                  <c:v>-1.88</c:v>
                </c:pt>
                <c:pt idx="684">
                  <c:v>-1.8</c:v>
                </c:pt>
                <c:pt idx="685">
                  <c:v>-1.75</c:v>
                </c:pt>
                <c:pt idx="686">
                  <c:v>-1.67</c:v>
                </c:pt>
                <c:pt idx="687">
                  <c:v>-1.64</c:v>
                </c:pt>
                <c:pt idx="688">
                  <c:v>-1.55</c:v>
                </c:pt>
                <c:pt idx="689">
                  <c:v>-1.53</c:v>
                </c:pt>
                <c:pt idx="690">
                  <c:v>-1.46</c:v>
                </c:pt>
                <c:pt idx="691">
                  <c:v>-1.42</c:v>
                </c:pt>
                <c:pt idx="692">
                  <c:v>-1.32</c:v>
                </c:pt>
                <c:pt idx="693">
                  <c:v>-1.32</c:v>
                </c:pt>
                <c:pt idx="694">
                  <c:v>-1.2</c:v>
                </c:pt>
                <c:pt idx="695">
                  <c:v>-1.1599999999999999</c:v>
                </c:pt>
                <c:pt idx="696">
                  <c:v>-1.1299999999999999</c:v>
                </c:pt>
                <c:pt idx="697">
                  <c:v>-1.1100000000000001</c:v>
                </c:pt>
                <c:pt idx="698">
                  <c:v>-1.06</c:v>
                </c:pt>
                <c:pt idx="699">
                  <c:v>-1.01</c:v>
                </c:pt>
                <c:pt idx="700">
                  <c:v>-0.96</c:v>
                </c:pt>
                <c:pt idx="701">
                  <c:v>-0.9</c:v>
                </c:pt>
                <c:pt idx="702">
                  <c:v>-0.85</c:v>
                </c:pt>
                <c:pt idx="703">
                  <c:v>-0.93</c:v>
                </c:pt>
                <c:pt idx="704">
                  <c:v>-0.88</c:v>
                </c:pt>
                <c:pt idx="705">
                  <c:v>-0.81</c:v>
                </c:pt>
                <c:pt idx="706">
                  <c:v>-0.78</c:v>
                </c:pt>
                <c:pt idx="707">
                  <c:v>-0.72</c:v>
                </c:pt>
                <c:pt idx="708">
                  <c:v>-0.66</c:v>
                </c:pt>
              </c:numCache>
            </c:numRef>
          </c:yVal>
          <c:smooth val="1"/>
          <c:extLst xmlns:c16r2="http://schemas.microsoft.com/office/drawing/2015/06/chart">
            <c:ext xmlns:c16="http://schemas.microsoft.com/office/drawing/2014/chart" uri="{C3380CC4-5D6E-409C-BE32-E72D297353CC}">
              <c16:uniqueId val="{00000001-D501-4853-9D09-CF2B21632C93}"/>
            </c:ext>
          </c:extLst>
        </c:ser>
        <c:ser>
          <c:idx val="2"/>
          <c:order val="2"/>
          <c:tx>
            <c:strRef>
              <c:f>水平场均匀性!$G$23</c:f>
              <c:strCache>
                <c:ptCount val="1"/>
                <c:pt idx="0">
                  <c:v>X=-4</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水平场均匀性!$G$24:$G$732</c:f>
              <c:numCache>
                <c:formatCode>General</c:formatCode>
                <c:ptCount val="709"/>
                <c:pt idx="0">
                  <c:v>-0.95</c:v>
                </c:pt>
                <c:pt idx="1">
                  <c:v>-1</c:v>
                </c:pt>
                <c:pt idx="2">
                  <c:v>-0.92</c:v>
                </c:pt>
                <c:pt idx="3">
                  <c:v>-0.94</c:v>
                </c:pt>
                <c:pt idx="4">
                  <c:v>-0.99</c:v>
                </c:pt>
                <c:pt idx="5">
                  <c:v>-1</c:v>
                </c:pt>
                <c:pt idx="6">
                  <c:v>-1</c:v>
                </c:pt>
                <c:pt idx="7">
                  <c:v>-0.95</c:v>
                </c:pt>
                <c:pt idx="8">
                  <c:v>-0.99</c:v>
                </c:pt>
                <c:pt idx="9">
                  <c:v>-1.03</c:v>
                </c:pt>
                <c:pt idx="10">
                  <c:v>-1.04</c:v>
                </c:pt>
                <c:pt idx="11">
                  <c:v>-1.06</c:v>
                </c:pt>
                <c:pt idx="12">
                  <c:v>-1.1000000000000001</c:v>
                </c:pt>
                <c:pt idx="13">
                  <c:v>-1.1499999999999999</c:v>
                </c:pt>
                <c:pt idx="14">
                  <c:v>-1.29</c:v>
                </c:pt>
                <c:pt idx="15">
                  <c:v>-1.35</c:v>
                </c:pt>
                <c:pt idx="16">
                  <c:v>-1.32</c:v>
                </c:pt>
                <c:pt idx="17">
                  <c:v>-1.42</c:v>
                </c:pt>
                <c:pt idx="18">
                  <c:v>-1.52</c:v>
                </c:pt>
                <c:pt idx="19">
                  <c:v>-1.53</c:v>
                </c:pt>
                <c:pt idx="20">
                  <c:v>-1.56</c:v>
                </c:pt>
                <c:pt idx="21">
                  <c:v>-1.67</c:v>
                </c:pt>
                <c:pt idx="22">
                  <c:v>-1.72</c:v>
                </c:pt>
                <c:pt idx="23">
                  <c:v>-1.74</c:v>
                </c:pt>
                <c:pt idx="24">
                  <c:v>-1.81</c:v>
                </c:pt>
                <c:pt idx="25">
                  <c:v>-1.87</c:v>
                </c:pt>
                <c:pt idx="26">
                  <c:v>-1.94</c:v>
                </c:pt>
                <c:pt idx="27">
                  <c:v>-1.98</c:v>
                </c:pt>
                <c:pt idx="28">
                  <c:v>-2.13</c:v>
                </c:pt>
                <c:pt idx="29">
                  <c:v>-2.13</c:v>
                </c:pt>
                <c:pt idx="30">
                  <c:v>-2.2000000000000002</c:v>
                </c:pt>
                <c:pt idx="31">
                  <c:v>-2.2400000000000002</c:v>
                </c:pt>
                <c:pt idx="32">
                  <c:v>-2.27</c:v>
                </c:pt>
                <c:pt idx="33">
                  <c:v>-2.5299999999999998</c:v>
                </c:pt>
                <c:pt idx="34">
                  <c:v>-2.61</c:v>
                </c:pt>
                <c:pt idx="35">
                  <c:v>-2.62</c:v>
                </c:pt>
                <c:pt idx="36">
                  <c:v>-2.71</c:v>
                </c:pt>
                <c:pt idx="37">
                  <c:v>-2.76</c:v>
                </c:pt>
                <c:pt idx="38">
                  <c:v>-2.85</c:v>
                </c:pt>
                <c:pt idx="39">
                  <c:v>-2.98</c:v>
                </c:pt>
                <c:pt idx="40">
                  <c:v>-3.1</c:v>
                </c:pt>
                <c:pt idx="41">
                  <c:v>-3.2</c:v>
                </c:pt>
                <c:pt idx="42">
                  <c:v>-3.26</c:v>
                </c:pt>
                <c:pt idx="43">
                  <c:v>-3.41</c:v>
                </c:pt>
                <c:pt idx="44">
                  <c:v>-3.46</c:v>
                </c:pt>
                <c:pt idx="45">
                  <c:v>-3.67</c:v>
                </c:pt>
                <c:pt idx="46">
                  <c:v>-3.78</c:v>
                </c:pt>
                <c:pt idx="47">
                  <c:v>-3.87</c:v>
                </c:pt>
                <c:pt idx="48">
                  <c:v>-4.03</c:v>
                </c:pt>
                <c:pt idx="49">
                  <c:v>-4.25</c:v>
                </c:pt>
                <c:pt idx="50">
                  <c:v>-4.32</c:v>
                </c:pt>
                <c:pt idx="51">
                  <c:v>-4.43</c:v>
                </c:pt>
                <c:pt idx="52">
                  <c:v>-4.5199999999999996</c:v>
                </c:pt>
                <c:pt idx="53">
                  <c:v>-4.72</c:v>
                </c:pt>
                <c:pt idx="54">
                  <c:v>-4.84</c:v>
                </c:pt>
                <c:pt idx="55">
                  <c:v>-5.07</c:v>
                </c:pt>
                <c:pt idx="56">
                  <c:v>-5.45</c:v>
                </c:pt>
                <c:pt idx="57">
                  <c:v>-5.56</c:v>
                </c:pt>
                <c:pt idx="58">
                  <c:v>-5.8</c:v>
                </c:pt>
                <c:pt idx="59">
                  <c:v>-5.88</c:v>
                </c:pt>
                <c:pt idx="60">
                  <c:v>-6.25</c:v>
                </c:pt>
                <c:pt idx="61">
                  <c:v>-6.41</c:v>
                </c:pt>
                <c:pt idx="62">
                  <c:v>-6.51</c:v>
                </c:pt>
                <c:pt idx="63">
                  <c:v>-6.82</c:v>
                </c:pt>
                <c:pt idx="64">
                  <c:v>-7.01</c:v>
                </c:pt>
                <c:pt idx="65">
                  <c:v>-7.55</c:v>
                </c:pt>
                <c:pt idx="66">
                  <c:v>-7.69</c:v>
                </c:pt>
                <c:pt idx="67">
                  <c:v>-8.1300000000000008</c:v>
                </c:pt>
                <c:pt idx="68">
                  <c:v>-8.26</c:v>
                </c:pt>
                <c:pt idx="69">
                  <c:v>-8.6300000000000008</c:v>
                </c:pt>
                <c:pt idx="70">
                  <c:v>-8.8800000000000008</c:v>
                </c:pt>
                <c:pt idx="71">
                  <c:v>-9.41</c:v>
                </c:pt>
                <c:pt idx="72">
                  <c:v>-9.61</c:v>
                </c:pt>
                <c:pt idx="73">
                  <c:v>-10.23</c:v>
                </c:pt>
                <c:pt idx="74">
                  <c:v>-10.46</c:v>
                </c:pt>
                <c:pt idx="75">
                  <c:v>-11.15</c:v>
                </c:pt>
                <c:pt idx="76">
                  <c:v>-11.53</c:v>
                </c:pt>
                <c:pt idx="77">
                  <c:v>-12.12</c:v>
                </c:pt>
                <c:pt idx="78">
                  <c:v>-13.14</c:v>
                </c:pt>
                <c:pt idx="79">
                  <c:v>-13.51</c:v>
                </c:pt>
                <c:pt idx="80">
                  <c:v>-14.34</c:v>
                </c:pt>
                <c:pt idx="81">
                  <c:v>-14.86</c:v>
                </c:pt>
                <c:pt idx="82">
                  <c:v>-15.98</c:v>
                </c:pt>
                <c:pt idx="83">
                  <c:v>-16.46</c:v>
                </c:pt>
                <c:pt idx="84">
                  <c:v>-17.72</c:v>
                </c:pt>
                <c:pt idx="85">
                  <c:v>-18.32</c:v>
                </c:pt>
                <c:pt idx="86">
                  <c:v>-19.86</c:v>
                </c:pt>
                <c:pt idx="87">
                  <c:v>-20.51</c:v>
                </c:pt>
                <c:pt idx="88">
                  <c:v>-22.16</c:v>
                </c:pt>
                <c:pt idx="89">
                  <c:v>-23.55</c:v>
                </c:pt>
                <c:pt idx="90">
                  <c:v>-25.03</c:v>
                </c:pt>
                <c:pt idx="91">
                  <c:v>-26.62</c:v>
                </c:pt>
                <c:pt idx="92">
                  <c:v>-28.03</c:v>
                </c:pt>
                <c:pt idx="93">
                  <c:v>-30.03</c:v>
                </c:pt>
                <c:pt idx="94">
                  <c:v>-32.28</c:v>
                </c:pt>
                <c:pt idx="95">
                  <c:v>-34.42</c:v>
                </c:pt>
                <c:pt idx="96">
                  <c:v>-36.950000000000003</c:v>
                </c:pt>
                <c:pt idx="97">
                  <c:v>-39.18</c:v>
                </c:pt>
                <c:pt idx="98">
                  <c:v>-41.92</c:v>
                </c:pt>
                <c:pt idx="99">
                  <c:v>-44.33</c:v>
                </c:pt>
                <c:pt idx="100">
                  <c:v>-46.52</c:v>
                </c:pt>
                <c:pt idx="101">
                  <c:v>-48.38</c:v>
                </c:pt>
                <c:pt idx="102">
                  <c:v>-50.64</c:v>
                </c:pt>
                <c:pt idx="103">
                  <c:v>-51.09</c:v>
                </c:pt>
                <c:pt idx="104">
                  <c:v>-51.17</c:v>
                </c:pt>
                <c:pt idx="105">
                  <c:v>-48.88</c:v>
                </c:pt>
                <c:pt idx="106">
                  <c:v>-44.52</c:v>
                </c:pt>
                <c:pt idx="107">
                  <c:v>-36.07</c:v>
                </c:pt>
                <c:pt idx="108">
                  <c:v>-23.56</c:v>
                </c:pt>
                <c:pt idx="109">
                  <c:v>-5.74</c:v>
                </c:pt>
                <c:pt idx="110">
                  <c:v>18.52</c:v>
                </c:pt>
                <c:pt idx="111">
                  <c:v>51.62</c:v>
                </c:pt>
                <c:pt idx="112">
                  <c:v>93.94</c:v>
                </c:pt>
                <c:pt idx="113">
                  <c:v>147.08000000000001</c:v>
                </c:pt>
                <c:pt idx="114">
                  <c:v>214.35</c:v>
                </c:pt>
                <c:pt idx="115">
                  <c:v>296.35000000000002</c:v>
                </c:pt>
                <c:pt idx="116">
                  <c:v>396.09</c:v>
                </c:pt>
                <c:pt idx="117">
                  <c:v>517.29</c:v>
                </c:pt>
                <c:pt idx="118">
                  <c:v>667.36</c:v>
                </c:pt>
                <c:pt idx="119">
                  <c:v>855.27</c:v>
                </c:pt>
                <c:pt idx="120">
                  <c:v>1096.8499999999999</c:v>
                </c:pt>
                <c:pt idx="121">
                  <c:v>1420.01</c:v>
                </c:pt>
                <c:pt idx="122">
                  <c:v>1865.46</c:v>
                </c:pt>
                <c:pt idx="123">
                  <c:v>2526.44</c:v>
                </c:pt>
                <c:pt idx="124">
                  <c:v>3658.31</c:v>
                </c:pt>
                <c:pt idx="125">
                  <c:v>7589.2250000000004</c:v>
                </c:pt>
                <c:pt idx="126">
                  <c:v>8887.11</c:v>
                </c:pt>
                <c:pt idx="127">
                  <c:v>9309.1</c:v>
                </c:pt>
                <c:pt idx="128">
                  <c:v>9680.73</c:v>
                </c:pt>
                <c:pt idx="129">
                  <c:v>9882.19</c:v>
                </c:pt>
                <c:pt idx="130">
                  <c:v>9965.69</c:v>
                </c:pt>
                <c:pt idx="131">
                  <c:v>9996.42</c:v>
                </c:pt>
                <c:pt idx="132">
                  <c:v>10010.379999999999</c:v>
                </c:pt>
                <c:pt idx="133">
                  <c:v>10016.48</c:v>
                </c:pt>
                <c:pt idx="134">
                  <c:v>10021.06</c:v>
                </c:pt>
                <c:pt idx="135">
                  <c:v>10025.49</c:v>
                </c:pt>
                <c:pt idx="136">
                  <c:v>10028.39</c:v>
                </c:pt>
                <c:pt idx="137">
                  <c:v>10030.450000000001</c:v>
                </c:pt>
                <c:pt idx="138">
                  <c:v>10031.65</c:v>
                </c:pt>
                <c:pt idx="139">
                  <c:v>10032.870000000001</c:v>
                </c:pt>
                <c:pt idx="140">
                  <c:v>10031.07</c:v>
                </c:pt>
                <c:pt idx="141">
                  <c:v>10028.540000000001</c:v>
                </c:pt>
                <c:pt idx="142">
                  <c:v>10026.66</c:v>
                </c:pt>
                <c:pt idx="143">
                  <c:v>10026.77</c:v>
                </c:pt>
                <c:pt idx="144">
                  <c:v>10028.799999999999</c:v>
                </c:pt>
                <c:pt idx="145">
                  <c:v>10029.98</c:v>
                </c:pt>
                <c:pt idx="146">
                  <c:v>10031.68</c:v>
                </c:pt>
                <c:pt idx="147">
                  <c:v>10033.33</c:v>
                </c:pt>
                <c:pt idx="148">
                  <c:v>10033.629999999999</c:v>
                </c:pt>
                <c:pt idx="149">
                  <c:v>10032.43</c:v>
                </c:pt>
                <c:pt idx="150">
                  <c:v>10030.709999999999</c:v>
                </c:pt>
                <c:pt idx="151">
                  <c:v>10030.48</c:v>
                </c:pt>
                <c:pt idx="152">
                  <c:v>10030.790000000001</c:v>
                </c:pt>
                <c:pt idx="153">
                  <c:v>10030.49</c:v>
                </c:pt>
                <c:pt idx="154">
                  <c:v>10030.629999999999</c:v>
                </c:pt>
                <c:pt idx="155">
                  <c:v>10033.89</c:v>
                </c:pt>
                <c:pt idx="156">
                  <c:v>10038.950000000001</c:v>
                </c:pt>
                <c:pt idx="157">
                  <c:v>10042.4</c:v>
                </c:pt>
                <c:pt idx="158">
                  <c:v>10044.459999999999</c:v>
                </c:pt>
                <c:pt idx="159">
                  <c:v>10047.950000000001</c:v>
                </c:pt>
                <c:pt idx="160">
                  <c:v>10050.14</c:v>
                </c:pt>
                <c:pt idx="161">
                  <c:v>10050.39</c:v>
                </c:pt>
                <c:pt idx="162">
                  <c:v>10050.02</c:v>
                </c:pt>
                <c:pt idx="163">
                  <c:v>10049.59</c:v>
                </c:pt>
                <c:pt idx="164">
                  <c:v>10052.23</c:v>
                </c:pt>
                <c:pt idx="165">
                  <c:v>10055.290000000001</c:v>
                </c:pt>
                <c:pt idx="166">
                  <c:v>10057.719999999999</c:v>
                </c:pt>
                <c:pt idx="167">
                  <c:v>10060.48</c:v>
                </c:pt>
                <c:pt idx="168">
                  <c:v>10063.700000000001</c:v>
                </c:pt>
                <c:pt idx="169">
                  <c:v>10068.24</c:v>
                </c:pt>
                <c:pt idx="170">
                  <c:v>10073.06</c:v>
                </c:pt>
                <c:pt idx="171">
                  <c:v>10078.92</c:v>
                </c:pt>
                <c:pt idx="172">
                  <c:v>10085.870000000001</c:v>
                </c:pt>
                <c:pt idx="173">
                  <c:v>10092.09</c:v>
                </c:pt>
                <c:pt idx="174">
                  <c:v>10097.469999999999</c:v>
                </c:pt>
                <c:pt idx="175">
                  <c:v>10102.56</c:v>
                </c:pt>
                <c:pt idx="176">
                  <c:v>10108.25</c:v>
                </c:pt>
                <c:pt idx="177">
                  <c:v>10115</c:v>
                </c:pt>
                <c:pt idx="178">
                  <c:v>10124.040000000001</c:v>
                </c:pt>
                <c:pt idx="179">
                  <c:v>10134.75</c:v>
                </c:pt>
                <c:pt idx="180">
                  <c:v>10144.290000000001</c:v>
                </c:pt>
                <c:pt idx="181">
                  <c:v>10161.14</c:v>
                </c:pt>
                <c:pt idx="182">
                  <c:v>10195.719999999999</c:v>
                </c:pt>
                <c:pt idx="183">
                  <c:v>10114.31</c:v>
                </c:pt>
                <c:pt idx="184">
                  <c:v>10073.799999999999</c:v>
                </c:pt>
                <c:pt idx="185">
                  <c:v>10085.23</c:v>
                </c:pt>
                <c:pt idx="186">
                  <c:v>10088.57</c:v>
                </c:pt>
                <c:pt idx="187">
                  <c:v>10090.85</c:v>
                </c:pt>
                <c:pt idx="188">
                  <c:v>10093.17</c:v>
                </c:pt>
                <c:pt idx="189">
                  <c:v>10096.44</c:v>
                </c:pt>
                <c:pt idx="190">
                  <c:v>10100.16</c:v>
                </c:pt>
                <c:pt idx="191">
                  <c:v>10100.5</c:v>
                </c:pt>
                <c:pt idx="192">
                  <c:v>10104.49</c:v>
                </c:pt>
                <c:pt idx="193">
                  <c:v>10108.870000000001</c:v>
                </c:pt>
                <c:pt idx="194">
                  <c:v>10111.73</c:v>
                </c:pt>
                <c:pt idx="195">
                  <c:v>10113.92</c:v>
                </c:pt>
                <c:pt idx="196">
                  <c:v>10116.73</c:v>
                </c:pt>
                <c:pt idx="197">
                  <c:v>10118.68</c:v>
                </c:pt>
                <c:pt idx="198">
                  <c:v>10124.26</c:v>
                </c:pt>
                <c:pt idx="199">
                  <c:v>10127.99</c:v>
                </c:pt>
                <c:pt idx="200">
                  <c:v>10128.290000000001</c:v>
                </c:pt>
                <c:pt idx="201">
                  <c:v>10131.69</c:v>
                </c:pt>
                <c:pt idx="202">
                  <c:v>10132.17</c:v>
                </c:pt>
                <c:pt idx="203">
                  <c:v>10132.57</c:v>
                </c:pt>
                <c:pt idx="204">
                  <c:v>10132.19</c:v>
                </c:pt>
                <c:pt idx="205">
                  <c:v>10129.969999999999</c:v>
                </c:pt>
                <c:pt idx="206">
                  <c:v>10128.120000000001</c:v>
                </c:pt>
                <c:pt idx="207">
                  <c:v>10127</c:v>
                </c:pt>
                <c:pt idx="208">
                  <c:v>10123.99</c:v>
                </c:pt>
                <c:pt idx="209">
                  <c:v>10120.93</c:v>
                </c:pt>
                <c:pt idx="210">
                  <c:v>10117.24</c:v>
                </c:pt>
                <c:pt idx="211">
                  <c:v>10116.629999999999</c:v>
                </c:pt>
                <c:pt idx="212">
                  <c:v>10119.58</c:v>
                </c:pt>
                <c:pt idx="213">
                  <c:v>10119.9</c:v>
                </c:pt>
                <c:pt idx="214">
                  <c:v>10118.66</c:v>
                </c:pt>
                <c:pt idx="215">
                  <c:v>10118.44</c:v>
                </c:pt>
                <c:pt idx="216">
                  <c:v>10117.67</c:v>
                </c:pt>
                <c:pt idx="217">
                  <c:v>10117.82</c:v>
                </c:pt>
                <c:pt idx="218">
                  <c:v>10125.370000000001</c:v>
                </c:pt>
                <c:pt idx="219">
                  <c:v>10130.89</c:v>
                </c:pt>
                <c:pt idx="220">
                  <c:v>10133.14</c:v>
                </c:pt>
                <c:pt idx="221">
                  <c:v>10139.049999999999</c:v>
                </c:pt>
                <c:pt idx="222">
                  <c:v>10143.870000000001</c:v>
                </c:pt>
                <c:pt idx="223">
                  <c:v>10147.6</c:v>
                </c:pt>
                <c:pt idx="224">
                  <c:v>10152.19</c:v>
                </c:pt>
                <c:pt idx="225">
                  <c:v>10157.93</c:v>
                </c:pt>
                <c:pt idx="226">
                  <c:v>10160.48</c:v>
                </c:pt>
                <c:pt idx="227">
                  <c:v>10164.73</c:v>
                </c:pt>
                <c:pt idx="228">
                  <c:v>10167.209999999999</c:v>
                </c:pt>
                <c:pt idx="229">
                  <c:v>10169.89</c:v>
                </c:pt>
                <c:pt idx="230">
                  <c:v>10171.83</c:v>
                </c:pt>
                <c:pt idx="231">
                  <c:v>10177</c:v>
                </c:pt>
                <c:pt idx="232">
                  <c:v>10179.93</c:v>
                </c:pt>
                <c:pt idx="233">
                  <c:v>10184.81</c:v>
                </c:pt>
                <c:pt idx="234">
                  <c:v>10186.83</c:v>
                </c:pt>
                <c:pt idx="235">
                  <c:v>10187.959999999999</c:v>
                </c:pt>
                <c:pt idx="236">
                  <c:v>10191.799999999999</c:v>
                </c:pt>
                <c:pt idx="237">
                  <c:v>10195.540000000001</c:v>
                </c:pt>
                <c:pt idx="238">
                  <c:v>10198.75</c:v>
                </c:pt>
                <c:pt idx="239">
                  <c:v>10207.59</c:v>
                </c:pt>
                <c:pt idx="240">
                  <c:v>10217.370000000001</c:v>
                </c:pt>
                <c:pt idx="241">
                  <c:v>10194.33</c:v>
                </c:pt>
                <c:pt idx="242">
                  <c:v>10186.75</c:v>
                </c:pt>
                <c:pt idx="243">
                  <c:v>10181.07</c:v>
                </c:pt>
                <c:pt idx="244">
                  <c:v>10178.61</c:v>
                </c:pt>
                <c:pt idx="245">
                  <c:v>10175.6</c:v>
                </c:pt>
                <c:pt idx="246">
                  <c:v>10172.02</c:v>
                </c:pt>
                <c:pt idx="247">
                  <c:v>10170.959999999999</c:v>
                </c:pt>
                <c:pt idx="248">
                  <c:v>10169.56</c:v>
                </c:pt>
                <c:pt idx="249">
                  <c:v>10163.83</c:v>
                </c:pt>
                <c:pt idx="250">
                  <c:v>10162.540000000001</c:v>
                </c:pt>
                <c:pt idx="251">
                  <c:v>10161.74</c:v>
                </c:pt>
                <c:pt idx="252">
                  <c:v>10161.91</c:v>
                </c:pt>
                <c:pt idx="253">
                  <c:v>10160.84</c:v>
                </c:pt>
                <c:pt idx="254">
                  <c:v>10159.969999999999</c:v>
                </c:pt>
                <c:pt idx="255">
                  <c:v>10160.08</c:v>
                </c:pt>
                <c:pt idx="256">
                  <c:v>10160.83</c:v>
                </c:pt>
                <c:pt idx="257">
                  <c:v>10159.379999999999</c:v>
                </c:pt>
                <c:pt idx="258">
                  <c:v>10157.14</c:v>
                </c:pt>
                <c:pt idx="259">
                  <c:v>10155.49</c:v>
                </c:pt>
                <c:pt idx="260">
                  <c:v>10155.4</c:v>
                </c:pt>
                <c:pt idx="261">
                  <c:v>10152.25</c:v>
                </c:pt>
                <c:pt idx="262">
                  <c:v>10149.35</c:v>
                </c:pt>
                <c:pt idx="263">
                  <c:v>10147.07</c:v>
                </c:pt>
                <c:pt idx="264">
                  <c:v>10143.51</c:v>
                </c:pt>
                <c:pt idx="265">
                  <c:v>10142.280000000001</c:v>
                </c:pt>
                <c:pt idx="266">
                  <c:v>10139.27</c:v>
                </c:pt>
                <c:pt idx="267">
                  <c:v>10137.18</c:v>
                </c:pt>
                <c:pt idx="268">
                  <c:v>10138.450000000001</c:v>
                </c:pt>
                <c:pt idx="269">
                  <c:v>10137.43</c:v>
                </c:pt>
                <c:pt idx="270">
                  <c:v>10132.18</c:v>
                </c:pt>
                <c:pt idx="271">
                  <c:v>10130.82</c:v>
                </c:pt>
                <c:pt idx="272">
                  <c:v>10129.879999999999</c:v>
                </c:pt>
                <c:pt idx="273">
                  <c:v>10132.68</c:v>
                </c:pt>
                <c:pt idx="274">
                  <c:v>10135.780000000001</c:v>
                </c:pt>
                <c:pt idx="275">
                  <c:v>10136.11</c:v>
                </c:pt>
                <c:pt idx="276">
                  <c:v>10136.08</c:v>
                </c:pt>
                <c:pt idx="277">
                  <c:v>10137.41</c:v>
                </c:pt>
                <c:pt idx="278">
                  <c:v>10142.959999999999</c:v>
                </c:pt>
                <c:pt idx="279">
                  <c:v>10144.25</c:v>
                </c:pt>
                <c:pt idx="280">
                  <c:v>10142.92</c:v>
                </c:pt>
                <c:pt idx="281">
                  <c:v>10144.49</c:v>
                </c:pt>
                <c:pt idx="282">
                  <c:v>10146.06</c:v>
                </c:pt>
                <c:pt idx="283">
                  <c:v>10150.23</c:v>
                </c:pt>
                <c:pt idx="284">
                  <c:v>10154.129999999999</c:v>
                </c:pt>
                <c:pt idx="285">
                  <c:v>10156.52</c:v>
                </c:pt>
                <c:pt idx="286">
                  <c:v>10159.57</c:v>
                </c:pt>
                <c:pt idx="287">
                  <c:v>10167.299999999999</c:v>
                </c:pt>
                <c:pt idx="288">
                  <c:v>10173.02</c:v>
                </c:pt>
                <c:pt idx="289">
                  <c:v>10174.84</c:v>
                </c:pt>
                <c:pt idx="290">
                  <c:v>10175.15</c:v>
                </c:pt>
                <c:pt idx="291">
                  <c:v>10177.16</c:v>
                </c:pt>
                <c:pt idx="292">
                  <c:v>10182.35</c:v>
                </c:pt>
                <c:pt idx="293">
                  <c:v>10186.76</c:v>
                </c:pt>
                <c:pt idx="294">
                  <c:v>10190.450000000001</c:v>
                </c:pt>
                <c:pt idx="295">
                  <c:v>10195.870000000001</c:v>
                </c:pt>
                <c:pt idx="296">
                  <c:v>10202.93</c:v>
                </c:pt>
                <c:pt idx="297">
                  <c:v>10225.73</c:v>
                </c:pt>
                <c:pt idx="298">
                  <c:v>10196.65</c:v>
                </c:pt>
                <c:pt idx="299">
                  <c:v>10198.15</c:v>
                </c:pt>
                <c:pt idx="300">
                  <c:v>10197.58</c:v>
                </c:pt>
                <c:pt idx="301">
                  <c:v>10196.94</c:v>
                </c:pt>
                <c:pt idx="302">
                  <c:v>10196.43</c:v>
                </c:pt>
                <c:pt idx="303">
                  <c:v>10196.280000000001</c:v>
                </c:pt>
                <c:pt idx="304">
                  <c:v>10196.49</c:v>
                </c:pt>
                <c:pt idx="305">
                  <c:v>10200.299999999999</c:v>
                </c:pt>
                <c:pt idx="306">
                  <c:v>10204.27</c:v>
                </c:pt>
                <c:pt idx="307">
                  <c:v>10206.709999999999</c:v>
                </c:pt>
                <c:pt idx="308">
                  <c:v>10211.9</c:v>
                </c:pt>
                <c:pt idx="309">
                  <c:v>10213.200000000001</c:v>
                </c:pt>
                <c:pt idx="310">
                  <c:v>10215.969999999999</c:v>
                </c:pt>
                <c:pt idx="311">
                  <c:v>10218.35</c:v>
                </c:pt>
                <c:pt idx="312">
                  <c:v>10221.98</c:v>
                </c:pt>
                <c:pt idx="313">
                  <c:v>10226.84</c:v>
                </c:pt>
                <c:pt idx="314">
                  <c:v>10231.33</c:v>
                </c:pt>
                <c:pt idx="315">
                  <c:v>10234.02</c:v>
                </c:pt>
                <c:pt idx="316">
                  <c:v>10236.16</c:v>
                </c:pt>
                <c:pt idx="317">
                  <c:v>10240</c:v>
                </c:pt>
                <c:pt idx="318">
                  <c:v>10242.950000000001</c:v>
                </c:pt>
                <c:pt idx="319">
                  <c:v>10244.84</c:v>
                </c:pt>
                <c:pt idx="320">
                  <c:v>10247.709999999999</c:v>
                </c:pt>
                <c:pt idx="321">
                  <c:v>10249.74</c:v>
                </c:pt>
                <c:pt idx="322">
                  <c:v>10252.56</c:v>
                </c:pt>
                <c:pt idx="323">
                  <c:v>10254.44</c:v>
                </c:pt>
                <c:pt idx="324">
                  <c:v>10255.629999999999</c:v>
                </c:pt>
                <c:pt idx="325">
                  <c:v>10255.9</c:v>
                </c:pt>
                <c:pt idx="326">
                  <c:v>10256.15</c:v>
                </c:pt>
                <c:pt idx="327">
                  <c:v>10256.4</c:v>
                </c:pt>
                <c:pt idx="328">
                  <c:v>10256.049999999999</c:v>
                </c:pt>
                <c:pt idx="329">
                  <c:v>10254.73</c:v>
                </c:pt>
                <c:pt idx="330">
                  <c:v>10254.61</c:v>
                </c:pt>
                <c:pt idx="331">
                  <c:v>10253.43</c:v>
                </c:pt>
                <c:pt idx="332">
                  <c:v>10250.15</c:v>
                </c:pt>
                <c:pt idx="333">
                  <c:v>10248.790000000001</c:v>
                </c:pt>
                <c:pt idx="334">
                  <c:v>10247.08</c:v>
                </c:pt>
                <c:pt idx="335">
                  <c:v>10246.620000000001</c:v>
                </c:pt>
                <c:pt idx="336">
                  <c:v>10241.61</c:v>
                </c:pt>
                <c:pt idx="337">
                  <c:v>10237.719999999999</c:v>
                </c:pt>
                <c:pt idx="338">
                  <c:v>10235.469999999999</c:v>
                </c:pt>
                <c:pt idx="339">
                  <c:v>10232.44</c:v>
                </c:pt>
                <c:pt idx="340">
                  <c:v>10231.11</c:v>
                </c:pt>
                <c:pt idx="341">
                  <c:v>10229.6</c:v>
                </c:pt>
                <c:pt idx="342">
                  <c:v>10229.74</c:v>
                </c:pt>
                <c:pt idx="343">
                  <c:v>10229.41</c:v>
                </c:pt>
                <c:pt idx="344">
                  <c:v>10223.549999999999</c:v>
                </c:pt>
                <c:pt idx="345">
                  <c:v>10223.42</c:v>
                </c:pt>
                <c:pt idx="346">
                  <c:v>10220.280000000001</c:v>
                </c:pt>
                <c:pt idx="347">
                  <c:v>10217.75</c:v>
                </c:pt>
                <c:pt idx="348">
                  <c:v>10219.44</c:v>
                </c:pt>
                <c:pt idx="349">
                  <c:v>10219.959999999999</c:v>
                </c:pt>
                <c:pt idx="350">
                  <c:v>10215.4</c:v>
                </c:pt>
                <c:pt idx="351">
                  <c:v>10215.75</c:v>
                </c:pt>
                <c:pt idx="352">
                  <c:v>10222.49</c:v>
                </c:pt>
                <c:pt idx="353">
                  <c:v>10230.040000000001</c:v>
                </c:pt>
                <c:pt idx="354">
                  <c:v>10240.34</c:v>
                </c:pt>
                <c:pt idx="355">
                  <c:v>10193.280000000001</c:v>
                </c:pt>
                <c:pt idx="356">
                  <c:v>10215.14</c:v>
                </c:pt>
                <c:pt idx="357">
                  <c:v>10221.57</c:v>
                </c:pt>
                <c:pt idx="358">
                  <c:v>10227.09</c:v>
                </c:pt>
                <c:pt idx="359">
                  <c:v>10230.69</c:v>
                </c:pt>
                <c:pt idx="360">
                  <c:v>10240.870000000001</c:v>
                </c:pt>
                <c:pt idx="361">
                  <c:v>10248.27</c:v>
                </c:pt>
                <c:pt idx="362">
                  <c:v>10256.030000000001</c:v>
                </c:pt>
                <c:pt idx="363">
                  <c:v>10264.290000000001</c:v>
                </c:pt>
                <c:pt idx="364">
                  <c:v>10271.99</c:v>
                </c:pt>
                <c:pt idx="365">
                  <c:v>10276.950000000001</c:v>
                </c:pt>
                <c:pt idx="366">
                  <c:v>10281.86</c:v>
                </c:pt>
                <c:pt idx="367">
                  <c:v>10285.89</c:v>
                </c:pt>
                <c:pt idx="368">
                  <c:v>10289.44</c:v>
                </c:pt>
                <c:pt idx="369">
                  <c:v>10291.84</c:v>
                </c:pt>
                <c:pt idx="370">
                  <c:v>10294.219999999999</c:v>
                </c:pt>
                <c:pt idx="371">
                  <c:v>10295.84</c:v>
                </c:pt>
                <c:pt idx="372">
                  <c:v>10297.049999999999</c:v>
                </c:pt>
                <c:pt idx="373">
                  <c:v>10298.33</c:v>
                </c:pt>
                <c:pt idx="374">
                  <c:v>10298.75</c:v>
                </c:pt>
                <c:pt idx="375">
                  <c:v>10298.790000000001</c:v>
                </c:pt>
                <c:pt idx="376">
                  <c:v>10298.629999999999</c:v>
                </c:pt>
                <c:pt idx="377">
                  <c:v>10298.36</c:v>
                </c:pt>
                <c:pt idx="378">
                  <c:v>10297.91</c:v>
                </c:pt>
                <c:pt idx="379">
                  <c:v>10297.59</c:v>
                </c:pt>
                <c:pt idx="380">
                  <c:v>10297.15</c:v>
                </c:pt>
                <c:pt idx="381">
                  <c:v>10296.82</c:v>
                </c:pt>
                <c:pt idx="382">
                  <c:v>10295.43</c:v>
                </c:pt>
                <c:pt idx="383">
                  <c:v>10294.82</c:v>
                </c:pt>
                <c:pt idx="384">
                  <c:v>10294.290000000001</c:v>
                </c:pt>
                <c:pt idx="385">
                  <c:v>10293.5</c:v>
                </c:pt>
                <c:pt idx="386">
                  <c:v>10292.91</c:v>
                </c:pt>
                <c:pt idx="387">
                  <c:v>10292.290000000001</c:v>
                </c:pt>
                <c:pt idx="388">
                  <c:v>10291.98</c:v>
                </c:pt>
                <c:pt idx="389">
                  <c:v>10291.83</c:v>
                </c:pt>
                <c:pt idx="390">
                  <c:v>10291.77</c:v>
                </c:pt>
                <c:pt idx="391">
                  <c:v>10291.790000000001</c:v>
                </c:pt>
                <c:pt idx="392">
                  <c:v>10291.83</c:v>
                </c:pt>
                <c:pt idx="393">
                  <c:v>10291.86</c:v>
                </c:pt>
                <c:pt idx="394">
                  <c:v>10291.959999999999</c:v>
                </c:pt>
                <c:pt idx="395">
                  <c:v>10290.780000000001</c:v>
                </c:pt>
                <c:pt idx="396">
                  <c:v>10290.34</c:v>
                </c:pt>
                <c:pt idx="397">
                  <c:v>10288.94</c:v>
                </c:pt>
                <c:pt idx="398">
                  <c:v>10288.6</c:v>
                </c:pt>
                <c:pt idx="399">
                  <c:v>10287.61</c:v>
                </c:pt>
                <c:pt idx="400">
                  <c:v>10287.61</c:v>
                </c:pt>
                <c:pt idx="401">
                  <c:v>10286.49</c:v>
                </c:pt>
                <c:pt idx="402">
                  <c:v>10286.15</c:v>
                </c:pt>
                <c:pt idx="403">
                  <c:v>10285.68</c:v>
                </c:pt>
                <c:pt idx="404">
                  <c:v>10285.43</c:v>
                </c:pt>
                <c:pt idx="405">
                  <c:v>10285.39</c:v>
                </c:pt>
                <c:pt idx="406">
                  <c:v>10285.32</c:v>
                </c:pt>
                <c:pt idx="407">
                  <c:v>10285.700000000001</c:v>
                </c:pt>
                <c:pt idx="408">
                  <c:v>10285.83</c:v>
                </c:pt>
                <c:pt idx="409">
                  <c:v>10285.9</c:v>
                </c:pt>
                <c:pt idx="410">
                  <c:v>10287.709999999999</c:v>
                </c:pt>
                <c:pt idx="411">
                  <c:v>10288.790000000001</c:v>
                </c:pt>
                <c:pt idx="412">
                  <c:v>10292.31</c:v>
                </c:pt>
                <c:pt idx="413">
                  <c:v>10294.01</c:v>
                </c:pt>
                <c:pt idx="414">
                  <c:v>10294.41</c:v>
                </c:pt>
                <c:pt idx="415">
                  <c:v>10294.24</c:v>
                </c:pt>
                <c:pt idx="416">
                  <c:v>10293.93</c:v>
                </c:pt>
                <c:pt idx="417">
                  <c:v>10293.82</c:v>
                </c:pt>
                <c:pt idx="418">
                  <c:v>10293.700000000001</c:v>
                </c:pt>
                <c:pt idx="419">
                  <c:v>10293.51</c:v>
                </c:pt>
                <c:pt idx="420">
                  <c:v>10292.41</c:v>
                </c:pt>
                <c:pt idx="421">
                  <c:v>10292.280000000001</c:v>
                </c:pt>
                <c:pt idx="422">
                  <c:v>10292.02</c:v>
                </c:pt>
                <c:pt idx="423">
                  <c:v>10291.42</c:v>
                </c:pt>
                <c:pt idx="424">
                  <c:v>10290.719999999999</c:v>
                </c:pt>
                <c:pt idx="425">
                  <c:v>10289.969999999999</c:v>
                </c:pt>
                <c:pt idx="426">
                  <c:v>10289.75</c:v>
                </c:pt>
                <c:pt idx="427">
                  <c:v>10289.469999999999</c:v>
                </c:pt>
                <c:pt idx="428">
                  <c:v>10288.84</c:v>
                </c:pt>
                <c:pt idx="429">
                  <c:v>10288.51</c:v>
                </c:pt>
                <c:pt idx="430">
                  <c:v>10288.33</c:v>
                </c:pt>
                <c:pt idx="431">
                  <c:v>10288.290000000001</c:v>
                </c:pt>
                <c:pt idx="432">
                  <c:v>10288.23</c:v>
                </c:pt>
                <c:pt idx="433">
                  <c:v>10287.52</c:v>
                </c:pt>
                <c:pt idx="434">
                  <c:v>10287.31</c:v>
                </c:pt>
                <c:pt idx="435">
                  <c:v>10287.61</c:v>
                </c:pt>
                <c:pt idx="436">
                  <c:v>10287.51</c:v>
                </c:pt>
                <c:pt idx="437">
                  <c:v>10287.549999999999</c:v>
                </c:pt>
                <c:pt idx="438">
                  <c:v>10287.75</c:v>
                </c:pt>
                <c:pt idx="439">
                  <c:v>10289.040000000001</c:v>
                </c:pt>
                <c:pt idx="440">
                  <c:v>10289.35</c:v>
                </c:pt>
                <c:pt idx="441">
                  <c:v>10289.370000000001</c:v>
                </c:pt>
                <c:pt idx="442">
                  <c:v>10290.44</c:v>
                </c:pt>
                <c:pt idx="443">
                  <c:v>10289.1</c:v>
                </c:pt>
                <c:pt idx="444">
                  <c:v>10290.73</c:v>
                </c:pt>
                <c:pt idx="445">
                  <c:v>10291.52</c:v>
                </c:pt>
                <c:pt idx="446">
                  <c:v>10292.629999999999</c:v>
                </c:pt>
                <c:pt idx="447">
                  <c:v>10295.81</c:v>
                </c:pt>
                <c:pt idx="448">
                  <c:v>10295.4</c:v>
                </c:pt>
                <c:pt idx="449">
                  <c:v>10295.41</c:v>
                </c:pt>
                <c:pt idx="450">
                  <c:v>10299.98</c:v>
                </c:pt>
                <c:pt idx="451">
                  <c:v>10305.52</c:v>
                </c:pt>
                <c:pt idx="452">
                  <c:v>10308.25</c:v>
                </c:pt>
                <c:pt idx="453">
                  <c:v>10308.700000000001</c:v>
                </c:pt>
                <c:pt idx="454">
                  <c:v>10305.84</c:v>
                </c:pt>
                <c:pt idx="455">
                  <c:v>10305.6</c:v>
                </c:pt>
                <c:pt idx="456">
                  <c:v>10309.75</c:v>
                </c:pt>
                <c:pt idx="457">
                  <c:v>10312.780000000001</c:v>
                </c:pt>
                <c:pt idx="458">
                  <c:v>10315.41</c:v>
                </c:pt>
                <c:pt idx="459">
                  <c:v>10319.94</c:v>
                </c:pt>
                <c:pt idx="460">
                  <c:v>10324.040000000001</c:v>
                </c:pt>
                <c:pt idx="461">
                  <c:v>10323.969999999999</c:v>
                </c:pt>
                <c:pt idx="462">
                  <c:v>10326.82</c:v>
                </c:pt>
                <c:pt idx="463">
                  <c:v>10326.73</c:v>
                </c:pt>
                <c:pt idx="464">
                  <c:v>10326.469999999999</c:v>
                </c:pt>
                <c:pt idx="465">
                  <c:v>10325.42</c:v>
                </c:pt>
                <c:pt idx="466">
                  <c:v>10327.709999999999</c:v>
                </c:pt>
                <c:pt idx="467">
                  <c:v>10328.459999999999</c:v>
                </c:pt>
                <c:pt idx="468">
                  <c:v>10328.27</c:v>
                </c:pt>
                <c:pt idx="469">
                  <c:v>10332.56</c:v>
                </c:pt>
                <c:pt idx="470">
                  <c:v>10335.200000000001</c:v>
                </c:pt>
                <c:pt idx="471">
                  <c:v>10334.280000000001</c:v>
                </c:pt>
                <c:pt idx="472">
                  <c:v>10334.629999999999</c:v>
                </c:pt>
                <c:pt idx="473">
                  <c:v>10335.76</c:v>
                </c:pt>
                <c:pt idx="474">
                  <c:v>10334.879999999999</c:v>
                </c:pt>
                <c:pt idx="475">
                  <c:v>10333.61</c:v>
                </c:pt>
                <c:pt idx="476">
                  <c:v>10332.540000000001</c:v>
                </c:pt>
                <c:pt idx="477">
                  <c:v>10332.89</c:v>
                </c:pt>
                <c:pt idx="478">
                  <c:v>10333.209999999999</c:v>
                </c:pt>
                <c:pt idx="479">
                  <c:v>10333.69</c:v>
                </c:pt>
                <c:pt idx="480">
                  <c:v>10334.31</c:v>
                </c:pt>
                <c:pt idx="481">
                  <c:v>10334.57</c:v>
                </c:pt>
                <c:pt idx="482">
                  <c:v>10334.4</c:v>
                </c:pt>
                <c:pt idx="483">
                  <c:v>10334.24</c:v>
                </c:pt>
                <c:pt idx="484">
                  <c:v>10334.049999999999</c:v>
                </c:pt>
                <c:pt idx="485">
                  <c:v>10333.94</c:v>
                </c:pt>
                <c:pt idx="486">
                  <c:v>10333.93</c:v>
                </c:pt>
                <c:pt idx="487">
                  <c:v>10333.76</c:v>
                </c:pt>
                <c:pt idx="488">
                  <c:v>10332.200000000001</c:v>
                </c:pt>
                <c:pt idx="489">
                  <c:v>10331.950000000001</c:v>
                </c:pt>
                <c:pt idx="490">
                  <c:v>10330.799999999999</c:v>
                </c:pt>
                <c:pt idx="491">
                  <c:v>10330.65</c:v>
                </c:pt>
                <c:pt idx="492">
                  <c:v>10330.370000000001</c:v>
                </c:pt>
                <c:pt idx="493">
                  <c:v>10330.030000000001</c:v>
                </c:pt>
                <c:pt idx="494">
                  <c:v>10329.540000000001</c:v>
                </c:pt>
                <c:pt idx="495">
                  <c:v>10329.02</c:v>
                </c:pt>
                <c:pt idx="496">
                  <c:v>10328.59</c:v>
                </c:pt>
                <c:pt idx="497">
                  <c:v>10327.299999999999</c:v>
                </c:pt>
                <c:pt idx="498">
                  <c:v>10326.030000000001</c:v>
                </c:pt>
                <c:pt idx="499">
                  <c:v>10325.68</c:v>
                </c:pt>
                <c:pt idx="500">
                  <c:v>10324.06</c:v>
                </c:pt>
                <c:pt idx="501">
                  <c:v>10323.44</c:v>
                </c:pt>
                <c:pt idx="502">
                  <c:v>10322.02</c:v>
                </c:pt>
                <c:pt idx="503">
                  <c:v>10320.65</c:v>
                </c:pt>
                <c:pt idx="504">
                  <c:v>10320.18</c:v>
                </c:pt>
                <c:pt idx="505">
                  <c:v>10319.040000000001</c:v>
                </c:pt>
                <c:pt idx="506">
                  <c:v>10317.39</c:v>
                </c:pt>
                <c:pt idx="507">
                  <c:v>10315.92</c:v>
                </c:pt>
                <c:pt idx="508">
                  <c:v>10314.620000000001</c:v>
                </c:pt>
                <c:pt idx="509">
                  <c:v>10313.219999999999</c:v>
                </c:pt>
                <c:pt idx="510">
                  <c:v>10311.89</c:v>
                </c:pt>
                <c:pt idx="511">
                  <c:v>10309.99</c:v>
                </c:pt>
                <c:pt idx="512">
                  <c:v>10308.73</c:v>
                </c:pt>
                <c:pt idx="513">
                  <c:v>10307.469999999999</c:v>
                </c:pt>
                <c:pt idx="514">
                  <c:v>10305.24</c:v>
                </c:pt>
                <c:pt idx="515">
                  <c:v>10303.27</c:v>
                </c:pt>
                <c:pt idx="516">
                  <c:v>10302.01</c:v>
                </c:pt>
                <c:pt idx="517">
                  <c:v>10299.67</c:v>
                </c:pt>
                <c:pt idx="518">
                  <c:v>10297.51</c:v>
                </c:pt>
                <c:pt idx="519">
                  <c:v>10295.959999999999</c:v>
                </c:pt>
                <c:pt idx="520">
                  <c:v>10293.459999999999</c:v>
                </c:pt>
                <c:pt idx="521">
                  <c:v>10291.66</c:v>
                </c:pt>
                <c:pt idx="522">
                  <c:v>10290.120000000001</c:v>
                </c:pt>
                <c:pt idx="523">
                  <c:v>10288.540000000001</c:v>
                </c:pt>
                <c:pt idx="524">
                  <c:v>10286.19</c:v>
                </c:pt>
                <c:pt idx="525">
                  <c:v>10284.370000000001</c:v>
                </c:pt>
                <c:pt idx="526">
                  <c:v>10283.24</c:v>
                </c:pt>
                <c:pt idx="527">
                  <c:v>10280.93</c:v>
                </c:pt>
                <c:pt idx="528">
                  <c:v>10278.879999999999</c:v>
                </c:pt>
                <c:pt idx="529">
                  <c:v>10277.19</c:v>
                </c:pt>
                <c:pt idx="530">
                  <c:v>10275.24</c:v>
                </c:pt>
                <c:pt idx="531">
                  <c:v>10272.65</c:v>
                </c:pt>
                <c:pt idx="532">
                  <c:v>10271.1</c:v>
                </c:pt>
                <c:pt idx="533">
                  <c:v>10268.73</c:v>
                </c:pt>
                <c:pt idx="534">
                  <c:v>10266.66</c:v>
                </c:pt>
                <c:pt idx="535">
                  <c:v>10264.120000000001</c:v>
                </c:pt>
                <c:pt idx="536">
                  <c:v>10262.459999999999</c:v>
                </c:pt>
                <c:pt idx="537">
                  <c:v>10259.870000000001</c:v>
                </c:pt>
                <c:pt idx="538">
                  <c:v>10258.26</c:v>
                </c:pt>
                <c:pt idx="539">
                  <c:v>10255.64</c:v>
                </c:pt>
                <c:pt idx="540">
                  <c:v>10254.06</c:v>
                </c:pt>
                <c:pt idx="541">
                  <c:v>10251.76</c:v>
                </c:pt>
                <c:pt idx="542">
                  <c:v>10249.9</c:v>
                </c:pt>
                <c:pt idx="543">
                  <c:v>10247.299999999999</c:v>
                </c:pt>
                <c:pt idx="544">
                  <c:v>10244.85</c:v>
                </c:pt>
                <c:pt idx="545">
                  <c:v>10243.379999999999</c:v>
                </c:pt>
                <c:pt idx="546">
                  <c:v>10241.120000000001</c:v>
                </c:pt>
                <c:pt idx="547">
                  <c:v>10238.85</c:v>
                </c:pt>
                <c:pt idx="548">
                  <c:v>10236.620000000001</c:v>
                </c:pt>
                <c:pt idx="549">
                  <c:v>10234.11</c:v>
                </c:pt>
                <c:pt idx="550">
                  <c:v>10232.14</c:v>
                </c:pt>
                <c:pt idx="551">
                  <c:v>10230.049999999999</c:v>
                </c:pt>
                <c:pt idx="552">
                  <c:v>10227.56</c:v>
                </c:pt>
                <c:pt idx="553">
                  <c:v>10225.56</c:v>
                </c:pt>
                <c:pt idx="554">
                  <c:v>10223.73</c:v>
                </c:pt>
                <c:pt idx="555">
                  <c:v>10221.68</c:v>
                </c:pt>
                <c:pt idx="556">
                  <c:v>10219.82</c:v>
                </c:pt>
                <c:pt idx="557">
                  <c:v>10218</c:v>
                </c:pt>
                <c:pt idx="558">
                  <c:v>10216.15</c:v>
                </c:pt>
                <c:pt idx="559">
                  <c:v>10214.02</c:v>
                </c:pt>
                <c:pt idx="560">
                  <c:v>10212.32</c:v>
                </c:pt>
                <c:pt idx="561">
                  <c:v>10210.35</c:v>
                </c:pt>
                <c:pt idx="562">
                  <c:v>10208.65</c:v>
                </c:pt>
                <c:pt idx="563">
                  <c:v>10206.86</c:v>
                </c:pt>
                <c:pt idx="564">
                  <c:v>10205.51</c:v>
                </c:pt>
                <c:pt idx="565">
                  <c:v>10204.16</c:v>
                </c:pt>
                <c:pt idx="566">
                  <c:v>10202.15</c:v>
                </c:pt>
                <c:pt idx="567">
                  <c:v>10200.36</c:v>
                </c:pt>
                <c:pt idx="568">
                  <c:v>10198.969999999999</c:v>
                </c:pt>
                <c:pt idx="569">
                  <c:v>10196.77</c:v>
                </c:pt>
                <c:pt idx="570">
                  <c:v>10195.49</c:v>
                </c:pt>
                <c:pt idx="571">
                  <c:v>10194.379999999999</c:v>
                </c:pt>
                <c:pt idx="572">
                  <c:v>10193.4</c:v>
                </c:pt>
                <c:pt idx="573">
                  <c:v>10192.209999999999</c:v>
                </c:pt>
                <c:pt idx="574">
                  <c:v>10190.94</c:v>
                </c:pt>
                <c:pt idx="575">
                  <c:v>10188.48</c:v>
                </c:pt>
                <c:pt idx="576">
                  <c:v>10183.69</c:v>
                </c:pt>
                <c:pt idx="577">
                  <c:v>10172.99</c:v>
                </c:pt>
                <c:pt idx="578">
                  <c:v>10143.969999999999</c:v>
                </c:pt>
                <c:pt idx="579">
                  <c:v>10068.780000000001</c:v>
                </c:pt>
                <c:pt idx="580">
                  <c:v>9884.01</c:v>
                </c:pt>
                <c:pt idx="581">
                  <c:v>9527.99</c:v>
                </c:pt>
                <c:pt idx="582">
                  <c:v>9074.3799999999992</c:v>
                </c:pt>
                <c:pt idx="583">
                  <c:v>7842.9750000000004</c:v>
                </c:pt>
                <c:pt idx="584">
                  <c:v>4137.13</c:v>
                </c:pt>
                <c:pt idx="585">
                  <c:v>2768.66</c:v>
                </c:pt>
                <c:pt idx="586">
                  <c:v>2012.3</c:v>
                </c:pt>
                <c:pt idx="587">
                  <c:v>1521.42</c:v>
                </c:pt>
                <c:pt idx="588">
                  <c:v>1178.77</c:v>
                </c:pt>
                <c:pt idx="589">
                  <c:v>927.33</c:v>
                </c:pt>
                <c:pt idx="590">
                  <c:v>734.67</c:v>
                </c:pt>
                <c:pt idx="591">
                  <c:v>581.16</c:v>
                </c:pt>
                <c:pt idx="592">
                  <c:v>457.7</c:v>
                </c:pt>
                <c:pt idx="593">
                  <c:v>354.54</c:v>
                </c:pt>
                <c:pt idx="594">
                  <c:v>269.17</c:v>
                </c:pt>
                <c:pt idx="595">
                  <c:v>197.06</c:v>
                </c:pt>
                <c:pt idx="596">
                  <c:v>136.91999999999999</c:v>
                </c:pt>
                <c:pt idx="597">
                  <c:v>86.96</c:v>
                </c:pt>
                <c:pt idx="598">
                  <c:v>46.33</c:v>
                </c:pt>
                <c:pt idx="599">
                  <c:v>14.15</c:v>
                </c:pt>
                <c:pt idx="600">
                  <c:v>-9.67</c:v>
                </c:pt>
                <c:pt idx="601">
                  <c:v>-27.95</c:v>
                </c:pt>
                <c:pt idx="602">
                  <c:v>-40.99</c:v>
                </c:pt>
                <c:pt idx="603">
                  <c:v>-49.32</c:v>
                </c:pt>
                <c:pt idx="604">
                  <c:v>-54.38</c:v>
                </c:pt>
                <c:pt idx="605">
                  <c:v>-57.26</c:v>
                </c:pt>
                <c:pt idx="606">
                  <c:v>-57.46</c:v>
                </c:pt>
                <c:pt idx="607">
                  <c:v>-55.77</c:v>
                </c:pt>
                <c:pt idx="608">
                  <c:v>-54.07</c:v>
                </c:pt>
                <c:pt idx="609">
                  <c:v>-52.07</c:v>
                </c:pt>
                <c:pt idx="610">
                  <c:v>-49.18</c:v>
                </c:pt>
                <c:pt idx="611">
                  <c:v>-45.73</c:v>
                </c:pt>
                <c:pt idx="612">
                  <c:v>-42.94</c:v>
                </c:pt>
                <c:pt idx="613">
                  <c:v>-40.659999999999997</c:v>
                </c:pt>
                <c:pt idx="614">
                  <c:v>-37.93</c:v>
                </c:pt>
                <c:pt idx="615">
                  <c:v>-35.4</c:v>
                </c:pt>
                <c:pt idx="616">
                  <c:v>-33.08</c:v>
                </c:pt>
                <c:pt idx="617">
                  <c:v>-30.77</c:v>
                </c:pt>
                <c:pt idx="618">
                  <c:v>-28.86</c:v>
                </c:pt>
                <c:pt idx="619">
                  <c:v>-27.05</c:v>
                </c:pt>
                <c:pt idx="620">
                  <c:v>-25.17</c:v>
                </c:pt>
                <c:pt idx="621">
                  <c:v>-23.78</c:v>
                </c:pt>
                <c:pt idx="622">
                  <c:v>-22.32</c:v>
                </c:pt>
                <c:pt idx="623">
                  <c:v>-21.1</c:v>
                </c:pt>
                <c:pt idx="624">
                  <c:v>-19.87</c:v>
                </c:pt>
                <c:pt idx="625">
                  <c:v>-18.23</c:v>
                </c:pt>
                <c:pt idx="626">
                  <c:v>-17.84</c:v>
                </c:pt>
                <c:pt idx="627">
                  <c:v>-16.7</c:v>
                </c:pt>
                <c:pt idx="628">
                  <c:v>-15.58</c:v>
                </c:pt>
                <c:pt idx="629">
                  <c:v>-15.04</c:v>
                </c:pt>
                <c:pt idx="630">
                  <c:v>-13.84</c:v>
                </c:pt>
                <c:pt idx="631">
                  <c:v>-13.35</c:v>
                </c:pt>
                <c:pt idx="632">
                  <c:v>-12.85</c:v>
                </c:pt>
                <c:pt idx="633">
                  <c:v>-11.92</c:v>
                </c:pt>
                <c:pt idx="634">
                  <c:v>-11.46</c:v>
                </c:pt>
                <c:pt idx="635">
                  <c:v>-11.13</c:v>
                </c:pt>
                <c:pt idx="636">
                  <c:v>-10.33</c:v>
                </c:pt>
                <c:pt idx="637">
                  <c:v>-9.7899999999999991</c:v>
                </c:pt>
                <c:pt idx="638">
                  <c:v>-9.48</c:v>
                </c:pt>
                <c:pt idx="639">
                  <c:v>-8.9700000000000006</c:v>
                </c:pt>
                <c:pt idx="640">
                  <c:v>-8.73</c:v>
                </c:pt>
                <c:pt idx="641">
                  <c:v>-8.57</c:v>
                </c:pt>
                <c:pt idx="642">
                  <c:v>-8.0299999999999994</c:v>
                </c:pt>
                <c:pt idx="643">
                  <c:v>-7.85</c:v>
                </c:pt>
                <c:pt idx="644">
                  <c:v>-7.4</c:v>
                </c:pt>
                <c:pt idx="645">
                  <c:v>-6.98</c:v>
                </c:pt>
                <c:pt idx="646">
                  <c:v>-6.69</c:v>
                </c:pt>
                <c:pt idx="647">
                  <c:v>-6.52</c:v>
                </c:pt>
                <c:pt idx="648">
                  <c:v>-6.17</c:v>
                </c:pt>
                <c:pt idx="649">
                  <c:v>-6</c:v>
                </c:pt>
                <c:pt idx="650">
                  <c:v>-5.86</c:v>
                </c:pt>
                <c:pt idx="651">
                  <c:v>-5.58</c:v>
                </c:pt>
                <c:pt idx="652">
                  <c:v>-5.45</c:v>
                </c:pt>
                <c:pt idx="653">
                  <c:v>-5.28</c:v>
                </c:pt>
                <c:pt idx="654">
                  <c:v>-4.9400000000000004</c:v>
                </c:pt>
                <c:pt idx="655">
                  <c:v>-4.76</c:v>
                </c:pt>
                <c:pt idx="656">
                  <c:v>-4.59</c:v>
                </c:pt>
                <c:pt idx="657">
                  <c:v>-4.47</c:v>
                </c:pt>
                <c:pt idx="658">
                  <c:v>-4.3499999999999996</c:v>
                </c:pt>
                <c:pt idx="659">
                  <c:v>-4.17</c:v>
                </c:pt>
                <c:pt idx="660">
                  <c:v>-3.99</c:v>
                </c:pt>
                <c:pt idx="661">
                  <c:v>-3.91</c:v>
                </c:pt>
                <c:pt idx="662">
                  <c:v>-3.84</c:v>
                </c:pt>
                <c:pt idx="663">
                  <c:v>-3.68</c:v>
                </c:pt>
                <c:pt idx="664">
                  <c:v>-3.48</c:v>
                </c:pt>
                <c:pt idx="665">
                  <c:v>-3.36</c:v>
                </c:pt>
                <c:pt idx="666">
                  <c:v>-3.22</c:v>
                </c:pt>
                <c:pt idx="667">
                  <c:v>-3.15</c:v>
                </c:pt>
                <c:pt idx="668">
                  <c:v>-3.09</c:v>
                </c:pt>
                <c:pt idx="669">
                  <c:v>-2.99</c:v>
                </c:pt>
                <c:pt idx="670">
                  <c:v>-2.9</c:v>
                </c:pt>
                <c:pt idx="671">
                  <c:v>-2.77</c:v>
                </c:pt>
                <c:pt idx="672">
                  <c:v>-2.68</c:v>
                </c:pt>
                <c:pt idx="673">
                  <c:v>-2.58</c:v>
                </c:pt>
                <c:pt idx="674">
                  <c:v>-2.5</c:v>
                </c:pt>
                <c:pt idx="675">
                  <c:v>-2.4</c:v>
                </c:pt>
                <c:pt idx="676">
                  <c:v>-2.3199999999999998</c:v>
                </c:pt>
                <c:pt idx="677">
                  <c:v>-2.23</c:v>
                </c:pt>
                <c:pt idx="678">
                  <c:v>-2.19</c:v>
                </c:pt>
                <c:pt idx="679">
                  <c:v>-2.15</c:v>
                </c:pt>
                <c:pt idx="680">
                  <c:v>-2</c:v>
                </c:pt>
                <c:pt idx="681">
                  <c:v>-1.95</c:v>
                </c:pt>
                <c:pt idx="682">
                  <c:v>-1.89</c:v>
                </c:pt>
                <c:pt idx="683">
                  <c:v>-1.82</c:v>
                </c:pt>
                <c:pt idx="684">
                  <c:v>-1.74</c:v>
                </c:pt>
                <c:pt idx="685">
                  <c:v>-1.69</c:v>
                </c:pt>
                <c:pt idx="686">
                  <c:v>-1.69</c:v>
                </c:pt>
                <c:pt idx="687">
                  <c:v>-1.62</c:v>
                </c:pt>
                <c:pt idx="688">
                  <c:v>-1.58</c:v>
                </c:pt>
                <c:pt idx="689">
                  <c:v>-1.52</c:v>
                </c:pt>
                <c:pt idx="690">
                  <c:v>-1.43</c:v>
                </c:pt>
                <c:pt idx="691">
                  <c:v>-1.43</c:v>
                </c:pt>
                <c:pt idx="692">
                  <c:v>-1.4</c:v>
                </c:pt>
                <c:pt idx="693">
                  <c:v>-1.32</c:v>
                </c:pt>
                <c:pt idx="694">
                  <c:v>-1.25</c:v>
                </c:pt>
                <c:pt idx="695">
                  <c:v>-1.2</c:v>
                </c:pt>
                <c:pt idx="696">
                  <c:v>-1.1299999999999999</c:v>
                </c:pt>
                <c:pt idx="697">
                  <c:v>-1.1200000000000001</c:v>
                </c:pt>
                <c:pt idx="698">
                  <c:v>-1.05</c:v>
                </c:pt>
                <c:pt idx="699">
                  <c:v>-1.03</c:v>
                </c:pt>
                <c:pt idx="700">
                  <c:v>-0.96</c:v>
                </c:pt>
                <c:pt idx="701">
                  <c:v>-0.94</c:v>
                </c:pt>
                <c:pt idx="702">
                  <c:v>-0.85</c:v>
                </c:pt>
                <c:pt idx="703">
                  <c:v>-0.82</c:v>
                </c:pt>
                <c:pt idx="704">
                  <c:v>-0.75</c:v>
                </c:pt>
                <c:pt idx="705">
                  <c:v>-0.78</c:v>
                </c:pt>
                <c:pt idx="706">
                  <c:v>-0.73</c:v>
                </c:pt>
                <c:pt idx="707">
                  <c:v>-0.72</c:v>
                </c:pt>
                <c:pt idx="708">
                  <c:v>-0.66</c:v>
                </c:pt>
              </c:numCache>
            </c:numRef>
          </c:yVal>
          <c:smooth val="1"/>
          <c:extLst xmlns:c16r2="http://schemas.microsoft.com/office/drawing/2015/06/chart">
            <c:ext xmlns:c16="http://schemas.microsoft.com/office/drawing/2014/chart" uri="{C3380CC4-5D6E-409C-BE32-E72D297353CC}">
              <c16:uniqueId val="{00000002-D501-4853-9D09-CF2B21632C93}"/>
            </c:ext>
          </c:extLst>
        </c:ser>
        <c:ser>
          <c:idx val="3"/>
          <c:order val="3"/>
          <c:tx>
            <c:strRef>
              <c:f>水平场均匀性!$H$23</c:f>
              <c:strCache>
                <c:ptCount val="1"/>
                <c:pt idx="0">
                  <c:v>X=-3</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水平场均匀性!$H$24:$H$732</c:f>
              <c:numCache>
                <c:formatCode>General</c:formatCode>
                <c:ptCount val="709"/>
                <c:pt idx="0">
                  <c:v>-0.78</c:v>
                </c:pt>
                <c:pt idx="1">
                  <c:v>-0.83</c:v>
                </c:pt>
                <c:pt idx="2">
                  <c:v>-0.89</c:v>
                </c:pt>
                <c:pt idx="3">
                  <c:v>-0.9</c:v>
                </c:pt>
                <c:pt idx="4">
                  <c:v>-0.96</c:v>
                </c:pt>
                <c:pt idx="5">
                  <c:v>-0.95</c:v>
                </c:pt>
                <c:pt idx="6">
                  <c:v>-0.94</c:v>
                </c:pt>
                <c:pt idx="7">
                  <c:v>-0.94</c:v>
                </c:pt>
                <c:pt idx="8">
                  <c:v>-0.97</c:v>
                </c:pt>
                <c:pt idx="9">
                  <c:v>-0.98</c:v>
                </c:pt>
                <c:pt idx="10">
                  <c:v>-0.96</c:v>
                </c:pt>
                <c:pt idx="11">
                  <c:v>-1.08</c:v>
                </c:pt>
                <c:pt idx="12">
                  <c:v>-1.1499999999999999</c:v>
                </c:pt>
                <c:pt idx="13">
                  <c:v>-1.17</c:v>
                </c:pt>
                <c:pt idx="14">
                  <c:v>-1.22</c:v>
                </c:pt>
                <c:pt idx="15">
                  <c:v>-1.24</c:v>
                </c:pt>
                <c:pt idx="16">
                  <c:v>-1.29</c:v>
                </c:pt>
                <c:pt idx="17">
                  <c:v>-1.37</c:v>
                </c:pt>
                <c:pt idx="18">
                  <c:v>-1.41</c:v>
                </c:pt>
                <c:pt idx="19">
                  <c:v>-1.49</c:v>
                </c:pt>
                <c:pt idx="20">
                  <c:v>-1.56</c:v>
                </c:pt>
                <c:pt idx="21">
                  <c:v>-1.59</c:v>
                </c:pt>
                <c:pt idx="22">
                  <c:v>-1.69</c:v>
                </c:pt>
                <c:pt idx="23">
                  <c:v>-1.7</c:v>
                </c:pt>
                <c:pt idx="24">
                  <c:v>-1.81</c:v>
                </c:pt>
                <c:pt idx="25">
                  <c:v>-1.87</c:v>
                </c:pt>
                <c:pt idx="26">
                  <c:v>-1.93</c:v>
                </c:pt>
                <c:pt idx="27">
                  <c:v>-1.94</c:v>
                </c:pt>
                <c:pt idx="28">
                  <c:v>-2.04</c:v>
                </c:pt>
                <c:pt idx="29">
                  <c:v>-2.0699999999999998</c:v>
                </c:pt>
                <c:pt idx="30">
                  <c:v>-2.23</c:v>
                </c:pt>
                <c:pt idx="31">
                  <c:v>-2.23</c:v>
                </c:pt>
                <c:pt idx="32">
                  <c:v>-2.29</c:v>
                </c:pt>
                <c:pt idx="33">
                  <c:v>-2.36</c:v>
                </c:pt>
                <c:pt idx="34">
                  <c:v>-2.4</c:v>
                </c:pt>
                <c:pt idx="35">
                  <c:v>-2.54</c:v>
                </c:pt>
                <c:pt idx="36">
                  <c:v>-2.6</c:v>
                </c:pt>
                <c:pt idx="37">
                  <c:v>-2.69</c:v>
                </c:pt>
                <c:pt idx="38">
                  <c:v>-2.78</c:v>
                </c:pt>
                <c:pt idx="39">
                  <c:v>-2.91</c:v>
                </c:pt>
                <c:pt idx="40">
                  <c:v>-3.11</c:v>
                </c:pt>
                <c:pt idx="41">
                  <c:v>-3.15</c:v>
                </c:pt>
                <c:pt idx="42">
                  <c:v>-3.23</c:v>
                </c:pt>
                <c:pt idx="43">
                  <c:v>-3.33</c:v>
                </c:pt>
                <c:pt idx="44">
                  <c:v>-3.48</c:v>
                </c:pt>
                <c:pt idx="45">
                  <c:v>-3.59</c:v>
                </c:pt>
                <c:pt idx="46">
                  <c:v>-3.79</c:v>
                </c:pt>
                <c:pt idx="47">
                  <c:v>-3.86</c:v>
                </c:pt>
                <c:pt idx="48">
                  <c:v>-3.94</c:v>
                </c:pt>
                <c:pt idx="49">
                  <c:v>-4.05</c:v>
                </c:pt>
                <c:pt idx="50">
                  <c:v>-4.21</c:v>
                </c:pt>
                <c:pt idx="51">
                  <c:v>-4.4400000000000004</c:v>
                </c:pt>
                <c:pt idx="52">
                  <c:v>-4.57</c:v>
                </c:pt>
                <c:pt idx="53">
                  <c:v>-4.66</c:v>
                </c:pt>
                <c:pt idx="54">
                  <c:v>-4.91</c:v>
                </c:pt>
                <c:pt idx="55">
                  <c:v>-5.0199999999999996</c:v>
                </c:pt>
                <c:pt idx="56">
                  <c:v>-5.31</c:v>
                </c:pt>
                <c:pt idx="57">
                  <c:v>-5.56</c:v>
                </c:pt>
                <c:pt idx="58">
                  <c:v>-5.68</c:v>
                </c:pt>
                <c:pt idx="59">
                  <c:v>-5.83</c:v>
                </c:pt>
                <c:pt idx="60">
                  <c:v>-6.05</c:v>
                </c:pt>
                <c:pt idx="61">
                  <c:v>-6.37</c:v>
                </c:pt>
                <c:pt idx="62">
                  <c:v>-6.52</c:v>
                </c:pt>
                <c:pt idx="63">
                  <c:v>-6.67</c:v>
                </c:pt>
                <c:pt idx="64">
                  <c:v>-6.93</c:v>
                </c:pt>
                <c:pt idx="65">
                  <c:v>-7.21</c:v>
                </c:pt>
                <c:pt idx="66">
                  <c:v>-7.46</c:v>
                </c:pt>
                <c:pt idx="67">
                  <c:v>-7.82</c:v>
                </c:pt>
                <c:pt idx="68">
                  <c:v>-8.07</c:v>
                </c:pt>
                <c:pt idx="69">
                  <c:v>-8.5</c:v>
                </c:pt>
                <c:pt idx="70">
                  <c:v>-8.89</c:v>
                </c:pt>
                <c:pt idx="71">
                  <c:v>-9.5</c:v>
                </c:pt>
                <c:pt idx="72">
                  <c:v>-9.74</c:v>
                </c:pt>
                <c:pt idx="73">
                  <c:v>-10.35</c:v>
                </c:pt>
                <c:pt idx="74">
                  <c:v>-10.69</c:v>
                </c:pt>
                <c:pt idx="75">
                  <c:v>-11.22</c:v>
                </c:pt>
                <c:pt idx="76">
                  <c:v>-11.63</c:v>
                </c:pt>
                <c:pt idx="77">
                  <c:v>-12.42</c:v>
                </c:pt>
                <c:pt idx="78">
                  <c:v>-12.82</c:v>
                </c:pt>
                <c:pt idx="79">
                  <c:v>-13.68</c:v>
                </c:pt>
                <c:pt idx="80">
                  <c:v>-14.11</c:v>
                </c:pt>
                <c:pt idx="81">
                  <c:v>-14.99</c:v>
                </c:pt>
                <c:pt idx="82">
                  <c:v>-15.59</c:v>
                </c:pt>
                <c:pt idx="83">
                  <c:v>-16.68</c:v>
                </c:pt>
                <c:pt idx="84">
                  <c:v>-17.3</c:v>
                </c:pt>
                <c:pt idx="85">
                  <c:v>-18.690000000000001</c:v>
                </c:pt>
                <c:pt idx="86">
                  <c:v>-19.36</c:v>
                </c:pt>
                <c:pt idx="87">
                  <c:v>-20.95</c:v>
                </c:pt>
                <c:pt idx="88">
                  <c:v>-22.28</c:v>
                </c:pt>
                <c:pt idx="89">
                  <c:v>-23.55</c:v>
                </c:pt>
                <c:pt idx="90">
                  <c:v>-24.96</c:v>
                </c:pt>
                <c:pt idx="91">
                  <c:v>-26.45</c:v>
                </c:pt>
                <c:pt idx="92">
                  <c:v>-28.32</c:v>
                </c:pt>
                <c:pt idx="93">
                  <c:v>-30.02</c:v>
                </c:pt>
                <c:pt idx="94">
                  <c:v>-31.95</c:v>
                </c:pt>
                <c:pt idx="95">
                  <c:v>-34.450000000000003</c:v>
                </c:pt>
                <c:pt idx="96">
                  <c:v>-36.46</c:v>
                </c:pt>
                <c:pt idx="97">
                  <c:v>-39.19</c:v>
                </c:pt>
                <c:pt idx="98">
                  <c:v>-41.74</c:v>
                </c:pt>
                <c:pt idx="99">
                  <c:v>-43.76</c:v>
                </c:pt>
                <c:pt idx="100">
                  <c:v>-45.98</c:v>
                </c:pt>
                <c:pt idx="101">
                  <c:v>-48.89</c:v>
                </c:pt>
                <c:pt idx="102">
                  <c:v>-50.55</c:v>
                </c:pt>
                <c:pt idx="103">
                  <c:v>-51.06</c:v>
                </c:pt>
                <c:pt idx="104">
                  <c:v>-51.16</c:v>
                </c:pt>
                <c:pt idx="105">
                  <c:v>-48.74</c:v>
                </c:pt>
                <c:pt idx="106">
                  <c:v>-44.01</c:v>
                </c:pt>
                <c:pt idx="107">
                  <c:v>-36.049999999999997</c:v>
                </c:pt>
                <c:pt idx="108">
                  <c:v>-23.5</c:v>
                </c:pt>
                <c:pt idx="109">
                  <c:v>-5.95</c:v>
                </c:pt>
                <c:pt idx="110">
                  <c:v>19.29</c:v>
                </c:pt>
                <c:pt idx="111">
                  <c:v>52.15</c:v>
                </c:pt>
                <c:pt idx="112">
                  <c:v>95.1</c:v>
                </c:pt>
                <c:pt idx="113">
                  <c:v>149.16999999999999</c:v>
                </c:pt>
                <c:pt idx="114">
                  <c:v>216.21</c:v>
                </c:pt>
                <c:pt idx="115">
                  <c:v>298.74</c:v>
                </c:pt>
                <c:pt idx="116">
                  <c:v>398.81</c:v>
                </c:pt>
                <c:pt idx="117">
                  <c:v>520.91</c:v>
                </c:pt>
                <c:pt idx="118">
                  <c:v>672.49</c:v>
                </c:pt>
                <c:pt idx="119">
                  <c:v>861.65</c:v>
                </c:pt>
                <c:pt idx="120">
                  <c:v>1105</c:v>
                </c:pt>
                <c:pt idx="121">
                  <c:v>1429.22</c:v>
                </c:pt>
                <c:pt idx="122">
                  <c:v>1879.21</c:v>
                </c:pt>
                <c:pt idx="123">
                  <c:v>2544.7800000000002</c:v>
                </c:pt>
                <c:pt idx="124">
                  <c:v>3673.94</c:v>
                </c:pt>
                <c:pt idx="125">
                  <c:v>7603.5949999999993</c:v>
                </c:pt>
                <c:pt idx="126">
                  <c:v>8918.08</c:v>
                </c:pt>
                <c:pt idx="127">
                  <c:v>9323.23</c:v>
                </c:pt>
                <c:pt idx="128">
                  <c:v>9689.09</c:v>
                </c:pt>
                <c:pt idx="129">
                  <c:v>9887.67</c:v>
                </c:pt>
                <c:pt idx="130">
                  <c:v>9970.81</c:v>
                </c:pt>
                <c:pt idx="131">
                  <c:v>10001.59</c:v>
                </c:pt>
                <c:pt idx="132">
                  <c:v>10015.15</c:v>
                </c:pt>
                <c:pt idx="133">
                  <c:v>10021</c:v>
                </c:pt>
                <c:pt idx="134">
                  <c:v>10025.61</c:v>
                </c:pt>
                <c:pt idx="135">
                  <c:v>10029.68</c:v>
                </c:pt>
                <c:pt idx="136">
                  <c:v>10032.120000000001</c:v>
                </c:pt>
                <c:pt idx="137">
                  <c:v>10035.01</c:v>
                </c:pt>
                <c:pt idx="138">
                  <c:v>10036.01</c:v>
                </c:pt>
                <c:pt idx="139">
                  <c:v>10037.6</c:v>
                </c:pt>
                <c:pt idx="140">
                  <c:v>10036.27</c:v>
                </c:pt>
                <c:pt idx="141">
                  <c:v>10032.77</c:v>
                </c:pt>
                <c:pt idx="142">
                  <c:v>10029.5</c:v>
                </c:pt>
                <c:pt idx="143">
                  <c:v>10028.9</c:v>
                </c:pt>
                <c:pt idx="144">
                  <c:v>10030.280000000001</c:v>
                </c:pt>
                <c:pt idx="145">
                  <c:v>10031.58</c:v>
                </c:pt>
                <c:pt idx="146">
                  <c:v>10032.969999999999</c:v>
                </c:pt>
                <c:pt idx="147">
                  <c:v>10035.049999999999</c:v>
                </c:pt>
                <c:pt idx="148">
                  <c:v>10035.39</c:v>
                </c:pt>
                <c:pt idx="149">
                  <c:v>10035.26</c:v>
                </c:pt>
                <c:pt idx="150">
                  <c:v>10034.08</c:v>
                </c:pt>
                <c:pt idx="151">
                  <c:v>10033.76</c:v>
                </c:pt>
                <c:pt idx="152">
                  <c:v>10033.799999999999</c:v>
                </c:pt>
                <c:pt idx="153">
                  <c:v>10033.25</c:v>
                </c:pt>
                <c:pt idx="154">
                  <c:v>10033.31</c:v>
                </c:pt>
                <c:pt idx="155">
                  <c:v>10035.84</c:v>
                </c:pt>
                <c:pt idx="156">
                  <c:v>10041.11</c:v>
                </c:pt>
                <c:pt idx="157">
                  <c:v>10045.14</c:v>
                </c:pt>
                <c:pt idx="158">
                  <c:v>10048.200000000001</c:v>
                </c:pt>
                <c:pt idx="159">
                  <c:v>10052.48</c:v>
                </c:pt>
                <c:pt idx="160">
                  <c:v>10054.59</c:v>
                </c:pt>
                <c:pt idx="161">
                  <c:v>10055.620000000001</c:v>
                </c:pt>
                <c:pt idx="162">
                  <c:v>10054.76</c:v>
                </c:pt>
                <c:pt idx="163">
                  <c:v>10054.49</c:v>
                </c:pt>
                <c:pt idx="164">
                  <c:v>10056.379999999999</c:v>
                </c:pt>
                <c:pt idx="165">
                  <c:v>10060.200000000001</c:v>
                </c:pt>
                <c:pt idx="166">
                  <c:v>10061.629999999999</c:v>
                </c:pt>
                <c:pt idx="167">
                  <c:v>10065.209999999999</c:v>
                </c:pt>
                <c:pt idx="168">
                  <c:v>10067.19</c:v>
                </c:pt>
                <c:pt idx="169">
                  <c:v>10072.06</c:v>
                </c:pt>
                <c:pt idx="170">
                  <c:v>10076.19</c:v>
                </c:pt>
                <c:pt idx="171">
                  <c:v>10081.74</c:v>
                </c:pt>
                <c:pt idx="172">
                  <c:v>10090.15</c:v>
                </c:pt>
                <c:pt idx="173">
                  <c:v>10096.15</c:v>
                </c:pt>
                <c:pt idx="174">
                  <c:v>10101.209999999999</c:v>
                </c:pt>
                <c:pt idx="175">
                  <c:v>10105.59</c:v>
                </c:pt>
                <c:pt idx="176">
                  <c:v>10110.540000000001</c:v>
                </c:pt>
                <c:pt idx="177">
                  <c:v>10117.16</c:v>
                </c:pt>
                <c:pt idx="178">
                  <c:v>10126.41</c:v>
                </c:pt>
                <c:pt idx="179">
                  <c:v>10136.969999999999</c:v>
                </c:pt>
                <c:pt idx="180">
                  <c:v>10149.81</c:v>
                </c:pt>
                <c:pt idx="181">
                  <c:v>10168.200000000001</c:v>
                </c:pt>
                <c:pt idx="182">
                  <c:v>10206.959999999999</c:v>
                </c:pt>
                <c:pt idx="183">
                  <c:v>10116.379999999999</c:v>
                </c:pt>
                <c:pt idx="184">
                  <c:v>10081.040000000001</c:v>
                </c:pt>
                <c:pt idx="185">
                  <c:v>10092.120000000001</c:v>
                </c:pt>
                <c:pt idx="186">
                  <c:v>10092.629999999999</c:v>
                </c:pt>
                <c:pt idx="187">
                  <c:v>10092.85</c:v>
                </c:pt>
                <c:pt idx="188">
                  <c:v>10095.19</c:v>
                </c:pt>
                <c:pt idx="189">
                  <c:v>10098.07</c:v>
                </c:pt>
                <c:pt idx="190">
                  <c:v>10102.94</c:v>
                </c:pt>
                <c:pt idx="191">
                  <c:v>10104.23</c:v>
                </c:pt>
                <c:pt idx="192">
                  <c:v>10106.56</c:v>
                </c:pt>
                <c:pt idx="193">
                  <c:v>10109.81</c:v>
                </c:pt>
                <c:pt idx="194">
                  <c:v>10112.530000000001</c:v>
                </c:pt>
                <c:pt idx="195">
                  <c:v>10117.01</c:v>
                </c:pt>
                <c:pt idx="196">
                  <c:v>10119.459999999999</c:v>
                </c:pt>
                <c:pt idx="197">
                  <c:v>10119.700000000001</c:v>
                </c:pt>
                <c:pt idx="198">
                  <c:v>10124.879999999999</c:v>
                </c:pt>
                <c:pt idx="199">
                  <c:v>10127.82</c:v>
                </c:pt>
                <c:pt idx="200">
                  <c:v>10128.4</c:v>
                </c:pt>
                <c:pt idx="201">
                  <c:v>10131.24</c:v>
                </c:pt>
                <c:pt idx="202">
                  <c:v>10131.719999999999</c:v>
                </c:pt>
                <c:pt idx="203">
                  <c:v>10131.5</c:v>
                </c:pt>
                <c:pt idx="204">
                  <c:v>10130</c:v>
                </c:pt>
                <c:pt idx="205">
                  <c:v>10128.02</c:v>
                </c:pt>
                <c:pt idx="206">
                  <c:v>10126.15</c:v>
                </c:pt>
                <c:pt idx="207">
                  <c:v>10124.959999999999</c:v>
                </c:pt>
                <c:pt idx="208">
                  <c:v>10123.59</c:v>
                </c:pt>
                <c:pt idx="209">
                  <c:v>10121.450000000001</c:v>
                </c:pt>
                <c:pt idx="210">
                  <c:v>10117.16</c:v>
                </c:pt>
                <c:pt idx="211">
                  <c:v>10116.19</c:v>
                </c:pt>
                <c:pt idx="212">
                  <c:v>10118.56</c:v>
                </c:pt>
                <c:pt idx="213">
                  <c:v>10118.209999999999</c:v>
                </c:pt>
                <c:pt idx="214">
                  <c:v>10116.120000000001</c:v>
                </c:pt>
                <c:pt idx="215">
                  <c:v>10115.5</c:v>
                </c:pt>
                <c:pt idx="216">
                  <c:v>10113.91</c:v>
                </c:pt>
                <c:pt idx="217">
                  <c:v>10115.16</c:v>
                </c:pt>
                <c:pt idx="218">
                  <c:v>10124.120000000001</c:v>
                </c:pt>
                <c:pt idx="219">
                  <c:v>10129.36</c:v>
                </c:pt>
                <c:pt idx="220">
                  <c:v>10131.040000000001</c:v>
                </c:pt>
                <c:pt idx="221">
                  <c:v>10136.76</c:v>
                </c:pt>
                <c:pt idx="222">
                  <c:v>10142.86</c:v>
                </c:pt>
                <c:pt idx="223">
                  <c:v>10149.51</c:v>
                </c:pt>
                <c:pt idx="224">
                  <c:v>10153.65</c:v>
                </c:pt>
                <c:pt idx="225">
                  <c:v>10159.33</c:v>
                </c:pt>
                <c:pt idx="226">
                  <c:v>10164.39</c:v>
                </c:pt>
                <c:pt idx="227">
                  <c:v>10169.52</c:v>
                </c:pt>
                <c:pt idx="228">
                  <c:v>10171.799999999999</c:v>
                </c:pt>
                <c:pt idx="229">
                  <c:v>10175.99</c:v>
                </c:pt>
                <c:pt idx="230">
                  <c:v>10177.370000000001</c:v>
                </c:pt>
                <c:pt idx="231">
                  <c:v>10179.93</c:v>
                </c:pt>
                <c:pt idx="232">
                  <c:v>10183.19</c:v>
                </c:pt>
                <c:pt idx="233">
                  <c:v>10188.459999999999</c:v>
                </c:pt>
                <c:pt idx="234">
                  <c:v>10190.41</c:v>
                </c:pt>
                <c:pt idx="235">
                  <c:v>10192.02</c:v>
                </c:pt>
                <c:pt idx="236">
                  <c:v>10196.790000000001</c:v>
                </c:pt>
                <c:pt idx="237">
                  <c:v>10203.65</c:v>
                </c:pt>
                <c:pt idx="238">
                  <c:v>10207.27</c:v>
                </c:pt>
                <c:pt idx="239">
                  <c:v>10217.08</c:v>
                </c:pt>
                <c:pt idx="240">
                  <c:v>10224.469999999999</c:v>
                </c:pt>
                <c:pt idx="241">
                  <c:v>10203.58</c:v>
                </c:pt>
                <c:pt idx="242">
                  <c:v>10196.870000000001</c:v>
                </c:pt>
                <c:pt idx="243">
                  <c:v>10192.14</c:v>
                </c:pt>
                <c:pt idx="244">
                  <c:v>10188.19</c:v>
                </c:pt>
                <c:pt idx="245">
                  <c:v>10184.81</c:v>
                </c:pt>
                <c:pt idx="246">
                  <c:v>10181.27</c:v>
                </c:pt>
                <c:pt idx="247">
                  <c:v>10179.540000000001</c:v>
                </c:pt>
                <c:pt idx="248">
                  <c:v>10178.540000000001</c:v>
                </c:pt>
                <c:pt idx="249">
                  <c:v>10175.19</c:v>
                </c:pt>
                <c:pt idx="250">
                  <c:v>10173.790000000001</c:v>
                </c:pt>
                <c:pt idx="251">
                  <c:v>10172.68</c:v>
                </c:pt>
                <c:pt idx="252">
                  <c:v>10172.950000000001</c:v>
                </c:pt>
                <c:pt idx="253">
                  <c:v>10171.91</c:v>
                </c:pt>
                <c:pt idx="254">
                  <c:v>10170.51</c:v>
                </c:pt>
                <c:pt idx="255">
                  <c:v>10169.32</c:v>
                </c:pt>
                <c:pt idx="256">
                  <c:v>10169.629999999999</c:v>
                </c:pt>
                <c:pt idx="257">
                  <c:v>10168.1</c:v>
                </c:pt>
                <c:pt idx="258">
                  <c:v>10166.59</c:v>
                </c:pt>
                <c:pt idx="259">
                  <c:v>10165.719999999999</c:v>
                </c:pt>
                <c:pt idx="260">
                  <c:v>10164.42</c:v>
                </c:pt>
                <c:pt idx="261">
                  <c:v>10163.98</c:v>
                </c:pt>
                <c:pt idx="262">
                  <c:v>10161.1</c:v>
                </c:pt>
                <c:pt idx="263">
                  <c:v>10158.16</c:v>
                </c:pt>
                <c:pt idx="264">
                  <c:v>10155.02</c:v>
                </c:pt>
                <c:pt idx="265">
                  <c:v>10151.65</c:v>
                </c:pt>
                <c:pt idx="266">
                  <c:v>10148.74</c:v>
                </c:pt>
                <c:pt idx="267">
                  <c:v>10146.799999999999</c:v>
                </c:pt>
                <c:pt idx="268">
                  <c:v>10146.879999999999</c:v>
                </c:pt>
                <c:pt idx="269">
                  <c:v>10145.52</c:v>
                </c:pt>
                <c:pt idx="270">
                  <c:v>10142.370000000001</c:v>
                </c:pt>
                <c:pt idx="271">
                  <c:v>10140.290000000001</c:v>
                </c:pt>
                <c:pt idx="272">
                  <c:v>10138.84</c:v>
                </c:pt>
                <c:pt idx="273">
                  <c:v>10142.290000000001</c:v>
                </c:pt>
                <c:pt idx="274">
                  <c:v>10145.370000000001</c:v>
                </c:pt>
                <c:pt idx="275">
                  <c:v>10144.58</c:v>
                </c:pt>
                <c:pt idx="276">
                  <c:v>10143.6</c:v>
                </c:pt>
                <c:pt idx="277">
                  <c:v>10148.57</c:v>
                </c:pt>
                <c:pt idx="278">
                  <c:v>10151.33</c:v>
                </c:pt>
                <c:pt idx="279">
                  <c:v>10151.92</c:v>
                </c:pt>
                <c:pt idx="280">
                  <c:v>10151.11</c:v>
                </c:pt>
                <c:pt idx="281">
                  <c:v>10154.42</c:v>
                </c:pt>
                <c:pt idx="282">
                  <c:v>10157.73</c:v>
                </c:pt>
                <c:pt idx="283">
                  <c:v>10159.57</c:v>
                </c:pt>
                <c:pt idx="284">
                  <c:v>10162.85</c:v>
                </c:pt>
                <c:pt idx="285">
                  <c:v>10165.370000000001</c:v>
                </c:pt>
                <c:pt idx="286">
                  <c:v>10168.9</c:v>
                </c:pt>
                <c:pt idx="287">
                  <c:v>10176.5</c:v>
                </c:pt>
                <c:pt idx="288">
                  <c:v>10183.25</c:v>
                </c:pt>
                <c:pt idx="289">
                  <c:v>10185.99</c:v>
                </c:pt>
                <c:pt idx="290">
                  <c:v>10183.379999999999</c:v>
                </c:pt>
                <c:pt idx="291">
                  <c:v>10184</c:v>
                </c:pt>
                <c:pt idx="292">
                  <c:v>10187.33</c:v>
                </c:pt>
                <c:pt idx="293">
                  <c:v>10190.31</c:v>
                </c:pt>
                <c:pt idx="294">
                  <c:v>10194.049999999999</c:v>
                </c:pt>
                <c:pt idx="295">
                  <c:v>10199.56</c:v>
                </c:pt>
                <c:pt idx="296">
                  <c:v>10208.19</c:v>
                </c:pt>
                <c:pt idx="297">
                  <c:v>10227.469999999999</c:v>
                </c:pt>
                <c:pt idx="298">
                  <c:v>10194.68</c:v>
                </c:pt>
                <c:pt idx="299">
                  <c:v>10194.11</c:v>
                </c:pt>
                <c:pt idx="300">
                  <c:v>10191.86</c:v>
                </c:pt>
                <c:pt idx="301">
                  <c:v>10189.84</c:v>
                </c:pt>
                <c:pt idx="302">
                  <c:v>10188.65</c:v>
                </c:pt>
                <c:pt idx="303">
                  <c:v>10187.48</c:v>
                </c:pt>
                <c:pt idx="304">
                  <c:v>10186.39</c:v>
                </c:pt>
                <c:pt idx="305">
                  <c:v>10187.209999999999</c:v>
                </c:pt>
                <c:pt idx="306">
                  <c:v>10188.61</c:v>
                </c:pt>
                <c:pt idx="307">
                  <c:v>10189.59</c:v>
                </c:pt>
                <c:pt idx="308">
                  <c:v>10192.48</c:v>
                </c:pt>
                <c:pt idx="309">
                  <c:v>10192.68</c:v>
                </c:pt>
                <c:pt idx="310">
                  <c:v>10193.790000000001</c:v>
                </c:pt>
                <c:pt idx="311">
                  <c:v>10194.290000000001</c:v>
                </c:pt>
                <c:pt idx="312">
                  <c:v>10197.959999999999</c:v>
                </c:pt>
                <c:pt idx="313">
                  <c:v>10201.879999999999</c:v>
                </c:pt>
                <c:pt idx="314">
                  <c:v>10204.44</c:v>
                </c:pt>
                <c:pt idx="315">
                  <c:v>10207.879999999999</c:v>
                </c:pt>
                <c:pt idx="316">
                  <c:v>10211.11</c:v>
                </c:pt>
                <c:pt idx="317">
                  <c:v>10214.56</c:v>
                </c:pt>
                <c:pt idx="318">
                  <c:v>10219.83</c:v>
                </c:pt>
                <c:pt idx="319">
                  <c:v>10224.82</c:v>
                </c:pt>
                <c:pt idx="320">
                  <c:v>10230.98</c:v>
                </c:pt>
                <c:pt idx="321">
                  <c:v>10234.870000000001</c:v>
                </c:pt>
                <c:pt idx="322">
                  <c:v>10240.18</c:v>
                </c:pt>
                <c:pt idx="323">
                  <c:v>10243.61</c:v>
                </c:pt>
                <c:pt idx="324">
                  <c:v>10247.6</c:v>
                </c:pt>
                <c:pt idx="325">
                  <c:v>10250.209999999999</c:v>
                </c:pt>
                <c:pt idx="326">
                  <c:v>10253.17</c:v>
                </c:pt>
                <c:pt idx="327">
                  <c:v>10254.61</c:v>
                </c:pt>
                <c:pt idx="328">
                  <c:v>10254.66</c:v>
                </c:pt>
                <c:pt idx="329">
                  <c:v>10255.629999999999</c:v>
                </c:pt>
                <c:pt idx="330">
                  <c:v>10256.91</c:v>
                </c:pt>
                <c:pt idx="331">
                  <c:v>10257.02</c:v>
                </c:pt>
                <c:pt idx="332">
                  <c:v>10255.450000000001</c:v>
                </c:pt>
                <c:pt idx="333">
                  <c:v>10254.4</c:v>
                </c:pt>
                <c:pt idx="334">
                  <c:v>10254.17</c:v>
                </c:pt>
                <c:pt idx="335">
                  <c:v>10252.049999999999</c:v>
                </c:pt>
                <c:pt idx="336">
                  <c:v>10246.14</c:v>
                </c:pt>
                <c:pt idx="337">
                  <c:v>10245.83</c:v>
                </c:pt>
                <c:pt idx="338">
                  <c:v>10243.39</c:v>
                </c:pt>
                <c:pt idx="339">
                  <c:v>10243.11</c:v>
                </c:pt>
                <c:pt idx="340">
                  <c:v>10242.02</c:v>
                </c:pt>
                <c:pt idx="341">
                  <c:v>10243.75</c:v>
                </c:pt>
                <c:pt idx="342">
                  <c:v>10244.94</c:v>
                </c:pt>
                <c:pt idx="343">
                  <c:v>10242.32</c:v>
                </c:pt>
                <c:pt idx="344">
                  <c:v>10239.36</c:v>
                </c:pt>
                <c:pt idx="345">
                  <c:v>10239.42</c:v>
                </c:pt>
                <c:pt idx="346">
                  <c:v>10239.08</c:v>
                </c:pt>
                <c:pt idx="347">
                  <c:v>10234.290000000001</c:v>
                </c:pt>
                <c:pt idx="348">
                  <c:v>10233.23</c:v>
                </c:pt>
                <c:pt idx="349">
                  <c:v>10229.540000000001</c:v>
                </c:pt>
                <c:pt idx="350">
                  <c:v>10223.780000000001</c:v>
                </c:pt>
                <c:pt idx="351">
                  <c:v>10221.49</c:v>
                </c:pt>
                <c:pt idx="352">
                  <c:v>10221.48</c:v>
                </c:pt>
                <c:pt idx="353">
                  <c:v>10224.82</c:v>
                </c:pt>
                <c:pt idx="354">
                  <c:v>10238.055</c:v>
                </c:pt>
                <c:pt idx="355">
                  <c:v>10203.73</c:v>
                </c:pt>
                <c:pt idx="356">
                  <c:v>10212.040000000001</c:v>
                </c:pt>
                <c:pt idx="357">
                  <c:v>10212.209999999999</c:v>
                </c:pt>
                <c:pt idx="358">
                  <c:v>10212</c:v>
                </c:pt>
                <c:pt idx="359">
                  <c:v>10211.41</c:v>
                </c:pt>
                <c:pt idx="360">
                  <c:v>10213.65</c:v>
                </c:pt>
                <c:pt idx="361">
                  <c:v>10217.209999999999</c:v>
                </c:pt>
                <c:pt idx="362">
                  <c:v>10219.5</c:v>
                </c:pt>
                <c:pt idx="363">
                  <c:v>10224.09</c:v>
                </c:pt>
                <c:pt idx="364">
                  <c:v>10231.32</c:v>
                </c:pt>
                <c:pt idx="365">
                  <c:v>10237.67</c:v>
                </c:pt>
                <c:pt idx="366">
                  <c:v>10242.709999999999</c:v>
                </c:pt>
                <c:pt idx="367">
                  <c:v>10248.5</c:v>
                </c:pt>
                <c:pt idx="368">
                  <c:v>10255.61</c:v>
                </c:pt>
                <c:pt idx="369">
                  <c:v>10260.76</c:v>
                </c:pt>
                <c:pt idx="370">
                  <c:v>10265.86</c:v>
                </c:pt>
                <c:pt idx="371">
                  <c:v>10271.459999999999</c:v>
                </c:pt>
                <c:pt idx="372">
                  <c:v>10276.950000000001</c:v>
                </c:pt>
                <c:pt idx="373">
                  <c:v>10280.790000000001</c:v>
                </c:pt>
                <c:pt idx="374">
                  <c:v>10285.209999999999</c:v>
                </c:pt>
                <c:pt idx="375">
                  <c:v>10289.25</c:v>
                </c:pt>
                <c:pt idx="376">
                  <c:v>10292.700000000001</c:v>
                </c:pt>
                <c:pt idx="377">
                  <c:v>10294.1</c:v>
                </c:pt>
                <c:pt idx="378">
                  <c:v>10295.370000000001</c:v>
                </c:pt>
                <c:pt idx="379">
                  <c:v>10296.790000000001</c:v>
                </c:pt>
                <c:pt idx="380">
                  <c:v>10297.15</c:v>
                </c:pt>
                <c:pt idx="381">
                  <c:v>10297.129999999999</c:v>
                </c:pt>
                <c:pt idx="382">
                  <c:v>10296.790000000001</c:v>
                </c:pt>
                <c:pt idx="383">
                  <c:v>10296.49</c:v>
                </c:pt>
                <c:pt idx="384">
                  <c:v>10296.32</c:v>
                </c:pt>
                <c:pt idx="385">
                  <c:v>10295.959999999999</c:v>
                </c:pt>
                <c:pt idx="386">
                  <c:v>10295.049999999999</c:v>
                </c:pt>
                <c:pt idx="387">
                  <c:v>10294.530000000001</c:v>
                </c:pt>
                <c:pt idx="388">
                  <c:v>10294.23</c:v>
                </c:pt>
                <c:pt idx="389">
                  <c:v>10294.11</c:v>
                </c:pt>
                <c:pt idx="390">
                  <c:v>10293.959999999999</c:v>
                </c:pt>
                <c:pt idx="391">
                  <c:v>10293.94</c:v>
                </c:pt>
                <c:pt idx="392">
                  <c:v>10293.969999999999</c:v>
                </c:pt>
                <c:pt idx="393">
                  <c:v>10294.02</c:v>
                </c:pt>
                <c:pt idx="394">
                  <c:v>10293.969999999999</c:v>
                </c:pt>
                <c:pt idx="395">
                  <c:v>10292.67</c:v>
                </c:pt>
                <c:pt idx="396">
                  <c:v>10292.299999999999</c:v>
                </c:pt>
                <c:pt idx="397">
                  <c:v>10291.120000000001</c:v>
                </c:pt>
                <c:pt idx="398">
                  <c:v>10289.790000000001</c:v>
                </c:pt>
                <c:pt idx="399">
                  <c:v>10289.16</c:v>
                </c:pt>
                <c:pt idx="400">
                  <c:v>10288.42</c:v>
                </c:pt>
                <c:pt idx="401">
                  <c:v>10287.94</c:v>
                </c:pt>
                <c:pt idx="402">
                  <c:v>10287.69</c:v>
                </c:pt>
                <c:pt idx="403">
                  <c:v>10286.780000000001</c:v>
                </c:pt>
                <c:pt idx="404">
                  <c:v>10286.52</c:v>
                </c:pt>
                <c:pt idx="405">
                  <c:v>10286.43</c:v>
                </c:pt>
                <c:pt idx="406">
                  <c:v>10286.379999999999</c:v>
                </c:pt>
                <c:pt idx="407">
                  <c:v>10286.75</c:v>
                </c:pt>
                <c:pt idx="408">
                  <c:v>10286.950000000001</c:v>
                </c:pt>
                <c:pt idx="409">
                  <c:v>10286.98</c:v>
                </c:pt>
                <c:pt idx="410">
                  <c:v>10288.52</c:v>
                </c:pt>
                <c:pt idx="411">
                  <c:v>10289.64</c:v>
                </c:pt>
                <c:pt idx="412">
                  <c:v>10292.77</c:v>
                </c:pt>
                <c:pt idx="413">
                  <c:v>10295.36</c:v>
                </c:pt>
                <c:pt idx="414">
                  <c:v>10296.530000000001</c:v>
                </c:pt>
                <c:pt idx="415">
                  <c:v>10296.49</c:v>
                </c:pt>
                <c:pt idx="416">
                  <c:v>10296.299999999999</c:v>
                </c:pt>
                <c:pt idx="417">
                  <c:v>10296.15</c:v>
                </c:pt>
                <c:pt idx="418">
                  <c:v>10295.82</c:v>
                </c:pt>
                <c:pt idx="419">
                  <c:v>10295.61</c:v>
                </c:pt>
                <c:pt idx="420">
                  <c:v>10294.43</c:v>
                </c:pt>
                <c:pt idx="421">
                  <c:v>10294.23</c:v>
                </c:pt>
                <c:pt idx="422">
                  <c:v>10293.86</c:v>
                </c:pt>
                <c:pt idx="423">
                  <c:v>10293.17</c:v>
                </c:pt>
                <c:pt idx="424">
                  <c:v>10292.67</c:v>
                </c:pt>
                <c:pt idx="425">
                  <c:v>10292.14</c:v>
                </c:pt>
                <c:pt idx="426">
                  <c:v>10291.36</c:v>
                </c:pt>
                <c:pt idx="427">
                  <c:v>10290.86</c:v>
                </c:pt>
                <c:pt idx="428">
                  <c:v>10290.31</c:v>
                </c:pt>
                <c:pt idx="429">
                  <c:v>10290.07</c:v>
                </c:pt>
                <c:pt idx="430">
                  <c:v>10289.84</c:v>
                </c:pt>
                <c:pt idx="431">
                  <c:v>10289.56</c:v>
                </c:pt>
                <c:pt idx="432">
                  <c:v>10289.459999999999</c:v>
                </c:pt>
                <c:pt idx="433">
                  <c:v>10289</c:v>
                </c:pt>
                <c:pt idx="434">
                  <c:v>10287.94</c:v>
                </c:pt>
                <c:pt idx="435">
                  <c:v>10287.59</c:v>
                </c:pt>
                <c:pt idx="436">
                  <c:v>10287.34</c:v>
                </c:pt>
                <c:pt idx="437">
                  <c:v>10287.5</c:v>
                </c:pt>
                <c:pt idx="438">
                  <c:v>10287.52</c:v>
                </c:pt>
                <c:pt idx="439">
                  <c:v>10287.9</c:v>
                </c:pt>
                <c:pt idx="440">
                  <c:v>10287.81</c:v>
                </c:pt>
                <c:pt idx="441">
                  <c:v>10287.99</c:v>
                </c:pt>
                <c:pt idx="442">
                  <c:v>10288.15</c:v>
                </c:pt>
                <c:pt idx="443">
                  <c:v>10287.51</c:v>
                </c:pt>
                <c:pt idx="444">
                  <c:v>10287.56</c:v>
                </c:pt>
                <c:pt idx="445">
                  <c:v>10287.59</c:v>
                </c:pt>
                <c:pt idx="446">
                  <c:v>10287.84</c:v>
                </c:pt>
                <c:pt idx="447">
                  <c:v>10289.969999999999</c:v>
                </c:pt>
                <c:pt idx="448">
                  <c:v>10290.06</c:v>
                </c:pt>
                <c:pt idx="449">
                  <c:v>10289.469999999999</c:v>
                </c:pt>
                <c:pt idx="450">
                  <c:v>10292.49</c:v>
                </c:pt>
                <c:pt idx="451">
                  <c:v>10295.32</c:v>
                </c:pt>
                <c:pt idx="452">
                  <c:v>10297.51</c:v>
                </c:pt>
                <c:pt idx="453">
                  <c:v>10298.4</c:v>
                </c:pt>
                <c:pt idx="454">
                  <c:v>10296.82</c:v>
                </c:pt>
                <c:pt idx="455">
                  <c:v>10296.73</c:v>
                </c:pt>
                <c:pt idx="456">
                  <c:v>10299.61</c:v>
                </c:pt>
                <c:pt idx="457">
                  <c:v>10303.65</c:v>
                </c:pt>
                <c:pt idx="458">
                  <c:v>10307.790000000001</c:v>
                </c:pt>
                <c:pt idx="459">
                  <c:v>10311.31</c:v>
                </c:pt>
                <c:pt idx="460">
                  <c:v>10314.34</c:v>
                </c:pt>
                <c:pt idx="461">
                  <c:v>10315.99</c:v>
                </c:pt>
                <c:pt idx="462">
                  <c:v>10318.01</c:v>
                </c:pt>
                <c:pt idx="463">
                  <c:v>10317.94</c:v>
                </c:pt>
                <c:pt idx="464">
                  <c:v>10317.9</c:v>
                </c:pt>
                <c:pt idx="465">
                  <c:v>10315.27</c:v>
                </c:pt>
                <c:pt idx="466">
                  <c:v>10316.99</c:v>
                </c:pt>
                <c:pt idx="467">
                  <c:v>10320.969999999999</c:v>
                </c:pt>
                <c:pt idx="468">
                  <c:v>10321.23</c:v>
                </c:pt>
                <c:pt idx="469">
                  <c:v>10325.18</c:v>
                </c:pt>
                <c:pt idx="470">
                  <c:v>10328.68</c:v>
                </c:pt>
                <c:pt idx="471">
                  <c:v>10328.01</c:v>
                </c:pt>
                <c:pt idx="472">
                  <c:v>10328.129999999999</c:v>
                </c:pt>
                <c:pt idx="473">
                  <c:v>10329.870000000001</c:v>
                </c:pt>
                <c:pt idx="474">
                  <c:v>10329.92</c:v>
                </c:pt>
                <c:pt idx="475">
                  <c:v>10328.24</c:v>
                </c:pt>
                <c:pt idx="476">
                  <c:v>10326.06</c:v>
                </c:pt>
                <c:pt idx="477">
                  <c:v>10327.549999999999</c:v>
                </c:pt>
                <c:pt idx="478">
                  <c:v>10329.209999999999</c:v>
                </c:pt>
                <c:pt idx="479">
                  <c:v>10329.540000000001</c:v>
                </c:pt>
                <c:pt idx="480">
                  <c:v>10329.76</c:v>
                </c:pt>
                <c:pt idx="481">
                  <c:v>10330.719999999999</c:v>
                </c:pt>
                <c:pt idx="482">
                  <c:v>10330.540000000001</c:v>
                </c:pt>
                <c:pt idx="483">
                  <c:v>10330.85</c:v>
                </c:pt>
                <c:pt idx="484">
                  <c:v>10330.620000000001</c:v>
                </c:pt>
                <c:pt idx="485">
                  <c:v>10331.44</c:v>
                </c:pt>
                <c:pt idx="486">
                  <c:v>10331.700000000001</c:v>
                </c:pt>
                <c:pt idx="487">
                  <c:v>10331.5</c:v>
                </c:pt>
                <c:pt idx="488">
                  <c:v>10329.719999999999</c:v>
                </c:pt>
                <c:pt idx="489">
                  <c:v>10328.450000000001</c:v>
                </c:pt>
                <c:pt idx="490">
                  <c:v>10328.48</c:v>
                </c:pt>
                <c:pt idx="491">
                  <c:v>10328.98</c:v>
                </c:pt>
                <c:pt idx="492">
                  <c:v>10329.129999999999</c:v>
                </c:pt>
                <c:pt idx="493">
                  <c:v>10329.16</c:v>
                </c:pt>
                <c:pt idx="494">
                  <c:v>10328.870000000001</c:v>
                </c:pt>
                <c:pt idx="495">
                  <c:v>10328.549999999999</c:v>
                </c:pt>
                <c:pt idx="496">
                  <c:v>10328.24</c:v>
                </c:pt>
                <c:pt idx="497">
                  <c:v>10326.879999999999</c:v>
                </c:pt>
                <c:pt idx="498">
                  <c:v>10325.620000000001</c:v>
                </c:pt>
                <c:pt idx="499">
                  <c:v>10325.02</c:v>
                </c:pt>
                <c:pt idx="500">
                  <c:v>10323.620000000001</c:v>
                </c:pt>
                <c:pt idx="501">
                  <c:v>10323.209999999999</c:v>
                </c:pt>
                <c:pt idx="502">
                  <c:v>10321.94</c:v>
                </c:pt>
                <c:pt idx="503">
                  <c:v>10320.299999999999</c:v>
                </c:pt>
                <c:pt idx="504">
                  <c:v>10319.870000000001</c:v>
                </c:pt>
                <c:pt idx="505">
                  <c:v>10318.81</c:v>
                </c:pt>
                <c:pt idx="506">
                  <c:v>10317.41</c:v>
                </c:pt>
                <c:pt idx="507">
                  <c:v>10315.86</c:v>
                </c:pt>
                <c:pt idx="508">
                  <c:v>10314.790000000001</c:v>
                </c:pt>
                <c:pt idx="509">
                  <c:v>10313.02</c:v>
                </c:pt>
                <c:pt idx="510">
                  <c:v>10311.469999999999</c:v>
                </c:pt>
                <c:pt idx="511">
                  <c:v>10310.01</c:v>
                </c:pt>
                <c:pt idx="512">
                  <c:v>10308.76</c:v>
                </c:pt>
                <c:pt idx="513">
                  <c:v>10307.42</c:v>
                </c:pt>
                <c:pt idx="514">
                  <c:v>10304.950000000001</c:v>
                </c:pt>
                <c:pt idx="515">
                  <c:v>10303.27</c:v>
                </c:pt>
                <c:pt idx="516">
                  <c:v>10301.83</c:v>
                </c:pt>
                <c:pt idx="517">
                  <c:v>10299.290000000001</c:v>
                </c:pt>
                <c:pt idx="518">
                  <c:v>10297.709999999999</c:v>
                </c:pt>
                <c:pt idx="519">
                  <c:v>10295.459999999999</c:v>
                </c:pt>
                <c:pt idx="520">
                  <c:v>10293.23</c:v>
                </c:pt>
                <c:pt idx="521">
                  <c:v>10291.69</c:v>
                </c:pt>
                <c:pt idx="522">
                  <c:v>10290</c:v>
                </c:pt>
                <c:pt idx="523">
                  <c:v>10288.16</c:v>
                </c:pt>
                <c:pt idx="524">
                  <c:v>10286.15</c:v>
                </c:pt>
                <c:pt idx="525">
                  <c:v>10283.969999999999</c:v>
                </c:pt>
                <c:pt idx="526">
                  <c:v>10282.44</c:v>
                </c:pt>
                <c:pt idx="527">
                  <c:v>10280.49</c:v>
                </c:pt>
                <c:pt idx="528">
                  <c:v>10278.280000000001</c:v>
                </c:pt>
                <c:pt idx="529">
                  <c:v>10276.75</c:v>
                </c:pt>
                <c:pt idx="530">
                  <c:v>10275.23</c:v>
                </c:pt>
                <c:pt idx="531">
                  <c:v>10272.81</c:v>
                </c:pt>
                <c:pt idx="532">
                  <c:v>10270.06</c:v>
                </c:pt>
                <c:pt idx="533">
                  <c:v>10268.52</c:v>
                </c:pt>
                <c:pt idx="534">
                  <c:v>10266.620000000001</c:v>
                </c:pt>
                <c:pt idx="535">
                  <c:v>10264.209999999999</c:v>
                </c:pt>
                <c:pt idx="536">
                  <c:v>10261.77</c:v>
                </c:pt>
                <c:pt idx="537">
                  <c:v>10259.56</c:v>
                </c:pt>
                <c:pt idx="538">
                  <c:v>10257.83</c:v>
                </c:pt>
                <c:pt idx="539">
                  <c:v>10255.66</c:v>
                </c:pt>
                <c:pt idx="540">
                  <c:v>10253.120000000001</c:v>
                </c:pt>
                <c:pt idx="541">
                  <c:v>10251.31</c:v>
                </c:pt>
                <c:pt idx="542">
                  <c:v>10249.64</c:v>
                </c:pt>
                <c:pt idx="543">
                  <c:v>10247.43</c:v>
                </c:pt>
                <c:pt idx="544">
                  <c:v>10244.870000000001</c:v>
                </c:pt>
                <c:pt idx="545">
                  <c:v>10243.19</c:v>
                </c:pt>
                <c:pt idx="546">
                  <c:v>10240.74</c:v>
                </c:pt>
                <c:pt idx="547">
                  <c:v>10238.120000000001</c:v>
                </c:pt>
                <c:pt idx="548">
                  <c:v>10235.780000000001</c:v>
                </c:pt>
                <c:pt idx="549">
                  <c:v>10233.64</c:v>
                </c:pt>
                <c:pt idx="550">
                  <c:v>10231.4</c:v>
                </c:pt>
                <c:pt idx="551">
                  <c:v>10229.69</c:v>
                </c:pt>
                <c:pt idx="552">
                  <c:v>10227.18</c:v>
                </c:pt>
                <c:pt idx="553">
                  <c:v>10225.31</c:v>
                </c:pt>
                <c:pt idx="554">
                  <c:v>10223.120000000001</c:v>
                </c:pt>
                <c:pt idx="555">
                  <c:v>10221.120000000001</c:v>
                </c:pt>
                <c:pt idx="556">
                  <c:v>10219.27</c:v>
                </c:pt>
                <c:pt idx="557">
                  <c:v>10217.14</c:v>
                </c:pt>
                <c:pt idx="558">
                  <c:v>10215.75</c:v>
                </c:pt>
                <c:pt idx="559">
                  <c:v>10213.59</c:v>
                </c:pt>
                <c:pt idx="560">
                  <c:v>10211.66</c:v>
                </c:pt>
                <c:pt idx="561">
                  <c:v>10209.5</c:v>
                </c:pt>
                <c:pt idx="562">
                  <c:v>10207.83</c:v>
                </c:pt>
                <c:pt idx="563">
                  <c:v>10206.08</c:v>
                </c:pt>
                <c:pt idx="564">
                  <c:v>10204.64</c:v>
                </c:pt>
                <c:pt idx="565">
                  <c:v>10203.16</c:v>
                </c:pt>
                <c:pt idx="566">
                  <c:v>10201.24</c:v>
                </c:pt>
                <c:pt idx="567">
                  <c:v>10199.209999999999</c:v>
                </c:pt>
                <c:pt idx="568">
                  <c:v>10197.51</c:v>
                </c:pt>
                <c:pt idx="569">
                  <c:v>10196.15</c:v>
                </c:pt>
                <c:pt idx="570">
                  <c:v>10194.31</c:v>
                </c:pt>
                <c:pt idx="571">
                  <c:v>10192.91</c:v>
                </c:pt>
                <c:pt idx="572">
                  <c:v>10192.35</c:v>
                </c:pt>
                <c:pt idx="573">
                  <c:v>10190.879999999999</c:v>
                </c:pt>
                <c:pt idx="574">
                  <c:v>10189.36</c:v>
                </c:pt>
                <c:pt idx="575">
                  <c:v>10187.379999999999</c:v>
                </c:pt>
                <c:pt idx="576">
                  <c:v>10182.94</c:v>
                </c:pt>
                <c:pt idx="577">
                  <c:v>10172.129999999999</c:v>
                </c:pt>
                <c:pt idx="578">
                  <c:v>10143.969999999999</c:v>
                </c:pt>
                <c:pt idx="579">
                  <c:v>10069.629999999999</c:v>
                </c:pt>
                <c:pt idx="580">
                  <c:v>9886.07</c:v>
                </c:pt>
                <c:pt idx="581">
                  <c:v>9534.44</c:v>
                </c:pt>
                <c:pt idx="582">
                  <c:v>9087.89</c:v>
                </c:pt>
                <c:pt idx="583">
                  <c:v>8056.48</c:v>
                </c:pt>
                <c:pt idx="584">
                  <c:v>3991.26</c:v>
                </c:pt>
                <c:pt idx="585">
                  <c:v>2705.47</c:v>
                </c:pt>
                <c:pt idx="586">
                  <c:v>1986.48</c:v>
                </c:pt>
                <c:pt idx="587">
                  <c:v>1513.48</c:v>
                </c:pt>
                <c:pt idx="588">
                  <c:v>1177.3499999999999</c:v>
                </c:pt>
                <c:pt idx="589">
                  <c:v>929.49</c:v>
                </c:pt>
                <c:pt idx="590">
                  <c:v>737.13</c:v>
                </c:pt>
                <c:pt idx="591">
                  <c:v>585.12</c:v>
                </c:pt>
                <c:pt idx="592">
                  <c:v>462.14</c:v>
                </c:pt>
                <c:pt idx="593">
                  <c:v>359.43</c:v>
                </c:pt>
                <c:pt idx="594">
                  <c:v>273.27999999999997</c:v>
                </c:pt>
                <c:pt idx="595">
                  <c:v>200.62</c:v>
                </c:pt>
                <c:pt idx="596">
                  <c:v>141.25</c:v>
                </c:pt>
                <c:pt idx="597">
                  <c:v>91.53</c:v>
                </c:pt>
                <c:pt idx="598">
                  <c:v>50.48</c:v>
                </c:pt>
                <c:pt idx="599">
                  <c:v>18.18</c:v>
                </c:pt>
                <c:pt idx="600">
                  <c:v>-6.47</c:v>
                </c:pt>
                <c:pt idx="601">
                  <c:v>-25.09</c:v>
                </c:pt>
                <c:pt idx="602">
                  <c:v>-38.53</c:v>
                </c:pt>
                <c:pt idx="603">
                  <c:v>-47.03</c:v>
                </c:pt>
                <c:pt idx="604">
                  <c:v>-52.62</c:v>
                </c:pt>
                <c:pt idx="605">
                  <c:v>-55.31</c:v>
                </c:pt>
                <c:pt idx="606">
                  <c:v>-55.7</c:v>
                </c:pt>
                <c:pt idx="607">
                  <c:v>-55.18</c:v>
                </c:pt>
                <c:pt idx="608">
                  <c:v>-53.19</c:v>
                </c:pt>
                <c:pt idx="609">
                  <c:v>-51.02</c:v>
                </c:pt>
                <c:pt idx="610">
                  <c:v>-48.26</c:v>
                </c:pt>
                <c:pt idx="611">
                  <c:v>-45.78</c:v>
                </c:pt>
                <c:pt idx="612">
                  <c:v>-43</c:v>
                </c:pt>
                <c:pt idx="613">
                  <c:v>-40.42</c:v>
                </c:pt>
                <c:pt idx="614">
                  <c:v>-37.74</c:v>
                </c:pt>
                <c:pt idx="615">
                  <c:v>-35.21</c:v>
                </c:pt>
                <c:pt idx="616">
                  <c:v>-32.25</c:v>
                </c:pt>
                <c:pt idx="617">
                  <c:v>-30.36</c:v>
                </c:pt>
                <c:pt idx="618">
                  <c:v>-28.57</c:v>
                </c:pt>
                <c:pt idx="619">
                  <c:v>-26.87</c:v>
                </c:pt>
                <c:pt idx="620">
                  <c:v>-25.07</c:v>
                </c:pt>
                <c:pt idx="621">
                  <c:v>-23.7</c:v>
                </c:pt>
                <c:pt idx="622">
                  <c:v>-22.39</c:v>
                </c:pt>
                <c:pt idx="623">
                  <c:v>-20.96</c:v>
                </c:pt>
                <c:pt idx="624">
                  <c:v>-19.16</c:v>
                </c:pt>
                <c:pt idx="625">
                  <c:v>-18.95</c:v>
                </c:pt>
                <c:pt idx="626">
                  <c:v>-17.350000000000001</c:v>
                </c:pt>
                <c:pt idx="627">
                  <c:v>-16.739999999999998</c:v>
                </c:pt>
                <c:pt idx="628">
                  <c:v>-15.52</c:v>
                </c:pt>
                <c:pt idx="629">
                  <c:v>-14.39</c:v>
                </c:pt>
                <c:pt idx="630">
                  <c:v>-13.84</c:v>
                </c:pt>
                <c:pt idx="631">
                  <c:v>-13.04</c:v>
                </c:pt>
                <c:pt idx="632">
                  <c:v>-12.68</c:v>
                </c:pt>
                <c:pt idx="633">
                  <c:v>-12.23</c:v>
                </c:pt>
                <c:pt idx="634">
                  <c:v>-11.34</c:v>
                </c:pt>
                <c:pt idx="635">
                  <c:v>-10.71</c:v>
                </c:pt>
                <c:pt idx="636">
                  <c:v>-10.32</c:v>
                </c:pt>
                <c:pt idx="637">
                  <c:v>-9.84</c:v>
                </c:pt>
                <c:pt idx="638">
                  <c:v>-9.6</c:v>
                </c:pt>
                <c:pt idx="639">
                  <c:v>-9.31</c:v>
                </c:pt>
                <c:pt idx="640">
                  <c:v>-8.68</c:v>
                </c:pt>
                <c:pt idx="641">
                  <c:v>-8.44</c:v>
                </c:pt>
                <c:pt idx="642">
                  <c:v>-8.2200000000000006</c:v>
                </c:pt>
                <c:pt idx="643">
                  <c:v>-7.69</c:v>
                </c:pt>
                <c:pt idx="644">
                  <c:v>-7.28</c:v>
                </c:pt>
                <c:pt idx="645">
                  <c:v>-7.04</c:v>
                </c:pt>
                <c:pt idx="646">
                  <c:v>-6.72</c:v>
                </c:pt>
                <c:pt idx="647">
                  <c:v>-6.49</c:v>
                </c:pt>
                <c:pt idx="648">
                  <c:v>-6.17</c:v>
                </c:pt>
                <c:pt idx="649">
                  <c:v>-5.99</c:v>
                </c:pt>
                <c:pt idx="650">
                  <c:v>-5.77</c:v>
                </c:pt>
                <c:pt idx="651">
                  <c:v>-5.56</c:v>
                </c:pt>
                <c:pt idx="652">
                  <c:v>-5.29</c:v>
                </c:pt>
                <c:pt idx="653">
                  <c:v>-5.22</c:v>
                </c:pt>
                <c:pt idx="654">
                  <c:v>-5.13</c:v>
                </c:pt>
                <c:pt idx="655">
                  <c:v>-4.8499999999999996</c:v>
                </c:pt>
                <c:pt idx="656">
                  <c:v>-4.72</c:v>
                </c:pt>
                <c:pt idx="657">
                  <c:v>-4.38</c:v>
                </c:pt>
                <c:pt idx="658">
                  <c:v>-4.2699999999999996</c:v>
                </c:pt>
                <c:pt idx="659">
                  <c:v>-4.1100000000000003</c:v>
                </c:pt>
                <c:pt idx="660">
                  <c:v>-4.0199999999999996</c:v>
                </c:pt>
                <c:pt idx="661">
                  <c:v>-3.85</c:v>
                </c:pt>
                <c:pt idx="662">
                  <c:v>-3.72</c:v>
                </c:pt>
                <c:pt idx="663">
                  <c:v>-3.66</c:v>
                </c:pt>
                <c:pt idx="664">
                  <c:v>-3.56</c:v>
                </c:pt>
                <c:pt idx="665">
                  <c:v>-3.37</c:v>
                </c:pt>
                <c:pt idx="666">
                  <c:v>-3.28</c:v>
                </c:pt>
                <c:pt idx="667">
                  <c:v>-3.16</c:v>
                </c:pt>
                <c:pt idx="668">
                  <c:v>-3.08</c:v>
                </c:pt>
                <c:pt idx="669">
                  <c:v>-2.99</c:v>
                </c:pt>
                <c:pt idx="670">
                  <c:v>-2.89</c:v>
                </c:pt>
                <c:pt idx="671">
                  <c:v>-2.8</c:v>
                </c:pt>
                <c:pt idx="672">
                  <c:v>-2.62</c:v>
                </c:pt>
                <c:pt idx="673">
                  <c:v>-2.56</c:v>
                </c:pt>
                <c:pt idx="674">
                  <c:v>-2.5099999999999998</c:v>
                </c:pt>
                <c:pt idx="675">
                  <c:v>-2.41</c:v>
                </c:pt>
                <c:pt idx="676">
                  <c:v>-2.2799999999999998</c:v>
                </c:pt>
                <c:pt idx="677">
                  <c:v>-2.2599999999999998</c:v>
                </c:pt>
                <c:pt idx="678">
                  <c:v>-2.21</c:v>
                </c:pt>
                <c:pt idx="679">
                  <c:v>-2.16</c:v>
                </c:pt>
                <c:pt idx="680">
                  <c:v>-1.96</c:v>
                </c:pt>
                <c:pt idx="681">
                  <c:v>-1.91</c:v>
                </c:pt>
                <c:pt idx="682">
                  <c:v>-1.86</c:v>
                </c:pt>
                <c:pt idx="683">
                  <c:v>-1.81</c:v>
                </c:pt>
                <c:pt idx="684">
                  <c:v>-1.71</c:v>
                </c:pt>
                <c:pt idx="685">
                  <c:v>-1.67</c:v>
                </c:pt>
                <c:pt idx="686">
                  <c:v>-1.66</c:v>
                </c:pt>
                <c:pt idx="687">
                  <c:v>-1.62</c:v>
                </c:pt>
                <c:pt idx="688">
                  <c:v>-1.6</c:v>
                </c:pt>
                <c:pt idx="689">
                  <c:v>-1.52</c:v>
                </c:pt>
                <c:pt idx="690">
                  <c:v>-1.47</c:v>
                </c:pt>
                <c:pt idx="691">
                  <c:v>-1.38</c:v>
                </c:pt>
                <c:pt idx="692">
                  <c:v>-1.36</c:v>
                </c:pt>
                <c:pt idx="693">
                  <c:v>-1.33</c:v>
                </c:pt>
                <c:pt idx="694">
                  <c:v>-1.29</c:v>
                </c:pt>
                <c:pt idx="695">
                  <c:v>-1.17</c:v>
                </c:pt>
                <c:pt idx="696">
                  <c:v>-1.1399999999999999</c:v>
                </c:pt>
                <c:pt idx="697">
                  <c:v>-1.1399999999999999</c:v>
                </c:pt>
                <c:pt idx="698">
                  <c:v>-1.05</c:v>
                </c:pt>
                <c:pt idx="699">
                  <c:v>-1.02</c:v>
                </c:pt>
                <c:pt idx="700">
                  <c:v>-0.98</c:v>
                </c:pt>
                <c:pt idx="701">
                  <c:v>-0.89</c:v>
                </c:pt>
                <c:pt idx="702">
                  <c:v>-0.85</c:v>
                </c:pt>
                <c:pt idx="703">
                  <c:v>-0.84</c:v>
                </c:pt>
                <c:pt idx="704">
                  <c:v>-0.82</c:v>
                </c:pt>
                <c:pt idx="705">
                  <c:v>-0.78</c:v>
                </c:pt>
                <c:pt idx="706">
                  <c:v>-0.75</c:v>
                </c:pt>
                <c:pt idx="707">
                  <c:v>-0.69</c:v>
                </c:pt>
                <c:pt idx="708">
                  <c:v>-0.65</c:v>
                </c:pt>
              </c:numCache>
            </c:numRef>
          </c:yVal>
          <c:smooth val="1"/>
          <c:extLst xmlns:c16r2="http://schemas.microsoft.com/office/drawing/2015/06/chart">
            <c:ext xmlns:c16="http://schemas.microsoft.com/office/drawing/2014/chart" uri="{C3380CC4-5D6E-409C-BE32-E72D297353CC}">
              <c16:uniqueId val="{00000003-D501-4853-9D09-CF2B21632C93}"/>
            </c:ext>
          </c:extLst>
        </c:ser>
        <c:ser>
          <c:idx val="4"/>
          <c:order val="4"/>
          <c:tx>
            <c:strRef>
              <c:f>水平场均匀性!$I$23</c:f>
              <c:strCache>
                <c:ptCount val="1"/>
                <c:pt idx="0">
                  <c:v>X=-2</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水平场均匀性!$I$24:$I$732</c:f>
              <c:numCache>
                <c:formatCode>General</c:formatCode>
                <c:ptCount val="709"/>
                <c:pt idx="0">
                  <c:v>-0.79</c:v>
                </c:pt>
                <c:pt idx="1">
                  <c:v>-0.84</c:v>
                </c:pt>
                <c:pt idx="2">
                  <c:v>-0.88</c:v>
                </c:pt>
                <c:pt idx="3">
                  <c:v>-0.89</c:v>
                </c:pt>
                <c:pt idx="4">
                  <c:v>-0.93</c:v>
                </c:pt>
                <c:pt idx="5">
                  <c:v>-0.94</c:v>
                </c:pt>
                <c:pt idx="6">
                  <c:v>-0.9</c:v>
                </c:pt>
                <c:pt idx="7">
                  <c:v>-0.92</c:v>
                </c:pt>
                <c:pt idx="8">
                  <c:v>-0.96</c:v>
                </c:pt>
                <c:pt idx="9">
                  <c:v>-0.99</c:v>
                </c:pt>
                <c:pt idx="10">
                  <c:v>-1.07</c:v>
                </c:pt>
                <c:pt idx="11">
                  <c:v>-1.08</c:v>
                </c:pt>
                <c:pt idx="12">
                  <c:v>-1.1100000000000001</c:v>
                </c:pt>
                <c:pt idx="13">
                  <c:v>-1.1599999999999999</c:v>
                </c:pt>
                <c:pt idx="14">
                  <c:v>-1.21</c:v>
                </c:pt>
                <c:pt idx="15">
                  <c:v>-1.26</c:v>
                </c:pt>
                <c:pt idx="16">
                  <c:v>-1.31</c:v>
                </c:pt>
                <c:pt idx="17">
                  <c:v>-1.35</c:v>
                </c:pt>
                <c:pt idx="18">
                  <c:v>-1.41</c:v>
                </c:pt>
                <c:pt idx="19">
                  <c:v>-1.55</c:v>
                </c:pt>
                <c:pt idx="20">
                  <c:v>-1.58</c:v>
                </c:pt>
                <c:pt idx="21">
                  <c:v>-1.64</c:v>
                </c:pt>
                <c:pt idx="22">
                  <c:v>-1.67</c:v>
                </c:pt>
                <c:pt idx="23">
                  <c:v>-1.72</c:v>
                </c:pt>
                <c:pt idx="24">
                  <c:v>-1.81</c:v>
                </c:pt>
                <c:pt idx="25">
                  <c:v>-1.85</c:v>
                </c:pt>
                <c:pt idx="26">
                  <c:v>-1.85</c:v>
                </c:pt>
                <c:pt idx="27">
                  <c:v>-1.9</c:v>
                </c:pt>
                <c:pt idx="28">
                  <c:v>-1.96</c:v>
                </c:pt>
                <c:pt idx="29">
                  <c:v>-2.0299999999999998</c:v>
                </c:pt>
                <c:pt idx="30">
                  <c:v>-2.14</c:v>
                </c:pt>
                <c:pt idx="31">
                  <c:v>-2.19</c:v>
                </c:pt>
                <c:pt idx="32">
                  <c:v>-2.35</c:v>
                </c:pt>
                <c:pt idx="33">
                  <c:v>-2.39</c:v>
                </c:pt>
                <c:pt idx="34">
                  <c:v>-2.52</c:v>
                </c:pt>
                <c:pt idx="35">
                  <c:v>-2.56</c:v>
                </c:pt>
                <c:pt idx="36">
                  <c:v>-2.65</c:v>
                </c:pt>
                <c:pt idx="37">
                  <c:v>-2.75</c:v>
                </c:pt>
                <c:pt idx="38">
                  <c:v>-2.87</c:v>
                </c:pt>
                <c:pt idx="39">
                  <c:v>-2.96</c:v>
                </c:pt>
                <c:pt idx="40">
                  <c:v>-3.08</c:v>
                </c:pt>
                <c:pt idx="41">
                  <c:v>-3.16</c:v>
                </c:pt>
                <c:pt idx="42">
                  <c:v>-3.28</c:v>
                </c:pt>
                <c:pt idx="43">
                  <c:v>-3.34</c:v>
                </c:pt>
                <c:pt idx="44">
                  <c:v>-3.5</c:v>
                </c:pt>
                <c:pt idx="45">
                  <c:v>-3.6</c:v>
                </c:pt>
                <c:pt idx="46">
                  <c:v>-3.76</c:v>
                </c:pt>
                <c:pt idx="47">
                  <c:v>-3.84</c:v>
                </c:pt>
                <c:pt idx="48">
                  <c:v>-3.89</c:v>
                </c:pt>
                <c:pt idx="49">
                  <c:v>-4.0999999999999996</c:v>
                </c:pt>
                <c:pt idx="50">
                  <c:v>-4.21</c:v>
                </c:pt>
                <c:pt idx="51">
                  <c:v>-4.37</c:v>
                </c:pt>
                <c:pt idx="52">
                  <c:v>-4.62</c:v>
                </c:pt>
                <c:pt idx="53">
                  <c:v>-4.71</c:v>
                </c:pt>
                <c:pt idx="54">
                  <c:v>-4.79</c:v>
                </c:pt>
                <c:pt idx="55">
                  <c:v>-5</c:v>
                </c:pt>
                <c:pt idx="56">
                  <c:v>-5.16</c:v>
                </c:pt>
                <c:pt idx="57">
                  <c:v>-5.37</c:v>
                </c:pt>
                <c:pt idx="58">
                  <c:v>-5.57</c:v>
                </c:pt>
                <c:pt idx="59">
                  <c:v>-5.84</c:v>
                </c:pt>
                <c:pt idx="60">
                  <c:v>-5.95</c:v>
                </c:pt>
                <c:pt idx="61">
                  <c:v>-6.24</c:v>
                </c:pt>
                <c:pt idx="62">
                  <c:v>-6.47</c:v>
                </c:pt>
                <c:pt idx="63">
                  <c:v>-6.66</c:v>
                </c:pt>
                <c:pt idx="64">
                  <c:v>-7.02</c:v>
                </c:pt>
                <c:pt idx="65">
                  <c:v>-7.22</c:v>
                </c:pt>
                <c:pt idx="66">
                  <c:v>-7.47</c:v>
                </c:pt>
                <c:pt idx="67">
                  <c:v>-7.84</c:v>
                </c:pt>
                <c:pt idx="68">
                  <c:v>-8.31</c:v>
                </c:pt>
                <c:pt idx="69">
                  <c:v>-8.6199999999999992</c:v>
                </c:pt>
                <c:pt idx="70">
                  <c:v>-9.11</c:v>
                </c:pt>
                <c:pt idx="71">
                  <c:v>-9.4499999999999993</c:v>
                </c:pt>
                <c:pt idx="72">
                  <c:v>-9.8800000000000008</c:v>
                </c:pt>
                <c:pt idx="73">
                  <c:v>-10.210000000000001</c:v>
                </c:pt>
                <c:pt idx="74">
                  <c:v>-10.79</c:v>
                </c:pt>
                <c:pt idx="75">
                  <c:v>-11.15</c:v>
                </c:pt>
                <c:pt idx="76">
                  <c:v>-11.83</c:v>
                </c:pt>
                <c:pt idx="77">
                  <c:v>-12.21</c:v>
                </c:pt>
                <c:pt idx="78">
                  <c:v>-12.55</c:v>
                </c:pt>
                <c:pt idx="79">
                  <c:v>-13.65</c:v>
                </c:pt>
                <c:pt idx="80">
                  <c:v>-14.07</c:v>
                </c:pt>
                <c:pt idx="81">
                  <c:v>-15.02</c:v>
                </c:pt>
                <c:pt idx="82">
                  <c:v>-15.58</c:v>
                </c:pt>
                <c:pt idx="83">
                  <c:v>-16.75</c:v>
                </c:pt>
                <c:pt idx="84">
                  <c:v>-17.34</c:v>
                </c:pt>
                <c:pt idx="85">
                  <c:v>-17.89</c:v>
                </c:pt>
                <c:pt idx="86">
                  <c:v>-19.66</c:v>
                </c:pt>
                <c:pt idx="87">
                  <c:v>-20.99</c:v>
                </c:pt>
                <c:pt idx="88">
                  <c:v>-22.29</c:v>
                </c:pt>
                <c:pt idx="89">
                  <c:v>-23.65</c:v>
                </c:pt>
                <c:pt idx="90">
                  <c:v>-25</c:v>
                </c:pt>
                <c:pt idx="91">
                  <c:v>-26.54</c:v>
                </c:pt>
                <c:pt idx="92">
                  <c:v>-28.45</c:v>
                </c:pt>
                <c:pt idx="93">
                  <c:v>-30.05</c:v>
                </c:pt>
                <c:pt idx="94">
                  <c:v>-32.22</c:v>
                </c:pt>
                <c:pt idx="95">
                  <c:v>-34.14</c:v>
                </c:pt>
                <c:pt idx="96">
                  <c:v>-36.07</c:v>
                </c:pt>
                <c:pt idx="97">
                  <c:v>-38.85</c:v>
                </c:pt>
                <c:pt idx="98">
                  <c:v>-41.72</c:v>
                </c:pt>
                <c:pt idx="99">
                  <c:v>-44.07</c:v>
                </c:pt>
                <c:pt idx="100">
                  <c:v>-46.62</c:v>
                </c:pt>
                <c:pt idx="101">
                  <c:v>-48.88</c:v>
                </c:pt>
                <c:pt idx="102">
                  <c:v>-50.45</c:v>
                </c:pt>
                <c:pt idx="103">
                  <c:v>-50.92</c:v>
                </c:pt>
                <c:pt idx="104">
                  <c:v>-50.81</c:v>
                </c:pt>
                <c:pt idx="105">
                  <c:v>-48.87</c:v>
                </c:pt>
                <c:pt idx="106">
                  <c:v>-43.63</c:v>
                </c:pt>
                <c:pt idx="107">
                  <c:v>-35.56</c:v>
                </c:pt>
                <c:pt idx="108">
                  <c:v>-22.76</c:v>
                </c:pt>
                <c:pt idx="109">
                  <c:v>-4.8600000000000003</c:v>
                </c:pt>
                <c:pt idx="110">
                  <c:v>20.399999999999999</c:v>
                </c:pt>
                <c:pt idx="111">
                  <c:v>53.68</c:v>
                </c:pt>
                <c:pt idx="112">
                  <c:v>96.2</c:v>
                </c:pt>
                <c:pt idx="113">
                  <c:v>150.91</c:v>
                </c:pt>
                <c:pt idx="114">
                  <c:v>218.45</c:v>
                </c:pt>
                <c:pt idx="115">
                  <c:v>300.91000000000003</c:v>
                </c:pt>
                <c:pt idx="116">
                  <c:v>401.89</c:v>
                </c:pt>
                <c:pt idx="117">
                  <c:v>525.57000000000005</c:v>
                </c:pt>
                <c:pt idx="118">
                  <c:v>676.34</c:v>
                </c:pt>
                <c:pt idx="119">
                  <c:v>866.59</c:v>
                </c:pt>
                <c:pt idx="120">
                  <c:v>1110.22</c:v>
                </c:pt>
                <c:pt idx="121">
                  <c:v>1434.31</c:v>
                </c:pt>
                <c:pt idx="122">
                  <c:v>1883.23</c:v>
                </c:pt>
                <c:pt idx="123">
                  <c:v>2540.34</c:v>
                </c:pt>
                <c:pt idx="124">
                  <c:v>3660.71</c:v>
                </c:pt>
                <c:pt idx="125">
                  <c:v>7657.31</c:v>
                </c:pt>
                <c:pt idx="126">
                  <c:v>8944.66</c:v>
                </c:pt>
                <c:pt idx="127">
                  <c:v>9340.82</c:v>
                </c:pt>
                <c:pt idx="128">
                  <c:v>9703.69</c:v>
                </c:pt>
                <c:pt idx="129">
                  <c:v>9898.57</c:v>
                </c:pt>
                <c:pt idx="130">
                  <c:v>9980.06</c:v>
                </c:pt>
                <c:pt idx="131">
                  <c:v>10010.36</c:v>
                </c:pt>
                <c:pt idx="132">
                  <c:v>10024.65</c:v>
                </c:pt>
                <c:pt idx="133">
                  <c:v>10030.200000000001</c:v>
                </c:pt>
                <c:pt idx="134">
                  <c:v>10032.34</c:v>
                </c:pt>
                <c:pt idx="135">
                  <c:v>10036.74</c:v>
                </c:pt>
                <c:pt idx="136">
                  <c:v>10040.42</c:v>
                </c:pt>
                <c:pt idx="137">
                  <c:v>10042.620000000001</c:v>
                </c:pt>
                <c:pt idx="138">
                  <c:v>10043.620000000001</c:v>
                </c:pt>
                <c:pt idx="139">
                  <c:v>10043.99</c:v>
                </c:pt>
                <c:pt idx="140">
                  <c:v>10043.66</c:v>
                </c:pt>
                <c:pt idx="141">
                  <c:v>10040.08</c:v>
                </c:pt>
                <c:pt idx="142">
                  <c:v>10036.700000000001</c:v>
                </c:pt>
                <c:pt idx="143">
                  <c:v>10035.459999999999</c:v>
                </c:pt>
                <c:pt idx="144">
                  <c:v>10037.65</c:v>
                </c:pt>
                <c:pt idx="145">
                  <c:v>10038.379999999999</c:v>
                </c:pt>
                <c:pt idx="146">
                  <c:v>10039.780000000001</c:v>
                </c:pt>
                <c:pt idx="147">
                  <c:v>10041.530000000001</c:v>
                </c:pt>
                <c:pt idx="148">
                  <c:v>10041.56</c:v>
                </c:pt>
                <c:pt idx="149">
                  <c:v>10041.709999999999</c:v>
                </c:pt>
                <c:pt idx="150">
                  <c:v>10040.700000000001</c:v>
                </c:pt>
                <c:pt idx="151">
                  <c:v>10040.94</c:v>
                </c:pt>
                <c:pt idx="152">
                  <c:v>10040.719999999999</c:v>
                </c:pt>
                <c:pt idx="153">
                  <c:v>10039.64</c:v>
                </c:pt>
                <c:pt idx="154">
                  <c:v>10039.540000000001</c:v>
                </c:pt>
                <c:pt idx="155">
                  <c:v>10041.32</c:v>
                </c:pt>
                <c:pt idx="156">
                  <c:v>10047.76</c:v>
                </c:pt>
                <c:pt idx="157">
                  <c:v>10050.98</c:v>
                </c:pt>
                <c:pt idx="158">
                  <c:v>10055.41</c:v>
                </c:pt>
                <c:pt idx="159">
                  <c:v>10059.290000000001</c:v>
                </c:pt>
                <c:pt idx="160">
                  <c:v>10061.25</c:v>
                </c:pt>
                <c:pt idx="161">
                  <c:v>10062.6</c:v>
                </c:pt>
                <c:pt idx="162">
                  <c:v>10061.57</c:v>
                </c:pt>
                <c:pt idx="163">
                  <c:v>10061.44</c:v>
                </c:pt>
                <c:pt idx="164">
                  <c:v>10063.469999999999</c:v>
                </c:pt>
                <c:pt idx="165">
                  <c:v>10067.86</c:v>
                </c:pt>
                <c:pt idx="166">
                  <c:v>10069.26</c:v>
                </c:pt>
                <c:pt idx="167">
                  <c:v>10072.5</c:v>
                </c:pt>
                <c:pt idx="168">
                  <c:v>10074.52</c:v>
                </c:pt>
                <c:pt idx="169">
                  <c:v>10078.19</c:v>
                </c:pt>
                <c:pt idx="170">
                  <c:v>10082.66</c:v>
                </c:pt>
                <c:pt idx="171">
                  <c:v>10087.780000000001</c:v>
                </c:pt>
                <c:pt idx="172">
                  <c:v>10095.120000000001</c:v>
                </c:pt>
                <c:pt idx="173">
                  <c:v>10100.99</c:v>
                </c:pt>
                <c:pt idx="174">
                  <c:v>10105.26</c:v>
                </c:pt>
                <c:pt idx="175">
                  <c:v>10110.23</c:v>
                </c:pt>
                <c:pt idx="176">
                  <c:v>10115.33</c:v>
                </c:pt>
                <c:pt idx="177">
                  <c:v>10122.08</c:v>
                </c:pt>
                <c:pt idx="178">
                  <c:v>10131.209999999999</c:v>
                </c:pt>
                <c:pt idx="179">
                  <c:v>10142.93</c:v>
                </c:pt>
                <c:pt idx="180">
                  <c:v>10155.34</c:v>
                </c:pt>
                <c:pt idx="181">
                  <c:v>10176.4</c:v>
                </c:pt>
                <c:pt idx="182">
                  <c:v>10216.530000000001</c:v>
                </c:pt>
                <c:pt idx="183">
                  <c:v>10116.61</c:v>
                </c:pt>
                <c:pt idx="184">
                  <c:v>10087.18</c:v>
                </c:pt>
                <c:pt idx="185">
                  <c:v>10098.51</c:v>
                </c:pt>
                <c:pt idx="186">
                  <c:v>10097.31</c:v>
                </c:pt>
                <c:pt idx="187">
                  <c:v>10097.19</c:v>
                </c:pt>
                <c:pt idx="188">
                  <c:v>10098.65</c:v>
                </c:pt>
                <c:pt idx="189">
                  <c:v>10102.02</c:v>
                </c:pt>
                <c:pt idx="190">
                  <c:v>10107.44</c:v>
                </c:pt>
                <c:pt idx="191">
                  <c:v>10109.74</c:v>
                </c:pt>
                <c:pt idx="192">
                  <c:v>10111.51</c:v>
                </c:pt>
                <c:pt idx="193">
                  <c:v>10112.129999999999</c:v>
                </c:pt>
                <c:pt idx="194">
                  <c:v>10113.99</c:v>
                </c:pt>
                <c:pt idx="195">
                  <c:v>10121.18</c:v>
                </c:pt>
                <c:pt idx="196">
                  <c:v>10123.209999999999</c:v>
                </c:pt>
                <c:pt idx="197">
                  <c:v>10123.450000000001</c:v>
                </c:pt>
                <c:pt idx="198">
                  <c:v>10127.459999999999</c:v>
                </c:pt>
                <c:pt idx="199">
                  <c:v>10130.15</c:v>
                </c:pt>
                <c:pt idx="200">
                  <c:v>10133.51</c:v>
                </c:pt>
                <c:pt idx="201">
                  <c:v>10135.14</c:v>
                </c:pt>
                <c:pt idx="202">
                  <c:v>10134.950000000001</c:v>
                </c:pt>
                <c:pt idx="203">
                  <c:v>10131.5</c:v>
                </c:pt>
                <c:pt idx="204">
                  <c:v>10131.620000000001</c:v>
                </c:pt>
                <c:pt idx="205">
                  <c:v>10130.290000000001</c:v>
                </c:pt>
                <c:pt idx="206">
                  <c:v>10125.19</c:v>
                </c:pt>
                <c:pt idx="207">
                  <c:v>10124.99</c:v>
                </c:pt>
                <c:pt idx="208">
                  <c:v>10126.08</c:v>
                </c:pt>
                <c:pt idx="209">
                  <c:v>10124.540000000001</c:v>
                </c:pt>
                <c:pt idx="210">
                  <c:v>10121.969999999999</c:v>
                </c:pt>
                <c:pt idx="211">
                  <c:v>10119.58</c:v>
                </c:pt>
                <c:pt idx="212">
                  <c:v>10119.780000000001</c:v>
                </c:pt>
                <c:pt idx="213">
                  <c:v>10118.84</c:v>
                </c:pt>
                <c:pt idx="214">
                  <c:v>10115.9</c:v>
                </c:pt>
                <c:pt idx="215">
                  <c:v>10114.370000000001</c:v>
                </c:pt>
                <c:pt idx="216">
                  <c:v>10114.41</c:v>
                </c:pt>
                <c:pt idx="217">
                  <c:v>10116.39</c:v>
                </c:pt>
                <c:pt idx="218">
                  <c:v>10125.49</c:v>
                </c:pt>
                <c:pt idx="219">
                  <c:v>10129.85</c:v>
                </c:pt>
                <c:pt idx="220">
                  <c:v>10131.06</c:v>
                </c:pt>
                <c:pt idx="221">
                  <c:v>10134.5</c:v>
                </c:pt>
                <c:pt idx="222">
                  <c:v>10140.84</c:v>
                </c:pt>
                <c:pt idx="223">
                  <c:v>10148.540000000001</c:v>
                </c:pt>
                <c:pt idx="224">
                  <c:v>10153.469999999999</c:v>
                </c:pt>
                <c:pt idx="225">
                  <c:v>10156.94</c:v>
                </c:pt>
                <c:pt idx="226">
                  <c:v>10165.69</c:v>
                </c:pt>
                <c:pt idx="227">
                  <c:v>10170.49</c:v>
                </c:pt>
                <c:pt idx="228">
                  <c:v>10171.69</c:v>
                </c:pt>
                <c:pt idx="229">
                  <c:v>10174.9</c:v>
                </c:pt>
                <c:pt idx="230">
                  <c:v>10176.36</c:v>
                </c:pt>
                <c:pt idx="231">
                  <c:v>10177.65</c:v>
                </c:pt>
                <c:pt idx="232">
                  <c:v>10180.370000000001</c:v>
                </c:pt>
                <c:pt idx="233">
                  <c:v>10188.23</c:v>
                </c:pt>
                <c:pt idx="234">
                  <c:v>10190.65</c:v>
                </c:pt>
                <c:pt idx="235">
                  <c:v>10192.93</c:v>
                </c:pt>
                <c:pt idx="236">
                  <c:v>10198.25</c:v>
                </c:pt>
                <c:pt idx="237">
                  <c:v>10205.35</c:v>
                </c:pt>
                <c:pt idx="238">
                  <c:v>10209.530000000001</c:v>
                </c:pt>
                <c:pt idx="239">
                  <c:v>10220.67</c:v>
                </c:pt>
                <c:pt idx="240">
                  <c:v>10228.9</c:v>
                </c:pt>
                <c:pt idx="241">
                  <c:v>10210.35</c:v>
                </c:pt>
                <c:pt idx="242">
                  <c:v>10202.44</c:v>
                </c:pt>
                <c:pt idx="243">
                  <c:v>10197.469999999999</c:v>
                </c:pt>
                <c:pt idx="244">
                  <c:v>10193.120000000001</c:v>
                </c:pt>
                <c:pt idx="245">
                  <c:v>10190.09</c:v>
                </c:pt>
                <c:pt idx="246">
                  <c:v>10187.11</c:v>
                </c:pt>
                <c:pt idx="247">
                  <c:v>10184.709999999999</c:v>
                </c:pt>
                <c:pt idx="248">
                  <c:v>10183.299999999999</c:v>
                </c:pt>
                <c:pt idx="249">
                  <c:v>10181.68</c:v>
                </c:pt>
                <c:pt idx="250">
                  <c:v>10181.01</c:v>
                </c:pt>
                <c:pt idx="251">
                  <c:v>10180.06</c:v>
                </c:pt>
                <c:pt idx="252">
                  <c:v>10180.219999999999</c:v>
                </c:pt>
                <c:pt idx="253">
                  <c:v>10180.129999999999</c:v>
                </c:pt>
                <c:pt idx="254">
                  <c:v>10179.6</c:v>
                </c:pt>
                <c:pt idx="255">
                  <c:v>10178.42</c:v>
                </c:pt>
                <c:pt idx="256">
                  <c:v>10176.61</c:v>
                </c:pt>
                <c:pt idx="257">
                  <c:v>10176.370000000001</c:v>
                </c:pt>
                <c:pt idx="258">
                  <c:v>10174.57</c:v>
                </c:pt>
                <c:pt idx="259">
                  <c:v>10173.39</c:v>
                </c:pt>
                <c:pt idx="260">
                  <c:v>10171.65</c:v>
                </c:pt>
                <c:pt idx="261">
                  <c:v>10172.74</c:v>
                </c:pt>
                <c:pt idx="262">
                  <c:v>10170.629999999999</c:v>
                </c:pt>
                <c:pt idx="263">
                  <c:v>10166.31</c:v>
                </c:pt>
                <c:pt idx="264">
                  <c:v>10164.08</c:v>
                </c:pt>
                <c:pt idx="265">
                  <c:v>10160.32</c:v>
                </c:pt>
                <c:pt idx="266">
                  <c:v>10157.44</c:v>
                </c:pt>
                <c:pt idx="267">
                  <c:v>10155.629999999999</c:v>
                </c:pt>
                <c:pt idx="268">
                  <c:v>10153.76</c:v>
                </c:pt>
                <c:pt idx="269">
                  <c:v>10150.959999999999</c:v>
                </c:pt>
                <c:pt idx="270">
                  <c:v>10149.73</c:v>
                </c:pt>
                <c:pt idx="271">
                  <c:v>10147.19</c:v>
                </c:pt>
                <c:pt idx="272">
                  <c:v>10147.36</c:v>
                </c:pt>
                <c:pt idx="273">
                  <c:v>10149.93</c:v>
                </c:pt>
                <c:pt idx="274">
                  <c:v>10152.14</c:v>
                </c:pt>
                <c:pt idx="275">
                  <c:v>10152.09</c:v>
                </c:pt>
                <c:pt idx="276">
                  <c:v>10152.450000000001</c:v>
                </c:pt>
                <c:pt idx="277">
                  <c:v>10157.540000000001</c:v>
                </c:pt>
                <c:pt idx="278">
                  <c:v>10159.9</c:v>
                </c:pt>
                <c:pt idx="279">
                  <c:v>10160.27</c:v>
                </c:pt>
                <c:pt idx="280">
                  <c:v>10160.049999999999</c:v>
                </c:pt>
                <c:pt idx="281">
                  <c:v>10165.19</c:v>
                </c:pt>
                <c:pt idx="282">
                  <c:v>10170.52</c:v>
                </c:pt>
                <c:pt idx="283">
                  <c:v>10169.48</c:v>
                </c:pt>
                <c:pt idx="284">
                  <c:v>10172.25</c:v>
                </c:pt>
                <c:pt idx="285">
                  <c:v>10175.39</c:v>
                </c:pt>
                <c:pt idx="286">
                  <c:v>10179.870000000001</c:v>
                </c:pt>
                <c:pt idx="287">
                  <c:v>10186.200000000001</c:v>
                </c:pt>
                <c:pt idx="288">
                  <c:v>10192</c:v>
                </c:pt>
                <c:pt idx="289">
                  <c:v>10194.81</c:v>
                </c:pt>
                <c:pt idx="290">
                  <c:v>10193.19</c:v>
                </c:pt>
                <c:pt idx="291">
                  <c:v>10193.790000000001</c:v>
                </c:pt>
                <c:pt idx="292">
                  <c:v>10197.19</c:v>
                </c:pt>
                <c:pt idx="293">
                  <c:v>10200.34</c:v>
                </c:pt>
                <c:pt idx="294">
                  <c:v>10206.120000000001</c:v>
                </c:pt>
                <c:pt idx="295">
                  <c:v>10209.950000000001</c:v>
                </c:pt>
                <c:pt idx="296">
                  <c:v>10218.98</c:v>
                </c:pt>
                <c:pt idx="297">
                  <c:v>10238.75</c:v>
                </c:pt>
                <c:pt idx="298">
                  <c:v>10196.67</c:v>
                </c:pt>
                <c:pt idx="299">
                  <c:v>10195.25</c:v>
                </c:pt>
                <c:pt idx="300">
                  <c:v>10192.4</c:v>
                </c:pt>
                <c:pt idx="301">
                  <c:v>10190.68</c:v>
                </c:pt>
                <c:pt idx="302">
                  <c:v>10188.67</c:v>
                </c:pt>
                <c:pt idx="303">
                  <c:v>10187.06</c:v>
                </c:pt>
                <c:pt idx="304">
                  <c:v>10185.89</c:v>
                </c:pt>
                <c:pt idx="305">
                  <c:v>10185.67</c:v>
                </c:pt>
                <c:pt idx="306">
                  <c:v>10185.24</c:v>
                </c:pt>
                <c:pt idx="307">
                  <c:v>10184.09</c:v>
                </c:pt>
                <c:pt idx="308">
                  <c:v>10186.06</c:v>
                </c:pt>
                <c:pt idx="309">
                  <c:v>10186.34</c:v>
                </c:pt>
                <c:pt idx="310">
                  <c:v>10186.43</c:v>
                </c:pt>
                <c:pt idx="311">
                  <c:v>10186.459999999999</c:v>
                </c:pt>
                <c:pt idx="312">
                  <c:v>10187.120000000001</c:v>
                </c:pt>
                <c:pt idx="313">
                  <c:v>10189.19</c:v>
                </c:pt>
                <c:pt idx="314">
                  <c:v>10190.93</c:v>
                </c:pt>
                <c:pt idx="315">
                  <c:v>10191.99</c:v>
                </c:pt>
                <c:pt idx="316">
                  <c:v>10193.700000000001</c:v>
                </c:pt>
                <c:pt idx="317">
                  <c:v>10195.93</c:v>
                </c:pt>
                <c:pt idx="318">
                  <c:v>10200.27</c:v>
                </c:pt>
                <c:pt idx="319">
                  <c:v>10205.620000000001</c:v>
                </c:pt>
                <c:pt idx="320">
                  <c:v>10209.89</c:v>
                </c:pt>
                <c:pt idx="321">
                  <c:v>10215.08</c:v>
                </c:pt>
                <c:pt idx="322">
                  <c:v>10220.549999999999</c:v>
                </c:pt>
                <c:pt idx="323">
                  <c:v>10224.56</c:v>
                </c:pt>
                <c:pt idx="324">
                  <c:v>10227.459999999999</c:v>
                </c:pt>
                <c:pt idx="325">
                  <c:v>10230.02</c:v>
                </c:pt>
                <c:pt idx="326">
                  <c:v>10233.84</c:v>
                </c:pt>
                <c:pt idx="327">
                  <c:v>10238.69</c:v>
                </c:pt>
                <c:pt idx="328">
                  <c:v>10239.02</c:v>
                </c:pt>
                <c:pt idx="329">
                  <c:v>10242.07</c:v>
                </c:pt>
                <c:pt idx="330">
                  <c:v>10245.26</c:v>
                </c:pt>
                <c:pt idx="331">
                  <c:v>10247.42</c:v>
                </c:pt>
                <c:pt idx="332">
                  <c:v>10249.780000000001</c:v>
                </c:pt>
                <c:pt idx="333">
                  <c:v>10250.74</c:v>
                </c:pt>
                <c:pt idx="334">
                  <c:v>10250.92</c:v>
                </c:pt>
                <c:pt idx="335">
                  <c:v>10249.370000000001</c:v>
                </c:pt>
                <c:pt idx="336">
                  <c:v>10246.52</c:v>
                </c:pt>
                <c:pt idx="337">
                  <c:v>10250.26</c:v>
                </c:pt>
                <c:pt idx="338">
                  <c:v>10249.129999999999</c:v>
                </c:pt>
                <c:pt idx="339">
                  <c:v>10249.030000000001</c:v>
                </c:pt>
                <c:pt idx="340">
                  <c:v>10248.81</c:v>
                </c:pt>
                <c:pt idx="341">
                  <c:v>10252.1</c:v>
                </c:pt>
                <c:pt idx="342">
                  <c:v>10251.09</c:v>
                </c:pt>
                <c:pt idx="343">
                  <c:v>10247.76</c:v>
                </c:pt>
                <c:pt idx="344">
                  <c:v>10247.41</c:v>
                </c:pt>
                <c:pt idx="345">
                  <c:v>10247.74</c:v>
                </c:pt>
                <c:pt idx="346">
                  <c:v>10248.19</c:v>
                </c:pt>
                <c:pt idx="347">
                  <c:v>10245.19</c:v>
                </c:pt>
                <c:pt idx="348">
                  <c:v>10240.93</c:v>
                </c:pt>
                <c:pt idx="349">
                  <c:v>10237.27</c:v>
                </c:pt>
                <c:pt idx="350">
                  <c:v>10234.51</c:v>
                </c:pt>
                <c:pt idx="351">
                  <c:v>10233.19</c:v>
                </c:pt>
                <c:pt idx="352">
                  <c:v>10232.94</c:v>
                </c:pt>
                <c:pt idx="353">
                  <c:v>10234.32</c:v>
                </c:pt>
                <c:pt idx="354">
                  <c:v>10246.715</c:v>
                </c:pt>
                <c:pt idx="355">
                  <c:v>10211.780000000001</c:v>
                </c:pt>
                <c:pt idx="356">
                  <c:v>10217.18</c:v>
                </c:pt>
                <c:pt idx="357">
                  <c:v>10217.27</c:v>
                </c:pt>
                <c:pt idx="358">
                  <c:v>10217.59</c:v>
                </c:pt>
                <c:pt idx="359">
                  <c:v>10215.620000000001</c:v>
                </c:pt>
                <c:pt idx="360">
                  <c:v>10216.52</c:v>
                </c:pt>
                <c:pt idx="361">
                  <c:v>10218.14</c:v>
                </c:pt>
                <c:pt idx="362">
                  <c:v>10216.17</c:v>
                </c:pt>
                <c:pt idx="363">
                  <c:v>10216.9</c:v>
                </c:pt>
                <c:pt idx="364">
                  <c:v>10221.879999999999</c:v>
                </c:pt>
                <c:pt idx="365">
                  <c:v>10223.9</c:v>
                </c:pt>
                <c:pt idx="366">
                  <c:v>10222.530000000001</c:v>
                </c:pt>
                <c:pt idx="367">
                  <c:v>10223.5</c:v>
                </c:pt>
                <c:pt idx="368">
                  <c:v>10223.25</c:v>
                </c:pt>
                <c:pt idx="369">
                  <c:v>10221.58</c:v>
                </c:pt>
                <c:pt idx="370">
                  <c:v>10222.61</c:v>
                </c:pt>
                <c:pt idx="371">
                  <c:v>10225.36</c:v>
                </c:pt>
                <c:pt idx="372">
                  <c:v>10231.49</c:v>
                </c:pt>
                <c:pt idx="373">
                  <c:v>10236.4</c:v>
                </c:pt>
                <c:pt idx="374">
                  <c:v>10242.89</c:v>
                </c:pt>
                <c:pt idx="375">
                  <c:v>10251.83</c:v>
                </c:pt>
                <c:pt idx="376">
                  <c:v>10263.98</c:v>
                </c:pt>
                <c:pt idx="377">
                  <c:v>10272.44</c:v>
                </c:pt>
                <c:pt idx="378">
                  <c:v>10277.1</c:v>
                </c:pt>
                <c:pt idx="379">
                  <c:v>10283.36</c:v>
                </c:pt>
                <c:pt idx="380">
                  <c:v>10289.709999999999</c:v>
                </c:pt>
                <c:pt idx="381">
                  <c:v>10293.44</c:v>
                </c:pt>
                <c:pt idx="382">
                  <c:v>10295.94</c:v>
                </c:pt>
                <c:pt idx="383">
                  <c:v>10297.4</c:v>
                </c:pt>
                <c:pt idx="384">
                  <c:v>10298.73</c:v>
                </c:pt>
                <c:pt idx="385">
                  <c:v>10298.950000000001</c:v>
                </c:pt>
                <c:pt idx="386">
                  <c:v>10298.799999999999</c:v>
                </c:pt>
                <c:pt idx="387">
                  <c:v>10298.469999999999</c:v>
                </c:pt>
                <c:pt idx="388">
                  <c:v>10298.450000000001</c:v>
                </c:pt>
                <c:pt idx="389">
                  <c:v>10298.57</c:v>
                </c:pt>
                <c:pt idx="390">
                  <c:v>10298.33</c:v>
                </c:pt>
                <c:pt idx="391">
                  <c:v>10298.219999999999</c:v>
                </c:pt>
                <c:pt idx="392">
                  <c:v>10298.15</c:v>
                </c:pt>
                <c:pt idx="393">
                  <c:v>10297.89</c:v>
                </c:pt>
                <c:pt idx="394">
                  <c:v>10297.49</c:v>
                </c:pt>
                <c:pt idx="395">
                  <c:v>10296.08</c:v>
                </c:pt>
                <c:pt idx="396">
                  <c:v>10295.459999999999</c:v>
                </c:pt>
                <c:pt idx="397">
                  <c:v>10293.73</c:v>
                </c:pt>
                <c:pt idx="398">
                  <c:v>10292.450000000001</c:v>
                </c:pt>
                <c:pt idx="399">
                  <c:v>10290.92</c:v>
                </c:pt>
                <c:pt idx="400">
                  <c:v>10290.58</c:v>
                </c:pt>
                <c:pt idx="401">
                  <c:v>10289.36</c:v>
                </c:pt>
                <c:pt idx="402">
                  <c:v>10288.700000000001</c:v>
                </c:pt>
                <c:pt idx="403">
                  <c:v>10288</c:v>
                </c:pt>
                <c:pt idx="404">
                  <c:v>10287.52</c:v>
                </c:pt>
                <c:pt idx="405">
                  <c:v>10287.26</c:v>
                </c:pt>
                <c:pt idx="406">
                  <c:v>10287.129999999999</c:v>
                </c:pt>
                <c:pt idx="407">
                  <c:v>10287.379999999999</c:v>
                </c:pt>
                <c:pt idx="408">
                  <c:v>10287.92</c:v>
                </c:pt>
                <c:pt idx="409">
                  <c:v>10287.879999999999</c:v>
                </c:pt>
                <c:pt idx="410">
                  <c:v>10289.92</c:v>
                </c:pt>
                <c:pt idx="411">
                  <c:v>10290.42</c:v>
                </c:pt>
                <c:pt idx="412">
                  <c:v>10294.36</c:v>
                </c:pt>
                <c:pt idx="413">
                  <c:v>10296.9</c:v>
                </c:pt>
                <c:pt idx="414">
                  <c:v>10299.16</c:v>
                </c:pt>
                <c:pt idx="415">
                  <c:v>10299.19</c:v>
                </c:pt>
                <c:pt idx="416">
                  <c:v>10298.93</c:v>
                </c:pt>
                <c:pt idx="417">
                  <c:v>10298.52</c:v>
                </c:pt>
                <c:pt idx="418">
                  <c:v>10298.17</c:v>
                </c:pt>
                <c:pt idx="419">
                  <c:v>10297.77</c:v>
                </c:pt>
                <c:pt idx="420">
                  <c:v>10296.540000000001</c:v>
                </c:pt>
                <c:pt idx="421">
                  <c:v>10296.65</c:v>
                </c:pt>
                <c:pt idx="422">
                  <c:v>10296.06</c:v>
                </c:pt>
                <c:pt idx="423">
                  <c:v>10294.530000000001</c:v>
                </c:pt>
                <c:pt idx="424">
                  <c:v>10294.129999999999</c:v>
                </c:pt>
                <c:pt idx="425">
                  <c:v>10293.61</c:v>
                </c:pt>
                <c:pt idx="426">
                  <c:v>10293.14</c:v>
                </c:pt>
                <c:pt idx="427">
                  <c:v>10293.01</c:v>
                </c:pt>
                <c:pt idx="428">
                  <c:v>10291.700000000001</c:v>
                </c:pt>
                <c:pt idx="429">
                  <c:v>10291.61</c:v>
                </c:pt>
                <c:pt idx="430">
                  <c:v>10291.06</c:v>
                </c:pt>
                <c:pt idx="431">
                  <c:v>10290.92</c:v>
                </c:pt>
                <c:pt idx="432">
                  <c:v>10290.65</c:v>
                </c:pt>
                <c:pt idx="433">
                  <c:v>10289.81</c:v>
                </c:pt>
                <c:pt idx="434">
                  <c:v>10289.27</c:v>
                </c:pt>
                <c:pt idx="435">
                  <c:v>10289.15</c:v>
                </c:pt>
                <c:pt idx="436">
                  <c:v>10288.23</c:v>
                </c:pt>
                <c:pt idx="437">
                  <c:v>10288.299999999999</c:v>
                </c:pt>
                <c:pt idx="438">
                  <c:v>10288.299999999999</c:v>
                </c:pt>
                <c:pt idx="439">
                  <c:v>10288.209999999999</c:v>
                </c:pt>
                <c:pt idx="440">
                  <c:v>10288.01</c:v>
                </c:pt>
                <c:pt idx="441">
                  <c:v>10287.99</c:v>
                </c:pt>
                <c:pt idx="442">
                  <c:v>10287.719999999999</c:v>
                </c:pt>
                <c:pt idx="443">
                  <c:v>10287.370000000001</c:v>
                </c:pt>
                <c:pt idx="444">
                  <c:v>10287.379999999999</c:v>
                </c:pt>
                <c:pt idx="445">
                  <c:v>10286</c:v>
                </c:pt>
                <c:pt idx="446">
                  <c:v>10285.69</c:v>
                </c:pt>
                <c:pt idx="447">
                  <c:v>10286.870000000001</c:v>
                </c:pt>
                <c:pt idx="448">
                  <c:v>10286.43</c:v>
                </c:pt>
                <c:pt idx="449">
                  <c:v>10286.23</c:v>
                </c:pt>
                <c:pt idx="450">
                  <c:v>10287.32</c:v>
                </c:pt>
                <c:pt idx="451">
                  <c:v>10288.469999999999</c:v>
                </c:pt>
                <c:pt idx="452">
                  <c:v>10289.67</c:v>
                </c:pt>
                <c:pt idx="453">
                  <c:v>10290.14</c:v>
                </c:pt>
                <c:pt idx="454">
                  <c:v>10289.06</c:v>
                </c:pt>
                <c:pt idx="455">
                  <c:v>10289.42</c:v>
                </c:pt>
                <c:pt idx="456">
                  <c:v>10292.01</c:v>
                </c:pt>
                <c:pt idx="457">
                  <c:v>10293.65</c:v>
                </c:pt>
                <c:pt idx="458">
                  <c:v>10298.879999999999</c:v>
                </c:pt>
                <c:pt idx="459">
                  <c:v>10302.379999999999</c:v>
                </c:pt>
                <c:pt idx="460">
                  <c:v>10304.41</c:v>
                </c:pt>
                <c:pt idx="461">
                  <c:v>10308.049999999999</c:v>
                </c:pt>
                <c:pt idx="462">
                  <c:v>10308.68</c:v>
                </c:pt>
                <c:pt idx="463">
                  <c:v>10308.94</c:v>
                </c:pt>
                <c:pt idx="464">
                  <c:v>10310.15</c:v>
                </c:pt>
                <c:pt idx="465">
                  <c:v>10305.879999999999</c:v>
                </c:pt>
                <c:pt idx="466">
                  <c:v>10305.780000000001</c:v>
                </c:pt>
                <c:pt idx="467">
                  <c:v>10313.06</c:v>
                </c:pt>
                <c:pt idx="468">
                  <c:v>10314.19</c:v>
                </c:pt>
                <c:pt idx="469">
                  <c:v>10316.799999999999</c:v>
                </c:pt>
                <c:pt idx="470">
                  <c:v>10321.92</c:v>
                </c:pt>
                <c:pt idx="471">
                  <c:v>10320.98</c:v>
                </c:pt>
                <c:pt idx="472">
                  <c:v>10321.790000000001</c:v>
                </c:pt>
                <c:pt idx="473">
                  <c:v>10323.66</c:v>
                </c:pt>
                <c:pt idx="474">
                  <c:v>10324.629999999999</c:v>
                </c:pt>
                <c:pt idx="475">
                  <c:v>10321.98</c:v>
                </c:pt>
                <c:pt idx="476">
                  <c:v>10319.36</c:v>
                </c:pt>
                <c:pt idx="477">
                  <c:v>10320.76</c:v>
                </c:pt>
                <c:pt idx="478">
                  <c:v>10323.950000000001</c:v>
                </c:pt>
                <c:pt idx="479">
                  <c:v>10325.61</c:v>
                </c:pt>
                <c:pt idx="480">
                  <c:v>10324.93</c:v>
                </c:pt>
                <c:pt idx="481">
                  <c:v>10326.290000000001</c:v>
                </c:pt>
                <c:pt idx="482">
                  <c:v>10326.02</c:v>
                </c:pt>
                <c:pt idx="483">
                  <c:v>10326.450000000001</c:v>
                </c:pt>
                <c:pt idx="484">
                  <c:v>10326.43</c:v>
                </c:pt>
                <c:pt idx="485">
                  <c:v>10327.530000000001</c:v>
                </c:pt>
                <c:pt idx="486">
                  <c:v>10328.66</c:v>
                </c:pt>
                <c:pt idx="487">
                  <c:v>10328.76</c:v>
                </c:pt>
                <c:pt idx="488">
                  <c:v>10326.209999999999</c:v>
                </c:pt>
                <c:pt idx="489">
                  <c:v>10324.99</c:v>
                </c:pt>
                <c:pt idx="490">
                  <c:v>10325.030000000001</c:v>
                </c:pt>
                <c:pt idx="491">
                  <c:v>10326.81</c:v>
                </c:pt>
                <c:pt idx="492">
                  <c:v>10327.43</c:v>
                </c:pt>
                <c:pt idx="493">
                  <c:v>10327.969999999999</c:v>
                </c:pt>
                <c:pt idx="494">
                  <c:v>10328</c:v>
                </c:pt>
                <c:pt idx="495">
                  <c:v>10328</c:v>
                </c:pt>
                <c:pt idx="496">
                  <c:v>10327.81</c:v>
                </c:pt>
                <c:pt idx="497">
                  <c:v>10326.879999999999</c:v>
                </c:pt>
                <c:pt idx="498">
                  <c:v>10325.31</c:v>
                </c:pt>
                <c:pt idx="499">
                  <c:v>10324.799999999999</c:v>
                </c:pt>
                <c:pt idx="500">
                  <c:v>10323.209999999999</c:v>
                </c:pt>
                <c:pt idx="501">
                  <c:v>10323.120000000001</c:v>
                </c:pt>
                <c:pt idx="502">
                  <c:v>10321.68</c:v>
                </c:pt>
                <c:pt idx="503">
                  <c:v>10320.14</c:v>
                </c:pt>
                <c:pt idx="504">
                  <c:v>10319.74</c:v>
                </c:pt>
                <c:pt idx="505">
                  <c:v>10318.52</c:v>
                </c:pt>
                <c:pt idx="506">
                  <c:v>10317.33</c:v>
                </c:pt>
                <c:pt idx="507">
                  <c:v>10315.879999999999</c:v>
                </c:pt>
                <c:pt idx="508">
                  <c:v>10314.459999999999</c:v>
                </c:pt>
                <c:pt idx="509">
                  <c:v>10312.6</c:v>
                </c:pt>
                <c:pt idx="510">
                  <c:v>10311.26</c:v>
                </c:pt>
                <c:pt idx="511">
                  <c:v>10309.84</c:v>
                </c:pt>
                <c:pt idx="512">
                  <c:v>10308.68</c:v>
                </c:pt>
                <c:pt idx="513">
                  <c:v>10307.200000000001</c:v>
                </c:pt>
                <c:pt idx="514">
                  <c:v>10305.07</c:v>
                </c:pt>
                <c:pt idx="515">
                  <c:v>10303.040000000001</c:v>
                </c:pt>
                <c:pt idx="516">
                  <c:v>10300.92</c:v>
                </c:pt>
                <c:pt idx="517">
                  <c:v>10298.98</c:v>
                </c:pt>
                <c:pt idx="518">
                  <c:v>10297.43</c:v>
                </c:pt>
                <c:pt idx="519">
                  <c:v>10295.23</c:v>
                </c:pt>
                <c:pt idx="520">
                  <c:v>10293.200000000001</c:v>
                </c:pt>
                <c:pt idx="521">
                  <c:v>10291</c:v>
                </c:pt>
                <c:pt idx="522">
                  <c:v>10289.040000000001</c:v>
                </c:pt>
                <c:pt idx="523">
                  <c:v>10287.56</c:v>
                </c:pt>
                <c:pt idx="524">
                  <c:v>10285.86</c:v>
                </c:pt>
                <c:pt idx="525">
                  <c:v>10283.61</c:v>
                </c:pt>
                <c:pt idx="526">
                  <c:v>10282.200000000001</c:v>
                </c:pt>
                <c:pt idx="527">
                  <c:v>10279.709999999999</c:v>
                </c:pt>
                <c:pt idx="528">
                  <c:v>10278.299999999999</c:v>
                </c:pt>
                <c:pt idx="529">
                  <c:v>10276.31</c:v>
                </c:pt>
                <c:pt idx="530">
                  <c:v>10274.629999999999</c:v>
                </c:pt>
                <c:pt idx="531">
                  <c:v>10272.27</c:v>
                </c:pt>
                <c:pt idx="532">
                  <c:v>10269.799999999999</c:v>
                </c:pt>
                <c:pt idx="533">
                  <c:v>10267.870000000001</c:v>
                </c:pt>
                <c:pt idx="534">
                  <c:v>10266.209999999999</c:v>
                </c:pt>
                <c:pt idx="535">
                  <c:v>10263.94</c:v>
                </c:pt>
                <c:pt idx="536">
                  <c:v>10261.719999999999</c:v>
                </c:pt>
                <c:pt idx="537">
                  <c:v>10259.42</c:v>
                </c:pt>
                <c:pt idx="538">
                  <c:v>10257.51</c:v>
                </c:pt>
                <c:pt idx="539">
                  <c:v>10255.32</c:v>
                </c:pt>
                <c:pt idx="540">
                  <c:v>10252.82</c:v>
                </c:pt>
                <c:pt idx="541">
                  <c:v>10251.4</c:v>
                </c:pt>
                <c:pt idx="542">
                  <c:v>10249</c:v>
                </c:pt>
                <c:pt idx="543">
                  <c:v>10246.790000000001</c:v>
                </c:pt>
                <c:pt idx="544">
                  <c:v>10244.65</c:v>
                </c:pt>
                <c:pt idx="545">
                  <c:v>10242.85</c:v>
                </c:pt>
                <c:pt idx="546">
                  <c:v>10239.879999999999</c:v>
                </c:pt>
                <c:pt idx="547">
                  <c:v>10237.93</c:v>
                </c:pt>
                <c:pt idx="548">
                  <c:v>10236.08</c:v>
                </c:pt>
                <c:pt idx="549">
                  <c:v>10233.64</c:v>
                </c:pt>
                <c:pt idx="550">
                  <c:v>10231.69</c:v>
                </c:pt>
                <c:pt idx="551">
                  <c:v>10229.76</c:v>
                </c:pt>
                <c:pt idx="552">
                  <c:v>10227.26</c:v>
                </c:pt>
                <c:pt idx="553">
                  <c:v>10225.1</c:v>
                </c:pt>
                <c:pt idx="554">
                  <c:v>10222.83</c:v>
                </c:pt>
                <c:pt idx="555">
                  <c:v>10220.86</c:v>
                </c:pt>
                <c:pt idx="556">
                  <c:v>10218.82</c:v>
                </c:pt>
                <c:pt idx="557">
                  <c:v>10216.370000000001</c:v>
                </c:pt>
                <c:pt idx="558">
                  <c:v>10214.67</c:v>
                </c:pt>
                <c:pt idx="559">
                  <c:v>10213.14</c:v>
                </c:pt>
                <c:pt idx="560">
                  <c:v>10210.66</c:v>
                </c:pt>
                <c:pt idx="561">
                  <c:v>10209.23</c:v>
                </c:pt>
                <c:pt idx="562">
                  <c:v>10207.41</c:v>
                </c:pt>
                <c:pt idx="563">
                  <c:v>10205.25</c:v>
                </c:pt>
                <c:pt idx="564">
                  <c:v>10204.01</c:v>
                </c:pt>
                <c:pt idx="565">
                  <c:v>10202.540000000001</c:v>
                </c:pt>
                <c:pt idx="566">
                  <c:v>10200.709999999999</c:v>
                </c:pt>
                <c:pt idx="567">
                  <c:v>10198.629999999999</c:v>
                </c:pt>
                <c:pt idx="568">
                  <c:v>10196.85</c:v>
                </c:pt>
                <c:pt idx="569">
                  <c:v>10195.1</c:v>
                </c:pt>
                <c:pt idx="570">
                  <c:v>10193.83</c:v>
                </c:pt>
                <c:pt idx="571">
                  <c:v>10192.74</c:v>
                </c:pt>
                <c:pt idx="572">
                  <c:v>10191.719999999999</c:v>
                </c:pt>
                <c:pt idx="573">
                  <c:v>10190.379999999999</c:v>
                </c:pt>
                <c:pt idx="574">
                  <c:v>10188.84</c:v>
                </c:pt>
                <c:pt idx="575">
                  <c:v>10186.34</c:v>
                </c:pt>
                <c:pt idx="576">
                  <c:v>10182.049999999999</c:v>
                </c:pt>
                <c:pt idx="577">
                  <c:v>10171.6</c:v>
                </c:pt>
                <c:pt idx="578">
                  <c:v>10143.17</c:v>
                </c:pt>
                <c:pt idx="579">
                  <c:v>10068.85</c:v>
                </c:pt>
                <c:pt idx="580">
                  <c:v>9886.26</c:v>
                </c:pt>
                <c:pt idx="581">
                  <c:v>9538.42</c:v>
                </c:pt>
                <c:pt idx="582">
                  <c:v>9111.11</c:v>
                </c:pt>
                <c:pt idx="583">
                  <c:v>7910.8600000000006</c:v>
                </c:pt>
                <c:pt idx="584">
                  <c:v>4165.71</c:v>
                </c:pt>
                <c:pt idx="585">
                  <c:v>2796.4</c:v>
                </c:pt>
                <c:pt idx="586">
                  <c:v>2035.15</c:v>
                </c:pt>
                <c:pt idx="587">
                  <c:v>1541.7</c:v>
                </c:pt>
                <c:pt idx="588">
                  <c:v>1195.25</c:v>
                </c:pt>
                <c:pt idx="589">
                  <c:v>940.8</c:v>
                </c:pt>
                <c:pt idx="590">
                  <c:v>745.21</c:v>
                </c:pt>
                <c:pt idx="591">
                  <c:v>589.80999999999995</c:v>
                </c:pt>
                <c:pt idx="592">
                  <c:v>464.64</c:v>
                </c:pt>
                <c:pt idx="593">
                  <c:v>360.3</c:v>
                </c:pt>
                <c:pt idx="594">
                  <c:v>273.48</c:v>
                </c:pt>
                <c:pt idx="595">
                  <c:v>200.06</c:v>
                </c:pt>
                <c:pt idx="596">
                  <c:v>139.19</c:v>
                </c:pt>
                <c:pt idx="597">
                  <c:v>88.58</c:v>
                </c:pt>
                <c:pt idx="598">
                  <c:v>47.52</c:v>
                </c:pt>
                <c:pt idx="599">
                  <c:v>15.32</c:v>
                </c:pt>
                <c:pt idx="600">
                  <c:v>-9.1999999999999993</c:v>
                </c:pt>
                <c:pt idx="601">
                  <c:v>-28.28</c:v>
                </c:pt>
                <c:pt idx="602">
                  <c:v>-40.869999999999997</c:v>
                </c:pt>
                <c:pt idx="603">
                  <c:v>-49.27</c:v>
                </c:pt>
                <c:pt idx="604">
                  <c:v>-54.55</c:v>
                </c:pt>
                <c:pt idx="605">
                  <c:v>-57.17</c:v>
                </c:pt>
                <c:pt idx="606">
                  <c:v>-57.07</c:v>
                </c:pt>
                <c:pt idx="607">
                  <c:v>-56.47</c:v>
                </c:pt>
                <c:pt idx="608">
                  <c:v>-54.25</c:v>
                </c:pt>
                <c:pt idx="609">
                  <c:v>-51.51</c:v>
                </c:pt>
                <c:pt idx="610">
                  <c:v>-48.98</c:v>
                </c:pt>
                <c:pt idx="611">
                  <c:v>-46.42</c:v>
                </c:pt>
                <c:pt idx="612">
                  <c:v>-43.4</c:v>
                </c:pt>
                <c:pt idx="613">
                  <c:v>-40.659999999999997</c:v>
                </c:pt>
                <c:pt idx="614">
                  <c:v>-37.590000000000003</c:v>
                </c:pt>
                <c:pt idx="615">
                  <c:v>-35.520000000000003</c:v>
                </c:pt>
                <c:pt idx="616">
                  <c:v>-32.72</c:v>
                </c:pt>
                <c:pt idx="617">
                  <c:v>-30.39</c:v>
                </c:pt>
                <c:pt idx="618">
                  <c:v>-28.49</c:v>
                </c:pt>
                <c:pt idx="619">
                  <c:v>-26.93</c:v>
                </c:pt>
                <c:pt idx="620">
                  <c:v>-25.26</c:v>
                </c:pt>
                <c:pt idx="621">
                  <c:v>-23.84</c:v>
                </c:pt>
                <c:pt idx="622">
                  <c:v>-22.44</c:v>
                </c:pt>
                <c:pt idx="623">
                  <c:v>-21.06</c:v>
                </c:pt>
                <c:pt idx="624">
                  <c:v>-19.850000000000001</c:v>
                </c:pt>
                <c:pt idx="625">
                  <c:v>-18.09</c:v>
                </c:pt>
                <c:pt idx="626">
                  <c:v>-17.739999999999998</c:v>
                </c:pt>
                <c:pt idx="627">
                  <c:v>-16.04</c:v>
                </c:pt>
                <c:pt idx="628">
                  <c:v>-15.55</c:v>
                </c:pt>
                <c:pt idx="629">
                  <c:v>-15.02</c:v>
                </c:pt>
                <c:pt idx="630">
                  <c:v>-13.75</c:v>
                </c:pt>
                <c:pt idx="631">
                  <c:v>-13.09</c:v>
                </c:pt>
                <c:pt idx="632">
                  <c:v>-12.37</c:v>
                </c:pt>
                <c:pt idx="633">
                  <c:v>-12.05</c:v>
                </c:pt>
                <c:pt idx="634">
                  <c:v>-11.7</c:v>
                </c:pt>
                <c:pt idx="635">
                  <c:v>-10.89</c:v>
                </c:pt>
                <c:pt idx="636">
                  <c:v>-10.18</c:v>
                </c:pt>
                <c:pt idx="637">
                  <c:v>-9.84</c:v>
                </c:pt>
                <c:pt idx="638">
                  <c:v>-9.52</c:v>
                </c:pt>
                <c:pt idx="639">
                  <c:v>-9.1999999999999993</c:v>
                </c:pt>
                <c:pt idx="640">
                  <c:v>-8.75</c:v>
                </c:pt>
                <c:pt idx="641">
                  <c:v>-8.52</c:v>
                </c:pt>
                <c:pt idx="642">
                  <c:v>-8.02</c:v>
                </c:pt>
                <c:pt idx="643">
                  <c:v>-7.6</c:v>
                </c:pt>
                <c:pt idx="644">
                  <c:v>-7.41</c:v>
                </c:pt>
                <c:pt idx="645">
                  <c:v>-7.21</c:v>
                </c:pt>
                <c:pt idx="646">
                  <c:v>-6.75</c:v>
                </c:pt>
                <c:pt idx="647">
                  <c:v>-6.55</c:v>
                </c:pt>
                <c:pt idx="648">
                  <c:v>-6.36</c:v>
                </c:pt>
                <c:pt idx="649">
                  <c:v>-6.01</c:v>
                </c:pt>
                <c:pt idx="650">
                  <c:v>-5.71</c:v>
                </c:pt>
                <c:pt idx="651">
                  <c:v>-5.57</c:v>
                </c:pt>
                <c:pt idx="652">
                  <c:v>-5.41</c:v>
                </c:pt>
                <c:pt idx="653">
                  <c:v>-5.15</c:v>
                </c:pt>
                <c:pt idx="654">
                  <c:v>-5.09</c:v>
                </c:pt>
                <c:pt idx="655">
                  <c:v>-4.8099999999999996</c:v>
                </c:pt>
                <c:pt idx="656">
                  <c:v>-4.55</c:v>
                </c:pt>
                <c:pt idx="657">
                  <c:v>-4.42</c:v>
                </c:pt>
                <c:pt idx="658">
                  <c:v>-4.2699999999999996</c:v>
                </c:pt>
                <c:pt idx="659">
                  <c:v>-4.09</c:v>
                </c:pt>
                <c:pt idx="660">
                  <c:v>-3.95</c:v>
                </c:pt>
                <c:pt idx="661">
                  <c:v>-3.87</c:v>
                </c:pt>
                <c:pt idx="662">
                  <c:v>-3.8</c:v>
                </c:pt>
                <c:pt idx="663">
                  <c:v>-3.63</c:v>
                </c:pt>
                <c:pt idx="664">
                  <c:v>-3.51</c:v>
                </c:pt>
                <c:pt idx="665">
                  <c:v>-3.34</c:v>
                </c:pt>
                <c:pt idx="666">
                  <c:v>-3.27</c:v>
                </c:pt>
                <c:pt idx="667">
                  <c:v>-3.13</c:v>
                </c:pt>
                <c:pt idx="668">
                  <c:v>-3.02</c:v>
                </c:pt>
                <c:pt idx="669">
                  <c:v>-2.95</c:v>
                </c:pt>
                <c:pt idx="670">
                  <c:v>-2.89</c:v>
                </c:pt>
                <c:pt idx="671">
                  <c:v>-2.73</c:v>
                </c:pt>
                <c:pt idx="672">
                  <c:v>-2.67</c:v>
                </c:pt>
                <c:pt idx="673">
                  <c:v>-2.6</c:v>
                </c:pt>
                <c:pt idx="674">
                  <c:v>-2.4300000000000002</c:v>
                </c:pt>
                <c:pt idx="675">
                  <c:v>-2.39</c:v>
                </c:pt>
                <c:pt idx="676">
                  <c:v>-2.35</c:v>
                </c:pt>
                <c:pt idx="677">
                  <c:v>-2.2400000000000002</c:v>
                </c:pt>
                <c:pt idx="678">
                  <c:v>-2.11</c:v>
                </c:pt>
                <c:pt idx="679">
                  <c:v>-2.0499999999999998</c:v>
                </c:pt>
                <c:pt idx="680">
                  <c:v>-1.96</c:v>
                </c:pt>
                <c:pt idx="681">
                  <c:v>-1.91</c:v>
                </c:pt>
                <c:pt idx="682">
                  <c:v>-1.81</c:v>
                </c:pt>
                <c:pt idx="683">
                  <c:v>-1.73</c:v>
                </c:pt>
                <c:pt idx="684">
                  <c:v>-1.66</c:v>
                </c:pt>
                <c:pt idx="685">
                  <c:v>-1.63</c:v>
                </c:pt>
                <c:pt idx="686">
                  <c:v>-1.57</c:v>
                </c:pt>
                <c:pt idx="687">
                  <c:v>-1.54</c:v>
                </c:pt>
                <c:pt idx="688">
                  <c:v>-1.5</c:v>
                </c:pt>
                <c:pt idx="689">
                  <c:v>-1.44</c:v>
                </c:pt>
                <c:pt idx="690">
                  <c:v>-1.45</c:v>
                </c:pt>
                <c:pt idx="691">
                  <c:v>-1.37</c:v>
                </c:pt>
                <c:pt idx="692">
                  <c:v>-1.26</c:v>
                </c:pt>
                <c:pt idx="693">
                  <c:v>-1.27</c:v>
                </c:pt>
                <c:pt idx="694">
                  <c:v>-1.21</c:v>
                </c:pt>
                <c:pt idx="695">
                  <c:v>-1.18</c:v>
                </c:pt>
                <c:pt idx="696">
                  <c:v>-1.08</c:v>
                </c:pt>
                <c:pt idx="697">
                  <c:v>-1.03</c:v>
                </c:pt>
                <c:pt idx="698">
                  <c:v>-1</c:v>
                </c:pt>
                <c:pt idx="699">
                  <c:v>-0.99</c:v>
                </c:pt>
                <c:pt idx="700">
                  <c:v>-0.92</c:v>
                </c:pt>
                <c:pt idx="701">
                  <c:v>-0.89</c:v>
                </c:pt>
                <c:pt idx="702">
                  <c:v>-0.85</c:v>
                </c:pt>
                <c:pt idx="703">
                  <c:v>-0.83</c:v>
                </c:pt>
                <c:pt idx="704">
                  <c:v>-0.81</c:v>
                </c:pt>
                <c:pt idx="705">
                  <c:v>-0.72</c:v>
                </c:pt>
                <c:pt idx="706">
                  <c:v>-0.7</c:v>
                </c:pt>
                <c:pt idx="707">
                  <c:v>-0.66</c:v>
                </c:pt>
                <c:pt idx="708">
                  <c:v>-0.63</c:v>
                </c:pt>
              </c:numCache>
            </c:numRef>
          </c:yVal>
          <c:smooth val="1"/>
          <c:extLst xmlns:c16r2="http://schemas.microsoft.com/office/drawing/2015/06/chart">
            <c:ext xmlns:c16="http://schemas.microsoft.com/office/drawing/2014/chart" uri="{C3380CC4-5D6E-409C-BE32-E72D297353CC}">
              <c16:uniqueId val="{00000004-D501-4853-9D09-CF2B21632C93}"/>
            </c:ext>
          </c:extLst>
        </c:ser>
        <c:ser>
          <c:idx val="5"/>
          <c:order val="5"/>
          <c:tx>
            <c:strRef>
              <c:f>水平场均匀性!$J$23</c:f>
              <c:strCache>
                <c:ptCount val="1"/>
                <c:pt idx="0">
                  <c:v>X=-1</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水平场均匀性!$J$24:$J$732</c:f>
              <c:numCache>
                <c:formatCode>General</c:formatCode>
                <c:ptCount val="709"/>
                <c:pt idx="0">
                  <c:v>-0.98</c:v>
                </c:pt>
                <c:pt idx="1">
                  <c:v>-1.02</c:v>
                </c:pt>
                <c:pt idx="2">
                  <c:v>-1.04</c:v>
                </c:pt>
                <c:pt idx="3">
                  <c:v>-1.08</c:v>
                </c:pt>
                <c:pt idx="4">
                  <c:v>-1.1000000000000001</c:v>
                </c:pt>
                <c:pt idx="5">
                  <c:v>-1.1200000000000001</c:v>
                </c:pt>
                <c:pt idx="6">
                  <c:v>-1.07</c:v>
                </c:pt>
                <c:pt idx="7">
                  <c:v>-1.1000000000000001</c:v>
                </c:pt>
                <c:pt idx="8">
                  <c:v>-1.1200000000000001</c:v>
                </c:pt>
                <c:pt idx="9">
                  <c:v>-1.1299999999999999</c:v>
                </c:pt>
                <c:pt idx="10">
                  <c:v>-1.19</c:v>
                </c:pt>
                <c:pt idx="11">
                  <c:v>-1.24</c:v>
                </c:pt>
                <c:pt idx="12">
                  <c:v>-1.28</c:v>
                </c:pt>
                <c:pt idx="13">
                  <c:v>-1.28</c:v>
                </c:pt>
                <c:pt idx="14">
                  <c:v>-1.31</c:v>
                </c:pt>
                <c:pt idx="15">
                  <c:v>-1.4</c:v>
                </c:pt>
                <c:pt idx="16">
                  <c:v>-1.44</c:v>
                </c:pt>
                <c:pt idx="17">
                  <c:v>-1.52</c:v>
                </c:pt>
                <c:pt idx="18">
                  <c:v>-1.64</c:v>
                </c:pt>
                <c:pt idx="19">
                  <c:v>-1.69</c:v>
                </c:pt>
                <c:pt idx="20">
                  <c:v>-1.69</c:v>
                </c:pt>
                <c:pt idx="21">
                  <c:v>-1.76</c:v>
                </c:pt>
                <c:pt idx="22">
                  <c:v>-1.81</c:v>
                </c:pt>
                <c:pt idx="23">
                  <c:v>-1.88</c:v>
                </c:pt>
                <c:pt idx="24">
                  <c:v>-1.93</c:v>
                </c:pt>
                <c:pt idx="25">
                  <c:v>-1.98</c:v>
                </c:pt>
                <c:pt idx="26">
                  <c:v>-2.0499999999999998</c:v>
                </c:pt>
                <c:pt idx="27">
                  <c:v>-2.1</c:v>
                </c:pt>
                <c:pt idx="28">
                  <c:v>-2.21</c:v>
                </c:pt>
                <c:pt idx="29">
                  <c:v>-2.23</c:v>
                </c:pt>
                <c:pt idx="30">
                  <c:v>-2.34</c:v>
                </c:pt>
                <c:pt idx="31">
                  <c:v>-2.37</c:v>
                </c:pt>
                <c:pt idx="32">
                  <c:v>-2.4</c:v>
                </c:pt>
                <c:pt idx="33">
                  <c:v>-2.5499999999999998</c:v>
                </c:pt>
                <c:pt idx="34">
                  <c:v>-2.64</c:v>
                </c:pt>
                <c:pt idx="35">
                  <c:v>-2.7</c:v>
                </c:pt>
                <c:pt idx="36">
                  <c:v>-2.86</c:v>
                </c:pt>
                <c:pt idx="37">
                  <c:v>-2.86</c:v>
                </c:pt>
                <c:pt idx="38">
                  <c:v>-3.04</c:v>
                </c:pt>
                <c:pt idx="39">
                  <c:v>-3.12</c:v>
                </c:pt>
                <c:pt idx="40">
                  <c:v>-3.19</c:v>
                </c:pt>
                <c:pt idx="41">
                  <c:v>-3.26</c:v>
                </c:pt>
                <c:pt idx="42">
                  <c:v>-3.38</c:v>
                </c:pt>
                <c:pt idx="43">
                  <c:v>-3.46</c:v>
                </c:pt>
                <c:pt idx="44">
                  <c:v>-3.66</c:v>
                </c:pt>
                <c:pt idx="45">
                  <c:v>-3.78</c:v>
                </c:pt>
                <c:pt idx="46">
                  <c:v>-3.98</c:v>
                </c:pt>
                <c:pt idx="47">
                  <c:v>-4.0199999999999996</c:v>
                </c:pt>
                <c:pt idx="48">
                  <c:v>-4.1399999999999997</c:v>
                </c:pt>
                <c:pt idx="49">
                  <c:v>-4.24</c:v>
                </c:pt>
                <c:pt idx="50">
                  <c:v>-4.34</c:v>
                </c:pt>
                <c:pt idx="51">
                  <c:v>-4.47</c:v>
                </c:pt>
                <c:pt idx="52">
                  <c:v>-4.79</c:v>
                </c:pt>
                <c:pt idx="53">
                  <c:v>-4.88</c:v>
                </c:pt>
                <c:pt idx="54">
                  <c:v>-5.09</c:v>
                </c:pt>
                <c:pt idx="55">
                  <c:v>-5.2</c:v>
                </c:pt>
                <c:pt idx="56">
                  <c:v>-5.43</c:v>
                </c:pt>
                <c:pt idx="57">
                  <c:v>-5.58</c:v>
                </c:pt>
                <c:pt idx="58">
                  <c:v>-5.87</c:v>
                </c:pt>
                <c:pt idx="59">
                  <c:v>-5.99</c:v>
                </c:pt>
                <c:pt idx="60">
                  <c:v>-6.32</c:v>
                </c:pt>
                <c:pt idx="61">
                  <c:v>-6.46</c:v>
                </c:pt>
                <c:pt idx="62">
                  <c:v>-6.75</c:v>
                </c:pt>
                <c:pt idx="63">
                  <c:v>-6.96</c:v>
                </c:pt>
                <c:pt idx="64">
                  <c:v>-7.32</c:v>
                </c:pt>
                <c:pt idx="65">
                  <c:v>-7.47</c:v>
                </c:pt>
                <c:pt idx="66">
                  <c:v>-7.84</c:v>
                </c:pt>
                <c:pt idx="67">
                  <c:v>-8.06</c:v>
                </c:pt>
                <c:pt idx="68">
                  <c:v>-8.52</c:v>
                </c:pt>
                <c:pt idx="69">
                  <c:v>-8.73</c:v>
                </c:pt>
                <c:pt idx="70">
                  <c:v>-9.15</c:v>
                </c:pt>
                <c:pt idx="71">
                  <c:v>-9.44</c:v>
                </c:pt>
                <c:pt idx="72">
                  <c:v>-9.98</c:v>
                </c:pt>
                <c:pt idx="73">
                  <c:v>-10.24</c:v>
                </c:pt>
                <c:pt idx="74">
                  <c:v>-10.93</c:v>
                </c:pt>
                <c:pt idx="75">
                  <c:v>-11.22</c:v>
                </c:pt>
                <c:pt idx="76">
                  <c:v>-11.53</c:v>
                </c:pt>
                <c:pt idx="77">
                  <c:v>-12.14</c:v>
                </c:pt>
                <c:pt idx="78">
                  <c:v>-12.56</c:v>
                </c:pt>
                <c:pt idx="79">
                  <c:v>-13.49</c:v>
                </c:pt>
                <c:pt idx="80">
                  <c:v>-14.43</c:v>
                </c:pt>
                <c:pt idx="81">
                  <c:v>-14.91</c:v>
                </c:pt>
                <c:pt idx="82">
                  <c:v>-15.91</c:v>
                </c:pt>
                <c:pt idx="83">
                  <c:v>-16.45</c:v>
                </c:pt>
                <c:pt idx="84">
                  <c:v>-17.73</c:v>
                </c:pt>
                <c:pt idx="85">
                  <c:v>-18.34</c:v>
                </c:pt>
                <c:pt idx="86">
                  <c:v>-18.920000000000002</c:v>
                </c:pt>
                <c:pt idx="87">
                  <c:v>-20.8</c:v>
                </c:pt>
                <c:pt idx="88">
                  <c:v>-22.23</c:v>
                </c:pt>
                <c:pt idx="89">
                  <c:v>-23.6</c:v>
                </c:pt>
                <c:pt idx="90">
                  <c:v>-24.94</c:v>
                </c:pt>
                <c:pt idx="91">
                  <c:v>-26.61</c:v>
                </c:pt>
                <c:pt idx="92">
                  <c:v>-28.17</c:v>
                </c:pt>
                <c:pt idx="93">
                  <c:v>-30.15</c:v>
                </c:pt>
                <c:pt idx="94">
                  <c:v>-32.18</c:v>
                </c:pt>
                <c:pt idx="95">
                  <c:v>-34.22</c:v>
                </c:pt>
                <c:pt idx="96">
                  <c:v>-36.119999999999997</c:v>
                </c:pt>
                <c:pt idx="97">
                  <c:v>-39.31</c:v>
                </c:pt>
                <c:pt idx="98">
                  <c:v>-41.54</c:v>
                </c:pt>
                <c:pt idx="99">
                  <c:v>-43.56</c:v>
                </c:pt>
                <c:pt idx="100">
                  <c:v>-45.53</c:v>
                </c:pt>
                <c:pt idx="101">
                  <c:v>-47.87</c:v>
                </c:pt>
                <c:pt idx="102">
                  <c:v>-49.24</c:v>
                </c:pt>
                <c:pt idx="103">
                  <c:v>-49.93</c:v>
                </c:pt>
                <c:pt idx="104">
                  <c:v>-49.57</c:v>
                </c:pt>
                <c:pt idx="105">
                  <c:v>-46.7</c:v>
                </c:pt>
                <c:pt idx="106">
                  <c:v>-41.96</c:v>
                </c:pt>
                <c:pt idx="107">
                  <c:v>-33.06</c:v>
                </c:pt>
                <c:pt idx="108">
                  <c:v>-20.03</c:v>
                </c:pt>
                <c:pt idx="109">
                  <c:v>-1.59</c:v>
                </c:pt>
                <c:pt idx="110">
                  <c:v>23.1</c:v>
                </c:pt>
                <c:pt idx="111">
                  <c:v>57.11</c:v>
                </c:pt>
                <c:pt idx="112">
                  <c:v>99.83</c:v>
                </c:pt>
                <c:pt idx="113">
                  <c:v>153.91</c:v>
                </c:pt>
                <c:pt idx="114">
                  <c:v>222.41</c:v>
                </c:pt>
                <c:pt idx="115">
                  <c:v>304.41000000000003</c:v>
                </c:pt>
                <c:pt idx="116">
                  <c:v>405.41</c:v>
                </c:pt>
                <c:pt idx="117">
                  <c:v>527.77</c:v>
                </c:pt>
                <c:pt idx="118">
                  <c:v>678.33</c:v>
                </c:pt>
                <c:pt idx="119">
                  <c:v>866.76</c:v>
                </c:pt>
                <c:pt idx="120">
                  <c:v>1106.6199999999999</c:v>
                </c:pt>
                <c:pt idx="121">
                  <c:v>1424.65</c:v>
                </c:pt>
                <c:pt idx="122">
                  <c:v>1856.16</c:v>
                </c:pt>
                <c:pt idx="123">
                  <c:v>2476.87</c:v>
                </c:pt>
                <c:pt idx="124">
                  <c:v>3593.26</c:v>
                </c:pt>
                <c:pt idx="125">
                  <c:v>7775.8899999999994</c:v>
                </c:pt>
                <c:pt idx="126">
                  <c:v>8974.31</c:v>
                </c:pt>
                <c:pt idx="127">
                  <c:v>9357.89</c:v>
                </c:pt>
                <c:pt idx="128">
                  <c:v>9717.8700000000008</c:v>
                </c:pt>
                <c:pt idx="129">
                  <c:v>9910.2199999999993</c:v>
                </c:pt>
                <c:pt idx="130">
                  <c:v>9989.2999999999993</c:v>
                </c:pt>
                <c:pt idx="131">
                  <c:v>10019.74</c:v>
                </c:pt>
                <c:pt idx="132">
                  <c:v>10031.959999999999</c:v>
                </c:pt>
                <c:pt idx="133">
                  <c:v>10038.51</c:v>
                </c:pt>
                <c:pt idx="134">
                  <c:v>10041.14</c:v>
                </c:pt>
                <c:pt idx="135">
                  <c:v>10044.81</c:v>
                </c:pt>
                <c:pt idx="136">
                  <c:v>10049.120000000001</c:v>
                </c:pt>
                <c:pt idx="137">
                  <c:v>10050.799999999999</c:v>
                </c:pt>
                <c:pt idx="138">
                  <c:v>10051.42</c:v>
                </c:pt>
                <c:pt idx="139">
                  <c:v>10051.370000000001</c:v>
                </c:pt>
                <c:pt idx="140">
                  <c:v>10049.290000000001</c:v>
                </c:pt>
                <c:pt idx="141">
                  <c:v>10046.77</c:v>
                </c:pt>
                <c:pt idx="142">
                  <c:v>10042.799999999999</c:v>
                </c:pt>
                <c:pt idx="143">
                  <c:v>10042.299999999999</c:v>
                </c:pt>
                <c:pt idx="144">
                  <c:v>10045.450000000001</c:v>
                </c:pt>
                <c:pt idx="145">
                  <c:v>10045.83</c:v>
                </c:pt>
                <c:pt idx="146">
                  <c:v>10047.280000000001</c:v>
                </c:pt>
                <c:pt idx="147">
                  <c:v>10048.4</c:v>
                </c:pt>
                <c:pt idx="148">
                  <c:v>10048.11</c:v>
                </c:pt>
                <c:pt idx="149">
                  <c:v>10047.9</c:v>
                </c:pt>
                <c:pt idx="150">
                  <c:v>10047.290000000001</c:v>
                </c:pt>
                <c:pt idx="151">
                  <c:v>10047.280000000001</c:v>
                </c:pt>
                <c:pt idx="152">
                  <c:v>10047.49</c:v>
                </c:pt>
                <c:pt idx="153">
                  <c:v>10046.67</c:v>
                </c:pt>
                <c:pt idx="154">
                  <c:v>10046.66</c:v>
                </c:pt>
                <c:pt idx="155">
                  <c:v>10049.26</c:v>
                </c:pt>
                <c:pt idx="156">
                  <c:v>10055.23</c:v>
                </c:pt>
                <c:pt idx="157">
                  <c:v>10058.56</c:v>
                </c:pt>
                <c:pt idx="158">
                  <c:v>10063.01</c:v>
                </c:pt>
                <c:pt idx="159">
                  <c:v>10066.73</c:v>
                </c:pt>
                <c:pt idx="160">
                  <c:v>10068.530000000001</c:v>
                </c:pt>
                <c:pt idx="161">
                  <c:v>10070.86</c:v>
                </c:pt>
                <c:pt idx="162">
                  <c:v>10069.02</c:v>
                </c:pt>
                <c:pt idx="163">
                  <c:v>10069.1</c:v>
                </c:pt>
                <c:pt idx="164">
                  <c:v>10070.77</c:v>
                </c:pt>
                <c:pt idx="165">
                  <c:v>10075.34</c:v>
                </c:pt>
                <c:pt idx="166">
                  <c:v>10078.36</c:v>
                </c:pt>
                <c:pt idx="167">
                  <c:v>10081.89</c:v>
                </c:pt>
                <c:pt idx="168">
                  <c:v>10083.81</c:v>
                </c:pt>
                <c:pt idx="169">
                  <c:v>10086.34</c:v>
                </c:pt>
                <c:pt idx="170">
                  <c:v>10089.9</c:v>
                </c:pt>
                <c:pt idx="171">
                  <c:v>10093.969999999999</c:v>
                </c:pt>
                <c:pt idx="172">
                  <c:v>10101.620000000001</c:v>
                </c:pt>
                <c:pt idx="173">
                  <c:v>10107.86</c:v>
                </c:pt>
                <c:pt idx="174">
                  <c:v>10113.209999999999</c:v>
                </c:pt>
                <c:pt idx="175">
                  <c:v>10118.709999999999</c:v>
                </c:pt>
                <c:pt idx="176">
                  <c:v>10123.129999999999</c:v>
                </c:pt>
                <c:pt idx="177">
                  <c:v>10130.709999999999</c:v>
                </c:pt>
                <c:pt idx="178">
                  <c:v>10140.99</c:v>
                </c:pt>
                <c:pt idx="179">
                  <c:v>10153.14</c:v>
                </c:pt>
                <c:pt idx="180">
                  <c:v>10165.469999999999</c:v>
                </c:pt>
                <c:pt idx="181">
                  <c:v>10187.959999999999</c:v>
                </c:pt>
                <c:pt idx="182">
                  <c:v>10228.33</c:v>
                </c:pt>
                <c:pt idx="183">
                  <c:v>10114.89</c:v>
                </c:pt>
                <c:pt idx="184">
                  <c:v>10091.43</c:v>
                </c:pt>
                <c:pt idx="185">
                  <c:v>10103.74</c:v>
                </c:pt>
                <c:pt idx="186">
                  <c:v>10102.89</c:v>
                </c:pt>
                <c:pt idx="187">
                  <c:v>10102.93</c:v>
                </c:pt>
                <c:pt idx="188">
                  <c:v>10104.31</c:v>
                </c:pt>
                <c:pt idx="189">
                  <c:v>10108.33</c:v>
                </c:pt>
                <c:pt idx="190">
                  <c:v>10113.51</c:v>
                </c:pt>
                <c:pt idx="191">
                  <c:v>10115.66</c:v>
                </c:pt>
                <c:pt idx="192">
                  <c:v>10117.09</c:v>
                </c:pt>
                <c:pt idx="193">
                  <c:v>10116.16</c:v>
                </c:pt>
                <c:pt idx="194">
                  <c:v>10120.33</c:v>
                </c:pt>
                <c:pt idx="195">
                  <c:v>10125.94</c:v>
                </c:pt>
                <c:pt idx="196">
                  <c:v>10127.68</c:v>
                </c:pt>
                <c:pt idx="197">
                  <c:v>10128.98</c:v>
                </c:pt>
                <c:pt idx="198">
                  <c:v>10134.040000000001</c:v>
                </c:pt>
                <c:pt idx="199">
                  <c:v>10135.11</c:v>
                </c:pt>
                <c:pt idx="200">
                  <c:v>10140.6</c:v>
                </c:pt>
                <c:pt idx="201">
                  <c:v>10140.67</c:v>
                </c:pt>
                <c:pt idx="202">
                  <c:v>10139.17</c:v>
                </c:pt>
                <c:pt idx="203">
                  <c:v>10136.370000000001</c:v>
                </c:pt>
                <c:pt idx="204">
                  <c:v>10136.540000000001</c:v>
                </c:pt>
                <c:pt idx="205">
                  <c:v>10135.450000000001</c:v>
                </c:pt>
                <c:pt idx="206">
                  <c:v>10129.290000000001</c:v>
                </c:pt>
                <c:pt idx="207">
                  <c:v>10127.34</c:v>
                </c:pt>
                <c:pt idx="208">
                  <c:v>10129.530000000001</c:v>
                </c:pt>
                <c:pt idx="209">
                  <c:v>10128.09</c:v>
                </c:pt>
                <c:pt idx="210">
                  <c:v>10128.040000000001</c:v>
                </c:pt>
                <c:pt idx="211">
                  <c:v>10126.25</c:v>
                </c:pt>
                <c:pt idx="212">
                  <c:v>10124.68</c:v>
                </c:pt>
                <c:pt idx="213">
                  <c:v>10122.82</c:v>
                </c:pt>
                <c:pt idx="214">
                  <c:v>10118.4</c:v>
                </c:pt>
                <c:pt idx="215">
                  <c:v>10117.58</c:v>
                </c:pt>
                <c:pt idx="216">
                  <c:v>10119.74</c:v>
                </c:pt>
                <c:pt idx="217">
                  <c:v>10123.549999999999</c:v>
                </c:pt>
                <c:pt idx="218">
                  <c:v>10129.42</c:v>
                </c:pt>
                <c:pt idx="219">
                  <c:v>10134.299999999999</c:v>
                </c:pt>
                <c:pt idx="220">
                  <c:v>10134.82</c:v>
                </c:pt>
                <c:pt idx="221">
                  <c:v>10136.719999999999</c:v>
                </c:pt>
                <c:pt idx="222">
                  <c:v>10139.98</c:v>
                </c:pt>
                <c:pt idx="223">
                  <c:v>10146.83</c:v>
                </c:pt>
                <c:pt idx="224">
                  <c:v>10152.44</c:v>
                </c:pt>
                <c:pt idx="225">
                  <c:v>10154.219999999999</c:v>
                </c:pt>
                <c:pt idx="226">
                  <c:v>10162.15</c:v>
                </c:pt>
                <c:pt idx="227">
                  <c:v>10169.299999999999</c:v>
                </c:pt>
                <c:pt idx="228">
                  <c:v>10171.5</c:v>
                </c:pt>
                <c:pt idx="229">
                  <c:v>10175.379999999999</c:v>
                </c:pt>
                <c:pt idx="230">
                  <c:v>10175.83</c:v>
                </c:pt>
                <c:pt idx="231">
                  <c:v>10176.469999999999</c:v>
                </c:pt>
                <c:pt idx="232">
                  <c:v>10178.66</c:v>
                </c:pt>
                <c:pt idx="233">
                  <c:v>10185.92</c:v>
                </c:pt>
                <c:pt idx="234">
                  <c:v>10190.66</c:v>
                </c:pt>
                <c:pt idx="235">
                  <c:v>10195.780000000001</c:v>
                </c:pt>
                <c:pt idx="236">
                  <c:v>10202.27</c:v>
                </c:pt>
                <c:pt idx="237">
                  <c:v>10208.790000000001</c:v>
                </c:pt>
                <c:pt idx="238">
                  <c:v>10212.65</c:v>
                </c:pt>
                <c:pt idx="239">
                  <c:v>10224.9</c:v>
                </c:pt>
                <c:pt idx="240">
                  <c:v>10235.59</c:v>
                </c:pt>
                <c:pt idx="241">
                  <c:v>10215.5</c:v>
                </c:pt>
                <c:pt idx="242">
                  <c:v>10207.01</c:v>
                </c:pt>
                <c:pt idx="243">
                  <c:v>10200.84</c:v>
                </c:pt>
                <c:pt idx="244">
                  <c:v>10196.82</c:v>
                </c:pt>
                <c:pt idx="245">
                  <c:v>10193.959999999999</c:v>
                </c:pt>
                <c:pt idx="246">
                  <c:v>10192.43</c:v>
                </c:pt>
                <c:pt idx="247">
                  <c:v>10188.120000000001</c:v>
                </c:pt>
                <c:pt idx="248">
                  <c:v>10185.32</c:v>
                </c:pt>
                <c:pt idx="249">
                  <c:v>10185.24</c:v>
                </c:pt>
                <c:pt idx="250">
                  <c:v>10185.040000000001</c:v>
                </c:pt>
                <c:pt idx="251">
                  <c:v>10185.15</c:v>
                </c:pt>
                <c:pt idx="252">
                  <c:v>10185.379999999999</c:v>
                </c:pt>
                <c:pt idx="253">
                  <c:v>10185.81</c:v>
                </c:pt>
                <c:pt idx="254">
                  <c:v>10185.94</c:v>
                </c:pt>
                <c:pt idx="255">
                  <c:v>10184.719999999999</c:v>
                </c:pt>
                <c:pt idx="256">
                  <c:v>10182.11</c:v>
                </c:pt>
                <c:pt idx="257">
                  <c:v>10182</c:v>
                </c:pt>
                <c:pt idx="258">
                  <c:v>10180.459999999999</c:v>
                </c:pt>
                <c:pt idx="259">
                  <c:v>10178.31</c:v>
                </c:pt>
                <c:pt idx="260">
                  <c:v>10175.67</c:v>
                </c:pt>
                <c:pt idx="261">
                  <c:v>10176.629999999999</c:v>
                </c:pt>
                <c:pt idx="262">
                  <c:v>10174.44</c:v>
                </c:pt>
                <c:pt idx="263">
                  <c:v>10170.620000000001</c:v>
                </c:pt>
                <c:pt idx="264">
                  <c:v>10167.48</c:v>
                </c:pt>
                <c:pt idx="265">
                  <c:v>10164.620000000001</c:v>
                </c:pt>
                <c:pt idx="266">
                  <c:v>10163.530000000001</c:v>
                </c:pt>
                <c:pt idx="267">
                  <c:v>10162.42</c:v>
                </c:pt>
                <c:pt idx="268">
                  <c:v>10158</c:v>
                </c:pt>
                <c:pt idx="269">
                  <c:v>10155.700000000001</c:v>
                </c:pt>
                <c:pt idx="270">
                  <c:v>10154.32</c:v>
                </c:pt>
                <c:pt idx="271">
                  <c:v>10152.75</c:v>
                </c:pt>
                <c:pt idx="272">
                  <c:v>10152.549999999999</c:v>
                </c:pt>
                <c:pt idx="273">
                  <c:v>10153.92</c:v>
                </c:pt>
                <c:pt idx="274">
                  <c:v>10156.219999999999</c:v>
                </c:pt>
                <c:pt idx="275">
                  <c:v>10157.6</c:v>
                </c:pt>
                <c:pt idx="276">
                  <c:v>10161.35</c:v>
                </c:pt>
                <c:pt idx="277">
                  <c:v>10164.129999999999</c:v>
                </c:pt>
                <c:pt idx="278">
                  <c:v>10166.280000000001</c:v>
                </c:pt>
                <c:pt idx="279">
                  <c:v>10168.030000000001</c:v>
                </c:pt>
                <c:pt idx="280">
                  <c:v>10168.209999999999</c:v>
                </c:pt>
                <c:pt idx="281">
                  <c:v>10174.26</c:v>
                </c:pt>
                <c:pt idx="282">
                  <c:v>10177.66</c:v>
                </c:pt>
                <c:pt idx="283">
                  <c:v>10177.700000000001</c:v>
                </c:pt>
                <c:pt idx="284">
                  <c:v>10180.379999999999</c:v>
                </c:pt>
                <c:pt idx="285">
                  <c:v>10184.31</c:v>
                </c:pt>
                <c:pt idx="286">
                  <c:v>10189.76</c:v>
                </c:pt>
                <c:pt idx="287">
                  <c:v>10193.209999999999</c:v>
                </c:pt>
                <c:pt idx="288">
                  <c:v>10196.36</c:v>
                </c:pt>
                <c:pt idx="289">
                  <c:v>10199.67</c:v>
                </c:pt>
                <c:pt idx="290">
                  <c:v>10201.11</c:v>
                </c:pt>
                <c:pt idx="291">
                  <c:v>10203.07</c:v>
                </c:pt>
                <c:pt idx="292">
                  <c:v>10206.17</c:v>
                </c:pt>
                <c:pt idx="293">
                  <c:v>10210.91</c:v>
                </c:pt>
                <c:pt idx="294">
                  <c:v>10216.34</c:v>
                </c:pt>
                <c:pt idx="295">
                  <c:v>10220.719999999999</c:v>
                </c:pt>
                <c:pt idx="296">
                  <c:v>10229.48</c:v>
                </c:pt>
                <c:pt idx="297">
                  <c:v>10253.77</c:v>
                </c:pt>
                <c:pt idx="298">
                  <c:v>10198.040000000001</c:v>
                </c:pt>
                <c:pt idx="299">
                  <c:v>10198.040000000001</c:v>
                </c:pt>
                <c:pt idx="300">
                  <c:v>10195.56</c:v>
                </c:pt>
                <c:pt idx="301">
                  <c:v>10192.549999999999</c:v>
                </c:pt>
                <c:pt idx="302">
                  <c:v>10189.85</c:v>
                </c:pt>
                <c:pt idx="303">
                  <c:v>10187.35</c:v>
                </c:pt>
                <c:pt idx="304">
                  <c:v>10186.969999999999</c:v>
                </c:pt>
                <c:pt idx="305">
                  <c:v>10186.59</c:v>
                </c:pt>
                <c:pt idx="306">
                  <c:v>10185.56</c:v>
                </c:pt>
                <c:pt idx="307">
                  <c:v>10185.33</c:v>
                </c:pt>
                <c:pt idx="308">
                  <c:v>10186.48</c:v>
                </c:pt>
                <c:pt idx="309">
                  <c:v>10186.780000000001</c:v>
                </c:pt>
                <c:pt idx="310">
                  <c:v>10188.11</c:v>
                </c:pt>
                <c:pt idx="311">
                  <c:v>10187.98</c:v>
                </c:pt>
                <c:pt idx="312">
                  <c:v>10187.98</c:v>
                </c:pt>
                <c:pt idx="313">
                  <c:v>10188.16</c:v>
                </c:pt>
                <c:pt idx="314">
                  <c:v>10190.18</c:v>
                </c:pt>
                <c:pt idx="315">
                  <c:v>10190.379999999999</c:v>
                </c:pt>
                <c:pt idx="316">
                  <c:v>10192.23</c:v>
                </c:pt>
                <c:pt idx="317">
                  <c:v>10194.540000000001</c:v>
                </c:pt>
                <c:pt idx="318">
                  <c:v>10197.370000000001</c:v>
                </c:pt>
                <c:pt idx="319">
                  <c:v>10199.549999999999</c:v>
                </c:pt>
                <c:pt idx="320">
                  <c:v>10202.69</c:v>
                </c:pt>
                <c:pt idx="321">
                  <c:v>10207.719999999999</c:v>
                </c:pt>
                <c:pt idx="322">
                  <c:v>10209.58</c:v>
                </c:pt>
                <c:pt idx="323">
                  <c:v>10213.5</c:v>
                </c:pt>
                <c:pt idx="324">
                  <c:v>10214.52</c:v>
                </c:pt>
                <c:pt idx="325">
                  <c:v>10216.16</c:v>
                </c:pt>
                <c:pt idx="326">
                  <c:v>10218.16</c:v>
                </c:pt>
                <c:pt idx="327">
                  <c:v>10222.6</c:v>
                </c:pt>
                <c:pt idx="328">
                  <c:v>10222.73</c:v>
                </c:pt>
                <c:pt idx="329">
                  <c:v>10224.89</c:v>
                </c:pt>
                <c:pt idx="330">
                  <c:v>10228.549999999999</c:v>
                </c:pt>
                <c:pt idx="331">
                  <c:v>10230.780000000001</c:v>
                </c:pt>
                <c:pt idx="332">
                  <c:v>10235.52</c:v>
                </c:pt>
                <c:pt idx="333">
                  <c:v>10236.469999999999</c:v>
                </c:pt>
                <c:pt idx="334">
                  <c:v>10238.84</c:v>
                </c:pt>
                <c:pt idx="335">
                  <c:v>10238.98</c:v>
                </c:pt>
                <c:pt idx="336">
                  <c:v>10241.18</c:v>
                </c:pt>
                <c:pt idx="337">
                  <c:v>10249.280000000001</c:v>
                </c:pt>
                <c:pt idx="338">
                  <c:v>10248.35</c:v>
                </c:pt>
                <c:pt idx="339">
                  <c:v>10248.16</c:v>
                </c:pt>
                <c:pt idx="340">
                  <c:v>10249.26</c:v>
                </c:pt>
                <c:pt idx="341">
                  <c:v>10250.799999999999</c:v>
                </c:pt>
                <c:pt idx="342">
                  <c:v>10249.709999999999</c:v>
                </c:pt>
                <c:pt idx="343">
                  <c:v>10248.9</c:v>
                </c:pt>
                <c:pt idx="344">
                  <c:v>10251.280000000001</c:v>
                </c:pt>
                <c:pt idx="345">
                  <c:v>10251.870000000001</c:v>
                </c:pt>
                <c:pt idx="346">
                  <c:v>10252.19</c:v>
                </c:pt>
                <c:pt idx="347">
                  <c:v>10250.99</c:v>
                </c:pt>
                <c:pt idx="348">
                  <c:v>10246.99</c:v>
                </c:pt>
                <c:pt idx="349">
                  <c:v>10244.82</c:v>
                </c:pt>
                <c:pt idx="350">
                  <c:v>10244.11</c:v>
                </c:pt>
                <c:pt idx="351">
                  <c:v>10243.52</c:v>
                </c:pt>
                <c:pt idx="352">
                  <c:v>10244.780000000001</c:v>
                </c:pt>
                <c:pt idx="353">
                  <c:v>10246.09</c:v>
                </c:pt>
                <c:pt idx="354">
                  <c:v>10257.255000000001</c:v>
                </c:pt>
                <c:pt idx="355">
                  <c:v>10224.620000000001</c:v>
                </c:pt>
                <c:pt idx="356">
                  <c:v>10229.08</c:v>
                </c:pt>
                <c:pt idx="357">
                  <c:v>10229.299999999999</c:v>
                </c:pt>
                <c:pt idx="358">
                  <c:v>10231.299999999999</c:v>
                </c:pt>
                <c:pt idx="359">
                  <c:v>10231.4</c:v>
                </c:pt>
                <c:pt idx="360">
                  <c:v>10233.280000000001</c:v>
                </c:pt>
                <c:pt idx="361">
                  <c:v>10235.09</c:v>
                </c:pt>
                <c:pt idx="362">
                  <c:v>10235.280000000001</c:v>
                </c:pt>
                <c:pt idx="363">
                  <c:v>10236.44</c:v>
                </c:pt>
                <c:pt idx="364">
                  <c:v>10242.31</c:v>
                </c:pt>
                <c:pt idx="365">
                  <c:v>10245.41</c:v>
                </c:pt>
                <c:pt idx="366">
                  <c:v>10244.84</c:v>
                </c:pt>
                <c:pt idx="367">
                  <c:v>10244.67</c:v>
                </c:pt>
                <c:pt idx="368">
                  <c:v>10245.59</c:v>
                </c:pt>
                <c:pt idx="369">
                  <c:v>10240.959999999999</c:v>
                </c:pt>
                <c:pt idx="370">
                  <c:v>10237.709999999999</c:v>
                </c:pt>
                <c:pt idx="371">
                  <c:v>10234.84</c:v>
                </c:pt>
                <c:pt idx="372">
                  <c:v>10231.6</c:v>
                </c:pt>
                <c:pt idx="373">
                  <c:v>10226.450000000001</c:v>
                </c:pt>
                <c:pt idx="374">
                  <c:v>10221.43</c:v>
                </c:pt>
                <c:pt idx="375">
                  <c:v>10221.700000000001</c:v>
                </c:pt>
                <c:pt idx="376">
                  <c:v>10226.66</c:v>
                </c:pt>
                <c:pt idx="377">
                  <c:v>10229.36</c:v>
                </c:pt>
                <c:pt idx="378">
                  <c:v>10233.44</c:v>
                </c:pt>
                <c:pt idx="379">
                  <c:v>10241.11</c:v>
                </c:pt>
                <c:pt idx="380">
                  <c:v>10249.870000000001</c:v>
                </c:pt>
                <c:pt idx="381">
                  <c:v>10256.93</c:v>
                </c:pt>
                <c:pt idx="382">
                  <c:v>10262.94</c:v>
                </c:pt>
                <c:pt idx="383">
                  <c:v>10271.27</c:v>
                </c:pt>
                <c:pt idx="384">
                  <c:v>10277.48</c:v>
                </c:pt>
                <c:pt idx="385">
                  <c:v>10282.57</c:v>
                </c:pt>
                <c:pt idx="386">
                  <c:v>10286.23</c:v>
                </c:pt>
                <c:pt idx="387">
                  <c:v>10290.06</c:v>
                </c:pt>
                <c:pt idx="388">
                  <c:v>10292.280000000001</c:v>
                </c:pt>
                <c:pt idx="389">
                  <c:v>10294.700000000001</c:v>
                </c:pt>
                <c:pt idx="390">
                  <c:v>10296.120000000001</c:v>
                </c:pt>
                <c:pt idx="391">
                  <c:v>10297.34</c:v>
                </c:pt>
                <c:pt idx="392">
                  <c:v>10298.66</c:v>
                </c:pt>
                <c:pt idx="393">
                  <c:v>10299</c:v>
                </c:pt>
                <c:pt idx="394">
                  <c:v>10299.030000000001</c:v>
                </c:pt>
                <c:pt idx="395">
                  <c:v>10298.049999999999</c:v>
                </c:pt>
                <c:pt idx="396">
                  <c:v>10296.69</c:v>
                </c:pt>
                <c:pt idx="397">
                  <c:v>10295.42</c:v>
                </c:pt>
                <c:pt idx="398">
                  <c:v>10294.26</c:v>
                </c:pt>
                <c:pt idx="399">
                  <c:v>10293.25</c:v>
                </c:pt>
                <c:pt idx="400">
                  <c:v>10292.06</c:v>
                </c:pt>
                <c:pt idx="401">
                  <c:v>10290.68</c:v>
                </c:pt>
                <c:pt idx="402">
                  <c:v>10289.959999999999</c:v>
                </c:pt>
                <c:pt idx="403">
                  <c:v>10289.18</c:v>
                </c:pt>
                <c:pt idx="404">
                  <c:v>10288.61</c:v>
                </c:pt>
                <c:pt idx="405">
                  <c:v>10288.33</c:v>
                </c:pt>
                <c:pt idx="406">
                  <c:v>10288.14</c:v>
                </c:pt>
                <c:pt idx="407">
                  <c:v>10288.030000000001</c:v>
                </c:pt>
                <c:pt idx="408">
                  <c:v>10289.23</c:v>
                </c:pt>
                <c:pt idx="409">
                  <c:v>10289.370000000001</c:v>
                </c:pt>
                <c:pt idx="410">
                  <c:v>10290.56</c:v>
                </c:pt>
                <c:pt idx="411">
                  <c:v>10291.52</c:v>
                </c:pt>
                <c:pt idx="412">
                  <c:v>10296.19</c:v>
                </c:pt>
                <c:pt idx="413">
                  <c:v>10299.65</c:v>
                </c:pt>
                <c:pt idx="414">
                  <c:v>10301.94</c:v>
                </c:pt>
                <c:pt idx="415">
                  <c:v>10301.959999999999</c:v>
                </c:pt>
                <c:pt idx="416">
                  <c:v>10301.549999999999</c:v>
                </c:pt>
                <c:pt idx="417">
                  <c:v>10301</c:v>
                </c:pt>
                <c:pt idx="418">
                  <c:v>10300.73</c:v>
                </c:pt>
                <c:pt idx="419">
                  <c:v>10300.33</c:v>
                </c:pt>
                <c:pt idx="420">
                  <c:v>10299.07</c:v>
                </c:pt>
                <c:pt idx="421">
                  <c:v>10298.81</c:v>
                </c:pt>
                <c:pt idx="422">
                  <c:v>10298.36</c:v>
                </c:pt>
                <c:pt idx="423">
                  <c:v>10296.66</c:v>
                </c:pt>
                <c:pt idx="424">
                  <c:v>10296.18</c:v>
                </c:pt>
                <c:pt idx="425">
                  <c:v>10295.719999999999</c:v>
                </c:pt>
                <c:pt idx="426">
                  <c:v>10295.51</c:v>
                </c:pt>
                <c:pt idx="427">
                  <c:v>10295.33</c:v>
                </c:pt>
                <c:pt idx="428">
                  <c:v>10294.17</c:v>
                </c:pt>
                <c:pt idx="429">
                  <c:v>10293.85</c:v>
                </c:pt>
                <c:pt idx="430">
                  <c:v>10293.469999999999</c:v>
                </c:pt>
                <c:pt idx="431">
                  <c:v>10293.08</c:v>
                </c:pt>
                <c:pt idx="432">
                  <c:v>10292.44</c:v>
                </c:pt>
                <c:pt idx="433">
                  <c:v>10291.74</c:v>
                </c:pt>
                <c:pt idx="434">
                  <c:v>10291.34</c:v>
                </c:pt>
                <c:pt idx="435">
                  <c:v>10291.379999999999</c:v>
                </c:pt>
                <c:pt idx="436">
                  <c:v>10290.36</c:v>
                </c:pt>
                <c:pt idx="437">
                  <c:v>10290.370000000001</c:v>
                </c:pt>
                <c:pt idx="438">
                  <c:v>10290.450000000001</c:v>
                </c:pt>
                <c:pt idx="439">
                  <c:v>10290.450000000001</c:v>
                </c:pt>
                <c:pt idx="440">
                  <c:v>10290.07</c:v>
                </c:pt>
                <c:pt idx="441">
                  <c:v>10290.06</c:v>
                </c:pt>
                <c:pt idx="442">
                  <c:v>10289.780000000001</c:v>
                </c:pt>
                <c:pt idx="443">
                  <c:v>10289.48</c:v>
                </c:pt>
                <c:pt idx="444">
                  <c:v>10289.5</c:v>
                </c:pt>
                <c:pt idx="445">
                  <c:v>10287.950000000001</c:v>
                </c:pt>
                <c:pt idx="446">
                  <c:v>10287.56</c:v>
                </c:pt>
                <c:pt idx="447">
                  <c:v>10288.41</c:v>
                </c:pt>
                <c:pt idx="448">
                  <c:v>10287.950000000001</c:v>
                </c:pt>
                <c:pt idx="449">
                  <c:v>10287.89</c:v>
                </c:pt>
                <c:pt idx="450">
                  <c:v>10288.02</c:v>
                </c:pt>
                <c:pt idx="451">
                  <c:v>10288.14</c:v>
                </c:pt>
                <c:pt idx="452">
                  <c:v>10288.35</c:v>
                </c:pt>
                <c:pt idx="453">
                  <c:v>10288.4</c:v>
                </c:pt>
                <c:pt idx="454">
                  <c:v>10287.52</c:v>
                </c:pt>
                <c:pt idx="455">
                  <c:v>10288.07</c:v>
                </c:pt>
                <c:pt idx="456">
                  <c:v>10289.35</c:v>
                </c:pt>
                <c:pt idx="457">
                  <c:v>10289.68</c:v>
                </c:pt>
                <c:pt idx="458">
                  <c:v>10292.07</c:v>
                </c:pt>
                <c:pt idx="459">
                  <c:v>10294.709999999999</c:v>
                </c:pt>
                <c:pt idx="460">
                  <c:v>10297.64</c:v>
                </c:pt>
                <c:pt idx="461">
                  <c:v>10301.57</c:v>
                </c:pt>
                <c:pt idx="462">
                  <c:v>10300.31</c:v>
                </c:pt>
                <c:pt idx="463">
                  <c:v>10300.870000000001</c:v>
                </c:pt>
                <c:pt idx="464">
                  <c:v>10303.61</c:v>
                </c:pt>
                <c:pt idx="465">
                  <c:v>10300.23</c:v>
                </c:pt>
                <c:pt idx="466">
                  <c:v>10299.43</c:v>
                </c:pt>
                <c:pt idx="467">
                  <c:v>10305.94</c:v>
                </c:pt>
                <c:pt idx="468">
                  <c:v>10307.84</c:v>
                </c:pt>
                <c:pt idx="469">
                  <c:v>10308.56</c:v>
                </c:pt>
                <c:pt idx="470">
                  <c:v>10313.219999999999</c:v>
                </c:pt>
                <c:pt idx="471">
                  <c:v>10313.14</c:v>
                </c:pt>
                <c:pt idx="472">
                  <c:v>10313.86</c:v>
                </c:pt>
                <c:pt idx="473">
                  <c:v>10316.35</c:v>
                </c:pt>
                <c:pt idx="474">
                  <c:v>10319.08</c:v>
                </c:pt>
                <c:pt idx="475">
                  <c:v>10316.6</c:v>
                </c:pt>
                <c:pt idx="476">
                  <c:v>10314.129999999999</c:v>
                </c:pt>
                <c:pt idx="477">
                  <c:v>10315.23</c:v>
                </c:pt>
                <c:pt idx="478">
                  <c:v>10317.620000000001</c:v>
                </c:pt>
                <c:pt idx="479">
                  <c:v>10319.65</c:v>
                </c:pt>
                <c:pt idx="480">
                  <c:v>10319.02</c:v>
                </c:pt>
                <c:pt idx="481">
                  <c:v>10320.530000000001</c:v>
                </c:pt>
                <c:pt idx="482">
                  <c:v>10320.66</c:v>
                </c:pt>
                <c:pt idx="483">
                  <c:v>10320.790000000001</c:v>
                </c:pt>
                <c:pt idx="484">
                  <c:v>10321.049999999999</c:v>
                </c:pt>
                <c:pt idx="485">
                  <c:v>10322.200000000001</c:v>
                </c:pt>
                <c:pt idx="486">
                  <c:v>10323.06</c:v>
                </c:pt>
                <c:pt idx="487">
                  <c:v>10324.280000000001</c:v>
                </c:pt>
                <c:pt idx="488">
                  <c:v>10321.780000000001</c:v>
                </c:pt>
                <c:pt idx="489">
                  <c:v>10320.44</c:v>
                </c:pt>
                <c:pt idx="490">
                  <c:v>10320.91</c:v>
                </c:pt>
                <c:pt idx="491">
                  <c:v>10323.09</c:v>
                </c:pt>
                <c:pt idx="492">
                  <c:v>10324.709999999999</c:v>
                </c:pt>
                <c:pt idx="493">
                  <c:v>10326.09</c:v>
                </c:pt>
                <c:pt idx="494">
                  <c:v>10326.69</c:v>
                </c:pt>
                <c:pt idx="495">
                  <c:v>10327.34</c:v>
                </c:pt>
                <c:pt idx="496">
                  <c:v>10327.700000000001</c:v>
                </c:pt>
                <c:pt idx="497">
                  <c:v>10326.23</c:v>
                </c:pt>
                <c:pt idx="498">
                  <c:v>10325.5</c:v>
                </c:pt>
                <c:pt idx="499">
                  <c:v>10325.08</c:v>
                </c:pt>
                <c:pt idx="500">
                  <c:v>10322.969999999999</c:v>
                </c:pt>
                <c:pt idx="501">
                  <c:v>10322.86</c:v>
                </c:pt>
                <c:pt idx="502">
                  <c:v>10322.06</c:v>
                </c:pt>
                <c:pt idx="503">
                  <c:v>10320.469999999999</c:v>
                </c:pt>
                <c:pt idx="504">
                  <c:v>10320.1</c:v>
                </c:pt>
                <c:pt idx="505">
                  <c:v>10319.44</c:v>
                </c:pt>
                <c:pt idx="506">
                  <c:v>10318.15</c:v>
                </c:pt>
                <c:pt idx="507">
                  <c:v>10316.52</c:v>
                </c:pt>
                <c:pt idx="508">
                  <c:v>10314.780000000001</c:v>
                </c:pt>
                <c:pt idx="509">
                  <c:v>10312.94</c:v>
                </c:pt>
                <c:pt idx="510">
                  <c:v>10311.459999999999</c:v>
                </c:pt>
                <c:pt idx="511">
                  <c:v>10310.24</c:v>
                </c:pt>
                <c:pt idx="512">
                  <c:v>10309</c:v>
                </c:pt>
                <c:pt idx="513">
                  <c:v>10307.36</c:v>
                </c:pt>
                <c:pt idx="514">
                  <c:v>10304.98</c:v>
                </c:pt>
                <c:pt idx="515">
                  <c:v>10303.06</c:v>
                </c:pt>
                <c:pt idx="516">
                  <c:v>10301.14</c:v>
                </c:pt>
                <c:pt idx="517">
                  <c:v>10299.52</c:v>
                </c:pt>
                <c:pt idx="518">
                  <c:v>10297.08</c:v>
                </c:pt>
                <c:pt idx="519">
                  <c:v>10294.780000000001</c:v>
                </c:pt>
                <c:pt idx="520">
                  <c:v>10292.74</c:v>
                </c:pt>
                <c:pt idx="521">
                  <c:v>10290.82</c:v>
                </c:pt>
                <c:pt idx="522">
                  <c:v>10289.370000000001</c:v>
                </c:pt>
                <c:pt idx="523">
                  <c:v>10286.98</c:v>
                </c:pt>
                <c:pt idx="524">
                  <c:v>10285.25</c:v>
                </c:pt>
                <c:pt idx="525">
                  <c:v>10283.209999999999</c:v>
                </c:pt>
                <c:pt idx="526">
                  <c:v>10281.91</c:v>
                </c:pt>
                <c:pt idx="527">
                  <c:v>10279.11</c:v>
                </c:pt>
                <c:pt idx="528">
                  <c:v>10277.73</c:v>
                </c:pt>
                <c:pt idx="529">
                  <c:v>10276.030000000001</c:v>
                </c:pt>
                <c:pt idx="530">
                  <c:v>10274.35</c:v>
                </c:pt>
                <c:pt idx="531">
                  <c:v>10271.959999999999</c:v>
                </c:pt>
                <c:pt idx="532">
                  <c:v>10269.25</c:v>
                </c:pt>
                <c:pt idx="533">
                  <c:v>10267.66</c:v>
                </c:pt>
                <c:pt idx="534">
                  <c:v>10265.879999999999</c:v>
                </c:pt>
                <c:pt idx="535">
                  <c:v>10263.620000000001</c:v>
                </c:pt>
                <c:pt idx="536">
                  <c:v>10260.91</c:v>
                </c:pt>
                <c:pt idx="537">
                  <c:v>10259.23</c:v>
                </c:pt>
                <c:pt idx="538">
                  <c:v>10257.049999999999</c:v>
                </c:pt>
                <c:pt idx="539">
                  <c:v>10254.66</c:v>
                </c:pt>
                <c:pt idx="540">
                  <c:v>10252.56</c:v>
                </c:pt>
                <c:pt idx="541">
                  <c:v>10250.35</c:v>
                </c:pt>
                <c:pt idx="542">
                  <c:v>10248.67</c:v>
                </c:pt>
                <c:pt idx="543">
                  <c:v>10246.44</c:v>
                </c:pt>
                <c:pt idx="544">
                  <c:v>10243.85</c:v>
                </c:pt>
                <c:pt idx="545">
                  <c:v>10242.18</c:v>
                </c:pt>
                <c:pt idx="546">
                  <c:v>10239.56</c:v>
                </c:pt>
                <c:pt idx="547">
                  <c:v>10237.290000000001</c:v>
                </c:pt>
                <c:pt idx="548">
                  <c:v>10234.66</c:v>
                </c:pt>
                <c:pt idx="549">
                  <c:v>10232.799999999999</c:v>
                </c:pt>
                <c:pt idx="550">
                  <c:v>10230.370000000001</c:v>
                </c:pt>
                <c:pt idx="551">
                  <c:v>10228.290000000001</c:v>
                </c:pt>
                <c:pt idx="552">
                  <c:v>10225.82</c:v>
                </c:pt>
                <c:pt idx="553">
                  <c:v>10223.879999999999</c:v>
                </c:pt>
                <c:pt idx="554">
                  <c:v>10222.01</c:v>
                </c:pt>
                <c:pt idx="555">
                  <c:v>10220.36</c:v>
                </c:pt>
                <c:pt idx="556">
                  <c:v>10218.09</c:v>
                </c:pt>
                <c:pt idx="557">
                  <c:v>10216</c:v>
                </c:pt>
                <c:pt idx="558">
                  <c:v>10214.11</c:v>
                </c:pt>
                <c:pt idx="559">
                  <c:v>10211.89</c:v>
                </c:pt>
                <c:pt idx="560">
                  <c:v>10210.11</c:v>
                </c:pt>
                <c:pt idx="561">
                  <c:v>10208.24</c:v>
                </c:pt>
                <c:pt idx="562">
                  <c:v>10206.290000000001</c:v>
                </c:pt>
                <c:pt idx="563">
                  <c:v>10204.31</c:v>
                </c:pt>
                <c:pt idx="564">
                  <c:v>10202.799999999999</c:v>
                </c:pt>
                <c:pt idx="565">
                  <c:v>10201.51</c:v>
                </c:pt>
                <c:pt idx="566">
                  <c:v>10199.57</c:v>
                </c:pt>
                <c:pt idx="567">
                  <c:v>10197.42</c:v>
                </c:pt>
                <c:pt idx="568">
                  <c:v>10195.86</c:v>
                </c:pt>
                <c:pt idx="569">
                  <c:v>10194.549999999999</c:v>
                </c:pt>
                <c:pt idx="570">
                  <c:v>10192.75</c:v>
                </c:pt>
                <c:pt idx="571">
                  <c:v>10191.629999999999</c:v>
                </c:pt>
                <c:pt idx="572">
                  <c:v>10190.700000000001</c:v>
                </c:pt>
                <c:pt idx="573">
                  <c:v>10189.06</c:v>
                </c:pt>
                <c:pt idx="574">
                  <c:v>10187.719999999999</c:v>
                </c:pt>
                <c:pt idx="575">
                  <c:v>10184.9</c:v>
                </c:pt>
                <c:pt idx="576">
                  <c:v>10180.84</c:v>
                </c:pt>
                <c:pt idx="577">
                  <c:v>10170.27</c:v>
                </c:pt>
                <c:pt idx="578">
                  <c:v>10141.719999999999</c:v>
                </c:pt>
                <c:pt idx="579">
                  <c:v>10067.61</c:v>
                </c:pt>
                <c:pt idx="580">
                  <c:v>9885.31</c:v>
                </c:pt>
                <c:pt idx="581">
                  <c:v>9543.42</c:v>
                </c:pt>
                <c:pt idx="582">
                  <c:v>9135.77</c:v>
                </c:pt>
                <c:pt idx="583">
                  <c:v>8147.0599999999995</c:v>
                </c:pt>
                <c:pt idx="584">
                  <c:v>4007.24</c:v>
                </c:pt>
                <c:pt idx="585">
                  <c:v>2727.88</c:v>
                </c:pt>
                <c:pt idx="586">
                  <c:v>2007.4</c:v>
                </c:pt>
                <c:pt idx="587">
                  <c:v>1531.88</c:v>
                </c:pt>
                <c:pt idx="588">
                  <c:v>1193.03</c:v>
                </c:pt>
                <c:pt idx="589">
                  <c:v>941.37</c:v>
                </c:pt>
                <c:pt idx="590">
                  <c:v>748.17</c:v>
                </c:pt>
                <c:pt idx="591">
                  <c:v>593.66999999999996</c:v>
                </c:pt>
                <c:pt idx="592">
                  <c:v>468.38</c:v>
                </c:pt>
                <c:pt idx="593">
                  <c:v>364.48</c:v>
                </c:pt>
                <c:pt idx="594">
                  <c:v>277.27999999999997</c:v>
                </c:pt>
                <c:pt idx="595">
                  <c:v>203.96</c:v>
                </c:pt>
                <c:pt idx="596">
                  <c:v>143.26</c:v>
                </c:pt>
                <c:pt idx="597">
                  <c:v>92.79</c:v>
                </c:pt>
                <c:pt idx="598">
                  <c:v>51.65</c:v>
                </c:pt>
                <c:pt idx="599">
                  <c:v>18.8</c:v>
                </c:pt>
                <c:pt idx="600">
                  <c:v>-6.24</c:v>
                </c:pt>
                <c:pt idx="601">
                  <c:v>-24.81</c:v>
                </c:pt>
                <c:pt idx="602">
                  <c:v>-38.39</c:v>
                </c:pt>
                <c:pt idx="603">
                  <c:v>-47.37</c:v>
                </c:pt>
                <c:pt idx="604">
                  <c:v>-52.62</c:v>
                </c:pt>
                <c:pt idx="605">
                  <c:v>-55.69</c:v>
                </c:pt>
                <c:pt idx="606">
                  <c:v>-56.08</c:v>
                </c:pt>
                <c:pt idx="607">
                  <c:v>-55.17</c:v>
                </c:pt>
                <c:pt idx="608">
                  <c:v>-53.2</c:v>
                </c:pt>
                <c:pt idx="609">
                  <c:v>-51.13</c:v>
                </c:pt>
                <c:pt idx="610">
                  <c:v>-48.93</c:v>
                </c:pt>
                <c:pt idx="611">
                  <c:v>-45.78</c:v>
                </c:pt>
                <c:pt idx="612">
                  <c:v>-43.21</c:v>
                </c:pt>
                <c:pt idx="613">
                  <c:v>-40.21</c:v>
                </c:pt>
                <c:pt idx="614">
                  <c:v>-37.840000000000003</c:v>
                </c:pt>
                <c:pt idx="615">
                  <c:v>-34.79</c:v>
                </c:pt>
                <c:pt idx="616">
                  <c:v>-32.950000000000003</c:v>
                </c:pt>
                <c:pt idx="617">
                  <c:v>-30.96</c:v>
                </c:pt>
                <c:pt idx="618">
                  <c:v>-28.51</c:v>
                </c:pt>
                <c:pt idx="619">
                  <c:v>-26.71</c:v>
                </c:pt>
                <c:pt idx="620">
                  <c:v>-25.28</c:v>
                </c:pt>
                <c:pt idx="621">
                  <c:v>-23.75</c:v>
                </c:pt>
                <c:pt idx="622">
                  <c:v>-22.5</c:v>
                </c:pt>
                <c:pt idx="623">
                  <c:v>-21.15</c:v>
                </c:pt>
                <c:pt idx="624">
                  <c:v>-19.91</c:v>
                </c:pt>
                <c:pt idx="625">
                  <c:v>-18.690000000000001</c:v>
                </c:pt>
                <c:pt idx="626">
                  <c:v>-17.62</c:v>
                </c:pt>
                <c:pt idx="627">
                  <c:v>-15.93</c:v>
                </c:pt>
                <c:pt idx="628">
                  <c:v>-15.18</c:v>
                </c:pt>
                <c:pt idx="629">
                  <c:v>-14.73</c:v>
                </c:pt>
                <c:pt idx="630">
                  <c:v>-14.26</c:v>
                </c:pt>
                <c:pt idx="631">
                  <c:v>-13.08</c:v>
                </c:pt>
                <c:pt idx="632">
                  <c:v>-12.63</c:v>
                </c:pt>
                <c:pt idx="633">
                  <c:v>-12.13</c:v>
                </c:pt>
                <c:pt idx="634">
                  <c:v>-11.28</c:v>
                </c:pt>
                <c:pt idx="635">
                  <c:v>-10.74</c:v>
                </c:pt>
                <c:pt idx="636">
                  <c:v>-10.32</c:v>
                </c:pt>
                <c:pt idx="637">
                  <c:v>-9.9600000000000009</c:v>
                </c:pt>
                <c:pt idx="638">
                  <c:v>-9.65</c:v>
                </c:pt>
                <c:pt idx="639">
                  <c:v>-9.1</c:v>
                </c:pt>
                <c:pt idx="640">
                  <c:v>-8.81</c:v>
                </c:pt>
                <c:pt idx="641">
                  <c:v>-8.35</c:v>
                </c:pt>
                <c:pt idx="642">
                  <c:v>-8.08</c:v>
                </c:pt>
                <c:pt idx="643">
                  <c:v>-7.55</c:v>
                </c:pt>
                <c:pt idx="644">
                  <c:v>-7.2</c:v>
                </c:pt>
                <c:pt idx="645">
                  <c:v>-7.03</c:v>
                </c:pt>
                <c:pt idx="646">
                  <c:v>-6.83</c:v>
                </c:pt>
                <c:pt idx="647">
                  <c:v>-6.51</c:v>
                </c:pt>
                <c:pt idx="648">
                  <c:v>-6.3</c:v>
                </c:pt>
                <c:pt idx="649">
                  <c:v>-5.96</c:v>
                </c:pt>
                <c:pt idx="650">
                  <c:v>-5.77</c:v>
                </c:pt>
                <c:pt idx="651">
                  <c:v>-5.58</c:v>
                </c:pt>
                <c:pt idx="652">
                  <c:v>-5.25</c:v>
                </c:pt>
                <c:pt idx="653">
                  <c:v>-5.0199999999999996</c:v>
                </c:pt>
                <c:pt idx="654">
                  <c:v>-4.8499999999999996</c:v>
                </c:pt>
                <c:pt idx="655">
                  <c:v>-4.74</c:v>
                </c:pt>
                <c:pt idx="656">
                  <c:v>-4.5</c:v>
                </c:pt>
                <c:pt idx="657">
                  <c:v>-4.33</c:v>
                </c:pt>
                <c:pt idx="658">
                  <c:v>-4.17</c:v>
                </c:pt>
                <c:pt idx="659">
                  <c:v>-4.05</c:v>
                </c:pt>
                <c:pt idx="660">
                  <c:v>-3.95</c:v>
                </c:pt>
                <c:pt idx="661">
                  <c:v>-3.81</c:v>
                </c:pt>
                <c:pt idx="662">
                  <c:v>-3.69</c:v>
                </c:pt>
                <c:pt idx="663">
                  <c:v>-3.58</c:v>
                </c:pt>
                <c:pt idx="664">
                  <c:v>-3.46</c:v>
                </c:pt>
                <c:pt idx="665">
                  <c:v>-3.33</c:v>
                </c:pt>
                <c:pt idx="666">
                  <c:v>-3.25</c:v>
                </c:pt>
                <c:pt idx="667">
                  <c:v>-3.08</c:v>
                </c:pt>
                <c:pt idx="668">
                  <c:v>-3.08</c:v>
                </c:pt>
                <c:pt idx="669">
                  <c:v>-2.95</c:v>
                </c:pt>
                <c:pt idx="670">
                  <c:v>-2.84</c:v>
                </c:pt>
                <c:pt idx="671">
                  <c:v>-2.67</c:v>
                </c:pt>
                <c:pt idx="672">
                  <c:v>-2.61</c:v>
                </c:pt>
                <c:pt idx="673">
                  <c:v>-2.56</c:v>
                </c:pt>
                <c:pt idx="674">
                  <c:v>-2.4500000000000002</c:v>
                </c:pt>
                <c:pt idx="675">
                  <c:v>-2.38</c:v>
                </c:pt>
                <c:pt idx="676">
                  <c:v>-2.2999999999999998</c:v>
                </c:pt>
                <c:pt idx="677">
                  <c:v>-2.23</c:v>
                </c:pt>
                <c:pt idx="678">
                  <c:v>-2.09</c:v>
                </c:pt>
                <c:pt idx="679">
                  <c:v>-2.0299999999999998</c:v>
                </c:pt>
                <c:pt idx="680">
                  <c:v>-1.97</c:v>
                </c:pt>
                <c:pt idx="681">
                  <c:v>-1.92</c:v>
                </c:pt>
                <c:pt idx="682">
                  <c:v>-1.8</c:v>
                </c:pt>
                <c:pt idx="683">
                  <c:v>-1.7</c:v>
                </c:pt>
                <c:pt idx="684">
                  <c:v>-1.66</c:v>
                </c:pt>
                <c:pt idx="685">
                  <c:v>-1.6</c:v>
                </c:pt>
                <c:pt idx="686">
                  <c:v>-1.57</c:v>
                </c:pt>
                <c:pt idx="687">
                  <c:v>-1.58</c:v>
                </c:pt>
                <c:pt idx="688">
                  <c:v>-1.48</c:v>
                </c:pt>
                <c:pt idx="689">
                  <c:v>-1.42</c:v>
                </c:pt>
                <c:pt idx="690">
                  <c:v>-1.37</c:v>
                </c:pt>
                <c:pt idx="691">
                  <c:v>-1.36</c:v>
                </c:pt>
                <c:pt idx="692">
                  <c:v>-1.32</c:v>
                </c:pt>
                <c:pt idx="693">
                  <c:v>-1.22</c:v>
                </c:pt>
                <c:pt idx="694">
                  <c:v>-1.1499999999999999</c:v>
                </c:pt>
                <c:pt idx="695">
                  <c:v>-1.1499999999999999</c:v>
                </c:pt>
                <c:pt idx="696">
                  <c:v>-1.04</c:v>
                </c:pt>
                <c:pt idx="697">
                  <c:v>-0.98</c:v>
                </c:pt>
                <c:pt idx="698">
                  <c:v>-0.96</c:v>
                </c:pt>
                <c:pt idx="699">
                  <c:v>-0.93</c:v>
                </c:pt>
                <c:pt idx="700">
                  <c:v>-0.91</c:v>
                </c:pt>
                <c:pt idx="701">
                  <c:v>-0.86</c:v>
                </c:pt>
                <c:pt idx="702">
                  <c:v>-0.82</c:v>
                </c:pt>
                <c:pt idx="703">
                  <c:v>-0.82</c:v>
                </c:pt>
                <c:pt idx="704">
                  <c:v>-0.76</c:v>
                </c:pt>
                <c:pt idx="705">
                  <c:v>-0.67</c:v>
                </c:pt>
                <c:pt idx="706">
                  <c:v>-0.61</c:v>
                </c:pt>
                <c:pt idx="707">
                  <c:v>-0.64</c:v>
                </c:pt>
                <c:pt idx="708">
                  <c:v>-0.57999999999999996</c:v>
                </c:pt>
              </c:numCache>
            </c:numRef>
          </c:yVal>
          <c:smooth val="1"/>
          <c:extLst xmlns:c16r2="http://schemas.microsoft.com/office/drawing/2015/06/chart">
            <c:ext xmlns:c16="http://schemas.microsoft.com/office/drawing/2014/chart" uri="{C3380CC4-5D6E-409C-BE32-E72D297353CC}">
              <c16:uniqueId val="{00000005-D501-4853-9D09-CF2B21632C93}"/>
            </c:ext>
          </c:extLst>
        </c:ser>
        <c:ser>
          <c:idx val="6"/>
          <c:order val="6"/>
          <c:tx>
            <c:strRef>
              <c:f>水平场均匀性!$K$23</c:f>
              <c:strCache>
                <c:ptCount val="1"/>
                <c:pt idx="0">
                  <c:v>X=-0</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水平场均匀性!$K$24:$K$732</c:f>
              <c:numCache>
                <c:formatCode>General</c:formatCode>
                <c:ptCount val="709"/>
                <c:pt idx="0">
                  <c:v>-1.19</c:v>
                </c:pt>
                <c:pt idx="1">
                  <c:v>-1.1599999999999999</c:v>
                </c:pt>
                <c:pt idx="2">
                  <c:v>-1.19</c:v>
                </c:pt>
                <c:pt idx="3">
                  <c:v>-1.22</c:v>
                </c:pt>
                <c:pt idx="4">
                  <c:v>-1.25</c:v>
                </c:pt>
                <c:pt idx="5">
                  <c:v>-1.22</c:v>
                </c:pt>
                <c:pt idx="6">
                  <c:v>-1.23</c:v>
                </c:pt>
                <c:pt idx="7">
                  <c:v>-1.25</c:v>
                </c:pt>
                <c:pt idx="8">
                  <c:v>-1.29</c:v>
                </c:pt>
                <c:pt idx="9">
                  <c:v>-1.3</c:v>
                </c:pt>
                <c:pt idx="10">
                  <c:v>-1.35</c:v>
                </c:pt>
                <c:pt idx="11">
                  <c:v>-1.4</c:v>
                </c:pt>
                <c:pt idx="12">
                  <c:v>-1.46</c:v>
                </c:pt>
                <c:pt idx="13">
                  <c:v>-1.5</c:v>
                </c:pt>
                <c:pt idx="14">
                  <c:v>-1.56</c:v>
                </c:pt>
                <c:pt idx="15">
                  <c:v>-1.61</c:v>
                </c:pt>
                <c:pt idx="16">
                  <c:v>-1.64</c:v>
                </c:pt>
                <c:pt idx="17">
                  <c:v>-1.68</c:v>
                </c:pt>
                <c:pt idx="18">
                  <c:v>-1.72</c:v>
                </c:pt>
                <c:pt idx="19">
                  <c:v>-1.77</c:v>
                </c:pt>
                <c:pt idx="20">
                  <c:v>-1.79</c:v>
                </c:pt>
                <c:pt idx="21">
                  <c:v>-1.84</c:v>
                </c:pt>
                <c:pt idx="22">
                  <c:v>-1.91</c:v>
                </c:pt>
                <c:pt idx="23">
                  <c:v>-1.96</c:v>
                </c:pt>
                <c:pt idx="24">
                  <c:v>-2.1</c:v>
                </c:pt>
                <c:pt idx="25">
                  <c:v>-2.2000000000000002</c:v>
                </c:pt>
                <c:pt idx="26">
                  <c:v>-2.21</c:v>
                </c:pt>
                <c:pt idx="27">
                  <c:v>-2.17</c:v>
                </c:pt>
                <c:pt idx="28">
                  <c:v>-2.2400000000000002</c:v>
                </c:pt>
                <c:pt idx="29">
                  <c:v>-2.48</c:v>
                </c:pt>
                <c:pt idx="30">
                  <c:v>-2.52</c:v>
                </c:pt>
                <c:pt idx="31">
                  <c:v>-2.66</c:v>
                </c:pt>
                <c:pt idx="32">
                  <c:v>-2.66</c:v>
                </c:pt>
                <c:pt idx="33">
                  <c:v>-2.77</c:v>
                </c:pt>
                <c:pt idx="34">
                  <c:v>-2.82</c:v>
                </c:pt>
                <c:pt idx="35">
                  <c:v>-2.86</c:v>
                </c:pt>
                <c:pt idx="36">
                  <c:v>-2.91</c:v>
                </c:pt>
                <c:pt idx="37">
                  <c:v>-2.99</c:v>
                </c:pt>
                <c:pt idx="38">
                  <c:v>-3.13</c:v>
                </c:pt>
                <c:pt idx="39">
                  <c:v>-3.19</c:v>
                </c:pt>
                <c:pt idx="40">
                  <c:v>-3.29</c:v>
                </c:pt>
                <c:pt idx="41">
                  <c:v>-3.4</c:v>
                </c:pt>
                <c:pt idx="42">
                  <c:v>-3.47</c:v>
                </c:pt>
                <c:pt idx="43">
                  <c:v>-3.57</c:v>
                </c:pt>
                <c:pt idx="44">
                  <c:v>-3.73</c:v>
                </c:pt>
                <c:pt idx="45">
                  <c:v>-3.82</c:v>
                </c:pt>
                <c:pt idx="46">
                  <c:v>-3.95</c:v>
                </c:pt>
                <c:pt idx="47">
                  <c:v>-3.96</c:v>
                </c:pt>
                <c:pt idx="48">
                  <c:v>-4.0599999999999996</c:v>
                </c:pt>
                <c:pt idx="49">
                  <c:v>-4.21</c:v>
                </c:pt>
                <c:pt idx="50">
                  <c:v>-4.38</c:v>
                </c:pt>
                <c:pt idx="51">
                  <c:v>-4.7699999999999996</c:v>
                </c:pt>
                <c:pt idx="52">
                  <c:v>-4.87</c:v>
                </c:pt>
                <c:pt idx="53">
                  <c:v>-5.03</c:v>
                </c:pt>
                <c:pt idx="54">
                  <c:v>-5.07</c:v>
                </c:pt>
                <c:pt idx="55">
                  <c:v>-5.3</c:v>
                </c:pt>
                <c:pt idx="56">
                  <c:v>-5.39</c:v>
                </c:pt>
                <c:pt idx="57">
                  <c:v>-5.7</c:v>
                </c:pt>
                <c:pt idx="58">
                  <c:v>-5.84</c:v>
                </c:pt>
                <c:pt idx="59">
                  <c:v>-6.18</c:v>
                </c:pt>
                <c:pt idx="60">
                  <c:v>-6.35</c:v>
                </c:pt>
                <c:pt idx="61">
                  <c:v>-6.66</c:v>
                </c:pt>
                <c:pt idx="62">
                  <c:v>-6.81</c:v>
                </c:pt>
                <c:pt idx="63">
                  <c:v>-7.13</c:v>
                </c:pt>
                <c:pt idx="64">
                  <c:v>-7.31</c:v>
                </c:pt>
                <c:pt idx="65">
                  <c:v>-7.69</c:v>
                </c:pt>
                <c:pt idx="66">
                  <c:v>-7.86</c:v>
                </c:pt>
                <c:pt idx="67">
                  <c:v>-8.3000000000000007</c:v>
                </c:pt>
                <c:pt idx="68">
                  <c:v>-8.49</c:v>
                </c:pt>
                <c:pt idx="69">
                  <c:v>-8.9499999999999993</c:v>
                </c:pt>
                <c:pt idx="70">
                  <c:v>-9.18</c:v>
                </c:pt>
                <c:pt idx="71">
                  <c:v>-9.42</c:v>
                </c:pt>
                <c:pt idx="72">
                  <c:v>-9.76</c:v>
                </c:pt>
                <c:pt idx="73">
                  <c:v>-10.17</c:v>
                </c:pt>
                <c:pt idx="74">
                  <c:v>-10.65</c:v>
                </c:pt>
                <c:pt idx="75">
                  <c:v>-11.53</c:v>
                </c:pt>
                <c:pt idx="76">
                  <c:v>-11.89</c:v>
                </c:pt>
                <c:pt idx="77">
                  <c:v>-12.58</c:v>
                </c:pt>
                <c:pt idx="78">
                  <c:v>-12.96</c:v>
                </c:pt>
                <c:pt idx="79">
                  <c:v>-13.3</c:v>
                </c:pt>
                <c:pt idx="80">
                  <c:v>-14.06</c:v>
                </c:pt>
                <c:pt idx="81">
                  <c:v>-14.61</c:v>
                </c:pt>
                <c:pt idx="82">
                  <c:v>-15.46</c:v>
                </c:pt>
                <c:pt idx="83">
                  <c:v>-16.239999999999998</c:v>
                </c:pt>
                <c:pt idx="84">
                  <c:v>-17.850000000000001</c:v>
                </c:pt>
                <c:pt idx="85">
                  <c:v>-18.32</c:v>
                </c:pt>
                <c:pt idx="86">
                  <c:v>-19.96</c:v>
                </c:pt>
                <c:pt idx="87">
                  <c:v>-20.32</c:v>
                </c:pt>
                <c:pt idx="88">
                  <c:v>-22.42</c:v>
                </c:pt>
                <c:pt idx="89">
                  <c:v>-23.86</c:v>
                </c:pt>
                <c:pt idx="90">
                  <c:v>-25.36</c:v>
                </c:pt>
                <c:pt idx="91">
                  <c:v>-26.85</c:v>
                </c:pt>
                <c:pt idx="92">
                  <c:v>-28.59</c:v>
                </c:pt>
                <c:pt idx="93">
                  <c:v>-30.38</c:v>
                </c:pt>
                <c:pt idx="94">
                  <c:v>-32.47</c:v>
                </c:pt>
                <c:pt idx="95">
                  <c:v>-34.28</c:v>
                </c:pt>
                <c:pt idx="96">
                  <c:v>-36.869999999999997</c:v>
                </c:pt>
                <c:pt idx="97">
                  <c:v>-39.47</c:v>
                </c:pt>
                <c:pt idx="98">
                  <c:v>-41.63</c:v>
                </c:pt>
                <c:pt idx="99">
                  <c:v>-44.36</c:v>
                </c:pt>
                <c:pt idx="100">
                  <c:v>-46.84</c:v>
                </c:pt>
                <c:pt idx="101">
                  <c:v>-48.81</c:v>
                </c:pt>
                <c:pt idx="102">
                  <c:v>-50.29</c:v>
                </c:pt>
                <c:pt idx="103">
                  <c:v>-50.7</c:v>
                </c:pt>
                <c:pt idx="104">
                  <c:v>-50.79</c:v>
                </c:pt>
                <c:pt idx="105">
                  <c:v>-49</c:v>
                </c:pt>
                <c:pt idx="106">
                  <c:v>-44.03</c:v>
                </c:pt>
                <c:pt idx="107">
                  <c:v>-35.15</c:v>
                </c:pt>
                <c:pt idx="108">
                  <c:v>-22.68</c:v>
                </c:pt>
                <c:pt idx="109">
                  <c:v>-3.66</c:v>
                </c:pt>
                <c:pt idx="110">
                  <c:v>21.84</c:v>
                </c:pt>
                <c:pt idx="111">
                  <c:v>55.58</c:v>
                </c:pt>
                <c:pt idx="112">
                  <c:v>98.58</c:v>
                </c:pt>
                <c:pt idx="113">
                  <c:v>154.19</c:v>
                </c:pt>
                <c:pt idx="114">
                  <c:v>222.28</c:v>
                </c:pt>
                <c:pt idx="115">
                  <c:v>305.8</c:v>
                </c:pt>
                <c:pt idx="116">
                  <c:v>407.77</c:v>
                </c:pt>
                <c:pt idx="117">
                  <c:v>530.37</c:v>
                </c:pt>
                <c:pt idx="118">
                  <c:v>682.9</c:v>
                </c:pt>
                <c:pt idx="119">
                  <c:v>873.26</c:v>
                </c:pt>
                <c:pt idx="120">
                  <c:v>1116.4100000000001</c:v>
                </c:pt>
                <c:pt idx="121">
                  <c:v>1437.78</c:v>
                </c:pt>
                <c:pt idx="122">
                  <c:v>1876</c:v>
                </c:pt>
                <c:pt idx="123">
                  <c:v>2510.44</c:v>
                </c:pt>
                <c:pt idx="124">
                  <c:v>3590.52</c:v>
                </c:pt>
                <c:pt idx="125">
                  <c:v>7788.8449999999993</c:v>
                </c:pt>
                <c:pt idx="126">
                  <c:v>8996.8700000000008</c:v>
                </c:pt>
                <c:pt idx="127">
                  <c:v>9367.42</c:v>
                </c:pt>
                <c:pt idx="128">
                  <c:v>9724.92</c:v>
                </c:pt>
                <c:pt idx="129">
                  <c:v>9916.11</c:v>
                </c:pt>
                <c:pt idx="130">
                  <c:v>9994.4500000000007</c:v>
                </c:pt>
                <c:pt idx="131">
                  <c:v>10024.08</c:v>
                </c:pt>
                <c:pt idx="132">
                  <c:v>10035.85</c:v>
                </c:pt>
                <c:pt idx="133">
                  <c:v>10042.219999999999</c:v>
                </c:pt>
                <c:pt idx="134">
                  <c:v>10045.209999999999</c:v>
                </c:pt>
                <c:pt idx="135">
                  <c:v>10047.870000000001</c:v>
                </c:pt>
                <c:pt idx="136">
                  <c:v>10051.9</c:v>
                </c:pt>
                <c:pt idx="137">
                  <c:v>10054.5</c:v>
                </c:pt>
                <c:pt idx="138">
                  <c:v>10054.98</c:v>
                </c:pt>
                <c:pt idx="139">
                  <c:v>10054.93</c:v>
                </c:pt>
                <c:pt idx="140">
                  <c:v>10051.549999999999</c:v>
                </c:pt>
                <c:pt idx="141">
                  <c:v>10048.709999999999</c:v>
                </c:pt>
                <c:pt idx="142">
                  <c:v>10045.5</c:v>
                </c:pt>
                <c:pt idx="143">
                  <c:v>10045.58</c:v>
                </c:pt>
                <c:pt idx="144">
                  <c:v>10048.59</c:v>
                </c:pt>
                <c:pt idx="145">
                  <c:v>10050.299999999999</c:v>
                </c:pt>
                <c:pt idx="146">
                  <c:v>10051.459999999999</c:v>
                </c:pt>
                <c:pt idx="147">
                  <c:v>10052.08</c:v>
                </c:pt>
                <c:pt idx="148">
                  <c:v>10051.870000000001</c:v>
                </c:pt>
                <c:pt idx="149">
                  <c:v>10051.719999999999</c:v>
                </c:pt>
                <c:pt idx="150">
                  <c:v>10051.51</c:v>
                </c:pt>
                <c:pt idx="151">
                  <c:v>10051.620000000001</c:v>
                </c:pt>
                <c:pt idx="152">
                  <c:v>10051.9</c:v>
                </c:pt>
                <c:pt idx="153">
                  <c:v>10051.93</c:v>
                </c:pt>
                <c:pt idx="154">
                  <c:v>10050.89</c:v>
                </c:pt>
                <c:pt idx="155">
                  <c:v>10054.540000000001</c:v>
                </c:pt>
                <c:pt idx="156">
                  <c:v>10060.24</c:v>
                </c:pt>
                <c:pt idx="157">
                  <c:v>10064.39</c:v>
                </c:pt>
                <c:pt idx="158">
                  <c:v>10067.25</c:v>
                </c:pt>
                <c:pt idx="159">
                  <c:v>10072.040000000001</c:v>
                </c:pt>
                <c:pt idx="160">
                  <c:v>10074.99</c:v>
                </c:pt>
                <c:pt idx="161">
                  <c:v>10076.370000000001</c:v>
                </c:pt>
                <c:pt idx="162">
                  <c:v>10075.459999999999</c:v>
                </c:pt>
                <c:pt idx="163">
                  <c:v>10075.280000000001</c:v>
                </c:pt>
                <c:pt idx="164">
                  <c:v>10077.719999999999</c:v>
                </c:pt>
                <c:pt idx="165">
                  <c:v>10081.44</c:v>
                </c:pt>
                <c:pt idx="166">
                  <c:v>10086.93</c:v>
                </c:pt>
                <c:pt idx="167">
                  <c:v>10091.51</c:v>
                </c:pt>
                <c:pt idx="168">
                  <c:v>10093.780000000001</c:v>
                </c:pt>
                <c:pt idx="169">
                  <c:v>10095.08</c:v>
                </c:pt>
                <c:pt idx="170">
                  <c:v>10097.64</c:v>
                </c:pt>
                <c:pt idx="171">
                  <c:v>10101.19</c:v>
                </c:pt>
                <c:pt idx="172">
                  <c:v>10108.11</c:v>
                </c:pt>
                <c:pt idx="173">
                  <c:v>10114.629999999999</c:v>
                </c:pt>
                <c:pt idx="174">
                  <c:v>10120.61</c:v>
                </c:pt>
                <c:pt idx="175">
                  <c:v>10125.91</c:v>
                </c:pt>
                <c:pt idx="176">
                  <c:v>10131.27</c:v>
                </c:pt>
                <c:pt idx="177">
                  <c:v>10140.219999999999</c:v>
                </c:pt>
                <c:pt idx="178">
                  <c:v>10151.27</c:v>
                </c:pt>
                <c:pt idx="179">
                  <c:v>10164.14</c:v>
                </c:pt>
                <c:pt idx="180">
                  <c:v>10176.85</c:v>
                </c:pt>
                <c:pt idx="181">
                  <c:v>10199.94</c:v>
                </c:pt>
                <c:pt idx="182">
                  <c:v>10241.290000000001</c:v>
                </c:pt>
                <c:pt idx="183">
                  <c:v>10115.030000000001</c:v>
                </c:pt>
                <c:pt idx="184">
                  <c:v>10090</c:v>
                </c:pt>
                <c:pt idx="185">
                  <c:v>10105.66</c:v>
                </c:pt>
                <c:pt idx="186">
                  <c:v>10108.959999999999</c:v>
                </c:pt>
                <c:pt idx="187">
                  <c:v>10106.61</c:v>
                </c:pt>
                <c:pt idx="188">
                  <c:v>10106.780000000001</c:v>
                </c:pt>
                <c:pt idx="189">
                  <c:v>10111.5</c:v>
                </c:pt>
                <c:pt idx="190">
                  <c:v>10117.76</c:v>
                </c:pt>
                <c:pt idx="191">
                  <c:v>10118.56</c:v>
                </c:pt>
                <c:pt idx="192">
                  <c:v>10118.91</c:v>
                </c:pt>
                <c:pt idx="193">
                  <c:v>10120.94</c:v>
                </c:pt>
                <c:pt idx="194">
                  <c:v>10127.67</c:v>
                </c:pt>
                <c:pt idx="195">
                  <c:v>10129.19</c:v>
                </c:pt>
                <c:pt idx="196">
                  <c:v>10131.85</c:v>
                </c:pt>
                <c:pt idx="197">
                  <c:v>10134.02</c:v>
                </c:pt>
                <c:pt idx="198">
                  <c:v>10139.280000000001</c:v>
                </c:pt>
                <c:pt idx="199">
                  <c:v>10142.23</c:v>
                </c:pt>
                <c:pt idx="200">
                  <c:v>10147.57</c:v>
                </c:pt>
                <c:pt idx="201">
                  <c:v>10149.219999999999</c:v>
                </c:pt>
                <c:pt idx="202">
                  <c:v>10145.94</c:v>
                </c:pt>
                <c:pt idx="203">
                  <c:v>10143.51</c:v>
                </c:pt>
                <c:pt idx="204">
                  <c:v>10143.58</c:v>
                </c:pt>
                <c:pt idx="205">
                  <c:v>10142.36</c:v>
                </c:pt>
                <c:pt idx="206">
                  <c:v>10138.75</c:v>
                </c:pt>
                <c:pt idx="207">
                  <c:v>10130.959999999999</c:v>
                </c:pt>
                <c:pt idx="208">
                  <c:v>10128.299999999999</c:v>
                </c:pt>
                <c:pt idx="209">
                  <c:v>10128.44</c:v>
                </c:pt>
                <c:pt idx="210">
                  <c:v>10131.58</c:v>
                </c:pt>
                <c:pt idx="211">
                  <c:v>10131.25</c:v>
                </c:pt>
                <c:pt idx="212">
                  <c:v>10129.58</c:v>
                </c:pt>
                <c:pt idx="213">
                  <c:v>10127.620000000001</c:v>
                </c:pt>
                <c:pt idx="214">
                  <c:v>10126.35</c:v>
                </c:pt>
                <c:pt idx="215">
                  <c:v>10127.6</c:v>
                </c:pt>
                <c:pt idx="216">
                  <c:v>10131.07</c:v>
                </c:pt>
                <c:pt idx="217">
                  <c:v>10135.15</c:v>
                </c:pt>
                <c:pt idx="218">
                  <c:v>10137.450000000001</c:v>
                </c:pt>
                <c:pt idx="219">
                  <c:v>10143.459999999999</c:v>
                </c:pt>
                <c:pt idx="220">
                  <c:v>10142.040000000001</c:v>
                </c:pt>
                <c:pt idx="221">
                  <c:v>10142.129999999999</c:v>
                </c:pt>
                <c:pt idx="222">
                  <c:v>10142.469999999999</c:v>
                </c:pt>
                <c:pt idx="223">
                  <c:v>10147.65</c:v>
                </c:pt>
                <c:pt idx="224">
                  <c:v>10153.040000000001</c:v>
                </c:pt>
                <c:pt idx="225">
                  <c:v>10156.9</c:v>
                </c:pt>
                <c:pt idx="226">
                  <c:v>10161.969999999999</c:v>
                </c:pt>
                <c:pt idx="227">
                  <c:v>10170.41</c:v>
                </c:pt>
                <c:pt idx="228">
                  <c:v>10174.9</c:v>
                </c:pt>
                <c:pt idx="229">
                  <c:v>10180.64</c:v>
                </c:pt>
                <c:pt idx="230">
                  <c:v>10181.200000000001</c:v>
                </c:pt>
                <c:pt idx="231">
                  <c:v>10182.719999999999</c:v>
                </c:pt>
                <c:pt idx="232">
                  <c:v>10185.5</c:v>
                </c:pt>
                <c:pt idx="233">
                  <c:v>10189.76</c:v>
                </c:pt>
                <c:pt idx="234">
                  <c:v>10197.19</c:v>
                </c:pt>
                <c:pt idx="235">
                  <c:v>10203.41</c:v>
                </c:pt>
                <c:pt idx="236">
                  <c:v>10210.129999999999</c:v>
                </c:pt>
                <c:pt idx="237">
                  <c:v>10215.18</c:v>
                </c:pt>
                <c:pt idx="238">
                  <c:v>10220.129999999999</c:v>
                </c:pt>
                <c:pt idx="239">
                  <c:v>10234.74</c:v>
                </c:pt>
                <c:pt idx="240">
                  <c:v>10244.379999999999</c:v>
                </c:pt>
                <c:pt idx="241">
                  <c:v>10221.6</c:v>
                </c:pt>
                <c:pt idx="242">
                  <c:v>10212.86</c:v>
                </c:pt>
                <c:pt idx="243">
                  <c:v>10206.74</c:v>
                </c:pt>
                <c:pt idx="244">
                  <c:v>10203.030000000001</c:v>
                </c:pt>
                <c:pt idx="245">
                  <c:v>10200.06</c:v>
                </c:pt>
                <c:pt idx="246">
                  <c:v>10198.15</c:v>
                </c:pt>
                <c:pt idx="247">
                  <c:v>10194.44</c:v>
                </c:pt>
                <c:pt idx="248">
                  <c:v>10191.36</c:v>
                </c:pt>
                <c:pt idx="249">
                  <c:v>10190.91</c:v>
                </c:pt>
                <c:pt idx="250">
                  <c:v>10189.39</c:v>
                </c:pt>
                <c:pt idx="251">
                  <c:v>10189.620000000001</c:v>
                </c:pt>
                <c:pt idx="252">
                  <c:v>10189.82</c:v>
                </c:pt>
                <c:pt idx="253">
                  <c:v>10190.18</c:v>
                </c:pt>
                <c:pt idx="254">
                  <c:v>10190.02</c:v>
                </c:pt>
                <c:pt idx="255">
                  <c:v>10188.52</c:v>
                </c:pt>
                <c:pt idx="256">
                  <c:v>10186.58</c:v>
                </c:pt>
                <c:pt idx="257">
                  <c:v>10185.27</c:v>
                </c:pt>
                <c:pt idx="258">
                  <c:v>10183.98</c:v>
                </c:pt>
                <c:pt idx="259">
                  <c:v>10180.799999999999</c:v>
                </c:pt>
                <c:pt idx="260">
                  <c:v>10178.379999999999</c:v>
                </c:pt>
                <c:pt idx="261">
                  <c:v>10178.33</c:v>
                </c:pt>
                <c:pt idx="262">
                  <c:v>10175.64</c:v>
                </c:pt>
                <c:pt idx="263">
                  <c:v>10173.040000000001</c:v>
                </c:pt>
                <c:pt idx="264">
                  <c:v>10169.1</c:v>
                </c:pt>
                <c:pt idx="265">
                  <c:v>10166.799999999999</c:v>
                </c:pt>
                <c:pt idx="266">
                  <c:v>10166.379999999999</c:v>
                </c:pt>
                <c:pt idx="267">
                  <c:v>10166.06</c:v>
                </c:pt>
                <c:pt idx="268">
                  <c:v>10161.81</c:v>
                </c:pt>
                <c:pt idx="269">
                  <c:v>10158.98</c:v>
                </c:pt>
                <c:pt idx="270">
                  <c:v>10157.24</c:v>
                </c:pt>
                <c:pt idx="271">
                  <c:v>10155.959999999999</c:v>
                </c:pt>
                <c:pt idx="272">
                  <c:v>10155.780000000001</c:v>
                </c:pt>
                <c:pt idx="273">
                  <c:v>10155.93</c:v>
                </c:pt>
                <c:pt idx="274">
                  <c:v>10157.870000000001</c:v>
                </c:pt>
                <c:pt idx="275">
                  <c:v>10161.32</c:v>
                </c:pt>
                <c:pt idx="276">
                  <c:v>10167.379999999999</c:v>
                </c:pt>
                <c:pt idx="277">
                  <c:v>10169.83</c:v>
                </c:pt>
                <c:pt idx="278">
                  <c:v>10170.11</c:v>
                </c:pt>
                <c:pt idx="279">
                  <c:v>10171.61</c:v>
                </c:pt>
                <c:pt idx="280">
                  <c:v>10174.66</c:v>
                </c:pt>
                <c:pt idx="281">
                  <c:v>10178.629999999999</c:v>
                </c:pt>
                <c:pt idx="282">
                  <c:v>10181.24</c:v>
                </c:pt>
                <c:pt idx="283">
                  <c:v>10183.040000000001</c:v>
                </c:pt>
                <c:pt idx="284">
                  <c:v>10187.66</c:v>
                </c:pt>
                <c:pt idx="285">
                  <c:v>10192.35</c:v>
                </c:pt>
                <c:pt idx="286">
                  <c:v>10196.49</c:v>
                </c:pt>
                <c:pt idx="287">
                  <c:v>10197.76</c:v>
                </c:pt>
                <c:pt idx="288">
                  <c:v>10197.9</c:v>
                </c:pt>
                <c:pt idx="289">
                  <c:v>10201.81</c:v>
                </c:pt>
                <c:pt idx="290">
                  <c:v>10207.27</c:v>
                </c:pt>
                <c:pt idx="291">
                  <c:v>10210.06</c:v>
                </c:pt>
                <c:pt idx="292">
                  <c:v>10213.23</c:v>
                </c:pt>
                <c:pt idx="293">
                  <c:v>10218.83</c:v>
                </c:pt>
                <c:pt idx="294">
                  <c:v>10222.870000000001</c:v>
                </c:pt>
                <c:pt idx="295">
                  <c:v>10226.64</c:v>
                </c:pt>
                <c:pt idx="296">
                  <c:v>10236.65</c:v>
                </c:pt>
                <c:pt idx="297">
                  <c:v>10265.129999999999</c:v>
                </c:pt>
                <c:pt idx="298">
                  <c:v>10199.16</c:v>
                </c:pt>
                <c:pt idx="299">
                  <c:v>10201.799999999999</c:v>
                </c:pt>
                <c:pt idx="300">
                  <c:v>10200.33</c:v>
                </c:pt>
                <c:pt idx="301">
                  <c:v>10196.200000000001</c:v>
                </c:pt>
                <c:pt idx="302">
                  <c:v>10192.620000000001</c:v>
                </c:pt>
                <c:pt idx="303">
                  <c:v>10191</c:v>
                </c:pt>
                <c:pt idx="304">
                  <c:v>10189.530000000001</c:v>
                </c:pt>
                <c:pt idx="305">
                  <c:v>10189.11</c:v>
                </c:pt>
                <c:pt idx="306">
                  <c:v>10187.9</c:v>
                </c:pt>
                <c:pt idx="307">
                  <c:v>10187.629999999999</c:v>
                </c:pt>
                <c:pt idx="308">
                  <c:v>10188.9</c:v>
                </c:pt>
                <c:pt idx="309">
                  <c:v>10189.299999999999</c:v>
                </c:pt>
                <c:pt idx="310">
                  <c:v>10191.52</c:v>
                </c:pt>
                <c:pt idx="311">
                  <c:v>10190.52</c:v>
                </c:pt>
                <c:pt idx="312">
                  <c:v>10190.64</c:v>
                </c:pt>
                <c:pt idx="313">
                  <c:v>10191.06</c:v>
                </c:pt>
                <c:pt idx="314">
                  <c:v>10192.790000000001</c:v>
                </c:pt>
                <c:pt idx="315">
                  <c:v>10192.86</c:v>
                </c:pt>
                <c:pt idx="316">
                  <c:v>10193.91</c:v>
                </c:pt>
                <c:pt idx="317">
                  <c:v>10195.379999999999</c:v>
                </c:pt>
                <c:pt idx="318">
                  <c:v>10197.43</c:v>
                </c:pt>
                <c:pt idx="319">
                  <c:v>10198.83</c:v>
                </c:pt>
                <c:pt idx="320">
                  <c:v>10201.31</c:v>
                </c:pt>
                <c:pt idx="321">
                  <c:v>10206.43</c:v>
                </c:pt>
                <c:pt idx="322">
                  <c:v>10207.92</c:v>
                </c:pt>
                <c:pt idx="323">
                  <c:v>10210.129999999999</c:v>
                </c:pt>
                <c:pt idx="324">
                  <c:v>10212.17</c:v>
                </c:pt>
                <c:pt idx="325">
                  <c:v>10213.49</c:v>
                </c:pt>
                <c:pt idx="326">
                  <c:v>10213.790000000001</c:v>
                </c:pt>
                <c:pt idx="327">
                  <c:v>10216.959999999999</c:v>
                </c:pt>
                <c:pt idx="328">
                  <c:v>10217.049999999999</c:v>
                </c:pt>
                <c:pt idx="329">
                  <c:v>10218.82</c:v>
                </c:pt>
                <c:pt idx="330">
                  <c:v>10221.459999999999</c:v>
                </c:pt>
                <c:pt idx="331">
                  <c:v>10221.34</c:v>
                </c:pt>
                <c:pt idx="332">
                  <c:v>10224.76</c:v>
                </c:pt>
                <c:pt idx="333">
                  <c:v>10225.66</c:v>
                </c:pt>
                <c:pt idx="334">
                  <c:v>10226.879999999999</c:v>
                </c:pt>
                <c:pt idx="335">
                  <c:v>10229.08</c:v>
                </c:pt>
                <c:pt idx="336">
                  <c:v>10235.1</c:v>
                </c:pt>
                <c:pt idx="337">
                  <c:v>10243.25</c:v>
                </c:pt>
                <c:pt idx="338">
                  <c:v>10241.57</c:v>
                </c:pt>
                <c:pt idx="339">
                  <c:v>10240.209999999999</c:v>
                </c:pt>
                <c:pt idx="340">
                  <c:v>10242.24</c:v>
                </c:pt>
                <c:pt idx="341">
                  <c:v>10243.35</c:v>
                </c:pt>
                <c:pt idx="342">
                  <c:v>10242.48</c:v>
                </c:pt>
                <c:pt idx="343">
                  <c:v>10244.41</c:v>
                </c:pt>
                <c:pt idx="344">
                  <c:v>10247.290000000001</c:v>
                </c:pt>
                <c:pt idx="345">
                  <c:v>10249.25</c:v>
                </c:pt>
                <c:pt idx="346">
                  <c:v>10249.73</c:v>
                </c:pt>
                <c:pt idx="347">
                  <c:v>10251.24</c:v>
                </c:pt>
                <c:pt idx="348">
                  <c:v>10249.75</c:v>
                </c:pt>
                <c:pt idx="349">
                  <c:v>10248.549999999999</c:v>
                </c:pt>
                <c:pt idx="350">
                  <c:v>10248.99</c:v>
                </c:pt>
                <c:pt idx="351">
                  <c:v>10250.540000000001</c:v>
                </c:pt>
                <c:pt idx="352">
                  <c:v>10256.709999999999</c:v>
                </c:pt>
                <c:pt idx="353">
                  <c:v>10259.44</c:v>
                </c:pt>
                <c:pt idx="354">
                  <c:v>10267.76</c:v>
                </c:pt>
                <c:pt idx="355">
                  <c:v>10230.19</c:v>
                </c:pt>
                <c:pt idx="356">
                  <c:v>10235.81</c:v>
                </c:pt>
                <c:pt idx="357">
                  <c:v>10235.530000000001</c:v>
                </c:pt>
                <c:pt idx="358">
                  <c:v>10237.629999999999</c:v>
                </c:pt>
                <c:pt idx="359">
                  <c:v>10240.19</c:v>
                </c:pt>
                <c:pt idx="360">
                  <c:v>10243.040000000001</c:v>
                </c:pt>
                <c:pt idx="361">
                  <c:v>10244.27</c:v>
                </c:pt>
                <c:pt idx="362">
                  <c:v>10245.780000000001</c:v>
                </c:pt>
                <c:pt idx="363">
                  <c:v>10247.459999999999</c:v>
                </c:pt>
                <c:pt idx="364">
                  <c:v>10253.86</c:v>
                </c:pt>
                <c:pt idx="365">
                  <c:v>10258.94</c:v>
                </c:pt>
                <c:pt idx="366">
                  <c:v>10258.93</c:v>
                </c:pt>
                <c:pt idx="367">
                  <c:v>10260.43</c:v>
                </c:pt>
                <c:pt idx="368">
                  <c:v>10261.629999999999</c:v>
                </c:pt>
                <c:pt idx="369">
                  <c:v>10259.91</c:v>
                </c:pt>
                <c:pt idx="370">
                  <c:v>10259.16</c:v>
                </c:pt>
                <c:pt idx="371">
                  <c:v>10257.68</c:v>
                </c:pt>
                <c:pt idx="372">
                  <c:v>10254.31</c:v>
                </c:pt>
                <c:pt idx="373">
                  <c:v>10247.709999999999</c:v>
                </c:pt>
                <c:pt idx="374">
                  <c:v>10239.56</c:v>
                </c:pt>
                <c:pt idx="375">
                  <c:v>10233.52</c:v>
                </c:pt>
                <c:pt idx="376">
                  <c:v>10231.950000000001</c:v>
                </c:pt>
                <c:pt idx="377">
                  <c:v>10225.950000000001</c:v>
                </c:pt>
                <c:pt idx="378">
                  <c:v>10221.709999999999</c:v>
                </c:pt>
                <c:pt idx="379">
                  <c:v>10219.99</c:v>
                </c:pt>
                <c:pt idx="380">
                  <c:v>10218.200000000001</c:v>
                </c:pt>
                <c:pt idx="381">
                  <c:v>10215.23</c:v>
                </c:pt>
                <c:pt idx="382">
                  <c:v>10214.879999999999</c:v>
                </c:pt>
                <c:pt idx="383">
                  <c:v>10219.450000000001</c:v>
                </c:pt>
                <c:pt idx="384">
                  <c:v>10225.040000000001</c:v>
                </c:pt>
                <c:pt idx="385">
                  <c:v>10233.34</c:v>
                </c:pt>
                <c:pt idx="386">
                  <c:v>10242.549999999999</c:v>
                </c:pt>
                <c:pt idx="387">
                  <c:v>10253.15</c:v>
                </c:pt>
                <c:pt idx="388">
                  <c:v>10261.450000000001</c:v>
                </c:pt>
                <c:pt idx="389">
                  <c:v>10268.18</c:v>
                </c:pt>
                <c:pt idx="390">
                  <c:v>10276.64</c:v>
                </c:pt>
                <c:pt idx="391">
                  <c:v>10283.049999999999</c:v>
                </c:pt>
                <c:pt idx="392">
                  <c:v>10289.27</c:v>
                </c:pt>
                <c:pt idx="393">
                  <c:v>10293.42</c:v>
                </c:pt>
                <c:pt idx="394">
                  <c:v>10296.200000000001</c:v>
                </c:pt>
                <c:pt idx="395">
                  <c:v>10296.700000000001</c:v>
                </c:pt>
                <c:pt idx="396">
                  <c:v>10297.01</c:v>
                </c:pt>
                <c:pt idx="397">
                  <c:v>10295.68</c:v>
                </c:pt>
                <c:pt idx="398">
                  <c:v>10295.9</c:v>
                </c:pt>
                <c:pt idx="399">
                  <c:v>10293.18</c:v>
                </c:pt>
                <c:pt idx="400">
                  <c:v>10292.959999999999</c:v>
                </c:pt>
                <c:pt idx="401">
                  <c:v>10291.56</c:v>
                </c:pt>
                <c:pt idx="402">
                  <c:v>10290.92</c:v>
                </c:pt>
                <c:pt idx="403">
                  <c:v>10290.65</c:v>
                </c:pt>
                <c:pt idx="404">
                  <c:v>10289.459999999999</c:v>
                </c:pt>
                <c:pt idx="405">
                  <c:v>10289.23</c:v>
                </c:pt>
                <c:pt idx="406">
                  <c:v>10288.81</c:v>
                </c:pt>
                <c:pt idx="407">
                  <c:v>10288.549999999999</c:v>
                </c:pt>
                <c:pt idx="408">
                  <c:v>10289.77</c:v>
                </c:pt>
                <c:pt idx="409">
                  <c:v>10290.02</c:v>
                </c:pt>
                <c:pt idx="410">
                  <c:v>10291.31</c:v>
                </c:pt>
                <c:pt idx="411">
                  <c:v>10292.69</c:v>
                </c:pt>
                <c:pt idx="412">
                  <c:v>10298.31</c:v>
                </c:pt>
                <c:pt idx="413">
                  <c:v>10302.23</c:v>
                </c:pt>
                <c:pt idx="414">
                  <c:v>10305.14</c:v>
                </c:pt>
                <c:pt idx="415">
                  <c:v>10305.299999999999</c:v>
                </c:pt>
                <c:pt idx="416">
                  <c:v>10304.84</c:v>
                </c:pt>
                <c:pt idx="417">
                  <c:v>10303.950000000001</c:v>
                </c:pt>
                <c:pt idx="418">
                  <c:v>10303.530000000001</c:v>
                </c:pt>
                <c:pt idx="419">
                  <c:v>10303.040000000001</c:v>
                </c:pt>
                <c:pt idx="420">
                  <c:v>10301.790000000001</c:v>
                </c:pt>
                <c:pt idx="421">
                  <c:v>10301.36</c:v>
                </c:pt>
                <c:pt idx="422">
                  <c:v>10301.01</c:v>
                </c:pt>
                <c:pt idx="423">
                  <c:v>10299.42</c:v>
                </c:pt>
                <c:pt idx="424">
                  <c:v>10298.23</c:v>
                </c:pt>
                <c:pt idx="425">
                  <c:v>10297.84</c:v>
                </c:pt>
                <c:pt idx="426">
                  <c:v>10297.629999999999</c:v>
                </c:pt>
                <c:pt idx="427">
                  <c:v>10297.33</c:v>
                </c:pt>
                <c:pt idx="428">
                  <c:v>10296.31</c:v>
                </c:pt>
                <c:pt idx="429">
                  <c:v>10295.790000000001</c:v>
                </c:pt>
                <c:pt idx="430">
                  <c:v>10295.25</c:v>
                </c:pt>
                <c:pt idx="431">
                  <c:v>10294.700000000001</c:v>
                </c:pt>
                <c:pt idx="432">
                  <c:v>10294.01</c:v>
                </c:pt>
                <c:pt idx="433">
                  <c:v>10293.52</c:v>
                </c:pt>
                <c:pt idx="434">
                  <c:v>10293.09</c:v>
                </c:pt>
                <c:pt idx="435">
                  <c:v>10292.83</c:v>
                </c:pt>
                <c:pt idx="436">
                  <c:v>10292.4</c:v>
                </c:pt>
                <c:pt idx="437">
                  <c:v>10292.34</c:v>
                </c:pt>
                <c:pt idx="438">
                  <c:v>10292.39</c:v>
                </c:pt>
                <c:pt idx="439">
                  <c:v>10292.120000000001</c:v>
                </c:pt>
                <c:pt idx="440">
                  <c:v>10291.85</c:v>
                </c:pt>
                <c:pt idx="441">
                  <c:v>10291.790000000001</c:v>
                </c:pt>
                <c:pt idx="442">
                  <c:v>10291.540000000001</c:v>
                </c:pt>
                <c:pt idx="443">
                  <c:v>10291.18</c:v>
                </c:pt>
                <c:pt idx="444">
                  <c:v>10291.120000000001</c:v>
                </c:pt>
                <c:pt idx="445">
                  <c:v>10289.94</c:v>
                </c:pt>
                <c:pt idx="446">
                  <c:v>10290.030000000001</c:v>
                </c:pt>
                <c:pt idx="447">
                  <c:v>10290.209999999999</c:v>
                </c:pt>
                <c:pt idx="448">
                  <c:v>10289.81</c:v>
                </c:pt>
                <c:pt idx="449">
                  <c:v>10289.620000000001</c:v>
                </c:pt>
                <c:pt idx="450">
                  <c:v>10289.540000000001</c:v>
                </c:pt>
                <c:pt idx="451">
                  <c:v>10289.41</c:v>
                </c:pt>
                <c:pt idx="452">
                  <c:v>10289.49</c:v>
                </c:pt>
                <c:pt idx="453">
                  <c:v>10289.39</c:v>
                </c:pt>
                <c:pt idx="454">
                  <c:v>10289.14</c:v>
                </c:pt>
                <c:pt idx="455">
                  <c:v>10289.700000000001</c:v>
                </c:pt>
                <c:pt idx="456">
                  <c:v>10290.01</c:v>
                </c:pt>
                <c:pt idx="457">
                  <c:v>10290.049999999999</c:v>
                </c:pt>
                <c:pt idx="458">
                  <c:v>10290.58</c:v>
                </c:pt>
                <c:pt idx="459">
                  <c:v>10292.799999999999</c:v>
                </c:pt>
                <c:pt idx="460">
                  <c:v>10294.59</c:v>
                </c:pt>
                <c:pt idx="461">
                  <c:v>10298.549999999999</c:v>
                </c:pt>
                <c:pt idx="462">
                  <c:v>10297</c:v>
                </c:pt>
                <c:pt idx="463">
                  <c:v>10297.52</c:v>
                </c:pt>
                <c:pt idx="464">
                  <c:v>10300.14</c:v>
                </c:pt>
                <c:pt idx="465">
                  <c:v>10297.6</c:v>
                </c:pt>
                <c:pt idx="466">
                  <c:v>10297.85</c:v>
                </c:pt>
                <c:pt idx="467">
                  <c:v>10301.39</c:v>
                </c:pt>
                <c:pt idx="468">
                  <c:v>10304</c:v>
                </c:pt>
                <c:pt idx="469">
                  <c:v>10304.73</c:v>
                </c:pt>
                <c:pt idx="470">
                  <c:v>10308.469999999999</c:v>
                </c:pt>
                <c:pt idx="471">
                  <c:v>10308.67</c:v>
                </c:pt>
                <c:pt idx="472">
                  <c:v>10309.61</c:v>
                </c:pt>
                <c:pt idx="473">
                  <c:v>10310.57</c:v>
                </c:pt>
                <c:pt idx="474">
                  <c:v>10313</c:v>
                </c:pt>
                <c:pt idx="475">
                  <c:v>10312.85</c:v>
                </c:pt>
                <c:pt idx="476">
                  <c:v>10311.74</c:v>
                </c:pt>
                <c:pt idx="477">
                  <c:v>10311.91</c:v>
                </c:pt>
                <c:pt idx="478">
                  <c:v>10313.4</c:v>
                </c:pt>
                <c:pt idx="479">
                  <c:v>10314.64</c:v>
                </c:pt>
                <c:pt idx="480">
                  <c:v>10314.75</c:v>
                </c:pt>
                <c:pt idx="481">
                  <c:v>10316.049999999999</c:v>
                </c:pt>
                <c:pt idx="482">
                  <c:v>10316.23</c:v>
                </c:pt>
                <c:pt idx="483">
                  <c:v>10316.129999999999</c:v>
                </c:pt>
                <c:pt idx="484">
                  <c:v>10316.15</c:v>
                </c:pt>
                <c:pt idx="485">
                  <c:v>10317.42</c:v>
                </c:pt>
                <c:pt idx="486">
                  <c:v>10317.59</c:v>
                </c:pt>
                <c:pt idx="487">
                  <c:v>10319.26</c:v>
                </c:pt>
                <c:pt idx="488">
                  <c:v>10316.86</c:v>
                </c:pt>
                <c:pt idx="489">
                  <c:v>10316.64</c:v>
                </c:pt>
                <c:pt idx="490">
                  <c:v>10317.1</c:v>
                </c:pt>
                <c:pt idx="491">
                  <c:v>10318.74</c:v>
                </c:pt>
                <c:pt idx="492">
                  <c:v>10321.75</c:v>
                </c:pt>
                <c:pt idx="493">
                  <c:v>10323.129999999999</c:v>
                </c:pt>
                <c:pt idx="494">
                  <c:v>10324.69</c:v>
                </c:pt>
                <c:pt idx="495">
                  <c:v>10325.24</c:v>
                </c:pt>
                <c:pt idx="496">
                  <c:v>10325.32</c:v>
                </c:pt>
                <c:pt idx="497">
                  <c:v>10324.67</c:v>
                </c:pt>
                <c:pt idx="498">
                  <c:v>10324.200000000001</c:v>
                </c:pt>
                <c:pt idx="499">
                  <c:v>10323.879999999999</c:v>
                </c:pt>
                <c:pt idx="500">
                  <c:v>10321.83</c:v>
                </c:pt>
                <c:pt idx="501">
                  <c:v>10322.07</c:v>
                </c:pt>
                <c:pt idx="502">
                  <c:v>10321.870000000001</c:v>
                </c:pt>
                <c:pt idx="503">
                  <c:v>10320.06</c:v>
                </c:pt>
                <c:pt idx="504">
                  <c:v>10319.870000000001</c:v>
                </c:pt>
                <c:pt idx="505">
                  <c:v>10319.51</c:v>
                </c:pt>
                <c:pt idx="506">
                  <c:v>10318</c:v>
                </c:pt>
                <c:pt idx="507">
                  <c:v>10316.44</c:v>
                </c:pt>
                <c:pt idx="508">
                  <c:v>10315.040000000001</c:v>
                </c:pt>
                <c:pt idx="509">
                  <c:v>10312.469999999999</c:v>
                </c:pt>
                <c:pt idx="510">
                  <c:v>10310.74</c:v>
                </c:pt>
                <c:pt idx="511">
                  <c:v>10310.280000000001</c:v>
                </c:pt>
                <c:pt idx="512">
                  <c:v>10308.84</c:v>
                </c:pt>
                <c:pt idx="513">
                  <c:v>10307.450000000001</c:v>
                </c:pt>
                <c:pt idx="514">
                  <c:v>10304.620000000001</c:v>
                </c:pt>
                <c:pt idx="515">
                  <c:v>10303.11</c:v>
                </c:pt>
                <c:pt idx="516">
                  <c:v>10301.280000000001</c:v>
                </c:pt>
                <c:pt idx="517">
                  <c:v>10299.01</c:v>
                </c:pt>
                <c:pt idx="518">
                  <c:v>10297.36</c:v>
                </c:pt>
                <c:pt idx="519">
                  <c:v>10295.030000000001</c:v>
                </c:pt>
                <c:pt idx="520">
                  <c:v>10293.06</c:v>
                </c:pt>
                <c:pt idx="521">
                  <c:v>10290.469999999999</c:v>
                </c:pt>
                <c:pt idx="522">
                  <c:v>10288.86</c:v>
                </c:pt>
                <c:pt idx="523">
                  <c:v>10287.32</c:v>
                </c:pt>
                <c:pt idx="524">
                  <c:v>10284.69</c:v>
                </c:pt>
                <c:pt idx="525">
                  <c:v>10282.969999999999</c:v>
                </c:pt>
                <c:pt idx="526">
                  <c:v>10281.39</c:v>
                </c:pt>
                <c:pt idx="527">
                  <c:v>10278.69</c:v>
                </c:pt>
                <c:pt idx="528">
                  <c:v>10277.040000000001</c:v>
                </c:pt>
                <c:pt idx="529">
                  <c:v>10275.33</c:v>
                </c:pt>
                <c:pt idx="530">
                  <c:v>10273.9</c:v>
                </c:pt>
                <c:pt idx="531">
                  <c:v>10271.86</c:v>
                </c:pt>
                <c:pt idx="532">
                  <c:v>10268.64</c:v>
                </c:pt>
                <c:pt idx="533">
                  <c:v>10266.75</c:v>
                </c:pt>
                <c:pt idx="534">
                  <c:v>10265.09</c:v>
                </c:pt>
                <c:pt idx="535">
                  <c:v>10263.23</c:v>
                </c:pt>
                <c:pt idx="536">
                  <c:v>10260.620000000001</c:v>
                </c:pt>
                <c:pt idx="537">
                  <c:v>10259.27</c:v>
                </c:pt>
                <c:pt idx="538">
                  <c:v>10256.99</c:v>
                </c:pt>
                <c:pt idx="539">
                  <c:v>10254.01</c:v>
                </c:pt>
                <c:pt idx="540">
                  <c:v>10252.57</c:v>
                </c:pt>
                <c:pt idx="541">
                  <c:v>10250.120000000001</c:v>
                </c:pt>
                <c:pt idx="542">
                  <c:v>10248.459999999999</c:v>
                </c:pt>
                <c:pt idx="543">
                  <c:v>10245.81</c:v>
                </c:pt>
                <c:pt idx="544">
                  <c:v>10243.65</c:v>
                </c:pt>
                <c:pt idx="545">
                  <c:v>10242.129999999999</c:v>
                </c:pt>
                <c:pt idx="546">
                  <c:v>10239.11</c:v>
                </c:pt>
                <c:pt idx="547">
                  <c:v>10237.719999999999</c:v>
                </c:pt>
                <c:pt idx="548">
                  <c:v>10234.5</c:v>
                </c:pt>
                <c:pt idx="549">
                  <c:v>10232.370000000001</c:v>
                </c:pt>
                <c:pt idx="550">
                  <c:v>10230.66</c:v>
                </c:pt>
                <c:pt idx="551">
                  <c:v>10228.01</c:v>
                </c:pt>
                <c:pt idx="552">
                  <c:v>10226.17</c:v>
                </c:pt>
                <c:pt idx="553">
                  <c:v>10224.08</c:v>
                </c:pt>
                <c:pt idx="554">
                  <c:v>10221.59</c:v>
                </c:pt>
                <c:pt idx="555">
                  <c:v>10219.91</c:v>
                </c:pt>
                <c:pt idx="556">
                  <c:v>10217.65</c:v>
                </c:pt>
                <c:pt idx="557">
                  <c:v>10215.959999999999</c:v>
                </c:pt>
                <c:pt idx="558">
                  <c:v>10213.950000000001</c:v>
                </c:pt>
                <c:pt idx="559">
                  <c:v>10212.27</c:v>
                </c:pt>
                <c:pt idx="560">
                  <c:v>10209.959999999999</c:v>
                </c:pt>
                <c:pt idx="561">
                  <c:v>10208.370000000001</c:v>
                </c:pt>
                <c:pt idx="562">
                  <c:v>10205.61</c:v>
                </c:pt>
                <c:pt idx="563">
                  <c:v>10204.200000000001</c:v>
                </c:pt>
                <c:pt idx="564">
                  <c:v>10203.01</c:v>
                </c:pt>
                <c:pt idx="565">
                  <c:v>10201.39</c:v>
                </c:pt>
                <c:pt idx="566">
                  <c:v>10199.31</c:v>
                </c:pt>
                <c:pt idx="567">
                  <c:v>10197.18</c:v>
                </c:pt>
                <c:pt idx="568">
                  <c:v>10195.549999999999</c:v>
                </c:pt>
                <c:pt idx="569">
                  <c:v>10194.06</c:v>
                </c:pt>
                <c:pt idx="570">
                  <c:v>10192.700000000001</c:v>
                </c:pt>
                <c:pt idx="571">
                  <c:v>10191.43</c:v>
                </c:pt>
                <c:pt idx="572">
                  <c:v>10190.1</c:v>
                </c:pt>
                <c:pt idx="573">
                  <c:v>10188.469999999999</c:v>
                </c:pt>
                <c:pt idx="574">
                  <c:v>10187.129999999999</c:v>
                </c:pt>
                <c:pt idx="575">
                  <c:v>10184.469999999999</c:v>
                </c:pt>
                <c:pt idx="576">
                  <c:v>10180.07</c:v>
                </c:pt>
                <c:pt idx="577">
                  <c:v>10169.31</c:v>
                </c:pt>
                <c:pt idx="578">
                  <c:v>10141.530000000001</c:v>
                </c:pt>
                <c:pt idx="579">
                  <c:v>10066.39</c:v>
                </c:pt>
                <c:pt idx="580">
                  <c:v>9885.32</c:v>
                </c:pt>
                <c:pt idx="581">
                  <c:v>9547.43</c:v>
                </c:pt>
                <c:pt idx="582">
                  <c:v>9154.86</c:v>
                </c:pt>
                <c:pt idx="583">
                  <c:v>8062.79</c:v>
                </c:pt>
                <c:pt idx="584">
                  <c:v>4129.58</c:v>
                </c:pt>
                <c:pt idx="585">
                  <c:v>2788.09</c:v>
                </c:pt>
                <c:pt idx="586">
                  <c:v>2038.87</c:v>
                </c:pt>
                <c:pt idx="587">
                  <c:v>1550.03</c:v>
                </c:pt>
                <c:pt idx="588">
                  <c:v>1203.6500000000001</c:v>
                </c:pt>
                <c:pt idx="589">
                  <c:v>949.3</c:v>
                </c:pt>
                <c:pt idx="590">
                  <c:v>754</c:v>
                </c:pt>
                <c:pt idx="591">
                  <c:v>597.02</c:v>
                </c:pt>
                <c:pt idx="592">
                  <c:v>470.98</c:v>
                </c:pt>
                <c:pt idx="593">
                  <c:v>365.19</c:v>
                </c:pt>
                <c:pt idx="594">
                  <c:v>278.17</c:v>
                </c:pt>
                <c:pt idx="595">
                  <c:v>204.25</c:v>
                </c:pt>
                <c:pt idx="596">
                  <c:v>143</c:v>
                </c:pt>
                <c:pt idx="597">
                  <c:v>91.96</c:v>
                </c:pt>
                <c:pt idx="598">
                  <c:v>50.65</c:v>
                </c:pt>
                <c:pt idx="599">
                  <c:v>18.34</c:v>
                </c:pt>
                <c:pt idx="600">
                  <c:v>-7.1</c:v>
                </c:pt>
                <c:pt idx="601">
                  <c:v>-26.07</c:v>
                </c:pt>
                <c:pt idx="602">
                  <c:v>-39.32</c:v>
                </c:pt>
                <c:pt idx="603">
                  <c:v>-48.05</c:v>
                </c:pt>
                <c:pt idx="604">
                  <c:v>-53.15</c:v>
                </c:pt>
                <c:pt idx="605">
                  <c:v>-56.17</c:v>
                </c:pt>
                <c:pt idx="606">
                  <c:v>-56.09</c:v>
                </c:pt>
                <c:pt idx="607">
                  <c:v>-55.57</c:v>
                </c:pt>
                <c:pt idx="608">
                  <c:v>-54.07</c:v>
                </c:pt>
                <c:pt idx="609">
                  <c:v>-50.91</c:v>
                </c:pt>
                <c:pt idx="610">
                  <c:v>-49.06</c:v>
                </c:pt>
                <c:pt idx="611">
                  <c:v>-45.42</c:v>
                </c:pt>
                <c:pt idx="612">
                  <c:v>-43.25</c:v>
                </c:pt>
                <c:pt idx="613">
                  <c:v>-40.549999999999997</c:v>
                </c:pt>
                <c:pt idx="614">
                  <c:v>-37.770000000000003</c:v>
                </c:pt>
                <c:pt idx="615">
                  <c:v>-35.22</c:v>
                </c:pt>
                <c:pt idx="616">
                  <c:v>-32.729999999999997</c:v>
                </c:pt>
                <c:pt idx="617">
                  <c:v>-30.7</c:v>
                </c:pt>
                <c:pt idx="618">
                  <c:v>-28.31</c:v>
                </c:pt>
                <c:pt idx="619">
                  <c:v>-26.67</c:v>
                </c:pt>
                <c:pt idx="620">
                  <c:v>-25.04</c:v>
                </c:pt>
                <c:pt idx="621">
                  <c:v>-23.64</c:v>
                </c:pt>
                <c:pt idx="622">
                  <c:v>-22.12</c:v>
                </c:pt>
                <c:pt idx="623">
                  <c:v>-20.39</c:v>
                </c:pt>
                <c:pt idx="624">
                  <c:v>-19.87</c:v>
                </c:pt>
                <c:pt idx="625">
                  <c:v>-18.579999999999998</c:v>
                </c:pt>
                <c:pt idx="626">
                  <c:v>-16.84</c:v>
                </c:pt>
                <c:pt idx="627">
                  <c:v>-15.98</c:v>
                </c:pt>
                <c:pt idx="628">
                  <c:v>-15.13</c:v>
                </c:pt>
                <c:pt idx="629">
                  <c:v>-14.29</c:v>
                </c:pt>
                <c:pt idx="630">
                  <c:v>-13.7</c:v>
                </c:pt>
                <c:pt idx="631">
                  <c:v>-12.86</c:v>
                </c:pt>
                <c:pt idx="632">
                  <c:v>-12.33</c:v>
                </c:pt>
                <c:pt idx="633">
                  <c:v>-11.67</c:v>
                </c:pt>
                <c:pt idx="634">
                  <c:v>-11.17</c:v>
                </c:pt>
                <c:pt idx="635">
                  <c:v>-10.62</c:v>
                </c:pt>
                <c:pt idx="636">
                  <c:v>-10.220000000000001</c:v>
                </c:pt>
                <c:pt idx="637">
                  <c:v>-9.81</c:v>
                </c:pt>
                <c:pt idx="638">
                  <c:v>-9.51</c:v>
                </c:pt>
                <c:pt idx="639">
                  <c:v>-9.1999999999999993</c:v>
                </c:pt>
                <c:pt idx="640">
                  <c:v>-8.51</c:v>
                </c:pt>
                <c:pt idx="641">
                  <c:v>-8.18</c:v>
                </c:pt>
                <c:pt idx="642">
                  <c:v>-7.8</c:v>
                </c:pt>
                <c:pt idx="643">
                  <c:v>-7.45</c:v>
                </c:pt>
                <c:pt idx="644">
                  <c:v>-7.18</c:v>
                </c:pt>
                <c:pt idx="645">
                  <c:v>-6.83</c:v>
                </c:pt>
                <c:pt idx="646">
                  <c:v>-6.62</c:v>
                </c:pt>
                <c:pt idx="647">
                  <c:v>-6.3</c:v>
                </c:pt>
                <c:pt idx="648">
                  <c:v>-6.11</c:v>
                </c:pt>
                <c:pt idx="649">
                  <c:v>-5.8</c:v>
                </c:pt>
                <c:pt idx="650">
                  <c:v>-5.66</c:v>
                </c:pt>
                <c:pt idx="651">
                  <c:v>-5.44</c:v>
                </c:pt>
                <c:pt idx="652">
                  <c:v>-5.3</c:v>
                </c:pt>
                <c:pt idx="653">
                  <c:v>-5.0999999999999996</c:v>
                </c:pt>
                <c:pt idx="654">
                  <c:v>-4.9800000000000004</c:v>
                </c:pt>
                <c:pt idx="655">
                  <c:v>-4.66</c:v>
                </c:pt>
                <c:pt idx="656">
                  <c:v>-4.53</c:v>
                </c:pt>
                <c:pt idx="657">
                  <c:v>-4.45</c:v>
                </c:pt>
                <c:pt idx="658">
                  <c:v>-4.1500000000000004</c:v>
                </c:pt>
                <c:pt idx="659">
                  <c:v>-3.99</c:v>
                </c:pt>
                <c:pt idx="660">
                  <c:v>-3.9</c:v>
                </c:pt>
                <c:pt idx="661">
                  <c:v>-3.76</c:v>
                </c:pt>
                <c:pt idx="662">
                  <c:v>-3.61</c:v>
                </c:pt>
                <c:pt idx="663">
                  <c:v>-3.51</c:v>
                </c:pt>
                <c:pt idx="664">
                  <c:v>-3.36</c:v>
                </c:pt>
                <c:pt idx="665">
                  <c:v>-3.24</c:v>
                </c:pt>
                <c:pt idx="666">
                  <c:v>-3.13</c:v>
                </c:pt>
                <c:pt idx="667">
                  <c:v>-3.05</c:v>
                </c:pt>
                <c:pt idx="668">
                  <c:v>-2.97</c:v>
                </c:pt>
                <c:pt idx="669">
                  <c:v>-2.83</c:v>
                </c:pt>
                <c:pt idx="670">
                  <c:v>-2.74</c:v>
                </c:pt>
                <c:pt idx="671">
                  <c:v>-2.63</c:v>
                </c:pt>
                <c:pt idx="672">
                  <c:v>-2.65</c:v>
                </c:pt>
                <c:pt idx="673">
                  <c:v>-2.54</c:v>
                </c:pt>
                <c:pt idx="674">
                  <c:v>-2.39</c:v>
                </c:pt>
                <c:pt idx="675">
                  <c:v>-2.33</c:v>
                </c:pt>
                <c:pt idx="676">
                  <c:v>-2.2400000000000002</c:v>
                </c:pt>
                <c:pt idx="677">
                  <c:v>-2.1800000000000002</c:v>
                </c:pt>
                <c:pt idx="678">
                  <c:v>-2.0699999999999998</c:v>
                </c:pt>
                <c:pt idx="679">
                  <c:v>-2.0299999999999998</c:v>
                </c:pt>
                <c:pt idx="680">
                  <c:v>-1.93</c:v>
                </c:pt>
                <c:pt idx="681">
                  <c:v>-1.86</c:v>
                </c:pt>
                <c:pt idx="682">
                  <c:v>-1.81</c:v>
                </c:pt>
                <c:pt idx="683">
                  <c:v>-1.74</c:v>
                </c:pt>
                <c:pt idx="684">
                  <c:v>-1.61</c:v>
                </c:pt>
                <c:pt idx="685">
                  <c:v>-1.55</c:v>
                </c:pt>
                <c:pt idx="686">
                  <c:v>-1.55</c:v>
                </c:pt>
                <c:pt idx="687">
                  <c:v>-1.55</c:v>
                </c:pt>
                <c:pt idx="688">
                  <c:v>-1.48</c:v>
                </c:pt>
                <c:pt idx="689">
                  <c:v>-1.45</c:v>
                </c:pt>
                <c:pt idx="690">
                  <c:v>-1.29</c:v>
                </c:pt>
                <c:pt idx="691">
                  <c:v>-1.28</c:v>
                </c:pt>
                <c:pt idx="692">
                  <c:v>-1.17</c:v>
                </c:pt>
                <c:pt idx="693">
                  <c:v>-1.1399999999999999</c:v>
                </c:pt>
                <c:pt idx="694">
                  <c:v>-1.1100000000000001</c:v>
                </c:pt>
                <c:pt idx="695">
                  <c:v>-1.01</c:v>
                </c:pt>
                <c:pt idx="696">
                  <c:v>-0.97</c:v>
                </c:pt>
                <c:pt idx="697">
                  <c:v>-0.95</c:v>
                </c:pt>
                <c:pt idx="698">
                  <c:v>-0.91</c:v>
                </c:pt>
                <c:pt idx="699">
                  <c:v>-0.88</c:v>
                </c:pt>
                <c:pt idx="700">
                  <c:v>-0.82</c:v>
                </c:pt>
                <c:pt idx="701">
                  <c:v>-0.78</c:v>
                </c:pt>
                <c:pt idx="702">
                  <c:v>-0.69</c:v>
                </c:pt>
                <c:pt idx="703">
                  <c:v>-0.7</c:v>
                </c:pt>
                <c:pt idx="704">
                  <c:v>-0.67</c:v>
                </c:pt>
                <c:pt idx="705">
                  <c:v>-0.61</c:v>
                </c:pt>
                <c:pt idx="706">
                  <c:v>-0.6</c:v>
                </c:pt>
                <c:pt idx="707">
                  <c:v>-0.56999999999999995</c:v>
                </c:pt>
                <c:pt idx="708">
                  <c:v>-0.53</c:v>
                </c:pt>
              </c:numCache>
            </c:numRef>
          </c:yVal>
          <c:smooth val="1"/>
          <c:extLst xmlns:c16r2="http://schemas.microsoft.com/office/drawing/2015/06/chart">
            <c:ext xmlns:c16="http://schemas.microsoft.com/office/drawing/2014/chart" uri="{C3380CC4-5D6E-409C-BE32-E72D297353CC}">
              <c16:uniqueId val="{00000006-D501-4853-9D09-CF2B21632C93}"/>
            </c:ext>
          </c:extLst>
        </c:ser>
        <c:ser>
          <c:idx val="7"/>
          <c:order val="7"/>
          <c:tx>
            <c:strRef>
              <c:f>水平场均匀性!$L$23</c:f>
              <c:strCache>
                <c:ptCount val="1"/>
                <c:pt idx="0">
                  <c:v>X=+1</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水平场均匀性!$L$24:$L$732</c:f>
              <c:numCache>
                <c:formatCode>General</c:formatCode>
                <c:ptCount val="709"/>
                <c:pt idx="0">
                  <c:v>-1.07</c:v>
                </c:pt>
                <c:pt idx="1">
                  <c:v>-1.03</c:v>
                </c:pt>
                <c:pt idx="2">
                  <c:v>-1</c:v>
                </c:pt>
                <c:pt idx="3">
                  <c:v>-1.02</c:v>
                </c:pt>
                <c:pt idx="4">
                  <c:v>-1.08</c:v>
                </c:pt>
                <c:pt idx="5">
                  <c:v>-1.07</c:v>
                </c:pt>
                <c:pt idx="6">
                  <c:v>-1.06</c:v>
                </c:pt>
                <c:pt idx="7">
                  <c:v>-1.1000000000000001</c:v>
                </c:pt>
                <c:pt idx="8">
                  <c:v>-1.1100000000000001</c:v>
                </c:pt>
                <c:pt idx="9">
                  <c:v>-1.1599999999999999</c:v>
                </c:pt>
                <c:pt idx="10">
                  <c:v>-1.23</c:v>
                </c:pt>
                <c:pt idx="11">
                  <c:v>-1.19</c:v>
                </c:pt>
                <c:pt idx="12">
                  <c:v>-1.21</c:v>
                </c:pt>
                <c:pt idx="13">
                  <c:v>-1.23</c:v>
                </c:pt>
                <c:pt idx="14">
                  <c:v>-1.28</c:v>
                </c:pt>
                <c:pt idx="15">
                  <c:v>-1.33</c:v>
                </c:pt>
                <c:pt idx="16">
                  <c:v>-1.4</c:v>
                </c:pt>
                <c:pt idx="17">
                  <c:v>-1.44</c:v>
                </c:pt>
                <c:pt idx="18">
                  <c:v>-1.52</c:v>
                </c:pt>
                <c:pt idx="19">
                  <c:v>-1.54</c:v>
                </c:pt>
                <c:pt idx="20">
                  <c:v>-1.63</c:v>
                </c:pt>
                <c:pt idx="21">
                  <c:v>-1.65</c:v>
                </c:pt>
                <c:pt idx="22">
                  <c:v>-1.7</c:v>
                </c:pt>
                <c:pt idx="23">
                  <c:v>-1.78</c:v>
                </c:pt>
                <c:pt idx="24">
                  <c:v>-1.88</c:v>
                </c:pt>
                <c:pt idx="25">
                  <c:v>-1.87</c:v>
                </c:pt>
                <c:pt idx="26">
                  <c:v>-2</c:v>
                </c:pt>
                <c:pt idx="27">
                  <c:v>-2.0699999999999998</c:v>
                </c:pt>
                <c:pt idx="28">
                  <c:v>-2.1800000000000002</c:v>
                </c:pt>
                <c:pt idx="29">
                  <c:v>-2.19</c:v>
                </c:pt>
                <c:pt idx="30">
                  <c:v>-2.19</c:v>
                </c:pt>
                <c:pt idx="31">
                  <c:v>-2.37</c:v>
                </c:pt>
                <c:pt idx="32">
                  <c:v>-2.4</c:v>
                </c:pt>
                <c:pt idx="33">
                  <c:v>-2.52</c:v>
                </c:pt>
                <c:pt idx="34">
                  <c:v>-2.57</c:v>
                </c:pt>
                <c:pt idx="35">
                  <c:v>-2.68</c:v>
                </c:pt>
                <c:pt idx="36">
                  <c:v>-2.69</c:v>
                </c:pt>
                <c:pt idx="37">
                  <c:v>-2.85</c:v>
                </c:pt>
                <c:pt idx="38">
                  <c:v>-2.88</c:v>
                </c:pt>
                <c:pt idx="39">
                  <c:v>-3.07</c:v>
                </c:pt>
                <c:pt idx="40">
                  <c:v>-3.14</c:v>
                </c:pt>
                <c:pt idx="41">
                  <c:v>-3.17</c:v>
                </c:pt>
                <c:pt idx="42">
                  <c:v>-3.28</c:v>
                </c:pt>
                <c:pt idx="43">
                  <c:v>-3.47</c:v>
                </c:pt>
                <c:pt idx="44">
                  <c:v>-3.56</c:v>
                </c:pt>
                <c:pt idx="45">
                  <c:v>-3.71</c:v>
                </c:pt>
                <c:pt idx="46">
                  <c:v>-3.82</c:v>
                </c:pt>
                <c:pt idx="47">
                  <c:v>-3.96</c:v>
                </c:pt>
                <c:pt idx="48">
                  <c:v>-3.99</c:v>
                </c:pt>
                <c:pt idx="49">
                  <c:v>-4.08</c:v>
                </c:pt>
                <c:pt idx="50">
                  <c:v>-4.22</c:v>
                </c:pt>
                <c:pt idx="51">
                  <c:v>-4.4800000000000004</c:v>
                </c:pt>
                <c:pt idx="52">
                  <c:v>-4.6399999999999997</c:v>
                </c:pt>
                <c:pt idx="53">
                  <c:v>-4.87</c:v>
                </c:pt>
                <c:pt idx="54">
                  <c:v>-4.95</c:v>
                </c:pt>
                <c:pt idx="55">
                  <c:v>-5.24</c:v>
                </c:pt>
                <c:pt idx="56">
                  <c:v>-5.37</c:v>
                </c:pt>
                <c:pt idx="57">
                  <c:v>-5.54</c:v>
                </c:pt>
                <c:pt idx="58">
                  <c:v>-5.68</c:v>
                </c:pt>
                <c:pt idx="59">
                  <c:v>-5.93</c:v>
                </c:pt>
                <c:pt idx="60">
                  <c:v>-6.1</c:v>
                </c:pt>
                <c:pt idx="61">
                  <c:v>-6.42</c:v>
                </c:pt>
                <c:pt idx="62">
                  <c:v>-6.57</c:v>
                </c:pt>
                <c:pt idx="63">
                  <c:v>-6.93</c:v>
                </c:pt>
                <c:pt idx="64">
                  <c:v>-7.12</c:v>
                </c:pt>
                <c:pt idx="65">
                  <c:v>-7.28</c:v>
                </c:pt>
                <c:pt idx="66">
                  <c:v>-7.6</c:v>
                </c:pt>
                <c:pt idx="67">
                  <c:v>-7.82</c:v>
                </c:pt>
                <c:pt idx="68">
                  <c:v>-8.1999999999999993</c:v>
                </c:pt>
                <c:pt idx="69">
                  <c:v>-8.74</c:v>
                </c:pt>
                <c:pt idx="70">
                  <c:v>-8.98</c:v>
                </c:pt>
                <c:pt idx="71">
                  <c:v>-9.2100000000000009</c:v>
                </c:pt>
                <c:pt idx="72">
                  <c:v>-9.59</c:v>
                </c:pt>
                <c:pt idx="73">
                  <c:v>-10.17</c:v>
                </c:pt>
                <c:pt idx="74">
                  <c:v>-10.81</c:v>
                </c:pt>
                <c:pt idx="75">
                  <c:v>-11.18</c:v>
                </c:pt>
                <c:pt idx="76">
                  <c:v>-11.5</c:v>
                </c:pt>
                <c:pt idx="77">
                  <c:v>-12.1</c:v>
                </c:pt>
                <c:pt idx="78">
                  <c:v>-12.93</c:v>
                </c:pt>
                <c:pt idx="79">
                  <c:v>-13.37</c:v>
                </c:pt>
                <c:pt idx="80">
                  <c:v>-14.36</c:v>
                </c:pt>
                <c:pt idx="81">
                  <c:v>-14.85</c:v>
                </c:pt>
                <c:pt idx="82">
                  <c:v>-15.87</c:v>
                </c:pt>
                <c:pt idx="83">
                  <c:v>-16.489999999999998</c:v>
                </c:pt>
                <c:pt idx="84">
                  <c:v>-17</c:v>
                </c:pt>
                <c:pt idx="85">
                  <c:v>-18.7</c:v>
                </c:pt>
                <c:pt idx="86">
                  <c:v>-19.04</c:v>
                </c:pt>
                <c:pt idx="87">
                  <c:v>-20.74</c:v>
                </c:pt>
                <c:pt idx="88">
                  <c:v>-21.24</c:v>
                </c:pt>
                <c:pt idx="89">
                  <c:v>-23.56</c:v>
                </c:pt>
                <c:pt idx="90">
                  <c:v>-24.95</c:v>
                </c:pt>
                <c:pt idx="91">
                  <c:v>-26.61</c:v>
                </c:pt>
                <c:pt idx="92">
                  <c:v>-28.18</c:v>
                </c:pt>
                <c:pt idx="93">
                  <c:v>-29.64</c:v>
                </c:pt>
                <c:pt idx="94">
                  <c:v>-31.55</c:v>
                </c:pt>
                <c:pt idx="95">
                  <c:v>-34.01</c:v>
                </c:pt>
                <c:pt idx="96">
                  <c:v>-36.68</c:v>
                </c:pt>
                <c:pt idx="97">
                  <c:v>-38.590000000000003</c:v>
                </c:pt>
                <c:pt idx="98">
                  <c:v>-40.909999999999997</c:v>
                </c:pt>
                <c:pt idx="99">
                  <c:v>-43.88</c:v>
                </c:pt>
                <c:pt idx="100">
                  <c:v>-45.69</c:v>
                </c:pt>
                <c:pt idx="101">
                  <c:v>-47.82</c:v>
                </c:pt>
                <c:pt idx="102">
                  <c:v>-49.83</c:v>
                </c:pt>
                <c:pt idx="103">
                  <c:v>-50.26</c:v>
                </c:pt>
                <c:pt idx="104">
                  <c:v>-49.81</c:v>
                </c:pt>
                <c:pt idx="105">
                  <c:v>-47.34</c:v>
                </c:pt>
                <c:pt idx="106">
                  <c:v>-42.22</c:v>
                </c:pt>
                <c:pt idx="107">
                  <c:v>-33.619999999999997</c:v>
                </c:pt>
                <c:pt idx="108">
                  <c:v>-20.66</c:v>
                </c:pt>
                <c:pt idx="109">
                  <c:v>-2.21</c:v>
                </c:pt>
                <c:pt idx="110">
                  <c:v>23.6</c:v>
                </c:pt>
                <c:pt idx="111">
                  <c:v>57.04</c:v>
                </c:pt>
                <c:pt idx="112">
                  <c:v>100.19</c:v>
                </c:pt>
                <c:pt idx="113">
                  <c:v>155.9</c:v>
                </c:pt>
                <c:pt idx="114">
                  <c:v>224.02</c:v>
                </c:pt>
                <c:pt idx="115">
                  <c:v>307.62</c:v>
                </c:pt>
                <c:pt idx="116">
                  <c:v>409.65</c:v>
                </c:pt>
                <c:pt idx="117">
                  <c:v>533.34</c:v>
                </c:pt>
                <c:pt idx="118">
                  <c:v>686.26</c:v>
                </c:pt>
                <c:pt idx="119">
                  <c:v>876.68</c:v>
                </c:pt>
                <c:pt idx="120">
                  <c:v>1119.97</c:v>
                </c:pt>
                <c:pt idx="121">
                  <c:v>1441.53</c:v>
                </c:pt>
                <c:pt idx="122">
                  <c:v>1879.44</c:v>
                </c:pt>
                <c:pt idx="123">
                  <c:v>2513.71</c:v>
                </c:pt>
                <c:pt idx="124">
                  <c:v>3596.91</c:v>
                </c:pt>
                <c:pt idx="125">
                  <c:v>7812.15</c:v>
                </c:pt>
                <c:pt idx="126">
                  <c:v>9007.19</c:v>
                </c:pt>
                <c:pt idx="127">
                  <c:v>9368.15</c:v>
                </c:pt>
                <c:pt idx="128">
                  <c:v>9724.19</c:v>
                </c:pt>
                <c:pt idx="129">
                  <c:v>9914.77</c:v>
                </c:pt>
                <c:pt idx="130">
                  <c:v>9993.6200000000008</c:v>
                </c:pt>
                <c:pt idx="131">
                  <c:v>10023.75</c:v>
                </c:pt>
                <c:pt idx="132">
                  <c:v>10035.219999999999</c:v>
                </c:pt>
                <c:pt idx="133">
                  <c:v>10041.77</c:v>
                </c:pt>
                <c:pt idx="134">
                  <c:v>10044.049999999999</c:v>
                </c:pt>
                <c:pt idx="135">
                  <c:v>10046.469999999999</c:v>
                </c:pt>
                <c:pt idx="136">
                  <c:v>10049.93</c:v>
                </c:pt>
                <c:pt idx="137">
                  <c:v>10052.26</c:v>
                </c:pt>
                <c:pt idx="138">
                  <c:v>10051.92</c:v>
                </c:pt>
                <c:pt idx="139">
                  <c:v>10049.84</c:v>
                </c:pt>
                <c:pt idx="140">
                  <c:v>10047.969999999999</c:v>
                </c:pt>
                <c:pt idx="141">
                  <c:v>10045.68</c:v>
                </c:pt>
                <c:pt idx="142">
                  <c:v>10043.75</c:v>
                </c:pt>
                <c:pt idx="143">
                  <c:v>10044.44</c:v>
                </c:pt>
                <c:pt idx="144">
                  <c:v>10047.31</c:v>
                </c:pt>
                <c:pt idx="145">
                  <c:v>10048.93</c:v>
                </c:pt>
                <c:pt idx="146">
                  <c:v>10049.120000000001</c:v>
                </c:pt>
                <c:pt idx="147">
                  <c:v>10049.959999999999</c:v>
                </c:pt>
                <c:pt idx="148">
                  <c:v>10049.81</c:v>
                </c:pt>
                <c:pt idx="149">
                  <c:v>10047.66</c:v>
                </c:pt>
                <c:pt idx="150">
                  <c:v>10049.879999999999</c:v>
                </c:pt>
                <c:pt idx="151">
                  <c:v>10050.49</c:v>
                </c:pt>
                <c:pt idx="152">
                  <c:v>10050.84</c:v>
                </c:pt>
                <c:pt idx="153">
                  <c:v>10050.67</c:v>
                </c:pt>
                <c:pt idx="154">
                  <c:v>10049.98</c:v>
                </c:pt>
                <c:pt idx="155">
                  <c:v>10054.25</c:v>
                </c:pt>
                <c:pt idx="156">
                  <c:v>10061.06</c:v>
                </c:pt>
                <c:pt idx="157">
                  <c:v>10065.34</c:v>
                </c:pt>
                <c:pt idx="158">
                  <c:v>10068.120000000001</c:v>
                </c:pt>
                <c:pt idx="159">
                  <c:v>10073.469999999999</c:v>
                </c:pt>
                <c:pt idx="160">
                  <c:v>10077.459999999999</c:v>
                </c:pt>
                <c:pt idx="161">
                  <c:v>10078.86</c:v>
                </c:pt>
                <c:pt idx="162">
                  <c:v>10077.209999999999</c:v>
                </c:pt>
                <c:pt idx="163">
                  <c:v>10077.34</c:v>
                </c:pt>
                <c:pt idx="164">
                  <c:v>10080.16</c:v>
                </c:pt>
                <c:pt idx="165">
                  <c:v>10083.58</c:v>
                </c:pt>
                <c:pt idx="166">
                  <c:v>10089.1</c:v>
                </c:pt>
                <c:pt idx="167">
                  <c:v>10094.64</c:v>
                </c:pt>
                <c:pt idx="168">
                  <c:v>10097.85</c:v>
                </c:pt>
                <c:pt idx="169">
                  <c:v>10099.790000000001</c:v>
                </c:pt>
                <c:pt idx="170">
                  <c:v>10102.040000000001</c:v>
                </c:pt>
                <c:pt idx="171">
                  <c:v>10105.280000000001</c:v>
                </c:pt>
                <c:pt idx="172">
                  <c:v>10111.34</c:v>
                </c:pt>
                <c:pt idx="173">
                  <c:v>10118.94</c:v>
                </c:pt>
                <c:pt idx="174">
                  <c:v>10125.780000000001</c:v>
                </c:pt>
                <c:pt idx="175">
                  <c:v>10131.15</c:v>
                </c:pt>
                <c:pt idx="176">
                  <c:v>10137.56</c:v>
                </c:pt>
                <c:pt idx="177">
                  <c:v>10146.280000000001</c:v>
                </c:pt>
                <c:pt idx="178">
                  <c:v>10157.11</c:v>
                </c:pt>
                <c:pt idx="179">
                  <c:v>10168.799999999999</c:v>
                </c:pt>
                <c:pt idx="180">
                  <c:v>10182.120000000001</c:v>
                </c:pt>
                <c:pt idx="181">
                  <c:v>10204.950000000001</c:v>
                </c:pt>
                <c:pt idx="182">
                  <c:v>10247.620000000001</c:v>
                </c:pt>
                <c:pt idx="183">
                  <c:v>10111.16</c:v>
                </c:pt>
                <c:pt idx="184">
                  <c:v>10090.32</c:v>
                </c:pt>
                <c:pt idx="185">
                  <c:v>10107.719999999999</c:v>
                </c:pt>
                <c:pt idx="186">
                  <c:v>10111.81</c:v>
                </c:pt>
                <c:pt idx="187">
                  <c:v>10108.709999999999</c:v>
                </c:pt>
                <c:pt idx="188">
                  <c:v>10108.19</c:v>
                </c:pt>
                <c:pt idx="189">
                  <c:v>10112.74</c:v>
                </c:pt>
                <c:pt idx="190">
                  <c:v>10119.290000000001</c:v>
                </c:pt>
                <c:pt idx="191">
                  <c:v>10120.59</c:v>
                </c:pt>
                <c:pt idx="192">
                  <c:v>10120.74</c:v>
                </c:pt>
                <c:pt idx="193">
                  <c:v>10124.23</c:v>
                </c:pt>
                <c:pt idx="194">
                  <c:v>10132.120000000001</c:v>
                </c:pt>
                <c:pt idx="195">
                  <c:v>10132.76</c:v>
                </c:pt>
                <c:pt idx="196">
                  <c:v>10131.91</c:v>
                </c:pt>
                <c:pt idx="197">
                  <c:v>10135.18</c:v>
                </c:pt>
                <c:pt idx="198">
                  <c:v>10139.44</c:v>
                </c:pt>
                <c:pt idx="199">
                  <c:v>10145.44</c:v>
                </c:pt>
                <c:pt idx="200">
                  <c:v>10151.32</c:v>
                </c:pt>
                <c:pt idx="201">
                  <c:v>10154.67</c:v>
                </c:pt>
                <c:pt idx="202">
                  <c:v>10153.19</c:v>
                </c:pt>
                <c:pt idx="203">
                  <c:v>10149.969999999999</c:v>
                </c:pt>
                <c:pt idx="204">
                  <c:v>10149</c:v>
                </c:pt>
                <c:pt idx="205">
                  <c:v>10148.1</c:v>
                </c:pt>
                <c:pt idx="206">
                  <c:v>10144.52</c:v>
                </c:pt>
                <c:pt idx="207">
                  <c:v>10135.280000000001</c:v>
                </c:pt>
                <c:pt idx="208">
                  <c:v>10129.08</c:v>
                </c:pt>
                <c:pt idx="209">
                  <c:v>10131.450000000001</c:v>
                </c:pt>
                <c:pt idx="210">
                  <c:v>10132.83</c:v>
                </c:pt>
                <c:pt idx="211">
                  <c:v>10131.56</c:v>
                </c:pt>
                <c:pt idx="212">
                  <c:v>10131.209999999999</c:v>
                </c:pt>
                <c:pt idx="213">
                  <c:v>10131.280000000001</c:v>
                </c:pt>
                <c:pt idx="214">
                  <c:v>10133.81</c:v>
                </c:pt>
                <c:pt idx="215">
                  <c:v>10138.530000000001</c:v>
                </c:pt>
                <c:pt idx="216">
                  <c:v>10142.379999999999</c:v>
                </c:pt>
                <c:pt idx="217">
                  <c:v>10146.82</c:v>
                </c:pt>
                <c:pt idx="218">
                  <c:v>10145.41</c:v>
                </c:pt>
                <c:pt idx="219">
                  <c:v>10151.09</c:v>
                </c:pt>
                <c:pt idx="220">
                  <c:v>10150.19</c:v>
                </c:pt>
                <c:pt idx="221">
                  <c:v>10149.99</c:v>
                </c:pt>
                <c:pt idx="222">
                  <c:v>10148.66</c:v>
                </c:pt>
                <c:pt idx="223">
                  <c:v>10154.15</c:v>
                </c:pt>
                <c:pt idx="224">
                  <c:v>10160.17</c:v>
                </c:pt>
                <c:pt idx="225">
                  <c:v>10166.799999999999</c:v>
                </c:pt>
                <c:pt idx="226">
                  <c:v>10168.24</c:v>
                </c:pt>
                <c:pt idx="227">
                  <c:v>10176.91</c:v>
                </c:pt>
                <c:pt idx="228">
                  <c:v>10180.959999999999</c:v>
                </c:pt>
                <c:pt idx="229">
                  <c:v>10184.02</c:v>
                </c:pt>
                <c:pt idx="230">
                  <c:v>10187.81</c:v>
                </c:pt>
                <c:pt idx="231">
                  <c:v>10192.049999999999</c:v>
                </c:pt>
                <c:pt idx="232">
                  <c:v>10194.93</c:v>
                </c:pt>
                <c:pt idx="233">
                  <c:v>10195.370000000001</c:v>
                </c:pt>
                <c:pt idx="234">
                  <c:v>10203.549999999999</c:v>
                </c:pt>
                <c:pt idx="235">
                  <c:v>10210.93</c:v>
                </c:pt>
                <c:pt idx="236">
                  <c:v>10218.77</c:v>
                </c:pt>
                <c:pt idx="237">
                  <c:v>10222.81</c:v>
                </c:pt>
                <c:pt idx="238">
                  <c:v>10228.67</c:v>
                </c:pt>
                <c:pt idx="239">
                  <c:v>10244.75</c:v>
                </c:pt>
                <c:pt idx="240">
                  <c:v>10253.780000000001</c:v>
                </c:pt>
                <c:pt idx="241">
                  <c:v>10226.48</c:v>
                </c:pt>
                <c:pt idx="242">
                  <c:v>10218.040000000001</c:v>
                </c:pt>
                <c:pt idx="243">
                  <c:v>10213.09</c:v>
                </c:pt>
                <c:pt idx="244">
                  <c:v>10208.85</c:v>
                </c:pt>
                <c:pt idx="245">
                  <c:v>10206.65</c:v>
                </c:pt>
                <c:pt idx="246">
                  <c:v>10204.049999999999</c:v>
                </c:pt>
                <c:pt idx="247">
                  <c:v>10201.16</c:v>
                </c:pt>
                <c:pt idx="248">
                  <c:v>10198.18</c:v>
                </c:pt>
                <c:pt idx="249">
                  <c:v>10196.76</c:v>
                </c:pt>
                <c:pt idx="250">
                  <c:v>10195.32</c:v>
                </c:pt>
                <c:pt idx="251">
                  <c:v>10195.719999999999</c:v>
                </c:pt>
                <c:pt idx="252">
                  <c:v>10196.09</c:v>
                </c:pt>
                <c:pt idx="253">
                  <c:v>10196.290000000001</c:v>
                </c:pt>
                <c:pt idx="254">
                  <c:v>10195.19</c:v>
                </c:pt>
                <c:pt idx="255">
                  <c:v>10192.5</c:v>
                </c:pt>
                <c:pt idx="256">
                  <c:v>10189.65</c:v>
                </c:pt>
                <c:pt idx="257">
                  <c:v>10188.700000000001</c:v>
                </c:pt>
                <c:pt idx="258">
                  <c:v>10188.68</c:v>
                </c:pt>
                <c:pt idx="259">
                  <c:v>10185.879999999999</c:v>
                </c:pt>
                <c:pt idx="260">
                  <c:v>10183.049999999999</c:v>
                </c:pt>
                <c:pt idx="261">
                  <c:v>10181.58</c:v>
                </c:pt>
                <c:pt idx="262">
                  <c:v>10179.81</c:v>
                </c:pt>
                <c:pt idx="263">
                  <c:v>10177.120000000001</c:v>
                </c:pt>
                <c:pt idx="264">
                  <c:v>10173.280000000001</c:v>
                </c:pt>
                <c:pt idx="265">
                  <c:v>10170.15</c:v>
                </c:pt>
                <c:pt idx="266">
                  <c:v>10169.24</c:v>
                </c:pt>
                <c:pt idx="267">
                  <c:v>10169.06</c:v>
                </c:pt>
                <c:pt idx="268">
                  <c:v>10165.17</c:v>
                </c:pt>
                <c:pt idx="269">
                  <c:v>10161.870000000001</c:v>
                </c:pt>
                <c:pt idx="270">
                  <c:v>10158.129999999999</c:v>
                </c:pt>
                <c:pt idx="271">
                  <c:v>10156.969999999999</c:v>
                </c:pt>
                <c:pt idx="272">
                  <c:v>10156.950000000001</c:v>
                </c:pt>
                <c:pt idx="273">
                  <c:v>10156.719999999999</c:v>
                </c:pt>
                <c:pt idx="274">
                  <c:v>10158.07</c:v>
                </c:pt>
                <c:pt idx="275">
                  <c:v>10162.370000000001</c:v>
                </c:pt>
                <c:pt idx="276">
                  <c:v>10167.290000000001</c:v>
                </c:pt>
                <c:pt idx="277">
                  <c:v>10170.58</c:v>
                </c:pt>
                <c:pt idx="278">
                  <c:v>10171.07</c:v>
                </c:pt>
                <c:pt idx="279">
                  <c:v>10172.24</c:v>
                </c:pt>
                <c:pt idx="280">
                  <c:v>10176.120000000001</c:v>
                </c:pt>
                <c:pt idx="281">
                  <c:v>10180.129999999999</c:v>
                </c:pt>
                <c:pt idx="282">
                  <c:v>10182.19</c:v>
                </c:pt>
                <c:pt idx="283">
                  <c:v>10186.84</c:v>
                </c:pt>
                <c:pt idx="284">
                  <c:v>10190.959999999999</c:v>
                </c:pt>
                <c:pt idx="285">
                  <c:v>10195.23</c:v>
                </c:pt>
                <c:pt idx="286">
                  <c:v>10198.93</c:v>
                </c:pt>
                <c:pt idx="287">
                  <c:v>10200.120000000001</c:v>
                </c:pt>
                <c:pt idx="288">
                  <c:v>10199.99</c:v>
                </c:pt>
                <c:pt idx="289">
                  <c:v>10204.86</c:v>
                </c:pt>
                <c:pt idx="290">
                  <c:v>10211.52</c:v>
                </c:pt>
                <c:pt idx="291">
                  <c:v>10216.700000000001</c:v>
                </c:pt>
                <c:pt idx="292">
                  <c:v>10219.48</c:v>
                </c:pt>
                <c:pt idx="293">
                  <c:v>10224.27</c:v>
                </c:pt>
                <c:pt idx="294">
                  <c:v>10227.290000000001</c:v>
                </c:pt>
                <c:pt idx="295">
                  <c:v>10230.299999999999</c:v>
                </c:pt>
                <c:pt idx="296">
                  <c:v>10241.34</c:v>
                </c:pt>
                <c:pt idx="297">
                  <c:v>10271.61</c:v>
                </c:pt>
                <c:pt idx="298">
                  <c:v>10201.790000000001</c:v>
                </c:pt>
                <c:pt idx="299">
                  <c:v>10205.030000000001</c:v>
                </c:pt>
                <c:pt idx="300">
                  <c:v>10203</c:v>
                </c:pt>
                <c:pt idx="301">
                  <c:v>10200.719999999999</c:v>
                </c:pt>
                <c:pt idx="302">
                  <c:v>10198.120000000001</c:v>
                </c:pt>
                <c:pt idx="303">
                  <c:v>10196.379999999999</c:v>
                </c:pt>
                <c:pt idx="304">
                  <c:v>10194.73</c:v>
                </c:pt>
                <c:pt idx="305">
                  <c:v>10193.58</c:v>
                </c:pt>
                <c:pt idx="306">
                  <c:v>10191.59</c:v>
                </c:pt>
                <c:pt idx="307">
                  <c:v>10191.620000000001</c:v>
                </c:pt>
                <c:pt idx="308">
                  <c:v>10192.84</c:v>
                </c:pt>
                <c:pt idx="309">
                  <c:v>10192.73</c:v>
                </c:pt>
                <c:pt idx="310">
                  <c:v>10194.89</c:v>
                </c:pt>
                <c:pt idx="311">
                  <c:v>10193.77</c:v>
                </c:pt>
                <c:pt idx="312">
                  <c:v>10193.94</c:v>
                </c:pt>
                <c:pt idx="313">
                  <c:v>10194.42</c:v>
                </c:pt>
                <c:pt idx="314">
                  <c:v>10195.57</c:v>
                </c:pt>
                <c:pt idx="315">
                  <c:v>10195.77</c:v>
                </c:pt>
                <c:pt idx="316">
                  <c:v>10196.92</c:v>
                </c:pt>
                <c:pt idx="317">
                  <c:v>10196.85</c:v>
                </c:pt>
                <c:pt idx="318">
                  <c:v>10196.86</c:v>
                </c:pt>
                <c:pt idx="319">
                  <c:v>10198.9</c:v>
                </c:pt>
                <c:pt idx="320">
                  <c:v>10201.83</c:v>
                </c:pt>
                <c:pt idx="321">
                  <c:v>10205.030000000001</c:v>
                </c:pt>
                <c:pt idx="322">
                  <c:v>10207.32</c:v>
                </c:pt>
                <c:pt idx="323">
                  <c:v>10208.82</c:v>
                </c:pt>
                <c:pt idx="324">
                  <c:v>10210.290000000001</c:v>
                </c:pt>
                <c:pt idx="325">
                  <c:v>10212.43</c:v>
                </c:pt>
                <c:pt idx="326">
                  <c:v>10213.08</c:v>
                </c:pt>
                <c:pt idx="327">
                  <c:v>10215.84</c:v>
                </c:pt>
                <c:pt idx="328">
                  <c:v>10215.99</c:v>
                </c:pt>
                <c:pt idx="329">
                  <c:v>10218.23</c:v>
                </c:pt>
                <c:pt idx="330">
                  <c:v>10219.629999999999</c:v>
                </c:pt>
                <c:pt idx="331">
                  <c:v>10219.59</c:v>
                </c:pt>
                <c:pt idx="332">
                  <c:v>10221.26</c:v>
                </c:pt>
                <c:pt idx="333">
                  <c:v>10222.69</c:v>
                </c:pt>
                <c:pt idx="334">
                  <c:v>10224.91</c:v>
                </c:pt>
                <c:pt idx="335">
                  <c:v>10229.790000000001</c:v>
                </c:pt>
                <c:pt idx="336">
                  <c:v>10233.89</c:v>
                </c:pt>
                <c:pt idx="337">
                  <c:v>10237.9</c:v>
                </c:pt>
                <c:pt idx="338">
                  <c:v>10235.959999999999</c:v>
                </c:pt>
                <c:pt idx="339">
                  <c:v>10235.59</c:v>
                </c:pt>
                <c:pt idx="340">
                  <c:v>10237.24</c:v>
                </c:pt>
                <c:pt idx="341">
                  <c:v>10238.67</c:v>
                </c:pt>
                <c:pt idx="342">
                  <c:v>10237.27</c:v>
                </c:pt>
                <c:pt idx="343">
                  <c:v>10238.4</c:v>
                </c:pt>
                <c:pt idx="344">
                  <c:v>10240.74</c:v>
                </c:pt>
                <c:pt idx="345">
                  <c:v>10243.9</c:v>
                </c:pt>
                <c:pt idx="346">
                  <c:v>10244.27</c:v>
                </c:pt>
                <c:pt idx="347">
                  <c:v>10246.6</c:v>
                </c:pt>
                <c:pt idx="348">
                  <c:v>10248.129999999999</c:v>
                </c:pt>
                <c:pt idx="349">
                  <c:v>10246.81</c:v>
                </c:pt>
                <c:pt idx="350">
                  <c:v>10248.07</c:v>
                </c:pt>
                <c:pt idx="351">
                  <c:v>10251.370000000001</c:v>
                </c:pt>
                <c:pt idx="352">
                  <c:v>10259.66</c:v>
                </c:pt>
                <c:pt idx="353">
                  <c:v>10263.83</c:v>
                </c:pt>
                <c:pt idx="354">
                  <c:v>10271.490000000002</c:v>
                </c:pt>
                <c:pt idx="355">
                  <c:v>10238.66</c:v>
                </c:pt>
                <c:pt idx="356">
                  <c:v>10244.32</c:v>
                </c:pt>
                <c:pt idx="357">
                  <c:v>10244.299999999999</c:v>
                </c:pt>
                <c:pt idx="358">
                  <c:v>10244.61</c:v>
                </c:pt>
                <c:pt idx="359">
                  <c:v>10247.870000000001</c:v>
                </c:pt>
                <c:pt idx="360">
                  <c:v>10251.219999999999</c:v>
                </c:pt>
                <c:pt idx="361">
                  <c:v>10251.709999999999</c:v>
                </c:pt>
                <c:pt idx="362">
                  <c:v>10254.19</c:v>
                </c:pt>
                <c:pt idx="363">
                  <c:v>10256.74</c:v>
                </c:pt>
                <c:pt idx="364">
                  <c:v>10262.9</c:v>
                </c:pt>
                <c:pt idx="365">
                  <c:v>10267.41</c:v>
                </c:pt>
                <c:pt idx="366">
                  <c:v>10267.43</c:v>
                </c:pt>
                <c:pt idx="367">
                  <c:v>10269.06</c:v>
                </c:pt>
                <c:pt idx="368">
                  <c:v>10269.549999999999</c:v>
                </c:pt>
                <c:pt idx="369">
                  <c:v>10269.709999999999</c:v>
                </c:pt>
                <c:pt idx="370">
                  <c:v>10272.629999999999</c:v>
                </c:pt>
                <c:pt idx="371">
                  <c:v>10272.91</c:v>
                </c:pt>
                <c:pt idx="372">
                  <c:v>10269.02</c:v>
                </c:pt>
                <c:pt idx="373">
                  <c:v>10265.64</c:v>
                </c:pt>
                <c:pt idx="374">
                  <c:v>10261.549999999999</c:v>
                </c:pt>
                <c:pt idx="375">
                  <c:v>10256.969999999999</c:v>
                </c:pt>
                <c:pt idx="376">
                  <c:v>10254.93</c:v>
                </c:pt>
                <c:pt idx="377">
                  <c:v>10251.89</c:v>
                </c:pt>
                <c:pt idx="378">
                  <c:v>10250.08</c:v>
                </c:pt>
                <c:pt idx="379">
                  <c:v>10249.43</c:v>
                </c:pt>
                <c:pt idx="380">
                  <c:v>10245.280000000001</c:v>
                </c:pt>
                <c:pt idx="381">
                  <c:v>10238.51</c:v>
                </c:pt>
                <c:pt idx="382">
                  <c:v>10231.66</c:v>
                </c:pt>
                <c:pt idx="383">
                  <c:v>10226.290000000001</c:v>
                </c:pt>
                <c:pt idx="384">
                  <c:v>10221.19</c:v>
                </c:pt>
                <c:pt idx="385">
                  <c:v>10218.18</c:v>
                </c:pt>
                <c:pt idx="386">
                  <c:v>10216.69</c:v>
                </c:pt>
                <c:pt idx="387">
                  <c:v>10218.07</c:v>
                </c:pt>
                <c:pt idx="388">
                  <c:v>10218.040000000001</c:v>
                </c:pt>
                <c:pt idx="389">
                  <c:v>10218.030000000001</c:v>
                </c:pt>
                <c:pt idx="390">
                  <c:v>10223.58</c:v>
                </c:pt>
                <c:pt idx="391">
                  <c:v>10229.92</c:v>
                </c:pt>
                <c:pt idx="392">
                  <c:v>10239.67</c:v>
                </c:pt>
                <c:pt idx="393">
                  <c:v>10250.35</c:v>
                </c:pt>
                <c:pt idx="394">
                  <c:v>10259.83</c:v>
                </c:pt>
                <c:pt idx="395">
                  <c:v>10265.42</c:v>
                </c:pt>
                <c:pt idx="396">
                  <c:v>10274.959999999999</c:v>
                </c:pt>
                <c:pt idx="397">
                  <c:v>10278.77</c:v>
                </c:pt>
                <c:pt idx="398">
                  <c:v>10283.450000000001</c:v>
                </c:pt>
                <c:pt idx="399">
                  <c:v>10283.39</c:v>
                </c:pt>
                <c:pt idx="400">
                  <c:v>10288.629999999999</c:v>
                </c:pt>
                <c:pt idx="401">
                  <c:v>10290.06</c:v>
                </c:pt>
                <c:pt idx="402">
                  <c:v>10290.620000000001</c:v>
                </c:pt>
                <c:pt idx="403">
                  <c:v>10290.57</c:v>
                </c:pt>
                <c:pt idx="404">
                  <c:v>10290.41</c:v>
                </c:pt>
                <c:pt idx="405">
                  <c:v>10290.4</c:v>
                </c:pt>
                <c:pt idx="406">
                  <c:v>10290.120000000001</c:v>
                </c:pt>
                <c:pt idx="407">
                  <c:v>10290.11</c:v>
                </c:pt>
                <c:pt idx="408">
                  <c:v>10290.44</c:v>
                </c:pt>
                <c:pt idx="409">
                  <c:v>10291.74</c:v>
                </c:pt>
                <c:pt idx="410">
                  <c:v>10292.370000000001</c:v>
                </c:pt>
                <c:pt idx="411">
                  <c:v>10294.209999999999</c:v>
                </c:pt>
                <c:pt idx="412">
                  <c:v>10301.84</c:v>
                </c:pt>
                <c:pt idx="413">
                  <c:v>10307.620000000001</c:v>
                </c:pt>
                <c:pt idx="414">
                  <c:v>10311.030000000001</c:v>
                </c:pt>
                <c:pt idx="415">
                  <c:v>10311.17</c:v>
                </c:pt>
                <c:pt idx="416">
                  <c:v>10310.98</c:v>
                </c:pt>
                <c:pt idx="417">
                  <c:v>10309.58</c:v>
                </c:pt>
                <c:pt idx="418">
                  <c:v>10308.64</c:v>
                </c:pt>
                <c:pt idx="419">
                  <c:v>10308.41</c:v>
                </c:pt>
                <c:pt idx="420">
                  <c:v>10306.629999999999</c:v>
                </c:pt>
                <c:pt idx="421">
                  <c:v>10305.69</c:v>
                </c:pt>
                <c:pt idx="422">
                  <c:v>10305.129999999999</c:v>
                </c:pt>
                <c:pt idx="423">
                  <c:v>10303.41</c:v>
                </c:pt>
                <c:pt idx="424">
                  <c:v>10302.14</c:v>
                </c:pt>
                <c:pt idx="425">
                  <c:v>10301.59</c:v>
                </c:pt>
                <c:pt idx="426">
                  <c:v>10301.36</c:v>
                </c:pt>
                <c:pt idx="427">
                  <c:v>10299.99</c:v>
                </c:pt>
                <c:pt idx="428">
                  <c:v>10299.44</c:v>
                </c:pt>
                <c:pt idx="429">
                  <c:v>10299.01</c:v>
                </c:pt>
                <c:pt idx="430">
                  <c:v>10298.59</c:v>
                </c:pt>
                <c:pt idx="431">
                  <c:v>10297.780000000001</c:v>
                </c:pt>
                <c:pt idx="432">
                  <c:v>10297.219999999999</c:v>
                </c:pt>
                <c:pt idx="433">
                  <c:v>10297.040000000001</c:v>
                </c:pt>
                <c:pt idx="434">
                  <c:v>10295.99</c:v>
                </c:pt>
                <c:pt idx="435">
                  <c:v>10295.51</c:v>
                </c:pt>
                <c:pt idx="436">
                  <c:v>10295.16</c:v>
                </c:pt>
                <c:pt idx="437">
                  <c:v>10295.040000000001</c:v>
                </c:pt>
                <c:pt idx="438">
                  <c:v>10294.870000000001</c:v>
                </c:pt>
                <c:pt idx="439">
                  <c:v>10294.4</c:v>
                </c:pt>
                <c:pt idx="440">
                  <c:v>10294.17</c:v>
                </c:pt>
                <c:pt idx="441">
                  <c:v>10294.14</c:v>
                </c:pt>
                <c:pt idx="442">
                  <c:v>10293.83</c:v>
                </c:pt>
                <c:pt idx="443">
                  <c:v>10293.620000000001</c:v>
                </c:pt>
                <c:pt idx="444">
                  <c:v>10293.530000000001</c:v>
                </c:pt>
                <c:pt idx="445">
                  <c:v>10292.32</c:v>
                </c:pt>
                <c:pt idx="446">
                  <c:v>10292.379999999999</c:v>
                </c:pt>
                <c:pt idx="447">
                  <c:v>10292.700000000001</c:v>
                </c:pt>
                <c:pt idx="448">
                  <c:v>10292.56</c:v>
                </c:pt>
                <c:pt idx="449">
                  <c:v>10291.75</c:v>
                </c:pt>
                <c:pt idx="450">
                  <c:v>10291.51</c:v>
                </c:pt>
                <c:pt idx="451">
                  <c:v>10291.299999999999</c:v>
                </c:pt>
                <c:pt idx="452">
                  <c:v>10291.370000000001</c:v>
                </c:pt>
                <c:pt idx="453">
                  <c:v>10291.43</c:v>
                </c:pt>
                <c:pt idx="454">
                  <c:v>10291.07</c:v>
                </c:pt>
                <c:pt idx="455">
                  <c:v>10291.530000000001</c:v>
                </c:pt>
                <c:pt idx="456">
                  <c:v>10291.469999999999</c:v>
                </c:pt>
                <c:pt idx="457">
                  <c:v>10291.24</c:v>
                </c:pt>
                <c:pt idx="458">
                  <c:v>10291.39</c:v>
                </c:pt>
                <c:pt idx="459">
                  <c:v>10291.780000000001</c:v>
                </c:pt>
                <c:pt idx="460">
                  <c:v>10293.08</c:v>
                </c:pt>
                <c:pt idx="461">
                  <c:v>10295.709999999999</c:v>
                </c:pt>
                <c:pt idx="462">
                  <c:v>10294.4</c:v>
                </c:pt>
                <c:pt idx="463">
                  <c:v>10294.56</c:v>
                </c:pt>
                <c:pt idx="464">
                  <c:v>10295.73</c:v>
                </c:pt>
                <c:pt idx="465">
                  <c:v>10295.450000000001</c:v>
                </c:pt>
                <c:pt idx="466">
                  <c:v>10295.44</c:v>
                </c:pt>
                <c:pt idx="467">
                  <c:v>10297.73</c:v>
                </c:pt>
                <c:pt idx="468">
                  <c:v>10300.42</c:v>
                </c:pt>
                <c:pt idx="469">
                  <c:v>10300.6</c:v>
                </c:pt>
                <c:pt idx="470">
                  <c:v>10302.959999999999</c:v>
                </c:pt>
                <c:pt idx="471">
                  <c:v>10304.23</c:v>
                </c:pt>
                <c:pt idx="472">
                  <c:v>10305.44</c:v>
                </c:pt>
                <c:pt idx="473">
                  <c:v>10305.469999999999</c:v>
                </c:pt>
                <c:pt idx="474">
                  <c:v>10307.61</c:v>
                </c:pt>
                <c:pt idx="475">
                  <c:v>10308.879999999999</c:v>
                </c:pt>
                <c:pt idx="476">
                  <c:v>10309.19</c:v>
                </c:pt>
                <c:pt idx="477">
                  <c:v>10307.34</c:v>
                </c:pt>
                <c:pt idx="478">
                  <c:v>10308.44</c:v>
                </c:pt>
                <c:pt idx="479">
                  <c:v>10310.07</c:v>
                </c:pt>
                <c:pt idx="480">
                  <c:v>10309.959999999999</c:v>
                </c:pt>
                <c:pt idx="481">
                  <c:v>10310.879999999999</c:v>
                </c:pt>
                <c:pt idx="482">
                  <c:v>10311.01</c:v>
                </c:pt>
                <c:pt idx="483">
                  <c:v>10310.93</c:v>
                </c:pt>
                <c:pt idx="484">
                  <c:v>10310.870000000001</c:v>
                </c:pt>
                <c:pt idx="485">
                  <c:v>10311.379999999999</c:v>
                </c:pt>
                <c:pt idx="486">
                  <c:v>10311.89</c:v>
                </c:pt>
                <c:pt idx="487">
                  <c:v>10313.82</c:v>
                </c:pt>
                <c:pt idx="488">
                  <c:v>10311.34</c:v>
                </c:pt>
                <c:pt idx="489">
                  <c:v>10311.219999999999</c:v>
                </c:pt>
                <c:pt idx="490">
                  <c:v>10311.61</c:v>
                </c:pt>
                <c:pt idx="491">
                  <c:v>10312.93</c:v>
                </c:pt>
                <c:pt idx="492">
                  <c:v>10316.86</c:v>
                </c:pt>
                <c:pt idx="493">
                  <c:v>10319.459999999999</c:v>
                </c:pt>
                <c:pt idx="494">
                  <c:v>10320.69</c:v>
                </c:pt>
                <c:pt idx="495">
                  <c:v>10321.56</c:v>
                </c:pt>
                <c:pt idx="496">
                  <c:v>10321.719999999999</c:v>
                </c:pt>
                <c:pt idx="497">
                  <c:v>10321.6</c:v>
                </c:pt>
                <c:pt idx="498">
                  <c:v>10321.6</c:v>
                </c:pt>
                <c:pt idx="499">
                  <c:v>10321.32</c:v>
                </c:pt>
                <c:pt idx="500">
                  <c:v>10318.68</c:v>
                </c:pt>
                <c:pt idx="501">
                  <c:v>10320.86</c:v>
                </c:pt>
                <c:pt idx="502">
                  <c:v>10320.89</c:v>
                </c:pt>
                <c:pt idx="503">
                  <c:v>10318.83</c:v>
                </c:pt>
                <c:pt idx="504">
                  <c:v>10318.86</c:v>
                </c:pt>
                <c:pt idx="505">
                  <c:v>10318.84</c:v>
                </c:pt>
                <c:pt idx="506">
                  <c:v>10317.5</c:v>
                </c:pt>
                <c:pt idx="507">
                  <c:v>10316.200000000001</c:v>
                </c:pt>
                <c:pt idx="508">
                  <c:v>10314.15</c:v>
                </c:pt>
                <c:pt idx="509">
                  <c:v>10312.14</c:v>
                </c:pt>
                <c:pt idx="510">
                  <c:v>10310.200000000001</c:v>
                </c:pt>
                <c:pt idx="511">
                  <c:v>10309.799999999999</c:v>
                </c:pt>
                <c:pt idx="512">
                  <c:v>10308.49</c:v>
                </c:pt>
                <c:pt idx="513">
                  <c:v>10306.700000000001</c:v>
                </c:pt>
                <c:pt idx="514">
                  <c:v>10304.1</c:v>
                </c:pt>
                <c:pt idx="515">
                  <c:v>10302.6</c:v>
                </c:pt>
                <c:pt idx="516">
                  <c:v>10301.35</c:v>
                </c:pt>
                <c:pt idx="517">
                  <c:v>10299.65</c:v>
                </c:pt>
                <c:pt idx="518">
                  <c:v>10297.26</c:v>
                </c:pt>
                <c:pt idx="519">
                  <c:v>10294.959999999999</c:v>
                </c:pt>
                <c:pt idx="520">
                  <c:v>10292.89</c:v>
                </c:pt>
                <c:pt idx="521">
                  <c:v>10290.790000000001</c:v>
                </c:pt>
                <c:pt idx="522">
                  <c:v>10289.16</c:v>
                </c:pt>
                <c:pt idx="523">
                  <c:v>10287.39</c:v>
                </c:pt>
                <c:pt idx="524">
                  <c:v>10284.83</c:v>
                </c:pt>
                <c:pt idx="525">
                  <c:v>10283.27</c:v>
                </c:pt>
                <c:pt idx="526">
                  <c:v>10281.01</c:v>
                </c:pt>
                <c:pt idx="527">
                  <c:v>10278.709999999999</c:v>
                </c:pt>
                <c:pt idx="528">
                  <c:v>10277</c:v>
                </c:pt>
                <c:pt idx="529">
                  <c:v>10275.4</c:v>
                </c:pt>
                <c:pt idx="530">
                  <c:v>10273.530000000001</c:v>
                </c:pt>
                <c:pt idx="531">
                  <c:v>10271.85</c:v>
                </c:pt>
                <c:pt idx="532">
                  <c:v>10268.84</c:v>
                </c:pt>
                <c:pt idx="533">
                  <c:v>10267.030000000001</c:v>
                </c:pt>
                <c:pt idx="534">
                  <c:v>10265.4</c:v>
                </c:pt>
                <c:pt idx="535">
                  <c:v>10263.58</c:v>
                </c:pt>
                <c:pt idx="536">
                  <c:v>10260.629999999999</c:v>
                </c:pt>
                <c:pt idx="537">
                  <c:v>10259.16</c:v>
                </c:pt>
                <c:pt idx="538">
                  <c:v>10257.35</c:v>
                </c:pt>
                <c:pt idx="539">
                  <c:v>10254.23</c:v>
                </c:pt>
                <c:pt idx="540">
                  <c:v>10252.18</c:v>
                </c:pt>
                <c:pt idx="541">
                  <c:v>10250.23</c:v>
                </c:pt>
                <c:pt idx="542">
                  <c:v>10248.31</c:v>
                </c:pt>
                <c:pt idx="543">
                  <c:v>10246.209999999999</c:v>
                </c:pt>
                <c:pt idx="544">
                  <c:v>10244.450000000001</c:v>
                </c:pt>
                <c:pt idx="545">
                  <c:v>10241.83</c:v>
                </c:pt>
                <c:pt idx="546">
                  <c:v>10239.27</c:v>
                </c:pt>
                <c:pt idx="547">
                  <c:v>10237.59</c:v>
                </c:pt>
                <c:pt idx="548">
                  <c:v>10234.870000000001</c:v>
                </c:pt>
                <c:pt idx="549">
                  <c:v>10232.61</c:v>
                </c:pt>
                <c:pt idx="550">
                  <c:v>10230.81</c:v>
                </c:pt>
                <c:pt idx="551">
                  <c:v>10228.33</c:v>
                </c:pt>
                <c:pt idx="552">
                  <c:v>10226.1</c:v>
                </c:pt>
                <c:pt idx="553">
                  <c:v>10223.57</c:v>
                </c:pt>
                <c:pt idx="554">
                  <c:v>10221.94</c:v>
                </c:pt>
                <c:pt idx="555">
                  <c:v>10220.09</c:v>
                </c:pt>
                <c:pt idx="556">
                  <c:v>10217.959999999999</c:v>
                </c:pt>
                <c:pt idx="557">
                  <c:v>10215.629999999999</c:v>
                </c:pt>
                <c:pt idx="558">
                  <c:v>10213.93</c:v>
                </c:pt>
                <c:pt idx="559">
                  <c:v>10211.67</c:v>
                </c:pt>
                <c:pt idx="560">
                  <c:v>10210</c:v>
                </c:pt>
                <c:pt idx="561">
                  <c:v>10208.290000000001</c:v>
                </c:pt>
                <c:pt idx="562">
                  <c:v>10206.06</c:v>
                </c:pt>
                <c:pt idx="563">
                  <c:v>10204.280000000001</c:v>
                </c:pt>
                <c:pt idx="564">
                  <c:v>10202.84</c:v>
                </c:pt>
                <c:pt idx="565">
                  <c:v>10201.1</c:v>
                </c:pt>
                <c:pt idx="566">
                  <c:v>10199.16</c:v>
                </c:pt>
                <c:pt idx="567">
                  <c:v>10197.23</c:v>
                </c:pt>
                <c:pt idx="568">
                  <c:v>10195.74</c:v>
                </c:pt>
                <c:pt idx="569">
                  <c:v>10193.959999999999</c:v>
                </c:pt>
                <c:pt idx="570">
                  <c:v>10192.68</c:v>
                </c:pt>
                <c:pt idx="571">
                  <c:v>10191.42</c:v>
                </c:pt>
                <c:pt idx="572">
                  <c:v>10189.9</c:v>
                </c:pt>
                <c:pt idx="573">
                  <c:v>10188.42</c:v>
                </c:pt>
                <c:pt idx="574">
                  <c:v>10187.209999999999</c:v>
                </c:pt>
                <c:pt idx="575">
                  <c:v>10184.43</c:v>
                </c:pt>
                <c:pt idx="576">
                  <c:v>10180.030000000001</c:v>
                </c:pt>
                <c:pt idx="577">
                  <c:v>10169.32</c:v>
                </c:pt>
                <c:pt idx="578">
                  <c:v>10142.26</c:v>
                </c:pt>
                <c:pt idx="579">
                  <c:v>10069.11</c:v>
                </c:pt>
                <c:pt idx="580">
                  <c:v>9889.14</c:v>
                </c:pt>
                <c:pt idx="581">
                  <c:v>9548.51</c:v>
                </c:pt>
                <c:pt idx="582">
                  <c:v>9137.19</c:v>
                </c:pt>
                <c:pt idx="583">
                  <c:v>7952.1350000000002</c:v>
                </c:pt>
                <c:pt idx="584">
                  <c:v>4199.97</c:v>
                </c:pt>
                <c:pt idx="585">
                  <c:v>2822.55</c:v>
                </c:pt>
                <c:pt idx="586">
                  <c:v>2059.9699999999998</c:v>
                </c:pt>
                <c:pt idx="587">
                  <c:v>1564.44</c:v>
                </c:pt>
                <c:pt idx="588">
                  <c:v>1212.8900000000001</c:v>
                </c:pt>
                <c:pt idx="589">
                  <c:v>955.71</c:v>
                </c:pt>
                <c:pt idx="590">
                  <c:v>757.24</c:v>
                </c:pt>
                <c:pt idx="591">
                  <c:v>600.49</c:v>
                </c:pt>
                <c:pt idx="592">
                  <c:v>473.11</c:v>
                </c:pt>
                <c:pt idx="593">
                  <c:v>367.23</c:v>
                </c:pt>
                <c:pt idx="594">
                  <c:v>278.13</c:v>
                </c:pt>
                <c:pt idx="595">
                  <c:v>204.8</c:v>
                </c:pt>
                <c:pt idx="596">
                  <c:v>142.69999999999999</c:v>
                </c:pt>
                <c:pt idx="597">
                  <c:v>91.47</c:v>
                </c:pt>
                <c:pt idx="598">
                  <c:v>49.86</c:v>
                </c:pt>
                <c:pt idx="599">
                  <c:v>17.13</c:v>
                </c:pt>
                <c:pt idx="600">
                  <c:v>-8.48</c:v>
                </c:pt>
                <c:pt idx="601">
                  <c:v>-27.03</c:v>
                </c:pt>
                <c:pt idx="602">
                  <c:v>-40.22</c:v>
                </c:pt>
                <c:pt idx="603">
                  <c:v>-48.88</c:v>
                </c:pt>
                <c:pt idx="604">
                  <c:v>-54.37</c:v>
                </c:pt>
                <c:pt idx="605">
                  <c:v>-57.29</c:v>
                </c:pt>
                <c:pt idx="606">
                  <c:v>-57.19</c:v>
                </c:pt>
                <c:pt idx="607">
                  <c:v>-56.65</c:v>
                </c:pt>
                <c:pt idx="608">
                  <c:v>-54.46</c:v>
                </c:pt>
                <c:pt idx="609">
                  <c:v>-52.52</c:v>
                </c:pt>
                <c:pt idx="610">
                  <c:v>-49.56</c:v>
                </c:pt>
                <c:pt idx="611">
                  <c:v>-46.64</c:v>
                </c:pt>
                <c:pt idx="612">
                  <c:v>-43.62</c:v>
                </c:pt>
                <c:pt idx="613">
                  <c:v>-41.08</c:v>
                </c:pt>
                <c:pt idx="614">
                  <c:v>-37.950000000000003</c:v>
                </c:pt>
                <c:pt idx="615">
                  <c:v>-35.229999999999997</c:v>
                </c:pt>
                <c:pt idx="616">
                  <c:v>-32.74</c:v>
                </c:pt>
                <c:pt idx="617">
                  <c:v>-30.5</c:v>
                </c:pt>
                <c:pt idx="618">
                  <c:v>-28.89</c:v>
                </c:pt>
                <c:pt idx="619">
                  <c:v>-27.31</c:v>
                </c:pt>
                <c:pt idx="620">
                  <c:v>-25.31</c:v>
                </c:pt>
                <c:pt idx="621">
                  <c:v>-23.9</c:v>
                </c:pt>
                <c:pt idx="622">
                  <c:v>-22.6</c:v>
                </c:pt>
                <c:pt idx="623">
                  <c:v>-21.29</c:v>
                </c:pt>
                <c:pt idx="624">
                  <c:v>-20</c:v>
                </c:pt>
                <c:pt idx="625">
                  <c:v>-18.399999999999999</c:v>
                </c:pt>
                <c:pt idx="626">
                  <c:v>-17.87</c:v>
                </c:pt>
                <c:pt idx="627">
                  <c:v>-16.14</c:v>
                </c:pt>
                <c:pt idx="628">
                  <c:v>-15.26</c:v>
                </c:pt>
                <c:pt idx="629">
                  <c:v>-14.68</c:v>
                </c:pt>
                <c:pt idx="630">
                  <c:v>-13.86</c:v>
                </c:pt>
                <c:pt idx="631">
                  <c:v>-13.49</c:v>
                </c:pt>
                <c:pt idx="632">
                  <c:v>-13.03</c:v>
                </c:pt>
                <c:pt idx="633">
                  <c:v>-12.22</c:v>
                </c:pt>
                <c:pt idx="634">
                  <c:v>-11.39</c:v>
                </c:pt>
                <c:pt idx="635">
                  <c:v>-11</c:v>
                </c:pt>
                <c:pt idx="636">
                  <c:v>-10.39</c:v>
                </c:pt>
                <c:pt idx="637">
                  <c:v>-10</c:v>
                </c:pt>
                <c:pt idx="638">
                  <c:v>-9.57</c:v>
                </c:pt>
                <c:pt idx="639">
                  <c:v>-9.1</c:v>
                </c:pt>
                <c:pt idx="640">
                  <c:v>-8.82</c:v>
                </c:pt>
                <c:pt idx="641">
                  <c:v>-8.57</c:v>
                </c:pt>
                <c:pt idx="642">
                  <c:v>-8.3000000000000007</c:v>
                </c:pt>
                <c:pt idx="643">
                  <c:v>-7.75</c:v>
                </c:pt>
                <c:pt idx="644">
                  <c:v>-7.51</c:v>
                </c:pt>
                <c:pt idx="645">
                  <c:v>-7.35</c:v>
                </c:pt>
                <c:pt idx="646">
                  <c:v>-6.82</c:v>
                </c:pt>
                <c:pt idx="647">
                  <c:v>-6.66</c:v>
                </c:pt>
                <c:pt idx="648">
                  <c:v>-6.53</c:v>
                </c:pt>
                <c:pt idx="649">
                  <c:v>-6.09</c:v>
                </c:pt>
                <c:pt idx="650">
                  <c:v>-5.9</c:v>
                </c:pt>
                <c:pt idx="651">
                  <c:v>-5.76</c:v>
                </c:pt>
                <c:pt idx="652">
                  <c:v>-5.51</c:v>
                </c:pt>
                <c:pt idx="653">
                  <c:v>-5.39</c:v>
                </c:pt>
                <c:pt idx="654">
                  <c:v>-5.04</c:v>
                </c:pt>
                <c:pt idx="655">
                  <c:v>-4.93</c:v>
                </c:pt>
                <c:pt idx="656">
                  <c:v>-4.82</c:v>
                </c:pt>
                <c:pt idx="657">
                  <c:v>-4.62</c:v>
                </c:pt>
                <c:pt idx="658">
                  <c:v>-4.34</c:v>
                </c:pt>
                <c:pt idx="659">
                  <c:v>-4.1900000000000004</c:v>
                </c:pt>
                <c:pt idx="660">
                  <c:v>-4.1100000000000003</c:v>
                </c:pt>
                <c:pt idx="661">
                  <c:v>-3.93</c:v>
                </c:pt>
                <c:pt idx="662">
                  <c:v>-3.86</c:v>
                </c:pt>
                <c:pt idx="663">
                  <c:v>-3.76</c:v>
                </c:pt>
                <c:pt idx="664">
                  <c:v>-3.53</c:v>
                </c:pt>
                <c:pt idx="665">
                  <c:v>-3.48</c:v>
                </c:pt>
                <c:pt idx="666">
                  <c:v>-3.41</c:v>
                </c:pt>
                <c:pt idx="667">
                  <c:v>-3.25</c:v>
                </c:pt>
                <c:pt idx="668">
                  <c:v>-3.2</c:v>
                </c:pt>
                <c:pt idx="669">
                  <c:v>-3.05</c:v>
                </c:pt>
                <c:pt idx="670">
                  <c:v>-2.91</c:v>
                </c:pt>
                <c:pt idx="671">
                  <c:v>-2.77</c:v>
                </c:pt>
                <c:pt idx="672">
                  <c:v>-2.75</c:v>
                </c:pt>
                <c:pt idx="673">
                  <c:v>-2.61</c:v>
                </c:pt>
                <c:pt idx="674">
                  <c:v>-2.6</c:v>
                </c:pt>
                <c:pt idx="675">
                  <c:v>-2.48</c:v>
                </c:pt>
                <c:pt idx="676">
                  <c:v>-2.4</c:v>
                </c:pt>
                <c:pt idx="677">
                  <c:v>-2.2999999999999998</c:v>
                </c:pt>
                <c:pt idx="678">
                  <c:v>-2.2599999999999998</c:v>
                </c:pt>
                <c:pt idx="679">
                  <c:v>-2.2200000000000002</c:v>
                </c:pt>
                <c:pt idx="680">
                  <c:v>-2.08</c:v>
                </c:pt>
                <c:pt idx="681">
                  <c:v>-1.98</c:v>
                </c:pt>
                <c:pt idx="682">
                  <c:v>-1.93</c:v>
                </c:pt>
                <c:pt idx="683">
                  <c:v>-1.9</c:v>
                </c:pt>
                <c:pt idx="684">
                  <c:v>-1.8</c:v>
                </c:pt>
                <c:pt idx="685">
                  <c:v>-1.76</c:v>
                </c:pt>
                <c:pt idx="686">
                  <c:v>-1.71</c:v>
                </c:pt>
                <c:pt idx="687">
                  <c:v>-1.68</c:v>
                </c:pt>
                <c:pt idx="688">
                  <c:v>-1.65</c:v>
                </c:pt>
                <c:pt idx="689">
                  <c:v>-1.57</c:v>
                </c:pt>
                <c:pt idx="690">
                  <c:v>-1.54</c:v>
                </c:pt>
                <c:pt idx="691">
                  <c:v>-1.51</c:v>
                </c:pt>
                <c:pt idx="692">
                  <c:v>-1.44</c:v>
                </c:pt>
                <c:pt idx="693">
                  <c:v>-1.39</c:v>
                </c:pt>
                <c:pt idx="694">
                  <c:v>-1.34</c:v>
                </c:pt>
                <c:pt idx="695">
                  <c:v>-1.34</c:v>
                </c:pt>
                <c:pt idx="696">
                  <c:v>-1.27</c:v>
                </c:pt>
                <c:pt idx="697">
                  <c:v>-1.1599999999999999</c:v>
                </c:pt>
                <c:pt idx="698">
                  <c:v>-1.1000000000000001</c:v>
                </c:pt>
                <c:pt idx="699">
                  <c:v>-1.02</c:v>
                </c:pt>
                <c:pt idx="700">
                  <c:v>-1</c:v>
                </c:pt>
                <c:pt idx="701">
                  <c:v>-0.97</c:v>
                </c:pt>
                <c:pt idx="702">
                  <c:v>-0.9</c:v>
                </c:pt>
                <c:pt idx="703">
                  <c:v>-0.92</c:v>
                </c:pt>
                <c:pt idx="704">
                  <c:v>-0.88</c:v>
                </c:pt>
                <c:pt idx="705">
                  <c:v>-0.84</c:v>
                </c:pt>
                <c:pt idx="706">
                  <c:v>-0.8</c:v>
                </c:pt>
                <c:pt idx="707">
                  <c:v>-0.78</c:v>
                </c:pt>
                <c:pt idx="708">
                  <c:v>-0.74</c:v>
                </c:pt>
              </c:numCache>
            </c:numRef>
          </c:yVal>
          <c:smooth val="1"/>
          <c:extLst xmlns:c16r2="http://schemas.microsoft.com/office/drawing/2015/06/chart">
            <c:ext xmlns:c16="http://schemas.microsoft.com/office/drawing/2014/chart" uri="{C3380CC4-5D6E-409C-BE32-E72D297353CC}">
              <c16:uniqueId val="{00000007-D501-4853-9D09-CF2B21632C93}"/>
            </c:ext>
          </c:extLst>
        </c:ser>
        <c:ser>
          <c:idx val="8"/>
          <c:order val="8"/>
          <c:tx>
            <c:strRef>
              <c:f>水平场均匀性!$M$23</c:f>
              <c:strCache>
                <c:ptCount val="1"/>
                <c:pt idx="0">
                  <c:v>X=+2</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水平场均匀性!$M$24:$M$732</c:f>
              <c:numCache>
                <c:formatCode>General</c:formatCode>
                <c:ptCount val="709"/>
                <c:pt idx="0">
                  <c:v>-0.55000000000000004</c:v>
                </c:pt>
                <c:pt idx="1">
                  <c:v>-0.56000000000000005</c:v>
                </c:pt>
                <c:pt idx="2">
                  <c:v>-0.66</c:v>
                </c:pt>
                <c:pt idx="3">
                  <c:v>-0.7</c:v>
                </c:pt>
                <c:pt idx="4">
                  <c:v>-0.8</c:v>
                </c:pt>
                <c:pt idx="5">
                  <c:v>-0.86</c:v>
                </c:pt>
                <c:pt idx="6">
                  <c:v>-0.86</c:v>
                </c:pt>
                <c:pt idx="7">
                  <c:v>-0.88</c:v>
                </c:pt>
                <c:pt idx="8">
                  <c:v>-0.91</c:v>
                </c:pt>
                <c:pt idx="9">
                  <c:v>-0.96</c:v>
                </c:pt>
                <c:pt idx="10">
                  <c:v>-0.96</c:v>
                </c:pt>
                <c:pt idx="11">
                  <c:v>-1.02</c:v>
                </c:pt>
                <c:pt idx="12">
                  <c:v>-1.07</c:v>
                </c:pt>
                <c:pt idx="13">
                  <c:v>-1.18</c:v>
                </c:pt>
                <c:pt idx="14">
                  <c:v>-1.18</c:v>
                </c:pt>
                <c:pt idx="15">
                  <c:v>-1.2</c:v>
                </c:pt>
                <c:pt idx="16">
                  <c:v>-1.25</c:v>
                </c:pt>
                <c:pt idx="17">
                  <c:v>-1.34</c:v>
                </c:pt>
                <c:pt idx="18">
                  <c:v>-1.39</c:v>
                </c:pt>
                <c:pt idx="19">
                  <c:v>-1.44</c:v>
                </c:pt>
                <c:pt idx="20">
                  <c:v>-1.46</c:v>
                </c:pt>
                <c:pt idx="21">
                  <c:v>-1.51</c:v>
                </c:pt>
                <c:pt idx="22">
                  <c:v>-1.56</c:v>
                </c:pt>
                <c:pt idx="23">
                  <c:v>-1.6</c:v>
                </c:pt>
                <c:pt idx="24">
                  <c:v>-1.69</c:v>
                </c:pt>
                <c:pt idx="25">
                  <c:v>-1.76</c:v>
                </c:pt>
                <c:pt idx="26">
                  <c:v>-1.75</c:v>
                </c:pt>
                <c:pt idx="27">
                  <c:v>-1.83</c:v>
                </c:pt>
                <c:pt idx="28">
                  <c:v>-1.93</c:v>
                </c:pt>
                <c:pt idx="29">
                  <c:v>-1.96</c:v>
                </c:pt>
                <c:pt idx="30">
                  <c:v>-2.06</c:v>
                </c:pt>
                <c:pt idx="31">
                  <c:v>-2.11</c:v>
                </c:pt>
                <c:pt idx="32">
                  <c:v>-2.17</c:v>
                </c:pt>
                <c:pt idx="33">
                  <c:v>-2.2599999999999998</c:v>
                </c:pt>
                <c:pt idx="34">
                  <c:v>-2.31</c:v>
                </c:pt>
                <c:pt idx="35">
                  <c:v>-2.4500000000000002</c:v>
                </c:pt>
                <c:pt idx="36">
                  <c:v>-2.5099999999999998</c:v>
                </c:pt>
                <c:pt idx="37">
                  <c:v>-2.64</c:v>
                </c:pt>
                <c:pt idx="38">
                  <c:v>-2.69</c:v>
                </c:pt>
                <c:pt idx="39">
                  <c:v>-2.84</c:v>
                </c:pt>
                <c:pt idx="40">
                  <c:v>-2.92</c:v>
                </c:pt>
                <c:pt idx="41">
                  <c:v>-3</c:v>
                </c:pt>
                <c:pt idx="42">
                  <c:v>-3.07</c:v>
                </c:pt>
                <c:pt idx="43">
                  <c:v>-3.22</c:v>
                </c:pt>
                <c:pt idx="44">
                  <c:v>-3.35</c:v>
                </c:pt>
                <c:pt idx="45">
                  <c:v>-3.44</c:v>
                </c:pt>
                <c:pt idx="46">
                  <c:v>-3.6</c:v>
                </c:pt>
                <c:pt idx="47">
                  <c:v>-3.72</c:v>
                </c:pt>
                <c:pt idx="48">
                  <c:v>-3.87</c:v>
                </c:pt>
                <c:pt idx="49">
                  <c:v>-3.98</c:v>
                </c:pt>
                <c:pt idx="50">
                  <c:v>-4.1500000000000004</c:v>
                </c:pt>
                <c:pt idx="51">
                  <c:v>-4.24</c:v>
                </c:pt>
                <c:pt idx="52">
                  <c:v>-4.4800000000000004</c:v>
                </c:pt>
                <c:pt idx="53">
                  <c:v>-4.53</c:v>
                </c:pt>
                <c:pt idx="54">
                  <c:v>-4.87</c:v>
                </c:pt>
                <c:pt idx="55">
                  <c:v>-4.97</c:v>
                </c:pt>
                <c:pt idx="56">
                  <c:v>-5.2</c:v>
                </c:pt>
                <c:pt idx="57">
                  <c:v>-5.35</c:v>
                </c:pt>
                <c:pt idx="58">
                  <c:v>-5.57</c:v>
                </c:pt>
                <c:pt idx="59">
                  <c:v>-5.67</c:v>
                </c:pt>
                <c:pt idx="60">
                  <c:v>-5.99</c:v>
                </c:pt>
                <c:pt idx="61">
                  <c:v>-6.13</c:v>
                </c:pt>
                <c:pt idx="62">
                  <c:v>-6.42</c:v>
                </c:pt>
                <c:pt idx="63">
                  <c:v>-6.61</c:v>
                </c:pt>
                <c:pt idx="64">
                  <c:v>-7.01</c:v>
                </c:pt>
                <c:pt idx="65">
                  <c:v>-7.19</c:v>
                </c:pt>
                <c:pt idx="66">
                  <c:v>-7.37</c:v>
                </c:pt>
                <c:pt idx="67">
                  <c:v>-7.73</c:v>
                </c:pt>
                <c:pt idx="68">
                  <c:v>-8.25</c:v>
                </c:pt>
                <c:pt idx="69">
                  <c:v>-8.4700000000000006</c:v>
                </c:pt>
                <c:pt idx="70">
                  <c:v>-8.7200000000000006</c:v>
                </c:pt>
                <c:pt idx="71">
                  <c:v>-9.08</c:v>
                </c:pt>
                <c:pt idx="72">
                  <c:v>-9.4600000000000009</c:v>
                </c:pt>
                <c:pt idx="73">
                  <c:v>-10.24</c:v>
                </c:pt>
                <c:pt idx="74">
                  <c:v>-10.53</c:v>
                </c:pt>
                <c:pt idx="75">
                  <c:v>-11.13</c:v>
                </c:pt>
                <c:pt idx="76">
                  <c:v>-11.48</c:v>
                </c:pt>
                <c:pt idx="77">
                  <c:v>-12.23</c:v>
                </c:pt>
                <c:pt idx="78">
                  <c:v>-12.7</c:v>
                </c:pt>
                <c:pt idx="79">
                  <c:v>-13.56</c:v>
                </c:pt>
                <c:pt idx="80">
                  <c:v>-13.98</c:v>
                </c:pt>
                <c:pt idx="81">
                  <c:v>-14.97</c:v>
                </c:pt>
                <c:pt idx="82">
                  <c:v>-15.49</c:v>
                </c:pt>
                <c:pt idx="83">
                  <c:v>-15.99</c:v>
                </c:pt>
                <c:pt idx="84">
                  <c:v>-17.28</c:v>
                </c:pt>
                <c:pt idx="85">
                  <c:v>-18.55</c:v>
                </c:pt>
                <c:pt idx="86">
                  <c:v>-19.239999999999998</c:v>
                </c:pt>
                <c:pt idx="87">
                  <c:v>-20.97</c:v>
                </c:pt>
                <c:pt idx="88">
                  <c:v>-22.18</c:v>
                </c:pt>
                <c:pt idx="89">
                  <c:v>-23.48</c:v>
                </c:pt>
                <c:pt idx="90">
                  <c:v>-24.87</c:v>
                </c:pt>
                <c:pt idx="91">
                  <c:v>-26.59</c:v>
                </c:pt>
                <c:pt idx="92">
                  <c:v>-28.07</c:v>
                </c:pt>
                <c:pt idx="93">
                  <c:v>-30.26</c:v>
                </c:pt>
                <c:pt idx="94">
                  <c:v>-31.89</c:v>
                </c:pt>
                <c:pt idx="95">
                  <c:v>-34.21</c:v>
                </c:pt>
                <c:pt idx="96">
                  <c:v>-36.83</c:v>
                </c:pt>
                <c:pt idx="97">
                  <c:v>-39.03</c:v>
                </c:pt>
                <c:pt idx="98">
                  <c:v>-42.01</c:v>
                </c:pt>
                <c:pt idx="99">
                  <c:v>-44.6</c:v>
                </c:pt>
                <c:pt idx="100">
                  <c:v>-46.38</c:v>
                </c:pt>
                <c:pt idx="101">
                  <c:v>-49.51</c:v>
                </c:pt>
                <c:pt idx="102">
                  <c:v>-51.1</c:v>
                </c:pt>
                <c:pt idx="103">
                  <c:v>-51.65</c:v>
                </c:pt>
                <c:pt idx="104">
                  <c:v>-51.73</c:v>
                </c:pt>
                <c:pt idx="105">
                  <c:v>-49.88</c:v>
                </c:pt>
                <c:pt idx="106">
                  <c:v>-45.69</c:v>
                </c:pt>
                <c:pt idx="107">
                  <c:v>-37.119999999999997</c:v>
                </c:pt>
                <c:pt idx="108">
                  <c:v>-24.91</c:v>
                </c:pt>
                <c:pt idx="109">
                  <c:v>-6.46</c:v>
                </c:pt>
                <c:pt idx="110">
                  <c:v>18.510000000000002</c:v>
                </c:pt>
                <c:pt idx="111">
                  <c:v>51.54</c:v>
                </c:pt>
                <c:pt idx="112">
                  <c:v>95.15</c:v>
                </c:pt>
                <c:pt idx="113">
                  <c:v>149.93</c:v>
                </c:pt>
                <c:pt idx="114">
                  <c:v>217.42</c:v>
                </c:pt>
                <c:pt idx="115">
                  <c:v>301.58</c:v>
                </c:pt>
                <c:pt idx="116">
                  <c:v>404.11</c:v>
                </c:pt>
                <c:pt idx="117">
                  <c:v>528.28</c:v>
                </c:pt>
                <c:pt idx="118">
                  <c:v>682.1</c:v>
                </c:pt>
                <c:pt idx="119">
                  <c:v>873.76</c:v>
                </c:pt>
                <c:pt idx="120">
                  <c:v>1119.72</c:v>
                </c:pt>
                <c:pt idx="121">
                  <c:v>1446.29</c:v>
                </c:pt>
                <c:pt idx="122">
                  <c:v>1894.64</c:v>
                </c:pt>
                <c:pt idx="123">
                  <c:v>2555.38</c:v>
                </c:pt>
                <c:pt idx="124">
                  <c:v>3669.92</c:v>
                </c:pt>
                <c:pt idx="125">
                  <c:v>7587.58</c:v>
                </c:pt>
                <c:pt idx="126">
                  <c:v>9009.51</c:v>
                </c:pt>
                <c:pt idx="127">
                  <c:v>9366.0400000000009</c:v>
                </c:pt>
                <c:pt idx="128">
                  <c:v>9719.91</c:v>
                </c:pt>
                <c:pt idx="129">
                  <c:v>9912.51</c:v>
                </c:pt>
                <c:pt idx="130">
                  <c:v>9992.2099999999991</c:v>
                </c:pt>
                <c:pt idx="131">
                  <c:v>10022.25</c:v>
                </c:pt>
                <c:pt idx="132">
                  <c:v>10032.530000000001</c:v>
                </c:pt>
                <c:pt idx="133">
                  <c:v>10038.620000000001</c:v>
                </c:pt>
                <c:pt idx="134">
                  <c:v>10041.91</c:v>
                </c:pt>
                <c:pt idx="135">
                  <c:v>10044.280000000001</c:v>
                </c:pt>
                <c:pt idx="136">
                  <c:v>10047.370000000001</c:v>
                </c:pt>
                <c:pt idx="137">
                  <c:v>10048.68</c:v>
                </c:pt>
                <c:pt idx="138">
                  <c:v>10047.24</c:v>
                </c:pt>
                <c:pt idx="139">
                  <c:v>10045.620000000001</c:v>
                </c:pt>
                <c:pt idx="140">
                  <c:v>10044.049999999999</c:v>
                </c:pt>
                <c:pt idx="141">
                  <c:v>10041.200000000001</c:v>
                </c:pt>
                <c:pt idx="142">
                  <c:v>10040.02</c:v>
                </c:pt>
                <c:pt idx="143">
                  <c:v>10040.59</c:v>
                </c:pt>
                <c:pt idx="144">
                  <c:v>10043.200000000001</c:v>
                </c:pt>
                <c:pt idx="145">
                  <c:v>10044.49</c:v>
                </c:pt>
                <c:pt idx="146">
                  <c:v>10044.790000000001</c:v>
                </c:pt>
                <c:pt idx="147">
                  <c:v>10045.4</c:v>
                </c:pt>
                <c:pt idx="148">
                  <c:v>10045.620000000001</c:v>
                </c:pt>
                <c:pt idx="149">
                  <c:v>10044.4</c:v>
                </c:pt>
                <c:pt idx="150">
                  <c:v>10045.530000000001</c:v>
                </c:pt>
                <c:pt idx="151">
                  <c:v>10046.99</c:v>
                </c:pt>
                <c:pt idx="152">
                  <c:v>10047.26</c:v>
                </c:pt>
                <c:pt idx="153">
                  <c:v>10047.43</c:v>
                </c:pt>
                <c:pt idx="154">
                  <c:v>10047.92</c:v>
                </c:pt>
                <c:pt idx="155">
                  <c:v>10052.85</c:v>
                </c:pt>
                <c:pt idx="156">
                  <c:v>10059.56</c:v>
                </c:pt>
                <c:pt idx="157">
                  <c:v>10064.19</c:v>
                </c:pt>
                <c:pt idx="158">
                  <c:v>10068.790000000001</c:v>
                </c:pt>
                <c:pt idx="159">
                  <c:v>10073.18</c:v>
                </c:pt>
                <c:pt idx="160">
                  <c:v>10076</c:v>
                </c:pt>
                <c:pt idx="161">
                  <c:v>10076.93</c:v>
                </c:pt>
                <c:pt idx="162">
                  <c:v>10076.39</c:v>
                </c:pt>
                <c:pt idx="163">
                  <c:v>10076.370000000001</c:v>
                </c:pt>
                <c:pt idx="164">
                  <c:v>10078.76</c:v>
                </c:pt>
                <c:pt idx="165">
                  <c:v>10082.09</c:v>
                </c:pt>
                <c:pt idx="166">
                  <c:v>10087.57</c:v>
                </c:pt>
                <c:pt idx="167">
                  <c:v>10093.549999999999</c:v>
                </c:pt>
                <c:pt idx="168">
                  <c:v>10096.799999999999</c:v>
                </c:pt>
                <c:pt idx="169">
                  <c:v>10098.69</c:v>
                </c:pt>
                <c:pt idx="170">
                  <c:v>10101.99</c:v>
                </c:pt>
                <c:pt idx="171">
                  <c:v>10104.61</c:v>
                </c:pt>
                <c:pt idx="172">
                  <c:v>10111.290000000001</c:v>
                </c:pt>
                <c:pt idx="173">
                  <c:v>10120.01</c:v>
                </c:pt>
                <c:pt idx="174">
                  <c:v>10127.31</c:v>
                </c:pt>
                <c:pt idx="175">
                  <c:v>10133.11</c:v>
                </c:pt>
                <c:pt idx="176">
                  <c:v>10138.98</c:v>
                </c:pt>
                <c:pt idx="177">
                  <c:v>10146.620000000001</c:v>
                </c:pt>
                <c:pt idx="178">
                  <c:v>10156.709999999999</c:v>
                </c:pt>
                <c:pt idx="179">
                  <c:v>10168.18</c:v>
                </c:pt>
                <c:pt idx="180">
                  <c:v>10180.620000000001</c:v>
                </c:pt>
                <c:pt idx="181">
                  <c:v>10203.18</c:v>
                </c:pt>
                <c:pt idx="182">
                  <c:v>10245.280000000001</c:v>
                </c:pt>
                <c:pt idx="183">
                  <c:v>10106.36</c:v>
                </c:pt>
                <c:pt idx="184">
                  <c:v>10092.4</c:v>
                </c:pt>
                <c:pt idx="185">
                  <c:v>10107.24</c:v>
                </c:pt>
                <c:pt idx="186">
                  <c:v>10111.25</c:v>
                </c:pt>
                <c:pt idx="187">
                  <c:v>10111.34</c:v>
                </c:pt>
                <c:pt idx="188">
                  <c:v>10111.31</c:v>
                </c:pt>
                <c:pt idx="189">
                  <c:v>10114.08</c:v>
                </c:pt>
                <c:pt idx="190">
                  <c:v>10117.9</c:v>
                </c:pt>
                <c:pt idx="191">
                  <c:v>10118.17</c:v>
                </c:pt>
                <c:pt idx="192">
                  <c:v>10119.89</c:v>
                </c:pt>
                <c:pt idx="193">
                  <c:v>10124.700000000001</c:v>
                </c:pt>
                <c:pt idx="194">
                  <c:v>10131.1</c:v>
                </c:pt>
                <c:pt idx="195">
                  <c:v>10135.08</c:v>
                </c:pt>
                <c:pt idx="196">
                  <c:v>10133.379999999999</c:v>
                </c:pt>
                <c:pt idx="197">
                  <c:v>10136.24</c:v>
                </c:pt>
                <c:pt idx="198">
                  <c:v>10139.040000000001</c:v>
                </c:pt>
                <c:pt idx="199">
                  <c:v>10147.200000000001</c:v>
                </c:pt>
                <c:pt idx="200">
                  <c:v>10152.02</c:v>
                </c:pt>
                <c:pt idx="201">
                  <c:v>10155.74</c:v>
                </c:pt>
                <c:pt idx="202">
                  <c:v>10156.94</c:v>
                </c:pt>
                <c:pt idx="203">
                  <c:v>10155.549999999999</c:v>
                </c:pt>
                <c:pt idx="204">
                  <c:v>10153.549999999999</c:v>
                </c:pt>
                <c:pt idx="205">
                  <c:v>10151.299999999999</c:v>
                </c:pt>
                <c:pt idx="206">
                  <c:v>10147.89</c:v>
                </c:pt>
                <c:pt idx="207">
                  <c:v>10141.379999999999</c:v>
                </c:pt>
                <c:pt idx="208">
                  <c:v>10136.94</c:v>
                </c:pt>
                <c:pt idx="209">
                  <c:v>10137.18</c:v>
                </c:pt>
                <c:pt idx="210">
                  <c:v>10135.65</c:v>
                </c:pt>
                <c:pt idx="211">
                  <c:v>10131.86</c:v>
                </c:pt>
                <c:pt idx="212">
                  <c:v>10133.57</c:v>
                </c:pt>
                <c:pt idx="213">
                  <c:v>10138.32</c:v>
                </c:pt>
                <c:pt idx="214">
                  <c:v>10141.48</c:v>
                </c:pt>
                <c:pt idx="215">
                  <c:v>10145.84</c:v>
                </c:pt>
                <c:pt idx="216">
                  <c:v>10149.91</c:v>
                </c:pt>
                <c:pt idx="217">
                  <c:v>10153.99</c:v>
                </c:pt>
                <c:pt idx="218">
                  <c:v>10151.98</c:v>
                </c:pt>
                <c:pt idx="219">
                  <c:v>10157.24</c:v>
                </c:pt>
                <c:pt idx="220">
                  <c:v>10158.9</c:v>
                </c:pt>
                <c:pt idx="221">
                  <c:v>10161.290000000001</c:v>
                </c:pt>
                <c:pt idx="222">
                  <c:v>10161.77</c:v>
                </c:pt>
                <c:pt idx="223">
                  <c:v>10163.09</c:v>
                </c:pt>
                <c:pt idx="224">
                  <c:v>10166.280000000001</c:v>
                </c:pt>
                <c:pt idx="225">
                  <c:v>10173.9</c:v>
                </c:pt>
                <c:pt idx="226">
                  <c:v>10176.540000000001</c:v>
                </c:pt>
                <c:pt idx="227">
                  <c:v>10181.99</c:v>
                </c:pt>
                <c:pt idx="228">
                  <c:v>10186.56</c:v>
                </c:pt>
                <c:pt idx="229">
                  <c:v>10186.76</c:v>
                </c:pt>
                <c:pt idx="230">
                  <c:v>10191.719999999999</c:v>
                </c:pt>
                <c:pt idx="231">
                  <c:v>10198.99</c:v>
                </c:pt>
                <c:pt idx="232">
                  <c:v>10203.06</c:v>
                </c:pt>
                <c:pt idx="233">
                  <c:v>10200.959999999999</c:v>
                </c:pt>
                <c:pt idx="234">
                  <c:v>10205.83</c:v>
                </c:pt>
                <c:pt idx="235">
                  <c:v>10214.31</c:v>
                </c:pt>
                <c:pt idx="236">
                  <c:v>10224.69</c:v>
                </c:pt>
                <c:pt idx="237">
                  <c:v>10230.32</c:v>
                </c:pt>
                <c:pt idx="238">
                  <c:v>10237.43</c:v>
                </c:pt>
                <c:pt idx="239">
                  <c:v>10252.92</c:v>
                </c:pt>
                <c:pt idx="240">
                  <c:v>10259.51</c:v>
                </c:pt>
                <c:pt idx="241">
                  <c:v>10229.879999999999</c:v>
                </c:pt>
                <c:pt idx="242">
                  <c:v>10221.75</c:v>
                </c:pt>
                <c:pt idx="243">
                  <c:v>10217.43</c:v>
                </c:pt>
                <c:pt idx="244">
                  <c:v>10213.36</c:v>
                </c:pt>
                <c:pt idx="245">
                  <c:v>10210.549999999999</c:v>
                </c:pt>
                <c:pt idx="246">
                  <c:v>10207.76</c:v>
                </c:pt>
                <c:pt idx="247">
                  <c:v>10206.58</c:v>
                </c:pt>
                <c:pt idx="248">
                  <c:v>10203.16</c:v>
                </c:pt>
                <c:pt idx="249">
                  <c:v>10202.58</c:v>
                </c:pt>
                <c:pt idx="250">
                  <c:v>10201.58</c:v>
                </c:pt>
                <c:pt idx="251">
                  <c:v>10202.06</c:v>
                </c:pt>
                <c:pt idx="252">
                  <c:v>10202.27</c:v>
                </c:pt>
                <c:pt idx="253">
                  <c:v>10202.6</c:v>
                </c:pt>
                <c:pt idx="254">
                  <c:v>10201.06</c:v>
                </c:pt>
                <c:pt idx="255">
                  <c:v>10198.049999999999</c:v>
                </c:pt>
                <c:pt idx="256">
                  <c:v>10195.25</c:v>
                </c:pt>
                <c:pt idx="257">
                  <c:v>10194.18</c:v>
                </c:pt>
                <c:pt idx="258">
                  <c:v>10195.26</c:v>
                </c:pt>
                <c:pt idx="259">
                  <c:v>10193.17</c:v>
                </c:pt>
                <c:pt idx="260">
                  <c:v>10189.32</c:v>
                </c:pt>
                <c:pt idx="261">
                  <c:v>10188.1</c:v>
                </c:pt>
                <c:pt idx="262">
                  <c:v>10186.31</c:v>
                </c:pt>
                <c:pt idx="263">
                  <c:v>10184.959999999999</c:v>
                </c:pt>
                <c:pt idx="264">
                  <c:v>10181.58</c:v>
                </c:pt>
                <c:pt idx="265">
                  <c:v>10178.57</c:v>
                </c:pt>
                <c:pt idx="266">
                  <c:v>10175.93</c:v>
                </c:pt>
                <c:pt idx="267">
                  <c:v>10174.620000000001</c:v>
                </c:pt>
                <c:pt idx="268">
                  <c:v>10172.91</c:v>
                </c:pt>
                <c:pt idx="269">
                  <c:v>10169.299999999999</c:v>
                </c:pt>
                <c:pt idx="270">
                  <c:v>10165.08</c:v>
                </c:pt>
                <c:pt idx="271">
                  <c:v>10162.56</c:v>
                </c:pt>
                <c:pt idx="272">
                  <c:v>10162.030000000001</c:v>
                </c:pt>
                <c:pt idx="273">
                  <c:v>10160.629999999999</c:v>
                </c:pt>
                <c:pt idx="274">
                  <c:v>10161.07</c:v>
                </c:pt>
                <c:pt idx="275">
                  <c:v>10164.44</c:v>
                </c:pt>
                <c:pt idx="276">
                  <c:v>10167.35</c:v>
                </c:pt>
                <c:pt idx="277">
                  <c:v>10170.02</c:v>
                </c:pt>
                <c:pt idx="278">
                  <c:v>10171.69</c:v>
                </c:pt>
                <c:pt idx="279">
                  <c:v>10173.19</c:v>
                </c:pt>
                <c:pt idx="280">
                  <c:v>10176.07</c:v>
                </c:pt>
                <c:pt idx="281">
                  <c:v>10179.91</c:v>
                </c:pt>
                <c:pt idx="282">
                  <c:v>10182.01</c:v>
                </c:pt>
                <c:pt idx="283">
                  <c:v>10187.07</c:v>
                </c:pt>
                <c:pt idx="284">
                  <c:v>10191.24</c:v>
                </c:pt>
                <c:pt idx="285">
                  <c:v>10196.42</c:v>
                </c:pt>
                <c:pt idx="286">
                  <c:v>10200.780000000001</c:v>
                </c:pt>
                <c:pt idx="287">
                  <c:v>10201.129999999999</c:v>
                </c:pt>
                <c:pt idx="288">
                  <c:v>10203.620000000001</c:v>
                </c:pt>
                <c:pt idx="289">
                  <c:v>10208.82</c:v>
                </c:pt>
                <c:pt idx="290">
                  <c:v>10213.74</c:v>
                </c:pt>
                <c:pt idx="291">
                  <c:v>10220.06</c:v>
                </c:pt>
                <c:pt idx="292">
                  <c:v>10223.299999999999</c:v>
                </c:pt>
                <c:pt idx="293">
                  <c:v>10228.23</c:v>
                </c:pt>
                <c:pt idx="294">
                  <c:v>10230.75</c:v>
                </c:pt>
                <c:pt idx="295">
                  <c:v>10233.4</c:v>
                </c:pt>
                <c:pt idx="296">
                  <c:v>10245.69</c:v>
                </c:pt>
                <c:pt idx="297">
                  <c:v>10277.35</c:v>
                </c:pt>
                <c:pt idx="298">
                  <c:v>10204.66</c:v>
                </c:pt>
                <c:pt idx="299">
                  <c:v>10207.81</c:v>
                </c:pt>
                <c:pt idx="300">
                  <c:v>10205.959999999999</c:v>
                </c:pt>
                <c:pt idx="301">
                  <c:v>10204.39</c:v>
                </c:pt>
                <c:pt idx="302">
                  <c:v>10202.629999999999</c:v>
                </c:pt>
                <c:pt idx="303">
                  <c:v>10200.629999999999</c:v>
                </c:pt>
                <c:pt idx="304">
                  <c:v>10198.280000000001</c:v>
                </c:pt>
                <c:pt idx="305">
                  <c:v>10197.209999999999</c:v>
                </c:pt>
                <c:pt idx="306">
                  <c:v>10195.31</c:v>
                </c:pt>
                <c:pt idx="307">
                  <c:v>10196.290000000001</c:v>
                </c:pt>
                <c:pt idx="308">
                  <c:v>10196.120000000001</c:v>
                </c:pt>
                <c:pt idx="309">
                  <c:v>10194.290000000001</c:v>
                </c:pt>
                <c:pt idx="310">
                  <c:v>10194.36</c:v>
                </c:pt>
                <c:pt idx="311">
                  <c:v>10195.39</c:v>
                </c:pt>
                <c:pt idx="312">
                  <c:v>10196.69</c:v>
                </c:pt>
                <c:pt idx="313">
                  <c:v>10197.030000000001</c:v>
                </c:pt>
                <c:pt idx="314">
                  <c:v>10198.370000000001</c:v>
                </c:pt>
                <c:pt idx="315">
                  <c:v>10198.75</c:v>
                </c:pt>
                <c:pt idx="316">
                  <c:v>10199.02</c:v>
                </c:pt>
                <c:pt idx="317">
                  <c:v>10198.75</c:v>
                </c:pt>
                <c:pt idx="318">
                  <c:v>10198.36</c:v>
                </c:pt>
                <c:pt idx="319">
                  <c:v>10199.82</c:v>
                </c:pt>
                <c:pt idx="320">
                  <c:v>10203.19</c:v>
                </c:pt>
                <c:pt idx="321">
                  <c:v>10205.58</c:v>
                </c:pt>
                <c:pt idx="322">
                  <c:v>10207.07</c:v>
                </c:pt>
                <c:pt idx="323">
                  <c:v>10209.14</c:v>
                </c:pt>
                <c:pt idx="324">
                  <c:v>10209.73</c:v>
                </c:pt>
                <c:pt idx="325">
                  <c:v>10211.17</c:v>
                </c:pt>
                <c:pt idx="326">
                  <c:v>10211.66</c:v>
                </c:pt>
                <c:pt idx="327">
                  <c:v>10214.68</c:v>
                </c:pt>
                <c:pt idx="328">
                  <c:v>10213.700000000001</c:v>
                </c:pt>
                <c:pt idx="329">
                  <c:v>10216.86</c:v>
                </c:pt>
                <c:pt idx="330">
                  <c:v>10217.32</c:v>
                </c:pt>
                <c:pt idx="331">
                  <c:v>10219.219999999999</c:v>
                </c:pt>
                <c:pt idx="332">
                  <c:v>10221.450000000001</c:v>
                </c:pt>
                <c:pt idx="333">
                  <c:v>10221.75</c:v>
                </c:pt>
                <c:pt idx="334">
                  <c:v>10225.33</c:v>
                </c:pt>
                <c:pt idx="335">
                  <c:v>10230.14</c:v>
                </c:pt>
                <c:pt idx="336">
                  <c:v>10233.219999999999</c:v>
                </c:pt>
                <c:pt idx="337">
                  <c:v>10234.040000000001</c:v>
                </c:pt>
                <c:pt idx="338">
                  <c:v>10233.959999999999</c:v>
                </c:pt>
                <c:pt idx="339">
                  <c:v>10235.15</c:v>
                </c:pt>
                <c:pt idx="340">
                  <c:v>10236.94</c:v>
                </c:pt>
                <c:pt idx="341">
                  <c:v>10237.280000000001</c:v>
                </c:pt>
                <c:pt idx="342">
                  <c:v>10237.1</c:v>
                </c:pt>
                <c:pt idx="343">
                  <c:v>10239.82</c:v>
                </c:pt>
                <c:pt idx="344">
                  <c:v>10240.950000000001</c:v>
                </c:pt>
                <c:pt idx="345">
                  <c:v>10243.57</c:v>
                </c:pt>
                <c:pt idx="346">
                  <c:v>10243.98</c:v>
                </c:pt>
                <c:pt idx="347">
                  <c:v>10246.64</c:v>
                </c:pt>
                <c:pt idx="348">
                  <c:v>10247.709999999999</c:v>
                </c:pt>
                <c:pt idx="349">
                  <c:v>10246.42</c:v>
                </c:pt>
                <c:pt idx="350">
                  <c:v>10246.200000000001</c:v>
                </c:pt>
                <c:pt idx="351">
                  <c:v>10249.91</c:v>
                </c:pt>
                <c:pt idx="352">
                  <c:v>10256.719999999999</c:v>
                </c:pt>
                <c:pt idx="353">
                  <c:v>10258.32</c:v>
                </c:pt>
                <c:pt idx="354">
                  <c:v>10268.825000000001</c:v>
                </c:pt>
                <c:pt idx="355">
                  <c:v>10246.52</c:v>
                </c:pt>
                <c:pt idx="356">
                  <c:v>10251.120000000001</c:v>
                </c:pt>
                <c:pt idx="357">
                  <c:v>10251.24</c:v>
                </c:pt>
                <c:pt idx="358">
                  <c:v>10252.32</c:v>
                </c:pt>
                <c:pt idx="359">
                  <c:v>10254.19</c:v>
                </c:pt>
                <c:pt idx="360">
                  <c:v>10256.84</c:v>
                </c:pt>
                <c:pt idx="361">
                  <c:v>10257.09</c:v>
                </c:pt>
                <c:pt idx="362">
                  <c:v>10259.370000000001</c:v>
                </c:pt>
                <c:pt idx="363">
                  <c:v>10262.969999999999</c:v>
                </c:pt>
                <c:pt idx="364">
                  <c:v>10269.66</c:v>
                </c:pt>
                <c:pt idx="365">
                  <c:v>10273.57</c:v>
                </c:pt>
                <c:pt idx="366">
                  <c:v>10273.65</c:v>
                </c:pt>
                <c:pt idx="367">
                  <c:v>10274.709999999999</c:v>
                </c:pt>
                <c:pt idx="368">
                  <c:v>10274.44</c:v>
                </c:pt>
                <c:pt idx="369">
                  <c:v>10275.73</c:v>
                </c:pt>
                <c:pt idx="370">
                  <c:v>10278.790000000001</c:v>
                </c:pt>
                <c:pt idx="371">
                  <c:v>10279.709999999999</c:v>
                </c:pt>
                <c:pt idx="372">
                  <c:v>10276.16</c:v>
                </c:pt>
                <c:pt idx="373">
                  <c:v>10274.620000000001</c:v>
                </c:pt>
                <c:pt idx="374">
                  <c:v>10272.33</c:v>
                </c:pt>
                <c:pt idx="375">
                  <c:v>10267.92</c:v>
                </c:pt>
                <c:pt idx="376">
                  <c:v>10264.9</c:v>
                </c:pt>
                <c:pt idx="377">
                  <c:v>10264.950000000001</c:v>
                </c:pt>
                <c:pt idx="378">
                  <c:v>10266.01</c:v>
                </c:pt>
                <c:pt idx="379">
                  <c:v>10267.02</c:v>
                </c:pt>
                <c:pt idx="380">
                  <c:v>10263.870000000001</c:v>
                </c:pt>
                <c:pt idx="381">
                  <c:v>10259.209999999999</c:v>
                </c:pt>
                <c:pt idx="382">
                  <c:v>10255.209999999999</c:v>
                </c:pt>
                <c:pt idx="383">
                  <c:v>10250.969999999999</c:v>
                </c:pt>
                <c:pt idx="384">
                  <c:v>10247.57</c:v>
                </c:pt>
                <c:pt idx="385">
                  <c:v>10244.709999999999</c:v>
                </c:pt>
                <c:pt idx="386">
                  <c:v>10241.379999999999</c:v>
                </c:pt>
                <c:pt idx="387">
                  <c:v>10239.219999999999</c:v>
                </c:pt>
                <c:pt idx="388">
                  <c:v>10234.94</c:v>
                </c:pt>
                <c:pt idx="389">
                  <c:v>10229.030000000001</c:v>
                </c:pt>
                <c:pt idx="390">
                  <c:v>10225.68</c:v>
                </c:pt>
                <c:pt idx="391">
                  <c:v>10219.209999999999</c:v>
                </c:pt>
                <c:pt idx="392">
                  <c:v>10217.09</c:v>
                </c:pt>
                <c:pt idx="393">
                  <c:v>10217.39</c:v>
                </c:pt>
                <c:pt idx="394">
                  <c:v>10217.18</c:v>
                </c:pt>
                <c:pt idx="395">
                  <c:v>10215.950000000001</c:v>
                </c:pt>
                <c:pt idx="396">
                  <c:v>10224.83</c:v>
                </c:pt>
                <c:pt idx="397">
                  <c:v>10228.540000000001</c:v>
                </c:pt>
                <c:pt idx="398">
                  <c:v>10236.81</c:v>
                </c:pt>
                <c:pt idx="399">
                  <c:v>10233.379999999999</c:v>
                </c:pt>
                <c:pt idx="400">
                  <c:v>10253.27</c:v>
                </c:pt>
                <c:pt idx="401">
                  <c:v>10261.799999999999</c:v>
                </c:pt>
                <c:pt idx="402">
                  <c:v>10270.39</c:v>
                </c:pt>
                <c:pt idx="403">
                  <c:v>10276.02</c:v>
                </c:pt>
                <c:pt idx="404">
                  <c:v>10279.5</c:v>
                </c:pt>
                <c:pt idx="405">
                  <c:v>10282.14</c:v>
                </c:pt>
                <c:pt idx="406">
                  <c:v>10284.719999999999</c:v>
                </c:pt>
                <c:pt idx="407">
                  <c:v>10286.23</c:v>
                </c:pt>
                <c:pt idx="408">
                  <c:v>10287.870000000001</c:v>
                </c:pt>
                <c:pt idx="409">
                  <c:v>10289.93</c:v>
                </c:pt>
                <c:pt idx="410">
                  <c:v>10291.700000000001</c:v>
                </c:pt>
                <c:pt idx="411">
                  <c:v>10295.24</c:v>
                </c:pt>
                <c:pt idx="412">
                  <c:v>10304.52</c:v>
                </c:pt>
                <c:pt idx="413">
                  <c:v>10313.790000000001</c:v>
                </c:pt>
                <c:pt idx="414">
                  <c:v>10318.02</c:v>
                </c:pt>
                <c:pt idx="415">
                  <c:v>10318.31</c:v>
                </c:pt>
                <c:pt idx="416">
                  <c:v>10318.36</c:v>
                </c:pt>
                <c:pt idx="417">
                  <c:v>10316.450000000001</c:v>
                </c:pt>
                <c:pt idx="418">
                  <c:v>10315.73</c:v>
                </c:pt>
                <c:pt idx="419">
                  <c:v>10314.620000000001</c:v>
                </c:pt>
                <c:pt idx="420">
                  <c:v>10313.299999999999</c:v>
                </c:pt>
                <c:pt idx="421">
                  <c:v>10311.81</c:v>
                </c:pt>
                <c:pt idx="422">
                  <c:v>10310.4</c:v>
                </c:pt>
                <c:pt idx="423">
                  <c:v>10308.57</c:v>
                </c:pt>
                <c:pt idx="424">
                  <c:v>10307.040000000001</c:v>
                </c:pt>
                <c:pt idx="425">
                  <c:v>10306.799999999999</c:v>
                </c:pt>
                <c:pt idx="426">
                  <c:v>10305.5</c:v>
                </c:pt>
                <c:pt idx="427">
                  <c:v>10304.27</c:v>
                </c:pt>
                <c:pt idx="428">
                  <c:v>10302.9</c:v>
                </c:pt>
                <c:pt idx="429">
                  <c:v>10302.23</c:v>
                </c:pt>
                <c:pt idx="430">
                  <c:v>10301.61</c:v>
                </c:pt>
                <c:pt idx="431">
                  <c:v>10301.23</c:v>
                </c:pt>
                <c:pt idx="432">
                  <c:v>10300.129999999999</c:v>
                </c:pt>
                <c:pt idx="433">
                  <c:v>10300.02</c:v>
                </c:pt>
                <c:pt idx="434">
                  <c:v>10298.86</c:v>
                </c:pt>
                <c:pt idx="435">
                  <c:v>10298.59</c:v>
                </c:pt>
                <c:pt idx="436">
                  <c:v>10297.9</c:v>
                </c:pt>
                <c:pt idx="437">
                  <c:v>10297.790000000001</c:v>
                </c:pt>
                <c:pt idx="438">
                  <c:v>10297.75</c:v>
                </c:pt>
                <c:pt idx="439">
                  <c:v>10296.23</c:v>
                </c:pt>
                <c:pt idx="440">
                  <c:v>10296.120000000001</c:v>
                </c:pt>
                <c:pt idx="441">
                  <c:v>10296.15</c:v>
                </c:pt>
                <c:pt idx="442">
                  <c:v>10296.15</c:v>
                </c:pt>
                <c:pt idx="443">
                  <c:v>10295.790000000001</c:v>
                </c:pt>
                <c:pt idx="444">
                  <c:v>10295.76</c:v>
                </c:pt>
                <c:pt idx="445">
                  <c:v>10294.48</c:v>
                </c:pt>
                <c:pt idx="446">
                  <c:v>10294.69</c:v>
                </c:pt>
                <c:pt idx="447">
                  <c:v>10294.370000000001</c:v>
                </c:pt>
                <c:pt idx="448">
                  <c:v>10293.870000000001</c:v>
                </c:pt>
                <c:pt idx="449">
                  <c:v>10293.370000000001</c:v>
                </c:pt>
                <c:pt idx="450">
                  <c:v>10293.17</c:v>
                </c:pt>
                <c:pt idx="451">
                  <c:v>10293.049999999999</c:v>
                </c:pt>
                <c:pt idx="452">
                  <c:v>10293.1</c:v>
                </c:pt>
                <c:pt idx="453">
                  <c:v>10293.32</c:v>
                </c:pt>
                <c:pt idx="454">
                  <c:v>10293.290000000001</c:v>
                </c:pt>
                <c:pt idx="455">
                  <c:v>10293.64</c:v>
                </c:pt>
                <c:pt idx="456">
                  <c:v>10293.700000000001</c:v>
                </c:pt>
                <c:pt idx="457">
                  <c:v>10293.36</c:v>
                </c:pt>
                <c:pt idx="458">
                  <c:v>10293.56</c:v>
                </c:pt>
                <c:pt idx="459">
                  <c:v>10293.870000000001</c:v>
                </c:pt>
                <c:pt idx="460">
                  <c:v>10294.18</c:v>
                </c:pt>
                <c:pt idx="461">
                  <c:v>10295.23</c:v>
                </c:pt>
                <c:pt idx="462">
                  <c:v>10294.780000000001</c:v>
                </c:pt>
                <c:pt idx="463">
                  <c:v>10294.85</c:v>
                </c:pt>
                <c:pt idx="464">
                  <c:v>10295.23</c:v>
                </c:pt>
                <c:pt idx="465">
                  <c:v>10296.07</c:v>
                </c:pt>
                <c:pt idx="466">
                  <c:v>10296.85</c:v>
                </c:pt>
                <c:pt idx="467">
                  <c:v>10297.450000000001</c:v>
                </c:pt>
                <c:pt idx="468">
                  <c:v>10298.81</c:v>
                </c:pt>
                <c:pt idx="469">
                  <c:v>10300.040000000001</c:v>
                </c:pt>
                <c:pt idx="470">
                  <c:v>10301.64</c:v>
                </c:pt>
                <c:pt idx="471">
                  <c:v>10302.68</c:v>
                </c:pt>
                <c:pt idx="472">
                  <c:v>10303.15</c:v>
                </c:pt>
                <c:pt idx="473">
                  <c:v>10302.9</c:v>
                </c:pt>
                <c:pt idx="474">
                  <c:v>10304.5</c:v>
                </c:pt>
                <c:pt idx="475">
                  <c:v>10306.120000000001</c:v>
                </c:pt>
                <c:pt idx="476">
                  <c:v>10305.719999999999</c:v>
                </c:pt>
                <c:pt idx="477">
                  <c:v>10305.299999999999</c:v>
                </c:pt>
                <c:pt idx="478">
                  <c:v>10305.549999999999</c:v>
                </c:pt>
                <c:pt idx="479">
                  <c:v>10307.379999999999</c:v>
                </c:pt>
                <c:pt idx="480">
                  <c:v>10307.27</c:v>
                </c:pt>
                <c:pt idx="481">
                  <c:v>10307.6</c:v>
                </c:pt>
                <c:pt idx="482">
                  <c:v>10307.23</c:v>
                </c:pt>
                <c:pt idx="483">
                  <c:v>10306.91</c:v>
                </c:pt>
                <c:pt idx="484">
                  <c:v>10306.66</c:v>
                </c:pt>
                <c:pt idx="485">
                  <c:v>10306.99</c:v>
                </c:pt>
                <c:pt idx="486">
                  <c:v>10307.65</c:v>
                </c:pt>
                <c:pt idx="487">
                  <c:v>10309.219999999999</c:v>
                </c:pt>
                <c:pt idx="488">
                  <c:v>10306.66</c:v>
                </c:pt>
                <c:pt idx="489">
                  <c:v>10306.66</c:v>
                </c:pt>
                <c:pt idx="490">
                  <c:v>10307.16</c:v>
                </c:pt>
                <c:pt idx="491">
                  <c:v>10308.74</c:v>
                </c:pt>
                <c:pt idx="492">
                  <c:v>10311.08</c:v>
                </c:pt>
                <c:pt idx="493">
                  <c:v>10315.629999999999</c:v>
                </c:pt>
                <c:pt idx="494">
                  <c:v>10316.08</c:v>
                </c:pt>
                <c:pt idx="495">
                  <c:v>10316.32</c:v>
                </c:pt>
                <c:pt idx="496">
                  <c:v>10316.370000000001</c:v>
                </c:pt>
                <c:pt idx="497">
                  <c:v>10316.61</c:v>
                </c:pt>
                <c:pt idx="498">
                  <c:v>10316.67</c:v>
                </c:pt>
                <c:pt idx="499">
                  <c:v>10316.17</c:v>
                </c:pt>
                <c:pt idx="500">
                  <c:v>10314.84</c:v>
                </c:pt>
                <c:pt idx="501">
                  <c:v>10316.620000000001</c:v>
                </c:pt>
                <c:pt idx="502">
                  <c:v>10317.51</c:v>
                </c:pt>
                <c:pt idx="503">
                  <c:v>10315.31</c:v>
                </c:pt>
                <c:pt idx="504">
                  <c:v>10315.23</c:v>
                </c:pt>
                <c:pt idx="505">
                  <c:v>10315.31</c:v>
                </c:pt>
                <c:pt idx="506">
                  <c:v>10314.870000000001</c:v>
                </c:pt>
                <c:pt idx="507">
                  <c:v>10314.59</c:v>
                </c:pt>
                <c:pt idx="508">
                  <c:v>10312.709999999999</c:v>
                </c:pt>
                <c:pt idx="509">
                  <c:v>10310.64</c:v>
                </c:pt>
                <c:pt idx="510">
                  <c:v>10309.36</c:v>
                </c:pt>
                <c:pt idx="511">
                  <c:v>10309.17</c:v>
                </c:pt>
                <c:pt idx="512">
                  <c:v>10307.700000000001</c:v>
                </c:pt>
                <c:pt idx="513">
                  <c:v>10305.620000000001</c:v>
                </c:pt>
                <c:pt idx="514">
                  <c:v>10303.719999999999</c:v>
                </c:pt>
                <c:pt idx="515">
                  <c:v>10302.120000000001</c:v>
                </c:pt>
                <c:pt idx="516">
                  <c:v>10300.799999999999</c:v>
                </c:pt>
                <c:pt idx="517">
                  <c:v>10299.030000000001</c:v>
                </c:pt>
                <c:pt idx="518">
                  <c:v>10297.89</c:v>
                </c:pt>
                <c:pt idx="519">
                  <c:v>10295.48</c:v>
                </c:pt>
                <c:pt idx="520">
                  <c:v>10292.969999999999</c:v>
                </c:pt>
                <c:pt idx="521">
                  <c:v>10290.85</c:v>
                </c:pt>
                <c:pt idx="522">
                  <c:v>10288.969999999999</c:v>
                </c:pt>
                <c:pt idx="523">
                  <c:v>10287.32</c:v>
                </c:pt>
                <c:pt idx="524">
                  <c:v>10284.69</c:v>
                </c:pt>
                <c:pt idx="525">
                  <c:v>10282.98</c:v>
                </c:pt>
                <c:pt idx="526">
                  <c:v>10280.76</c:v>
                </c:pt>
                <c:pt idx="527">
                  <c:v>10278.67</c:v>
                </c:pt>
                <c:pt idx="528">
                  <c:v>10276.98</c:v>
                </c:pt>
                <c:pt idx="529">
                  <c:v>10274.93</c:v>
                </c:pt>
                <c:pt idx="530">
                  <c:v>10273.719999999999</c:v>
                </c:pt>
                <c:pt idx="531">
                  <c:v>10271.67</c:v>
                </c:pt>
                <c:pt idx="532">
                  <c:v>10269.040000000001</c:v>
                </c:pt>
                <c:pt idx="533">
                  <c:v>10266.52</c:v>
                </c:pt>
                <c:pt idx="534">
                  <c:v>10265.16</c:v>
                </c:pt>
                <c:pt idx="535">
                  <c:v>10263.030000000001</c:v>
                </c:pt>
                <c:pt idx="536">
                  <c:v>10260.42</c:v>
                </c:pt>
                <c:pt idx="537">
                  <c:v>10259</c:v>
                </c:pt>
                <c:pt idx="538">
                  <c:v>10256.280000000001</c:v>
                </c:pt>
                <c:pt idx="539">
                  <c:v>10253.76</c:v>
                </c:pt>
                <c:pt idx="540">
                  <c:v>10252.31</c:v>
                </c:pt>
                <c:pt idx="541">
                  <c:v>10250.120000000001</c:v>
                </c:pt>
                <c:pt idx="542">
                  <c:v>10248.25</c:v>
                </c:pt>
                <c:pt idx="543">
                  <c:v>10245.540000000001</c:v>
                </c:pt>
                <c:pt idx="544">
                  <c:v>10243.780000000001</c:v>
                </c:pt>
                <c:pt idx="545">
                  <c:v>10241.86</c:v>
                </c:pt>
                <c:pt idx="546">
                  <c:v>10238.879999999999</c:v>
                </c:pt>
                <c:pt idx="547">
                  <c:v>10236.81</c:v>
                </c:pt>
                <c:pt idx="548">
                  <c:v>10234.33</c:v>
                </c:pt>
                <c:pt idx="549">
                  <c:v>10232.42</c:v>
                </c:pt>
                <c:pt idx="550">
                  <c:v>10230.549999999999</c:v>
                </c:pt>
                <c:pt idx="551">
                  <c:v>10227.93</c:v>
                </c:pt>
                <c:pt idx="552">
                  <c:v>10225.85</c:v>
                </c:pt>
                <c:pt idx="553">
                  <c:v>10223.36</c:v>
                </c:pt>
                <c:pt idx="554">
                  <c:v>10221.719999999999</c:v>
                </c:pt>
                <c:pt idx="555">
                  <c:v>10219.58</c:v>
                </c:pt>
                <c:pt idx="556">
                  <c:v>10217.700000000001</c:v>
                </c:pt>
                <c:pt idx="557">
                  <c:v>10215.31</c:v>
                </c:pt>
                <c:pt idx="558">
                  <c:v>10213.73</c:v>
                </c:pt>
                <c:pt idx="559">
                  <c:v>10211.65</c:v>
                </c:pt>
                <c:pt idx="560">
                  <c:v>10210.040000000001</c:v>
                </c:pt>
                <c:pt idx="561">
                  <c:v>10207.469999999999</c:v>
                </c:pt>
                <c:pt idx="562">
                  <c:v>10205.81</c:v>
                </c:pt>
                <c:pt idx="563">
                  <c:v>10203.969999999999</c:v>
                </c:pt>
                <c:pt idx="564">
                  <c:v>10202.540000000001</c:v>
                </c:pt>
                <c:pt idx="565">
                  <c:v>10200.35</c:v>
                </c:pt>
                <c:pt idx="566">
                  <c:v>10198.25</c:v>
                </c:pt>
                <c:pt idx="567">
                  <c:v>10196.69</c:v>
                </c:pt>
                <c:pt idx="568">
                  <c:v>10195.379999999999</c:v>
                </c:pt>
                <c:pt idx="569">
                  <c:v>10193.67</c:v>
                </c:pt>
                <c:pt idx="570">
                  <c:v>10192.36</c:v>
                </c:pt>
                <c:pt idx="571">
                  <c:v>10191.08</c:v>
                </c:pt>
                <c:pt idx="572">
                  <c:v>10189.65</c:v>
                </c:pt>
                <c:pt idx="573">
                  <c:v>10188.049999999999</c:v>
                </c:pt>
                <c:pt idx="574">
                  <c:v>10186.459999999999</c:v>
                </c:pt>
                <c:pt idx="575">
                  <c:v>10183.93</c:v>
                </c:pt>
                <c:pt idx="576">
                  <c:v>10179.15</c:v>
                </c:pt>
                <c:pt idx="577">
                  <c:v>10168.950000000001</c:v>
                </c:pt>
                <c:pt idx="578">
                  <c:v>10142.33</c:v>
                </c:pt>
                <c:pt idx="579">
                  <c:v>10068.9</c:v>
                </c:pt>
                <c:pt idx="580">
                  <c:v>9890.33</c:v>
                </c:pt>
                <c:pt idx="581">
                  <c:v>9552.0300000000007</c:v>
                </c:pt>
                <c:pt idx="582">
                  <c:v>9139.15</c:v>
                </c:pt>
                <c:pt idx="583">
                  <c:v>8160.6450000000004</c:v>
                </c:pt>
                <c:pt idx="584">
                  <c:v>4004.73</c:v>
                </c:pt>
                <c:pt idx="585">
                  <c:v>2742.79</c:v>
                </c:pt>
                <c:pt idx="586">
                  <c:v>2025.1</c:v>
                </c:pt>
                <c:pt idx="587">
                  <c:v>1547.98</c:v>
                </c:pt>
                <c:pt idx="588">
                  <c:v>1207.43</c:v>
                </c:pt>
                <c:pt idx="589">
                  <c:v>954.87</c:v>
                </c:pt>
                <c:pt idx="590">
                  <c:v>758.84</c:v>
                </c:pt>
                <c:pt idx="591">
                  <c:v>602.72</c:v>
                </c:pt>
                <c:pt idx="592">
                  <c:v>476.34</c:v>
                </c:pt>
                <c:pt idx="593">
                  <c:v>370.22</c:v>
                </c:pt>
                <c:pt idx="594">
                  <c:v>282.68</c:v>
                </c:pt>
                <c:pt idx="595">
                  <c:v>208.19</c:v>
                </c:pt>
                <c:pt idx="596">
                  <c:v>146.32</c:v>
                </c:pt>
                <c:pt idx="597">
                  <c:v>95.9</c:v>
                </c:pt>
                <c:pt idx="598">
                  <c:v>53.99</c:v>
                </c:pt>
                <c:pt idx="599">
                  <c:v>20.82</c:v>
                </c:pt>
                <c:pt idx="600">
                  <c:v>-5.31</c:v>
                </c:pt>
                <c:pt idx="601">
                  <c:v>-23.91</c:v>
                </c:pt>
                <c:pt idx="602">
                  <c:v>-36.979999999999997</c:v>
                </c:pt>
                <c:pt idx="603">
                  <c:v>-46.86</c:v>
                </c:pt>
                <c:pt idx="604">
                  <c:v>-52.59</c:v>
                </c:pt>
                <c:pt idx="605">
                  <c:v>-55.25</c:v>
                </c:pt>
                <c:pt idx="606">
                  <c:v>-55.19</c:v>
                </c:pt>
                <c:pt idx="607">
                  <c:v>-54.68</c:v>
                </c:pt>
                <c:pt idx="608">
                  <c:v>-52.79</c:v>
                </c:pt>
                <c:pt idx="609">
                  <c:v>-50.77</c:v>
                </c:pt>
                <c:pt idx="610">
                  <c:v>-48.69</c:v>
                </c:pt>
                <c:pt idx="611">
                  <c:v>-45.9</c:v>
                </c:pt>
                <c:pt idx="612">
                  <c:v>-43.13</c:v>
                </c:pt>
                <c:pt idx="613">
                  <c:v>-40.44</c:v>
                </c:pt>
                <c:pt idx="614">
                  <c:v>-37.19</c:v>
                </c:pt>
                <c:pt idx="615">
                  <c:v>-34.74</c:v>
                </c:pt>
                <c:pt idx="616">
                  <c:v>-32.770000000000003</c:v>
                </c:pt>
                <c:pt idx="617">
                  <c:v>-30.93</c:v>
                </c:pt>
                <c:pt idx="618">
                  <c:v>-28.66</c:v>
                </c:pt>
                <c:pt idx="619">
                  <c:v>-26.99</c:v>
                </c:pt>
                <c:pt idx="620">
                  <c:v>-25.43</c:v>
                </c:pt>
                <c:pt idx="621">
                  <c:v>-23.72</c:v>
                </c:pt>
                <c:pt idx="622">
                  <c:v>-22.28</c:v>
                </c:pt>
                <c:pt idx="623">
                  <c:v>-20.49</c:v>
                </c:pt>
                <c:pt idx="624">
                  <c:v>-20.05</c:v>
                </c:pt>
                <c:pt idx="625">
                  <c:v>-18.84</c:v>
                </c:pt>
                <c:pt idx="626">
                  <c:v>-17.32</c:v>
                </c:pt>
                <c:pt idx="627">
                  <c:v>-16.100000000000001</c:v>
                </c:pt>
                <c:pt idx="628">
                  <c:v>-15.61</c:v>
                </c:pt>
                <c:pt idx="629">
                  <c:v>-15.05</c:v>
                </c:pt>
                <c:pt idx="630">
                  <c:v>-14.14</c:v>
                </c:pt>
                <c:pt idx="631">
                  <c:v>-13.17</c:v>
                </c:pt>
                <c:pt idx="632">
                  <c:v>-12.83</c:v>
                </c:pt>
                <c:pt idx="633">
                  <c:v>-12.39</c:v>
                </c:pt>
                <c:pt idx="634">
                  <c:v>-11.61</c:v>
                </c:pt>
                <c:pt idx="635">
                  <c:v>-10.86</c:v>
                </c:pt>
                <c:pt idx="636">
                  <c:v>-10.57</c:v>
                </c:pt>
                <c:pt idx="637">
                  <c:v>-9.8800000000000008</c:v>
                </c:pt>
                <c:pt idx="638">
                  <c:v>-9.5500000000000007</c:v>
                </c:pt>
                <c:pt idx="639">
                  <c:v>-9.0500000000000007</c:v>
                </c:pt>
                <c:pt idx="640">
                  <c:v>-8.73</c:v>
                </c:pt>
                <c:pt idx="641">
                  <c:v>-8.42</c:v>
                </c:pt>
                <c:pt idx="642">
                  <c:v>-7.96</c:v>
                </c:pt>
                <c:pt idx="643">
                  <c:v>-7.71</c:v>
                </c:pt>
                <c:pt idx="644">
                  <c:v>-7.3</c:v>
                </c:pt>
                <c:pt idx="645">
                  <c:v>-7.02</c:v>
                </c:pt>
                <c:pt idx="646">
                  <c:v>-6.77</c:v>
                </c:pt>
                <c:pt idx="647">
                  <c:v>-6.52</c:v>
                </c:pt>
                <c:pt idx="648">
                  <c:v>-6.32</c:v>
                </c:pt>
                <c:pt idx="649">
                  <c:v>-6.09</c:v>
                </c:pt>
                <c:pt idx="650">
                  <c:v>-5.96</c:v>
                </c:pt>
                <c:pt idx="651">
                  <c:v>-5.81</c:v>
                </c:pt>
                <c:pt idx="652">
                  <c:v>-5.43</c:v>
                </c:pt>
                <c:pt idx="653">
                  <c:v>-5.26</c:v>
                </c:pt>
                <c:pt idx="654">
                  <c:v>-5.0599999999999996</c:v>
                </c:pt>
                <c:pt idx="655">
                  <c:v>-4.9000000000000004</c:v>
                </c:pt>
                <c:pt idx="656">
                  <c:v>-4.8</c:v>
                </c:pt>
                <c:pt idx="657">
                  <c:v>-4.68</c:v>
                </c:pt>
                <c:pt idx="658">
                  <c:v>-4.45</c:v>
                </c:pt>
                <c:pt idx="659">
                  <c:v>-4.1900000000000004</c:v>
                </c:pt>
                <c:pt idx="660">
                  <c:v>-4.0999999999999996</c:v>
                </c:pt>
                <c:pt idx="661">
                  <c:v>-4.01</c:v>
                </c:pt>
                <c:pt idx="662">
                  <c:v>-3.84</c:v>
                </c:pt>
                <c:pt idx="663">
                  <c:v>-3.75</c:v>
                </c:pt>
                <c:pt idx="664">
                  <c:v>-3.62</c:v>
                </c:pt>
                <c:pt idx="665">
                  <c:v>-3.52</c:v>
                </c:pt>
                <c:pt idx="666">
                  <c:v>-3.41</c:v>
                </c:pt>
                <c:pt idx="667">
                  <c:v>-3.3</c:v>
                </c:pt>
                <c:pt idx="668">
                  <c:v>-3.17</c:v>
                </c:pt>
                <c:pt idx="669">
                  <c:v>-3.05</c:v>
                </c:pt>
                <c:pt idx="670">
                  <c:v>-2.9</c:v>
                </c:pt>
                <c:pt idx="671">
                  <c:v>-2.84</c:v>
                </c:pt>
                <c:pt idx="672">
                  <c:v>-2.74</c:v>
                </c:pt>
                <c:pt idx="673">
                  <c:v>-2.65</c:v>
                </c:pt>
                <c:pt idx="674">
                  <c:v>-2.59</c:v>
                </c:pt>
                <c:pt idx="675">
                  <c:v>-2.5</c:v>
                </c:pt>
                <c:pt idx="676">
                  <c:v>-2.42</c:v>
                </c:pt>
                <c:pt idx="677">
                  <c:v>-2.33</c:v>
                </c:pt>
                <c:pt idx="678">
                  <c:v>-2.27</c:v>
                </c:pt>
                <c:pt idx="679">
                  <c:v>-2.21</c:v>
                </c:pt>
                <c:pt idx="680">
                  <c:v>-2.13</c:v>
                </c:pt>
                <c:pt idx="681">
                  <c:v>-2.06</c:v>
                </c:pt>
                <c:pt idx="682">
                  <c:v>-1.96</c:v>
                </c:pt>
                <c:pt idx="683">
                  <c:v>-1.91</c:v>
                </c:pt>
                <c:pt idx="684">
                  <c:v>-1.82</c:v>
                </c:pt>
                <c:pt idx="685">
                  <c:v>-1.81</c:v>
                </c:pt>
                <c:pt idx="686">
                  <c:v>-1.73</c:v>
                </c:pt>
                <c:pt idx="687">
                  <c:v>-1.68</c:v>
                </c:pt>
                <c:pt idx="688">
                  <c:v>-1.63</c:v>
                </c:pt>
                <c:pt idx="689">
                  <c:v>-1.6</c:v>
                </c:pt>
                <c:pt idx="690">
                  <c:v>-1.51</c:v>
                </c:pt>
                <c:pt idx="691">
                  <c:v>-1.5</c:v>
                </c:pt>
                <c:pt idx="692">
                  <c:v>-1.39</c:v>
                </c:pt>
                <c:pt idx="693">
                  <c:v>-1.38</c:v>
                </c:pt>
                <c:pt idx="694">
                  <c:v>-1.33</c:v>
                </c:pt>
                <c:pt idx="695">
                  <c:v>-1.22</c:v>
                </c:pt>
                <c:pt idx="696">
                  <c:v>-1.2</c:v>
                </c:pt>
                <c:pt idx="697">
                  <c:v>-1.1399999999999999</c:v>
                </c:pt>
                <c:pt idx="698">
                  <c:v>-1.08</c:v>
                </c:pt>
                <c:pt idx="699">
                  <c:v>-1.06</c:v>
                </c:pt>
                <c:pt idx="700">
                  <c:v>-1.07</c:v>
                </c:pt>
                <c:pt idx="701">
                  <c:v>-1.05</c:v>
                </c:pt>
                <c:pt idx="702">
                  <c:v>-0.95</c:v>
                </c:pt>
                <c:pt idx="703">
                  <c:v>-0.92</c:v>
                </c:pt>
                <c:pt idx="704">
                  <c:v>-0.91</c:v>
                </c:pt>
                <c:pt idx="705">
                  <c:v>-0.91</c:v>
                </c:pt>
                <c:pt idx="706">
                  <c:v>-0.81</c:v>
                </c:pt>
                <c:pt idx="707">
                  <c:v>-0.78</c:v>
                </c:pt>
                <c:pt idx="708">
                  <c:v>-0.76</c:v>
                </c:pt>
              </c:numCache>
            </c:numRef>
          </c:yVal>
          <c:smooth val="1"/>
          <c:extLst xmlns:c16r2="http://schemas.microsoft.com/office/drawing/2015/06/chart">
            <c:ext xmlns:c16="http://schemas.microsoft.com/office/drawing/2014/chart" uri="{C3380CC4-5D6E-409C-BE32-E72D297353CC}">
              <c16:uniqueId val="{00000008-D501-4853-9D09-CF2B21632C93}"/>
            </c:ext>
          </c:extLst>
        </c:ser>
        <c:ser>
          <c:idx val="9"/>
          <c:order val="9"/>
          <c:tx>
            <c:strRef>
              <c:f>水平场均匀性!$N$23</c:f>
              <c:strCache>
                <c:ptCount val="1"/>
                <c:pt idx="0">
                  <c:v>X=+3</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水平场均匀性!$N$24:$N$732</c:f>
              <c:numCache>
                <c:formatCode>General</c:formatCode>
                <c:ptCount val="709"/>
                <c:pt idx="0">
                  <c:v>-0.63</c:v>
                </c:pt>
                <c:pt idx="1">
                  <c:v>-0.64</c:v>
                </c:pt>
                <c:pt idx="2">
                  <c:v>-0.72</c:v>
                </c:pt>
                <c:pt idx="3">
                  <c:v>-0.79</c:v>
                </c:pt>
                <c:pt idx="4">
                  <c:v>-0.86</c:v>
                </c:pt>
                <c:pt idx="5">
                  <c:v>-0.91</c:v>
                </c:pt>
                <c:pt idx="6">
                  <c:v>-0.97</c:v>
                </c:pt>
                <c:pt idx="7">
                  <c:v>-1.04</c:v>
                </c:pt>
                <c:pt idx="8">
                  <c:v>-1.08</c:v>
                </c:pt>
                <c:pt idx="9">
                  <c:v>-1.08</c:v>
                </c:pt>
                <c:pt idx="10">
                  <c:v>-1.1499999999999999</c:v>
                </c:pt>
                <c:pt idx="11">
                  <c:v>-1.23</c:v>
                </c:pt>
                <c:pt idx="12">
                  <c:v>-1.27</c:v>
                </c:pt>
                <c:pt idx="13">
                  <c:v>-1.25</c:v>
                </c:pt>
                <c:pt idx="14">
                  <c:v>-1.33</c:v>
                </c:pt>
                <c:pt idx="15">
                  <c:v>-1.42</c:v>
                </c:pt>
                <c:pt idx="16">
                  <c:v>-1.48</c:v>
                </c:pt>
                <c:pt idx="17">
                  <c:v>-1.49</c:v>
                </c:pt>
                <c:pt idx="18">
                  <c:v>-1.52</c:v>
                </c:pt>
                <c:pt idx="19">
                  <c:v>-1.6</c:v>
                </c:pt>
                <c:pt idx="20">
                  <c:v>-1.65</c:v>
                </c:pt>
                <c:pt idx="21">
                  <c:v>-1.7</c:v>
                </c:pt>
                <c:pt idx="22">
                  <c:v>-1.74</c:v>
                </c:pt>
                <c:pt idx="23">
                  <c:v>-1.81</c:v>
                </c:pt>
                <c:pt idx="24">
                  <c:v>-1.84</c:v>
                </c:pt>
                <c:pt idx="25">
                  <c:v>-1.94</c:v>
                </c:pt>
                <c:pt idx="26">
                  <c:v>-1.97</c:v>
                </c:pt>
                <c:pt idx="27">
                  <c:v>-2</c:v>
                </c:pt>
                <c:pt idx="28">
                  <c:v>-2.0499999999999998</c:v>
                </c:pt>
                <c:pt idx="29">
                  <c:v>-2.12</c:v>
                </c:pt>
                <c:pt idx="30">
                  <c:v>-2.2200000000000002</c:v>
                </c:pt>
                <c:pt idx="31">
                  <c:v>-2.29</c:v>
                </c:pt>
                <c:pt idx="32">
                  <c:v>-2.36</c:v>
                </c:pt>
                <c:pt idx="33">
                  <c:v>-2.4500000000000002</c:v>
                </c:pt>
                <c:pt idx="34">
                  <c:v>-2.59</c:v>
                </c:pt>
                <c:pt idx="35">
                  <c:v>-2.64</c:v>
                </c:pt>
                <c:pt idx="36">
                  <c:v>-2.73</c:v>
                </c:pt>
                <c:pt idx="37">
                  <c:v>-2.81</c:v>
                </c:pt>
                <c:pt idx="38">
                  <c:v>-2.85</c:v>
                </c:pt>
                <c:pt idx="39">
                  <c:v>-2.93</c:v>
                </c:pt>
                <c:pt idx="40">
                  <c:v>-3.01</c:v>
                </c:pt>
                <c:pt idx="41">
                  <c:v>-3.21</c:v>
                </c:pt>
                <c:pt idx="42">
                  <c:v>-3.28</c:v>
                </c:pt>
                <c:pt idx="43">
                  <c:v>-3.46</c:v>
                </c:pt>
                <c:pt idx="44">
                  <c:v>-3.65</c:v>
                </c:pt>
                <c:pt idx="45">
                  <c:v>-3.67</c:v>
                </c:pt>
                <c:pt idx="46">
                  <c:v>-3.86</c:v>
                </c:pt>
                <c:pt idx="47">
                  <c:v>-3.91</c:v>
                </c:pt>
                <c:pt idx="48">
                  <c:v>-4.1100000000000003</c:v>
                </c:pt>
                <c:pt idx="49">
                  <c:v>-4.21</c:v>
                </c:pt>
                <c:pt idx="50">
                  <c:v>-4.4000000000000004</c:v>
                </c:pt>
                <c:pt idx="51">
                  <c:v>-4.45</c:v>
                </c:pt>
                <c:pt idx="52">
                  <c:v>-4.53</c:v>
                </c:pt>
                <c:pt idx="53">
                  <c:v>-4.74</c:v>
                </c:pt>
                <c:pt idx="54">
                  <c:v>-4.9000000000000004</c:v>
                </c:pt>
                <c:pt idx="55">
                  <c:v>-5.08</c:v>
                </c:pt>
                <c:pt idx="56">
                  <c:v>-5.35</c:v>
                </c:pt>
                <c:pt idx="57">
                  <c:v>-5.5</c:v>
                </c:pt>
                <c:pt idx="58">
                  <c:v>-5.67</c:v>
                </c:pt>
                <c:pt idx="59">
                  <c:v>-5.97</c:v>
                </c:pt>
                <c:pt idx="60">
                  <c:v>-6.17</c:v>
                </c:pt>
                <c:pt idx="61">
                  <c:v>-6.32</c:v>
                </c:pt>
                <c:pt idx="62">
                  <c:v>-6.54</c:v>
                </c:pt>
                <c:pt idx="63">
                  <c:v>-6.74</c:v>
                </c:pt>
                <c:pt idx="64">
                  <c:v>-7.02</c:v>
                </c:pt>
                <c:pt idx="65">
                  <c:v>-7.34</c:v>
                </c:pt>
                <c:pt idx="66">
                  <c:v>-7.59</c:v>
                </c:pt>
                <c:pt idx="67">
                  <c:v>-7.89</c:v>
                </c:pt>
                <c:pt idx="68">
                  <c:v>-8.4499999999999993</c:v>
                </c:pt>
                <c:pt idx="69">
                  <c:v>-8.64</c:v>
                </c:pt>
                <c:pt idx="70">
                  <c:v>-9.11</c:v>
                </c:pt>
                <c:pt idx="71">
                  <c:v>-9.3800000000000008</c:v>
                </c:pt>
                <c:pt idx="72">
                  <c:v>-9.93</c:v>
                </c:pt>
                <c:pt idx="73">
                  <c:v>-10.25</c:v>
                </c:pt>
                <c:pt idx="74">
                  <c:v>-10.9</c:v>
                </c:pt>
                <c:pt idx="75">
                  <c:v>-11.17</c:v>
                </c:pt>
                <c:pt idx="76">
                  <c:v>-11.43</c:v>
                </c:pt>
                <c:pt idx="77">
                  <c:v>-12.18</c:v>
                </c:pt>
                <c:pt idx="78">
                  <c:v>-12.56</c:v>
                </c:pt>
                <c:pt idx="79">
                  <c:v>-13.07</c:v>
                </c:pt>
                <c:pt idx="80">
                  <c:v>-13.82</c:v>
                </c:pt>
                <c:pt idx="81">
                  <c:v>-14.54</c:v>
                </c:pt>
                <c:pt idx="82">
                  <c:v>-15.16</c:v>
                </c:pt>
                <c:pt idx="83">
                  <c:v>-16.8</c:v>
                </c:pt>
                <c:pt idx="84">
                  <c:v>-17.670000000000002</c:v>
                </c:pt>
                <c:pt idx="85">
                  <c:v>-19.21</c:v>
                </c:pt>
                <c:pt idx="86">
                  <c:v>-19.29</c:v>
                </c:pt>
                <c:pt idx="87">
                  <c:v>-20.66</c:v>
                </c:pt>
                <c:pt idx="88">
                  <c:v>-22.36</c:v>
                </c:pt>
                <c:pt idx="89">
                  <c:v>-23.65</c:v>
                </c:pt>
                <c:pt idx="90">
                  <c:v>-25.23</c:v>
                </c:pt>
                <c:pt idx="91">
                  <c:v>-26.81</c:v>
                </c:pt>
                <c:pt idx="92">
                  <c:v>-28.57</c:v>
                </c:pt>
                <c:pt idx="93">
                  <c:v>-30.43</c:v>
                </c:pt>
                <c:pt idx="94">
                  <c:v>-32.03</c:v>
                </c:pt>
                <c:pt idx="95">
                  <c:v>-34.89</c:v>
                </c:pt>
                <c:pt idx="96">
                  <c:v>-37.119999999999997</c:v>
                </c:pt>
                <c:pt idx="97">
                  <c:v>-39.119999999999997</c:v>
                </c:pt>
                <c:pt idx="98">
                  <c:v>-42.2</c:v>
                </c:pt>
                <c:pt idx="99">
                  <c:v>-44.43</c:v>
                </c:pt>
                <c:pt idx="100">
                  <c:v>-47.14</c:v>
                </c:pt>
                <c:pt idx="101">
                  <c:v>-49.75</c:v>
                </c:pt>
                <c:pt idx="102">
                  <c:v>-51.18</c:v>
                </c:pt>
                <c:pt idx="103">
                  <c:v>-51.76</c:v>
                </c:pt>
                <c:pt idx="104">
                  <c:v>-51.84</c:v>
                </c:pt>
                <c:pt idx="105">
                  <c:v>-49.97</c:v>
                </c:pt>
                <c:pt idx="106">
                  <c:v>-45</c:v>
                </c:pt>
                <c:pt idx="107">
                  <c:v>-37.1</c:v>
                </c:pt>
                <c:pt idx="108">
                  <c:v>-24.47</c:v>
                </c:pt>
                <c:pt idx="109">
                  <c:v>-6.37</c:v>
                </c:pt>
                <c:pt idx="110">
                  <c:v>18.78</c:v>
                </c:pt>
                <c:pt idx="111">
                  <c:v>52.16</c:v>
                </c:pt>
                <c:pt idx="112">
                  <c:v>95.5</c:v>
                </c:pt>
                <c:pt idx="113">
                  <c:v>150.47</c:v>
                </c:pt>
                <c:pt idx="114">
                  <c:v>218.57</c:v>
                </c:pt>
                <c:pt idx="115">
                  <c:v>302.64999999999998</c:v>
                </c:pt>
                <c:pt idx="116">
                  <c:v>405.24</c:v>
                </c:pt>
                <c:pt idx="117">
                  <c:v>530</c:v>
                </c:pt>
                <c:pt idx="118">
                  <c:v>684.76</c:v>
                </c:pt>
                <c:pt idx="119">
                  <c:v>877.6</c:v>
                </c:pt>
                <c:pt idx="120">
                  <c:v>1124</c:v>
                </c:pt>
                <c:pt idx="121">
                  <c:v>1453.01</c:v>
                </c:pt>
                <c:pt idx="122">
                  <c:v>1902.89</c:v>
                </c:pt>
                <c:pt idx="123">
                  <c:v>2567.71</c:v>
                </c:pt>
                <c:pt idx="124">
                  <c:v>3698.36</c:v>
                </c:pt>
                <c:pt idx="125">
                  <c:v>7578.27</c:v>
                </c:pt>
                <c:pt idx="126">
                  <c:v>9008.3700000000008</c:v>
                </c:pt>
                <c:pt idx="127">
                  <c:v>9362.43</c:v>
                </c:pt>
                <c:pt idx="128">
                  <c:v>9715.7800000000007</c:v>
                </c:pt>
                <c:pt idx="129">
                  <c:v>9908.6200000000008</c:v>
                </c:pt>
                <c:pt idx="130">
                  <c:v>9988.0499999999993</c:v>
                </c:pt>
                <c:pt idx="131">
                  <c:v>10017.549999999999</c:v>
                </c:pt>
                <c:pt idx="132">
                  <c:v>10028.049999999999</c:v>
                </c:pt>
                <c:pt idx="133">
                  <c:v>10033.77</c:v>
                </c:pt>
                <c:pt idx="134">
                  <c:v>10037.040000000001</c:v>
                </c:pt>
                <c:pt idx="135">
                  <c:v>10039.73</c:v>
                </c:pt>
                <c:pt idx="136">
                  <c:v>10041.91</c:v>
                </c:pt>
                <c:pt idx="137">
                  <c:v>10043.24</c:v>
                </c:pt>
                <c:pt idx="138">
                  <c:v>10041.77</c:v>
                </c:pt>
                <c:pt idx="139">
                  <c:v>10041.24</c:v>
                </c:pt>
                <c:pt idx="140">
                  <c:v>10039.94</c:v>
                </c:pt>
                <c:pt idx="141">
                  <c:v>10037.34</c:v>
                </c:pt>
                <c:pt idx="142">
                  <c:v>10035.44</c:v>
                </c:pt>
                <c:pt idx="143">
                  <c:v>10034.44</c:v>
                </c:pt>
                <c:pt idx="144">
                  <c:v>10036.31</c:v>
                </c:pt>
                <c:pt idx="145">
                  <c:v>10037.4</c:v>
                </c:pt>
                <c:pt idx="146">
                  <c:v>10037.950000000001</c:v>
                </c:pt>
                <c:pt idx="147">
                  <c:v>10038.19</c:v>
                </c:pt>
                <c:pt idx="148">
                  <c:v>10039.209999999999</c:v>
                </c:pt>
                <c:pt idx="149">
                  <c:v>10037.86</c:v>
                </c:pt>
                <c:pt idx="150">
                  <c:v>10039.26</c:v>
                </c:pt>
                <c:pt idx="151">
                  <c:v>10039.620000000001</c:v>
                </c:pt>
                <c:pt idx="152">
                  <c:v>10041.049999999999</c:v>
                </c:pt>
                <c:pt idx="153">
                  <c:v>10041.43</c:v>
                </c:pt>
                <c:pt idx="154">
                  <c:v>10043.879999999999</c:v>
                </c:pt>
                <c:pt idx="155">
                  <c:v>10050.44</c:v>
                </c:pt>
                <c:pt idx="156">
                  <c:v>10056.030000000001</c:v>
                </c:pt>
                <c:pt idx="157">
                  <c:v>10061.17</c:v>
                </c:pt>
                <c:pt idx="158">
                  <c:v>10066</c:v>
                </c:pt>
                <c:pt idx="159">
                  <c:v>10069.09</c:v>
                </c:pt>
                <c:pt idx="160">
                  <c:v>10071.23</c:v>
                </c:pt>
                <c:pt idx="161">
                  <c:v>10072.32</c:v>
                </c:pt>
                <c:pt idx="162">
                  <c:v>10072.209999999999</c:v>
                </c:pt>
                <c:pt idx="163">
                  <c:v>10072.58</c:v>
                </c:pt>
                <c:pt idx="164">
                  <c:v>10074.69</c:v>
                </c:pt>
                <c:pt idx="165">
                  <c:v>10078.08</c:v>
                </c:pt>
                <c:pt idx="166">
                  <c:v>10083.07</c:v>
                </c:pt>
                <c:pt idx="167">
                  <c:v>10088.620000000001</c:v>
                </c:pt>
                <c:pt idx="168">
                  <c:v>10091.469999999999</c:v>
                </c:pt>
                <c:pt idx="169">
                  <c:v>10093.74</c:v>
                </c:pt>
                <c:pt idx="170">
                  <c:v>10097.34</c:v>
                </c:pt>
                <c:pt idx="171">
                  <c:v>10099.98</c:v>
                </c:pt>
                <c:pt idx="172">
                  <c:v>10107.6</c:v>
                </c:pt>
                <c:pt idx="173">
                  <c:v>10116.99</c:v>
                </c:pt>
                <c:pt idx="174">
                  <c:v>10124.42</c:v>
                </c:pt>
                <c:pt idx="175">
                  <c:v>10129.34</c:v>
                </c:pt>
                <c:pt idx="176">
                  <c:v>10135.25</c:v>
                </c:pt>
                <c:pt idx="177">
                  <c:v>10143.33</c:v>
                </c:pt>
                <c:pt idx="178">
                  <c:v>10153.98</c:v>
                </c:pt>
                <c:pt idx="179">
                  <c:v>10163.870000000001</c:v>
                </c:pt>
                <c:pt idx="180">
                  <c:v>10176.370000000001</c:v>
                </c:pt>
                <c:pt idx="181">
                  <c:v>10197.35</c:v>
                </c:pt>
                <c:pt idx="182">
                  <c:v>10239.290000000001</c:v>
                </c:pt>
                <c:pt idx="183">
                  <c:v>10097.68</c:v>
                </c:pt>
                <c:pt idx="184">
                  <c:v>10092.32</c:v>
                </c:pt>
                <c:pt idx="185">
                  <c:v>10104.219999999999</c:v>
                </c:pt>
                <c:pt idx="186">
                  <c:v>10108.700000000001</c:v>
                </c:pt>
                <c:pt idx="187">
                  <c:v>10109.16</c:v>
                </c:pt>
                <c:pt idx="188">
                  <c:v>10112.16</c:v>
                </c:pt>
                <c:pt idx="189">
                  <c:v>10111.1</c:v>
                </c:pt>
                <c:pt idx="190">
                  <c:v>10112.68</c:v>
                </c:pt>
                <c:pt idx="191">
                  <c:v>10113.14</c:v>
                </c:pt>
                <c:pt idx="192">
                  <c:v>10115.49</c:v>
                </c:pt>
                <c:pt idx="193">
                  <c:v>10122.41</c:v>
                </c:pt>
                <c:pt idx="194">
                  <c:v>10129.89</c:v>
                </c:pt>
                <c:pt idx="195">
                  <c:v>10136.799999999999</c:v>
                </c:pt>
                <c:pt idx="196">
                  <c:v>10135.77</c:v>
                </c:pt>
                <c:pt idx="197">
                  <c:v>10137.15</c:v>
                </c:pt>
                <c:pt idx="198">
                  <c:v>10139.700000000001</c:v>
                </c:pt>
                <c:pt idx="199">
                  <c:v>10145.52</c:v>
                </c:pt>
                <c:pt idx="200">
                  <c:v>10150.219999999999</c:v>
                </c:pt>
                <c:pt idx="201">
                  <c:v>10152.27</c:v>
                </c:pt>
                <c:pt idx="202">
                  <c:v>10156.280000000001</c:v>
                </c:pt>
                <c:pt idx="203">
                  <c:v>10157.6</c:v>
                </c:pt>
                <c:pt idx="204">
                  <c:v>10156.530000000001</c:v>
                </c:pt>
                <c:pt idx="205">
                  <c:v>10154.219999999999</c:v>
                </c:pt>
                <c:pt idx="206">
                  <c:v>10151.43</c:v>
                </c:pt>
                <c:pt idx="207">
                  <c:v>10147.48</c:v>
                </c:pt>
                <c:pt idx="208">
                  <c:v>10143.86</c:v>
                </c:pt>
                <c:pt idx="209">
                  <c:v>10142.52</c:v>
                </c:pt>
                <c:pt idx="210">
                  <c:v>10138.950000000001</c:v>
                </c:pt>
                <c:pt idx="211">
                  <c:v>10138.64</c:v>
                </c:pt>
                <c:pt idx="212">
                  <c:v>10138.27</c:v>
                </c:pt>
                <c:pt idx="213">
                  <c:v>10141.549999999999</c:v>
                </c:pt>
                <c:pt idx="214">
                  <c:v>10146.620000000001</c:v>
                </c:pt>
                <c:pt idx="215">
                  <c:v>10151.61</c:v>
                </c:pt>
                <c:pt idx="216">
                  <c:v>10155.49</c:v>
                </c:pt>
                <c:pt idx="217">
                  <c:v>10159.56</c:v>
                </c:pt>
                <c:pt idx="218">
                  <c:v>10157.209999999999</c:v>
                </c:pt>
                <c:pt idx="219">
                  <c:v>10159.99</c:v>
                </c:pt>
                <c:pt idx="220">
                  <c:v>10164.32</c:v>
                </c:pt>
                <c:pt idx="221">
                  <c:v>10167.73</c:v>
                </c:pt>
                <c:pt idx="222">
                  <c:v>10172.280000000001</c:v>
                </c:pt>
                <c:pt idx="223">
                  <c:v>10172.91</c:v>
                </c:pt>
                <c:pt idx="224">
                  <c:v>10171.24</c:v>
                </c:pt>
                <c:pt idx="225">
                  <c:v>10176.469999999999</c:v>
                </c:pt>
                <c:pt idx="226">
                  <c:v>10180.68</c:v>
                </c:pt>
                <c:pt idx="227">
                  <c:v>10185.11</c:v>
                </c:pt>
                <c:pt idx="228">
                  <c:v>10189.51</c:v>
                </c:pt>
                <c:pt idx="229">
                  <c:v>10190.08</c:v>
                </c:pt>
                <c:pt idx="230">
                  <c:v>10194.17</c:v>
                </c:pt>
                <c:pt idx="231">
                  <c:v>10203.76</c:v>
                </c:pt>
                <c:pt idx="232">
                  <c:v>10208.43</c:v>
                </c:pt>
                <c:pt idx="233">
                  <c:v>10208.950000000001</c:v>
                </c:pt>
                <c:pt idx="234">
                  <c:v>10212.08</c:v>
                </c:pt>
                <c:pt idx="235">
                  <c:v>10217.4</c:v>
                </c:pt>
                <c:pt idx="236">
                  <c:v>10228.24</c:v>
                </c:pt>
                <c:pt idx="237">
                  <c:v>10233.14</c:v>
                </c:pt>
                <c:pt idx="238">
                  <c:v>10241.89</c:v>
                </c:pt>
                <c:pt idx="239">
                  <c:v>10258.35</c:v>
                </c:pt>
                <c:pt idx="240">
                  <c:v>10263.16</c:v>
                </c:pt>
                <c:pt idx="241">
                  <c:v>10233.26</c:v>
                </c:pt>
                <c:pt idx="242">
                  <c:v>10225.99</c:v>
                </c:pt>
                <c:pt idx="243">
                  <c:v>10221.299999999999</c:v>
                </c:pt>
                <c:pt idx="244">
                  <c:v>10217.14</c:v>
                </c:pt>
                <c:pt idx="245">
                  <c:v>10212.9</c:v>
                </c:pt>
                <c:pt idx="246">
                  <c:v>10210.93</c:v>
                </c:pt>
                <c:pt idx="247">
                  <c:v>10209.19</c:v>
                </c:pt>
                <c:pt idx="248">
                  <c:v>10207.65</c:v>
                </c:pt>
                <c:pt idx="249">
                  <c:v>10205.51</c:v>
                </c:pt>
                <c:pt idx="250">
                  <c:v>10204.030000000001</c:v>
                </c:pt>
                <c:pt idx="251">
                  <c:v>10204.620000000001</c:v>
                </c:pt>
                <c:pt idx="252">
                  <c:v>10204.58</c:v>
                </c:pt>
                <c:pt idx="253">
                  <c:v>10205.86</c:v>
                </c:pt>
                <c:pt idx="254">
                  <c:v>10204.709999999999</c:v>
                </c:pt>
                <c:pt idx="255">
                  <c:v>10202.200000000001</c:v>
                </c:pt>
                <c:pt idx="256">
                  <c:v>10200.57</c:v>
                </c:pt>
                <c:pt idx="257">
                  <c:v>10200.11</c:v>
                </c:pt>
                <c:pt idx="258">
                  <c:v>10199.870000000001</c:v>
                </c:pt>
                <c:pt idx="259">
                  <c:v>10199.68</c:v>
                </c:pt>
                <c:pt idx="260">
                  <c:v>10196.08</c:v>
                </c:pt>
                <c:pt idx="261">
                  <c:v>10194.969999999999</c:v>
                </c:pt>
                <c:pt idx="262">
                  <c:v>10193.34</c:v>
                </c:pt>
                <c:pt idx="263">
                  <c:v>10191.57</c:v>
                </c:pt>
                <c:pt idx="264">
                  <c:v>10190.120000000001</c:v>
                </c:pt>
                <c:pt idx="265">
                  <c:v>10186.93</c:v>
                </c:pt>
                <c:pt idx="266">
                  <c:v>10183.75</c:v>
                </c:pt>
                <c:pt idx="267">
                  <c:v>10181.040000000001</c:v>
                </c:pt>
                <c:pt idx="268">
                  <c:v>10179.790000000001</c:v>
                </c:pt>
                <c:pt idx="269">
                  <c:v>10176.75</c:v>
                </c:pt>
                <c:pt idx="270">
                  <c:v>10173.4</c:v>
                </c:pt>
                <c:pt idx="271">
                  <c:v>10170.16</c:v>
                </c:pt>
                <c:pt idx="272">
                  <c:v>10170.14</c:v>
                </c:pt>
                <c:pt idx="273">
                  <c:v>10168.82</c:v>
                </c:pt>
                <c:pt idx="274">
                  <c:v>10169.049999999999</c:v>
                </c:pt>
                <c:pt idx="275">
                  <c:v>10170.92</c:v>
                </c:pt>
                <c:pt idx="276">
                  <c:v>10172.89</c:v>
                </c:pt>
                <c:pt idx="277">
                  <c:v>10175.120000000001</c:v>
                </c:pt>
                <c:pt idx="278">
                  <c:v>10176.790000000001</c:v>
                </c:pt>
                <c:pt idx="279">
                  <c:v>10178.700000000001</c:v>
                </c:pt>
                <c:pt idx="280">
                  <c:v>10181.040000000001</c:v>
                </c:pt>
                <c:pt idx="281">
                  <c:v>10184.06</c:v>
                </c:pt>
                <c:pt idx="282">
                  <c:v>10186.67</c:v>
                </c:pt>
                <c:pt idx="283">
                  <c:v>10191.99</c:v>
                </c:pt>
                <c:pt idx="284">
                  <c:v>10196.08</c:v>
                </c:pt>
                <c:pt idx="285">
                  <c:v>10200.120000000001</c:v>
                </c:pt>
                <c:pt idx="286">
                  <c:v>10202.61</c:v>
                </c:pt>
                <c:pt idx="287">
                  <c:v>10204.99</c:v>
                </c:pt>
                <c:pt idx="288">
                  <c:v>10207.15</c:v>
                </c:pt>
                <c:pt idx="289">
                  <c:v>10211.950000000001</c:v>
                </c:pt>
                <c:pt idx="290">
                  <c:v>10216.6</c:v>
                </c:pt>
                <c:pt idx="291">
                  <c:v>10221.66</c:v>
                </c:pt>
                <c:pt idx="292">
                  <c:v>10227.200000000001</c:v>
                </c:pt>
                <c:pt idx="293">
                  <c:v>10231.040000000001</c:v>
                </c:pt>
                <c:pt idx="294">
                  <c:v>10233.290000000001</c:v>
                </c:pt>
                <c:pt idx="295">
                  <c:v>10235.969999999999</c:v>
                </c:pt>
                <c:pt idx="296">
                  <c:v>10249.15</c:v>
                </c:pt>
                <c:pt idx="297">
                  <c:v>10283.299999999999</c:v>
                </c:pt>
                <c:pt idx="298">
                  <c:v>10207.219999999999</c:v>
                </c:pt>
                <c:pt idx="299">
                  <c:v>10211.48</c:v>
                </c:pt>
                <c:pt idx="300">
                  <c:v>10208.950000000001</c:v>
                </c:pt>
                <c:pt idx="301">
                  <c:v>10207.66</c:v>
                </c:pt>
                <c:pt idx="302">
                  <c:v>10206.280000000001</c:v>
                </c:pt>
                <c:pt idx="303">
                  <c:v>10204.27</c:v>
                </c:pt>
                <c:pt idx="304">
                  <c:v>10202.76</c:v>
                </c:pt>
                <c:pt idx="305">
                  <c:v>10200.68</c:v>
                </c:pt>
                <c:pt idx="306">
                  <c:v>10198.34</c:v>
                </c:pt>
                <c:pt idx="307">
                  <c:v>10198.530000000001</c:v>
                </c:pt>
                <c:pt idx="308">
                  <c:v>10196.65</c:v>
                </c:pt>
                <c:pt idx="309">
                  <c:v>10194.59</c:v>
                </c:pt>
                <c:pt idx="310">
                  <c:v>10193.280000000001</c:v>
                </c:pt>
                <c:pt idx="311">
                  <c:v>10193.52</c:v>
                </c:pt>
                <c:pt idx="312">
                  <c:v>10194.530000000001</c:v>
                </c:pt>
                <c:pt idx="313">
                  <c:v>10194.59</c:v>
                </c:pt>
                <c:pt idx="314">
                  <c:v>10196.299999999999</c:v>
                </c:pt>
                <c:pt idx="315">
                  <c:v>10197.620000000001</c:v>
                </c:pt>
                <c:pt idx="316">
                  <c:v>10198.9</c:v>
                </c:pt>
                <c:pt idx="317">
                  <c:v>10199.15</c:v>
                </c:pt>
                <c:pt idx="318">
                  <c:v>10200.48</c:v>
                </c:pt>
                <c:pt idx="319">
                  <c:v>10202.379999999999</c:v>
                </c:pt>
                <c:pt idx="320">
                  <c:v>10206.23</c:v>
                </c:pt>
                <c:pt idx="321">
                  <c:v>10207.34</c:v>
                </c:pt>
                <c:pt idx="322">
                  <c:v>10208.56</c:v>
                </c:pt>
                <c:pt idx="323">
                  <c:v>10210.86</c:v>
                </c:pt>
                <c:pt idx="324">
                  <c:v>10212.26</c:v>
                </c:pt>
                <c:pt idx="325">
                  <c:v>10212.24</c:v>
                </c:pt>
                <c:pt idx="326">
                  <c:v>10213.64</c:v>
                </c:pt>
                <c:pt idx="327">
                  <c:v>10214.18</c:v>
                </c:pt>
                <c:pt idx="328">
                  <c:v>10214.41</c:v>
                </c:pt>
                <c:pt idx="329">
                  <c:v>10216.81</c:v>
                </c:pt>
                <c:pt idx="330">
                  <c:v>10219.08</c:v>
                </c:pt>
                <c:pt idx="331">
                  <c:v>10220.1</c:v>
                </c:pt>
                <c:pt idx="332">
                  <c:v>10222.540000000001</c:v>
                </c:pt>
                <c:pt idx="333">
                  <c:v>10221.549999999999</c:v>
                </c:pt>
                <c:pt idx="334">
                  <c:v>10225.86</c:v>
                </c:pt>
                <c:pt idx="335">
                  <c:v>10228.290000000001</c:v>
                </c:pt>
                <c:pt idx="336">
                  <c:v>10230.799999999999</c:v>
                </c:pt>
                <c:pt idx="337">
                  <c:v>10231.530000000001</c:v>
                </c:pt>
                <c:pt idx="338">
                  <c:v>10233.06</c:v>
                </c:pt>
                <c:pt idx="339">
                  <c:v>10235.799999999999</c:v>
                </c:pt>
                <c:pt idx="340">
                  <c:v>10237.49</c:v>
                </c:pt>
                <c:pt idx="341">
                  <c:v>10237.790000000001</c:v>
                </c:pt>
                <c:pt idx="342">
                  <c:v>10238.99</c:v>
                </c:pt>
                <c:pt idx="343">
                  <c:v>10242.82</c:v>
                </c:pt>
                <c:pt idx="344">
                  <c:v>10244.36</c:v>
                </c:pt>
                <c:pt idx="345">
                  <c:v>10247.629999999999</c:v>
                </c:pt>
                <c:pt idx="346">
                  <c:v>10249.9</c:v>
                </c:pt>
                <c:pt idx="347">
                  <c:v>10251.540000000001</c:v>
                </c:pt>
                <c:pt idx="348">
                  <c:v>10253.02</c:v>
                </c:pt>
                <c:pt idx="349">
                  <c:v>10252.75</c:v>
                </c:pt>
                <c:pt idx="350">
                  <c:v>10250.89</c:v>
                </c:pt>
                <c:pt idx="351">
                  <c:v>10252.969999999999</c:v>
                </c:pt>
                <c:pt idx="352">
                  <c:v>10254.34</c:v>
                </c:pt>
                <c:pt idx="353">
                  <c:v>10255.44</c:v>
                </c:pt>
                <c:pt idx="354">
                  <c:v>10267.41</c:v>
                </c:pt>
                <c:pt idx="355">
                  <c:v>10252.06</c:v>
                </c:pt>
                <c:pt idx="356">
                  <c:v>10256.74</c:v>
                </c:pt>
                <c:pt idx="357">
                  <c:v>10257.049999999999</c:v>
                </c:pt>
                <c:pt idx="358">
                  <c:v>10259.26</c:v>
                </c:pt>
                <c:pt idx="359">
                  <c:v>10259.98</c:v>
                </c:pt>
                <c:pt idx="360">
                  <c:v>10261.48</c:v>
                </c:pt>
                <c:pt idx="361">
                  <c:v>10261.81</c:v>
                </c:pt>
                <c:pt idx="362">
                  <c:v>10263.540000000001</c:v>
                </c:pt>
                <c:pt idx="363">
                  <c:v>10268.4</c:v>
                </c:pt>
                <c:pt idx="364">
                  <c:v>10275.549999999999</c:v>
                </c:pt>
                <c:pt idx="365">
                  <c:v>10278.18</c:v>
                </c:pt>
                <c:pt idx="366">
                  <c:v>10277.98</c:v>
                </c:pt>
                <c:pt idx="367">
                  <c:v>10278.14</c:v>
                </c:pt>
                <c:pt idx="368">
                  <c:v>10277.92</c:v>
                </c:pt>
                <c:pt idx="369">
                  <c:v>10279.24</c:v>
                </c:pt>
                <c:pt idx="370">
                  <c:v>10282.02</c:v>
                </c:pt>
                <c:pt idx="371">
                  <c:v>10283.99</c:v>
                </c:pt>
                <c:pt idx="372">
                  <c:v>10281.64</c:v>
                </c:pt>
                <c:pt idx="373">
                  <c:v>10279.81</c:v>
                </c:pt>
                <c:pt idx="374">
                  <c:v>10278.290000000001</c:v>
                </c:pt>
                <c:pt idx="375">
                  <c:v>10274.42</c:v>
                </c:pt>
                <c:pt idx="376">
                  <c:v>10271.41</c:v>
                </c:pt>
                <c:pt idx="377">
                  <c:v>10271.73</c:v>
                </c:pt>
                <c:pt idx="378">
                  <c:v>10272.52</c:v>
                </c:pt>
                <c:pt idx="379">
                  <c:v>10272.98</c:v>
                </c:pt>
                <c:pt idx="380">
                  <c:v>10270.19</c:v>
                </c:pt>
                <c:pt idx="381">
                  <c:v>10266.879999999999</c:v>
                </c:pt>
                <c:pt idx="382">
                  <c:v>10263.64</c:v>
                </c:pt>
                <c:pt idx="383">
                  <c:v>10260.49</c:v>
                </c:pt>
                <c:pt idx="384">
                  <c:v>10259.31</c:v>
                </c:pt>
                <c:pt idx="385">
                  <c:v>10258.1</c:v>
                </c:pt>
                <c:pt idx="386">
                  <c:v>10255.33</c:v>
                </c:pt>
                <c:pt idx="387">
                  <c:v>10253.76</c:v>
                </c:pt>
                <c:pt idx="388">
                  <c:v>10250.92</c:v>
                </c:pt>
                <c:pt idx="389">
                  <c:v>10248.18</c:v>
                </c:pt>
                <c:pt idx="390">
                  <c:v>10246.35</c:v>
                </c:pt>
                <c:pt idx="391">
                  <c:v>10241.41</c:v>
                </c:pt>
                <c:pt idx="392">
                  <c:v>10237.65</c:v>
                </c:pt>
                <c:pt idx="393">
                  <c:v>10236.620000000001</c:v>
                </c:pt>
                <c:pt idx="394">
                  <c:v>10233.89</c:v>
                </c:pt>
                <c:pt idx="395">
                  <c:v>10231.33</c:v>
                </c:pt>
                <c:pt idx="396">
                  <c:v>10232.950000000001</c:v>
                </c:pt>
                <c:pt idx="397">
                  <c:v>10232.34</c:v>
                </c:pt>
                <c:pt idx="398">
                  <c:v>10233.280000000001</c:v>
                </c:pt>
                <c:pt idx="399">
                  <c:v>10228.450000000001</c:v>
                </c:pt>
                <c:pt idx="400">
                  <c:v>10237.780000000001</c:v>
                </c:pt>
                <c:pt idx="401">
                  <c:v>10241.49</c:v>
                </c:pt>
                <c:pt idx="402">
                  <c:v>10248.49</c:v>
                </c:pt>
                <c:pt idx="403">
                  <c:v>10252.58</c:v>
                </c:pt>
                <c:pt idx="404">
                  <c:v>10258.379999999999</c:v>
                </c:pt>
                <c:pt idx="405">
                  <c:v>10262.82</c:v>
                </c:pt>
                <c:pt idx="406">
                  <c:v>10267.86</c:v>
                </c:pt>
                <c:pt idx="407">
                  <c:v>10274.58</c:v>
                </c:pt>
                <c:pt idx="408">
                  <c:v>10277.44</c:v>
                </c:pt>
                <c:pt idx="409">
                  <c:v>10282.06</c:v>
                </c:pt>
                <c:pt idx="410">
                  <c:v>10287.200000000001</c:v>
                </c:pt>
                <c:pt idx="411">
                  <c:v>10292.81</c:v>
                </c:pt>
                <c:pt idx="412">
                  <c:v>10297.27</c:v>
                </c:pt>
                <c:pt idx="413">
                  <c:v>10308.049999999999</c:v>
                </c:pt>
                <c:pt idx="414">
                  <c:v>10313.94</c:v>
                </c:pt>
                <c:pt idx="415">
                  <c:v>10315.620000000001</c:v>
                </c:pt>
                <c:pt idx="416">
                  <c:v>10316.6</c:v>
                </c:pt>
                <c:pt idx="417">
                  <c:v>10316.31</c:v>
                </c:pt>
                <c:pt idx="418">
                  <c:v>10316.18</c:v>
                </c:pt>
                <c:pt idx="419">
                  <c:v>10315.93</c:v>
                </c:pt>
                <c:pt idx="420">
                  <c:v>10314.540000000001</c:v>
                </c:pt>
                <c:pt idx="421">
                  <c:v>10313.33</c:v>
                </c:pt>
                <c:pt idx="422">
                  <c:v>10312</c:v>
                </c:pt>
                <c:pt idx="423">
                  <c:v>10310.280000000001</c:v>
                </c:pt>
                <c:pt idx="424">
                  <c:v>10308.84</c:v>
                </c:pt>
                <c:pt idx="425">
                  <c:v>10308.18</c:v>
                </c:pt>
                <c:pt idx="426">
                  <c:v>10307.629999999999</c:v>
                </c:pt>
                <c:pt idx="427">
                  <c:v>10306.4</c:v>
                </c:pt>
                <c:pt idx="428">
                  <c:v>10305.75</c:v>
                </c:pt>
                <c:pt idx="429">
                  <c:v>10304.049999999999</c:v>
                </c:pt>
                <c:pt idx="430">
                  <c:v>10303.49</c:v>
                </c:pt>
                <c:pt idx="431">
                  <c:v>10302.540000000001</c:v>
                </c:pt>
                <c:pt idx="432">
                  <c:v>10301.969999999999</c:v>
                </c:pt>
                <c:pt idx="433">
                  <c:v>10301.23</c:v>
                </c:pt>
                <c:pt idx="434">
                  <c:v>10300.4</c:v>
                </c:pt>
                <c:pt idx="435">
                  <c:v>10299.89</c:v>
                </c:pt>
                <c:pt idx="436">
                  <c:v>10299.56</c:v>
                </c:pt>
                <c:pt idx="437">
                  <c:v>10299.39</c:v>
                </c:pt>
                <c:pt idx="438">
                  <c:v>10299.290000000001</c:v>
                </c:pt>
                <c:pt idx="439">
                  <c:v>10297.81</c:v>
                </c:pt>
                <c:pt idx="440">
                  <c:v>10297.5</c:v>
                </c:pt>
                <c:pt idx="441">
                  <c:v>10297.469999999999</c:v>
                </c:pt>
                <c:pt idx="442">
                  <c:v>10297.469999999999</c:v>
                </c:pt>
                <c:pt idx="443">
                  <c:v>10297.36</c:v>
                </c:pt>
                <c:pt idx="444">
                  <c:v>10297.34</c:v>
                </c:pt>
                <c:pt idx="445">
                  <c:v>10296.34</c:v>
                </c:pt>
                <c:pt idx="446">
                  <c:v>10296.25</c:v>
                </c:pt>
                <c:pt idx="447">
                  <c:v>10295.91</c:v>
                </c:pt>
                <c:pt idx="448">
                  <c:v>10295.57</c:v>
                </c:pt>
                <c:pt idx="449">
                  <c:v>10295.24</c:v>
                </c:pt>
                <c:pt idx="450">
                  <c:v>10295.17</c:v>
                </c:pt>
                <c:pt idx="451">
                  <c:v>10295.1</c:v>
                </c:pt>
                <c:pt idx="452">
                  <c:v>10294.950000000001</c:v>
                </c:pt>
                <c:pt idx="453">
                  <c:v>10295.370000000001</c:v>
                </c:pt>
                <c:pt idx="454">
                  <c:v>10295.540000000001</c:v>
                </c:pt>
                <c:pt idx="455">
                  <c:v>10295.85</c:v>
                </c:pt>
                <c:pt idx="456">
                  <c:v>10296.08</c:v>
                </c:pt>
                <c:pt idx="457">
                  <c:v>10295.86</c:v>
                </c:pt>
                <c:pt idx="458">
                  <c:v>10295.9</c:v>
                </c:pt>
                <c:pt idx="459">
                  <c:v>10296.1</c:v>
                </c:pt>
                <c:pt idx="460">
                  <c:v>10297.16</c:v>
                </c:pt>
                <c:pt idx="461">
                  <c:v>10297.379999999999</c:v>
                </c:pt>
                <c:pt idx="462">
                  <c:v>10297.14</c:v>
                </c:pt>
                <c:pt idx="463">
                  <c:v>10297.17</c:v>
                </c:pt>
                <c:pt idx="464">
                  <c:v>10297.379999999999</c:v>
                </c:pt>
                <c:pt idx="465">
                  <c:v>10298.120000000001</c:v>
                </c:pt>
                <c:pt idx="466">
                  <c:v>10298.459999999999</c:v>
                </c:pt>
                <c:pt idx="467">
                  <c:v>10299.82</c:v>
                </c:pt>
                <c:pt idx="468">
                  <c:v>10300.35</c:v>
                </c:pt>
                <c:pt idx="469">
                  <c:v>10301.540000000001</c:v>
                </c:pt>
                <c:pt idx="470">
                  <c:v>10303.81</c:v>
                </c:pt>
                <c:pt idx="471">
                  <c:v>10304.200000000001</c:v>
                </c:pt>
                <c:pt idx="472">
                  <c:v>10304.290000000001</c:v>
                </c:pt>
                <c:pt idx="473">
                  <c:v>10304.26</c:v>
                </c:pt>
                <c:pt idx="474">
                  <c:v>10305.58</c:v>
                </c:pt>
                <c:pt idx="475">
                  <c:v>10306.68</c:v>
                </c:pt>
                <c:pt idx="476">
                  <c:v>10306.39</c:v>
                </c:pt>
                <c:pt idx="477">
                  <c:v>10306.24</c:v>
                </c:pt>
                <c:pt idx="478">
                  <c:v>10306.39</c:v>
                </c:pt>
                <c:pt idx="479">
                  <c:v>10307.68</c:v>
                </c:pt>
                <c:pt idx="480">
                  <c:v>10307.6</c:v>
                </c:pt>
                <c:pt idx="481">
                  <c:v>10307.620000000001</c:v>
                </c:pt>
                <c:pt idx="482">
                  <c:v>10307.48</c:v>
                </c:pt>
                <c:pt idx="483">
                  <c:v>10307.11</c:v>
                </c:pt>
                <c:pt idx="484">
                  <c:v>10306.76</c:v>
                </c:pt>
                <c:pt idx="485">
                  <c:v>10306.780000000001</c:v>
                </c:pt>
                <c:pt idx="486">
                  <c:v>10307.129999999999</c:v>
                </c:pt>
                <c:pt idx="487">
                  <c:v>10308.31</c:v>
                </c:pt>
                <c:pt idx="488">
                  <c:v>10306.33</c:v>
                </c:pt>
                <c:pt idx="489">
                  <c:v>10306.370000000001</c:v>
                </c:pt>
                <c:pt idx="490">
                  <c:v>10306.75</c:v>
                </c:pt>
                <c:pt idx="491">
                  <c:v>10308.11</c:v>
                </c:pt>
                <c:pt idx="492">
                  <c:v>10309.34</c:v>
                </c:pt>
                <c:pt idx="493">
                  <c:v>10312.24</c:v>
                </c:pt>
                <c:pt idx="494">
                  <c:v>10312.67</c:v>
                </c:pt>
                <c:pt idx="495">
                  <c:v>10312.33</c:v>
                </c:pt>
                <c:pt idx="496">
                  <c:v>10312.709999999999</c:v>
                </c:pt>
                <c:pt idx="497">
                  <c:v>10313</c:v>
                </c:pt>
                <c:pt idx="498">
                  <c:v>10313.030000000001</c:v>
                </c:pt>
                <c:pt idx="499">
                  <c:v>10312.86</c:v>
                </c:pt>
                <c:pt idx="500">
                  <c:v>10311.6</c:v>
                </c:pt>
                <c:pt idx="501">
                  <c:v>10313.120000000001</c:v>
                </c:pt>
                <c:pt idx="502">
                  <c:v>10313.450000000001</c:v>
                </c:pt>
                <c:pt idx="503">
                  <c:v>10311.67</c:v>
                </c:pt>
                <c:pt idx="504">
                  <c:v>10311.52</c:v>
                </c:pt>
                <c:pt idx="505">
                  <c:v>10311.780000000001</c:v>
                </c:pt>
                <c:pt idx="506">
                  <c:v>10311.82</c:v>
                </c:pt>
                <c:pt idx="507">
                  <c:v>10311.35</c:v>
                </c:pt>
                <c:pt idx="508">
                  <c:v>10309.89</c:v>
                </c:pt>
                <c:pt idx="509">
                  <c:v>10308.450000000001</c:v>
                </c:pt>
                <c:pt idx="510">
                  <c:v>10308.17</c:v>
                </c:pt>
                <c:pt idx="511">
                  <c:v>10307.77</c:v>
                </c:pt>
                <c:pt idx="512">
                  <c:v>10306.06</c:v>
                </c:pt>
                <c:pt idx="513">
                  <c:v>10304.24</c:v>
                </c:pt>
                <c:pt idx="514">
                  <c:v>10302.879999999999</c:v>
                </c:pt>
                <c:pt idx="515">
                  <c:v>10301.64</c:v>
                </c:pt>
                <c:pt idx="516">
                  <c:v>10300.48</c:v>
                </c:pt>
                <c:pt idx="517">
                  <c:v>10298.719999999999</c:v>
                </c:pt>
                <c:pt idx="518">
                  <c:v>10297.450000000001</c:v>
                </c:pt>
                <c:pt idx="519">
                  <c:v>10295.06</c:v>
                </c:pt>
                <c:pt idx="520">
                  <c:v>10292.99</c:v>
                </c:pt>
                <c:pt idx="521">
                  <c:v>10290.91</c:v>
                </c:pt>
                <c:pt idx="522">
                  <c:v>10288.93</c:v>
                </c:pt>
                <c:pt idx="523">
                  <c:v>10287.4</c:v>
                </c:pt>
                <c:pt idx="524">
                  <c:v>10285.16</c:v>
                </c:pt>
                <c:pt idx="525">
                  <c:v>10283.26</c:v>
                </c:pt>
                <c:pt idx="526">
                  <c:v>10280.709999999999</c:v>
                </c:pt>
                <c:pt idx="527">
                  <c:v>10279.1</c:v>
                </c:pt>
                <c:pt idx="528">
                  <c:v>10277.530000000001</c:v>
                </c:pt>
                <c:pt idx="529">
                  <c:v>10275.700000000001</c:v>
                </c:pt>
                <c:pt idx="530">
                  <c:v>10273.9</c:v>
                </c:pt>
                <c:pt idx="531">
                  <c:v>10271.41</c:v>
                </c:pt>
                <c:pt idx="532">
                  <c:v>10268.530000000001</c:v>
                </c:pt>
                <c:pt idx="533">
                  <c:v>10266.780000000001</c:v>
                </c:pt>
                <c:pt idx="534">
                  <c:v>10265.42</c:v>
                </c:pt>
                <c:pt idx="535">
                  <c:v>10262.76</c:v>
                </c:pt>
                <c:pt idx="536">
                  <c:v>10260.620000000001</c:v>
                </c:pt>
                <c:pt idx="537">
                  <c:v>10258.93</c:v>
                </c:pt>
                <c:pt idx="538">
                  <c:v>10256.719999999999</c:v>
                </c:pt>
                <c:pt idx="539">
                  <c:v>10254</c:v>
                </c:pt>
                <c:pt idx="540">
                  <c:v>10252.39</c:v>
                </c:pt>
                <c:pt idx="541">
                  <c:v>10250.219999999999</c:v>
                </c:pt>
                <c:pt idx="542">
                  <c:v>10247.92</c:v>
                </c:pt>
                <c:pt idx="543">
                  <c:v>10246.120000000001</c:v>
                </c:pt>
                <c:pt idx="544">
                  <c:v>10244.07</c:v>
                </c:pt>
                <c:pt idx="545">
                  <c:v>10241.82</c:v>
                </c:pt>
                <c:pt idx="546">
                  <c:v>10239.18</c:v>
                </c:pt>
                <c:pt idx="547">
                  <c:v>10236.950000000001</c:v>
                </c:pt>
                <c:pt idx="548">
                  <c:v>10234.14</c:v>
                </c:pt>
                <c:pt idx="549">
                  <c:v>10232.67</c:v>
                </c:pt>
                <c:pt idx="550">
                  <c:v>10230.629999999999</c:v>
                </c:pt>
                <c:pt idx="551">
                  <c:v>10227.969999999999</c:v>
                </c:pt>
                <c:pt idx="552">
                  <c:v>10225.959999999999</c:v>
                </c:pt>
                <c:pt idx="553">
                  <c:v>10223.15</c:v>
                </c:pt>
                <c:pt idx="554">
                  <c:v>10221.68</c:v>
                </c:pt>
                <c:pt idx="555">
                  <c:v>10219.549999999999</c:v>
                </c:pt>
                <c:pt idx="556">
                  <c:v>10217.76</c:v>
                </c:pt>
                <c:pt idx="557">
                  <c:v>10215.629999999999</c:v>
                </c:pt>
                <c:pt idx="558">
                  <c:v>10213.15</c:v>
                </c:pt>
                <c:pt idx="559">
                  <c:v>10211.57</c:v>
                </c:pt>
                <c:pt idx="560">
                  <c:v>10210.120000000001</c:v>
                </c:pt>
                <c:pt idx="561">
                  <c:v>10207.43</c:v>
                </c:pt>
                <c:pt idx="562">
                  <c:v>10205.709999999999</c:v>
                </c:pt>
                <c:pt idx="563">
                  <c:v>10204.52</c:v>
                </c:pt>
                <c:pt idx="564">
                  <c:v>10202.700000000001</c:v>
                </c:pt>
                <c:pt idx="565">
                  <c:v>10200.6</c:v>
                </c:pt>
                <c:pt idx="566">
                  <c:v>10198.549999999999</c:v>
                </c:pt>
                <c:pt idx="567">
                  <c:v>10197.15</c:v>
                </c:pt>
                <c:pt idx="568">
                  <c:v>10195.31</c:v>
                </c:pt>
                <c:pt idx="569">
                  <c:v>10194.07</c:v>
                </c:pt>
                <c:pt idx="570">
                  <c:v>10192.719999999999</c:v>
                </c:pt>
                <c:pt idx="571">
                  <c:v>10191.39</c:v>
                </c:pt>
                <c:pt idx="572">
                  <c:v>10189.74</c:v>
                </c:pt>
                <c:pt idx="573">
                  <c:v>10188.44</c:v>
                </c:pt>
                <c:pt idx="574">
                  <c:v>10186.91</c:v>
                </c:pt>
                <c:pt idx="575">
                  <c:v>10184.120000000001</c:v>
                </c:pt>
                <c:pt idx="576">
                  <c:v>10179.82</c:v>
                </c:pt>
                <c:pt idx="577">
                  <c:v>10169.780000000001</c:v>
                </c:pt>
                <c:pt idx="578">
                  <c:v>10142.51</c:v>
                </c:pt>
                <c:pt idx="579">
                  <c:v>10070.950000000001</c:v>
                </c:pt>
                <c:pt idx="580">
                  <c:v>9893.5</c:v>
                </c:pt>
                <c:pt idx="581">
                  <c:v>9555.6200000000008</c:v>
                </c:pt>
                <c:pt idx="582">
                  <c:v>9139.94</c:v>
                </c:pt>
                <c:pt idx="583">
                  <c:v>7978.6350000000002</c:v>
                </c:pt>
                <c:pt idx="584">
                  <c:v>4182.1499999999996</c:v>
                </c:pt>
                <c:pt idx="585">
                  <c:v>2820.57</c:v>
                </c:pt>
                <c:pt idx="586">
                  <c:v>2064.4299999999998</c:v>
                </c:pt>
                <c:pt idx="587">
                  <c:v>1570.12</c:v>
                </c:pt>
                <c:pt idx="588">
                  <c:v>1220.26</c:v>
                </c:pt>
                <c:pt idx="589">
                  <c:v>962.47</c:v>
                </c:pt>
                <c:pt idx="590">
                  <c:v>763.76</c:v>
                </c:pt>
                <c:pt idx="591">
                  <c:v>605.80999999999995</c:v>
                </c:pt>
                <c:pt idx="592">
                  <c:v>477.25</c:v>
                </c:pt>
                <c:pt idx="593">
                  <c:v>371.18</c:v>
                </c:pt>
                <c:pt idx="594">
                  <c:v>281.70999999999998</c:v>
                </c:pt>
                <c:pt idx="595">
                  <c:v>207.42</c:v>
                </c:pt>
                <c:pt idx="596">
                  <c:v>144.94999999999999</c:v>
                </c:pt>
                <c:pt idx="597">
                  <c:v>94.1</c:v>
                </c:pt>
                <c:pt idx="598">
                  <c:v>51.91</c:v>
                </c:pt>
                <c:pt idx="599">
                  <c:v>18.71</c:v>
                </c:pt>
                <c:pt idx="600">
                  <c:v>-7.2</c:v>
                </c:pt>
                <c:pt idx="601">
                  <c:v>-26.16</c:v>
                </c:pt>
                <c:pt idx="602">
                  <c:v>-39.229999999999997</c:v>
                </c:pt>
                <c:pt idx="603">
                  <c:v>-48.05</c:v>
                </c:pt>
                <c:pt idx="604">
                  <c:v>-53.8</c:v>
                </c:pt>
                <c:pt idx="605">
                  <c:v>-56.25</c:v>
                </c:pt>
                <c:pt idx="606">
                  <c:v>-56.6</c:v>
                </c:pt>
                <c:pt idx="607">
                  <c:v>-56.09</c:v>
                </c:pt>
                <c:pt idx="608">
                  <c:v>-54.26</c:v>
                </c:pt>
                <c:pt idx="609">
                  <c:v>-51.35</c:v>
                </c:pt>
                <c:pt idx="610">
                  <c:v>-49.21</c:v>
                </c:pt>
                <c:pt idx="611">
                  <c:v>-46.74</c:v>
                </c:pt>
                <c:pt idx="612">
                  <c:v>-43.11</c:v>
                </c:pt>
                <c:pt idx="613">
                  <c:v>-40.11</c:v>
                </c:pt>
                <c:pt idx="614">
                  <c:v>-38.369999999999997</c:v>
                </c:pt>
                <c:pt idx="615">
                  <c:v>-35.24</c:v>
                </c:pt>
                <c:pt idx="616">
                  <c:v>-33.28</c:v>
                </c:pt>
                <c:pt idx="617">
                  <c:v>-31.09</c:v>
                </c:pt>
                <c:pt idx="618">
                  <c:v>-28.87</c:v>
                </c:pt>
                <c:pt idx="619">
                  <c:v>-26.94</c:v>
                </c:pt>
                <c:pt idx="620">
                  <c:v>-25.39</c:v>
                </c:pt>
                <c:pt idx="621">
                  <c:v>-23.72</c:v>
                </c:pt>
                <c:pt idx="622">
                  <c:v>-22.3</c:v>
                </c:pt>
                <c:pt idx="623">
                  <c:v>-20.54</c:v>
                </c:pt>
                <c:pt idx="624">
                  <c:v>-20.100000000000001</c:v>
                </c:pt>
                <c:pt idx="625">
                  <c:v>-18.5</c:v>
                </c:pt>
                <c:pt idx="626">
                  <c:v>-17.87</c:v>
                </c:pt>
                <c:pt idx="627">
                  <c:v>-16.260000000000002</c:v>
                </c:pt>
                <c:pt idx="628">
                  <c:v>-15.34</c:v>
                </c:pt>
                <c:pt idx="629">
                  <c:v>-14.88</c:v>
                </c:pt>
                <c:pt idx="630">
                  <c:v>-14.37</c:v>
                </c:pt>
                <c:pt idx="631">
                  <c:v>-13.45</c:v>
                </c:pt>
                <c:pt idx="632">
                  <c:v>-13.01</c:v>
                </c:pt>
                <c:pt idx="633">
                  <c:v>-12.07</c:v>
                </c:pt>
                <c:pt idx="634">
                  <c:v>-11.35</c:v>
                </c:pt>
                <c:pt idx="635">
                  <c:v>-10.91</c:v>
                </c:pt>
                <c:pt idx="636">
                  <c:v>-10.52</c:v>
                </c:pt>
                <c:pt idx="637">
                  <c:v>-9.93</c:v>
                </c:pt>
                <c:pt idx="638">
                  <c:v>-9.6300000000000008</c:v>
                </c:pt>
                <c:pt idx="639">
                  <c:v>-9.33</c:v>
                </c:pt>
                <c:pt idx="640">
                  <c:v>-8.85</c:v>
                </c:pt>
                <c:pt idx="641">
                  <c:v>-8.36</c:v>
                </c:pt>
                <c:pt idx="642">
                  <c:v>-8.1199999999999992</c:v>
                </c:pt>
                <c:pt idx="643">
                  <c:v>-7.93</c:v>
                </c:pt>
                <c:pt idx="644">
                  <c:v>-7.39</c:v>
                </c:pt>
                <c:pt idx="645">
                  <c:v>-7.09</c:v>
                </c:pt>
                <c:pt idx="646">
                  <c:v>-6.92</c:v>
                </c:pt>
                <c:pt idx="647">
                  <c:v>-6.73</c:v>
                </c:pt>
                <c:pt idx="648">
                  <c:v>-6.35</c:v>
                </c:pt>
                <c:pt idx="649">
                  <c:v>-6.12</c:v>
                </c:pt>
                <c:pt idx="650">
                  <c:v>-5.88</c:v>
                </c:pt>
                <c:pt idx="651">
                  <c:v>-5.68</c:v>
                </c:pt>
                <c:pt idx="652">
                  <c:v>-5.42</c:v>
                </c:pt>
                <c:pt idx="653">
                  <c:v>-5.24</c:v>
                </c:pt>
                <c:pt idx="654">
                  <c:v>-5.05</c:v>
                </c:pt>
                <c:pt idx="655">
                  <c:v>-4.8899999999999997</c:v>
                </c:pt>
                <c:pt idx="656">
                  <c:v>-4.74</c:v>
                </c:pt>
                <c:pt idx="657">
                  <c:v>-4.54</c:v>
                </c:pt>
                <c:pt idx="658">
                  <c:v>-4.4000000000000004</c:v>
                </c:pt>
                <c:pt idx="659">
                  <c:v>-4.3099999999999996</c:v>
                </c:pt>
                <c:pt idx="660">
                  <c:v>-4.0999999999999996</c:v>
                </c:pt>
                <c:pt idx="661">
                  <c:v>-3.99</c:v>
                </c:pt>
                <c:pt idx="662">
                  <c:v>-3.87</c:v>
                </c:pt>
                <c:pt idx="663">
                  <c:v>-3.75</c:v>
                </c:pt>
                <c:pt idx="664">
                  <c:v>-3.65</c:v>
                </c:pt>
                <c:pt idx="665">
                  <c:v>-3.53</c:v>
                </c:pt>
                <c:pt idx="666">
                  <c:v>-3.47</c:v>
                </c:pt>
                <c:pt idx="667">
                  <c:v>-3.36</c:v>
                </c:pt>
                <c:pt idx="668">
                  <c:v>-3.23</c:v>
                </c:pt>
                <c:pt idx="669">
                  <c:v>-3.03</c:v>
                </c:pt>
                <c:pt idx="670">
                  <c:v>-3.03</c:v>
                </c:pt>
                <c:pt idx="671">
                  <c:v>-2.92</c:v>
                </c:pt>
                <c:pt idx="672">
                  <c:v>-2.85</c:v>
                </c:pt>
                <c:pt idx="673">
                  <c:v>-2.79</c:v>
                </c:pt>
                <c:pt idx="674">
                  <c:v>-2.63</c:v>
                </c:pt>
                <c:pt idx="675">
                  <c:v>-2.5299999999999998</c:v>
                </c:pt>
                <c:pt idx="676">
                  <c:v>-2.48</c:v>
                </c:pt>
                <c:pt idx="677">
                  <c:v>-2.44</c:v>
                </c:pt>
                <c:pt idx="678">
                  <c:v>-2.36</c:v>
                </c:pt>
                <c:pt idx="679">
                  <c:v>-2.19</c:v>
                </c:pt>
                <c:pt idx="680">
                  <c:v>-2.13</c:v>
                </c:pt>
                <c:pt idx="681">
                  <c:v>-2.08</c:v>
                </c:pt>
                <c:pt idx="682">
                  <c:v>-2.0299999999999998</c:v>
                </c:pt>
                <c:pt idx="683">
                  <c:v>-2.0099999999999998</c:v>
                </c:pt>
                <c:pt idx="684">
                  <c:v>-1.87</c:v>
                </c:pt>
                <c:pt idx="685">
                  <c:v>-1.82</c:v>
                </c:pt>
                <c:pt idx="686">
                  <c:v>-1.74</c:v>
                </c:pt>
                <c:pt idx="687">
                  <c:v>-1.71</c:v>
                </c:pt>
                <c:pt idx="688">
                  <c:v>-1.67</c:v>
                </c:pt>
                <c:pt idx="689">
                  <c:v>-1.64</c:v>
                </c:pt>
                <c:pt idx="690">
                  <c:v>-1.5</c:v>
                </c:pt>
                <c:pt idx="691">
                  <c:v>-1.5</c:v>
                </c:pt>
                <c:pt idx="692">
                  <c:v>-1.42</c:v>
                </c:pt>
                <c:pt idx="693">
                  <c:v>-1.41</c:v>
                </c:pt>
                <c:pt idx="694">
                  <c:v>-1.36</c:v>
                </c:pt>
                <c:pt idx="695">
                  <c:v>-1.31</c:v>
                </c:pt>
                <c:pt idx="696">
                  <c:v>-1.29</c:v>
                </c:pt>
                <c:pt idx="697">
                  <c:v>-1.21</c:v>
                </c:pt>
                <c:pt idx="698">
                  <c:v>-1.18</c:v>
                </c:pt>
                <c:pt idx="699">
                  <c:v>-1.1499999999999999</c:v>
                </c:pt>
                <c:pt idx="700">
                  <c:v>-1.07</c:v>
                </c:pt>
                <c:pt idx="701">
                  <c:v>-1.04</c:v>
                </c:pt>
                <c:pt idx="702">
                  <c:v>-0.96</c:v>
                </c:pt>
                <c:pt idx="703">
                  <c:v>-0.97</c:v>
                </c:pt>
                <c:pt idx="704">
                  <c:v>-1</c:v>
                </c:pt>
                <c:pt idx="705">
                  <c:v>-0.88</c:v>
                </c:pt>
                <c:pt idx="706">
                  <c:v>-0.84</c:v>
                </c:pt>
                <c:pt idx="707">
                  <c:v>-0.8</c:v>
                </c:pt>
                <c:pt idx="708">
                  <c:v>-0.75</c:v>
                </c:pt>
              </c:numCache>
            </c:numRef>
          </c:yVal>
          <c:smooth val="1"/>
          <c:extLst xmlns:c16r2="http://schemas.microsoft.com/office/drawing/2015/06/chart">
            <c:ext xmlns:c16="http://schemas.microsoft.com/office/drawing/2014/chart" uri="{C3380CC4-5D6E-409C-BE32-E72D297353CC}">
              <c16:uniqueId val="{00000009-D501-4853-9D09-CF2B21632C93}"/>
            </c:ext>
          </c:extLst>
        </c:ser>
        <c:ser>
          <c:idx val="10"/>
          <c:order val="10"/>
          <c:tx>
            <c:strRef>
              <c:f>水平场均匀性!$O$23</c:f>
              <c:strCache>
                <c:ptCount val="1"/>
                <c:pt idx="0">
                  <c:v>X=+4</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水平场均匀性!$O$24:$O$732</c:f>
              <c:numCache>
                <c:formatCode>General</c:formatCode>
                <c:ptCount val="709"/>
                <c:pt idx="0">
                  <c:v>-0.76</c:v>
                </c:pt>
                <c:pt idx="1">
                  <c:v>-0.76</c:v>
                </c:pt>
                <c:pt idx="2">
                  <c:v>-0.82</c:v>
                </c:pt>
                <c:pt idx="3">
                  <c:v>-0.82</c:v>
                </c:pt>
                <c:pt idx="4">
                  <c:v>-0.88</c:v>
                </c:pt>
                <c:pt idx="5">
                  <c:v>-0.92</c:v>
                </c:pt>
                <c:pt idx="6">
                  <c:v>-1.02</c:v>
                </c:pt>
                <c:pt idx="7">
                  <c:v>-1.05</c:v>
                </c:pt>
                <c:pt idx="8">
                  <c:v>-1.1299999999999999</c:v>
                </c:pt>
                <c:pt idx="9">
                  <c:v>-1.1399999999999999</c:v>
                </c:pt>
                <c:pt idx="10">
                  <c:v>-1.17</c:v>
                </c:pt>
                <c:pt idx="11">
                  <c:v>-1.2</c:v>
                </c:pt>
                <c:pt idx="12">
                  <c:v>-1.3</c:v>
                </c:pt>
                <c:pt idx="13">
                  <c:v>-1.34</c:v>
                </c:pt>
                <c:pt idx="14">
                  <c:v>-1.37</c:v>
                </c:pt>
                <c:pt idx="15">
                  <c:v>-1.37</c:v>
                </c:pt>
                <c:pt idx="16">
                  <c:v>-1.41</c:v>
                </c:pt>
                <c:pt idx="17">
                  <c:v>-1.49</c:v>
                </c:pt>
                <c:pt idx="18">
                  <c:v>-1.56</c:v>
                </c:pt>
                <c:pt idx="19">
                  <c:v>-1.61</c:v>
                </c:pt>
                <c:pt idx="20">
                  <c:v>-1.62</c:v>
                </c:pt>
                <c:pt idx="21">
                  <c:v>-1.61</c:v>
                </c:pt>
                <c:pt idx="22">
                  <c:v>-1.76</c:v>
                </c:pt>
                <c:pt idx="23">
                  <c:v>-1.83</c:v>
                </c:pt>
                <c:pt idx="24">
                  <c:v>-1.94</c:v>
                </c:pt>
                <c:pt idx="25">
                  <c:v>-1.98</c:v>
                </c:pt>
                <c:pt idx="26">
                  <c:v>-1.98</c:v>
                </c:pt>
                <c:pt idx="27">
                  <c:v>-2.08</c:v>
                </c:pt>
                <c:pt idx="28">
                  <c:v>-2.15</c:v>
                </c:pt>
                <c:pt idx="29">
                  <c:v>-2.19</c:v>
                </c:pt>
                <c:pt idx="30">
                  <c:v>-2.2200000000000002</c:v>
                </c:pt>
                <c:pt idx="31">
                  <c:v>-2.2799999999999998</c:v>
                </c:pt>
                <c:pt idx="32">
                  <c:v>-2.37</c:v>
                </c:pt>
                <c:pt idx="33">
                  <c:v>-2.46</c:v>
                </c:pt>
                <c:pt idx="34">
                  <c:v>-2.5099999999999998</c:v>
                </c:pt>
                <c:pt idx="35">
                  <c:v>-2.66</c:v>
                </c:pt>
                <c:pt idx="36">
                  <c:v>-2.8</c:v>
                </c:pt>
                <c:pt idx="37">
                  <c:v>-2.88</c:v>
                </c:pt>
                <c:pt idx="38">
                  <c:v>-2.94</c:v>
                </c:pt>
                <c:pt idx="39">
                  <c:v>-2.95</c:v>
                </c:pt>
                <c:pt idx="40">
                  <c:v>-3.02</c:v>
                </c:pt>
                <c:pt idx="41">
                  <c:v>-3.15</c:v>
                </c:pt>
                <c:pt idx="42">
                  <c:v>-3.3</c:v>
                </c:pt>
                <c:pt idx="43">
                  <c:v>-3.45</c:v>
                </c:pt>
                <c:pt idx="44">
                  <c:v>-3.51</c:v>
                </c:pt>
                <c:pt idx="45">
                  <c:v>-3.61</c:v>
                </c:pt>
                <c:pt idx="46">
                  <c:v>-3.74</c:v>
                </c:pt>
                <c:pt idx="47">
                  <c:v>-3.96</c:v>
                </c:pt>
                <c:pt idx="48">
                  <c:v>-4.0199999999999996</c:v>
                </c:pt>
                <c:pt idx="49">
                  <c:v>-4.24</c:v>
                </c:pt>
                <c:pt idx="50">
                  <c:v>-4.3099999999999996</c:v>
                </c:pt>
                <c:pt idx="51">
                  <c:v>-4.57</c:v>
                </c:pt>
                <c:pt idx="52">
                  <c:v>-4.6900000000000004</c:v>
                </c:pt>
                <c:pt idx="53">
                  <c:v>-4.76</c:v>
                </c:pt>
                <c:pt idx="54">
                  <c:v>-4.93</c:v>
                </c:pt>
                <c:pt idx="55">
                  <c:v>-5.23</c:v>
                </c:pt>
                <c:pt idx="56">
                  <c:v>-5.39</c:v>
                </c:pt>
                <c:pt idx="57">
                  <c:v>-5.56</c:v>
                </c:pt>
                <c:pt idx="58">
                  <c:v>-5.71</c:v>
                </c:pt>
                <c:pt idx="59">
                  <c:v>-6.03</c:v>
                </c:pt>
                <c:pt idx="60">
                  <c:v>-6.15</c:v>
                </c:pt>
                <c:pt idx="61">
                  <c:v>-6.52</c:v>
                </c:pt>
                <c:pt idx="62">
                  <c:v>-6.7</c:v>
                </c:pt>
                <c:pt idx="63">
                  <c:v>-7.01</c:v>
                </c:pt>
                <c:pt idx="64">
                  <c:v>-7.12</c:v>
                </c:pt>
                <c:pt idx="65">
                  <c:v>-7.56</c:v>
                </c:pt>
                <c:pt idx="66">
                  <c:v>-7.69</c:v>
                </c:pt>
                <c:pt idx="67">
                  <c:v>-7.91</c:v>
                </c:pt>
                <c:pt idx="68">
                  <c:v>-8.2899999999999991</c:v>
                </c:pt>
                <c:pt idx="69">
                  <c:v>-8.5</c:v>
                </c:pt>
                <c:pt idx="70">
                  <c:v>-9</c:v>
                </c:pt>
                <c:pt idx="71">
                  <c:v>-9.5</c:v>
                </c:pt>
                <c:pt idx="72">
                  <c:v>-9.82</c:v>
                </c:pt>
                <c:pt idx="73">
                  <c:v>-10.41</c:v>
                </c:pt>
                <c:pt idx="74">
                  <c:v>-10.77</c:v>
                </c:pt>
                <c:pt idx="75">
                  <c:v>-11.04</c:v>
                </c:pt>
                <c:pt idx="76">
                  <c:v>-11.45</c:v>
                </c:pt>
                <c:pt idx="77">
                  <c:v>-12.16</c:v>
                </c:pt>
                <c:pt idx="78">
                  <c:v>-13.08</c:v>
                </c:pt>
                <c:pt idx="79">
                  <c:v>-14.16</c:v>
                </c:pt>
                <c:pt idx="80">
                  <c:v>-14.18</c:v>
                </c:pt>
                <c:pt idx="81">
                  <c:v>-14.61</c:v>
                </c:pt>
                <c:pt idx="82">
                  <c:v>-15.37</c:v>
                </c:pt>
                <c:pt idx="83">
                  <c:v>-16.079999999999998</c:v>
                </c:pt>
                <c:pt idx="84">
                  <c:v>-17.78</c:v>
                </c:pt>
                <c:pt idx="85">
                  <c:v>-18.079999999999998</c:v>
                </c:pt>
                <c:pt idx="86">
                  <c:v>-19.77</c:v>
                </c:pt>
                <c:pt idx="87">
                  <c:v>-21.23</c:v>
                </c:pt>
                <c:pt idx="88">
                  <c:v>-21.68</c:v>
                </c:pt>
                <c:pt idx="89">
                  <c:v>-23.49</c:v>
                </c:pt>
                <c:pt idx="90">
                  <c:v>-25.13</c:v>
                </c:pt>
                <c:pt idx="91">
                  <c:v>-26.63</c:v>
                </c:pt>
                <c:pt idx="92">
                  <c:v>-28.45</c:v>
                </c:pt>
                <c:pt idx="93">
                  <c:v>-30.09</c:v>
                </c:pt>
                <c:pt idx="94">
                  <c:v>-32.1</c:v>
                </c:pt>
                <c:pt idx="95">
                  <c:v>-34.869999999999997</c:v>
                </c:pt>
                <c:pt idx="96">
                  <c:v>-37.340000000000003</c:v>
                </c:pt>
                <c:pt idx="97">
                  <c:v>-39.51</c:v>
                </c:pt>
                <c:pt idx="98">
                  <c:v>-41.85</c:v>
                </c:pt>
                <c:pt idx="99">
                  <c:v>-44.91</c:v>
                </c:pt>
                <c:pt idx="100">
                  <c:v>-47.25</c:v>
                </c:pt>
                <c:pt idx="101">
                  <c:v>-49.08</c:v>
                </c:pt>
                <c:pt idx="102">
                  <c:v>-51.18</c:v>
                </c:pt>
                <c:pt idx="103">
                  <c:v>-51.77</c:v>
                </c:pt>
                <c:pt idx="104">
                  <c:v>-51.87</c:v>
                </c:pt>
                <c:pt idx="105">
                  <c:v>-49.72</c:v>
                </c:pt>
                <c:pt idx="106">
                  <c:v>-44.97</c:v>
                </c:pt>
                <c:pt idx="107">
                  <c:v>-36.94</c:v>
                </c:pt>
                <c:pt idx="108">
                  <c:v>-25.02</c:v>
                </c:pt>
                <c:pt idx="109">
                  <c:v>-6.56</c:v>
                </c:pt>
                <c:pt idx="110">
                  <c:v>18.329999999999998</c:v>
                </c:pt>
                <c:pt idx="111">
                  <c:v>52.56</c:v>
                </c:pt>
                <c:pt idx="112">
                  <c:v>96.14</c:v>
                </c:pt>
                <c:pt idx="113">
                  <c:v>150.62</c:v>
                </c:pt>
                <c:pt idx="114">
                  <c:v>220.1</c:v>
                </c:pt>
                <c:pt idx="115">
                  <c:v>304.19</c:v>
                </c:pt>
                <c:pt idx="116">
                  <c:v>407.23</c:v>
                </c:pt>
                <c:pt idx="117">
                  <c:v>532.51</c:v>
                </c:pt>
                <c:pt idx="118">
                  <c:v>687.47</c:v>
                </c:pt>
                <c:pt idx="119">
                  <c:v>879.75</c:v>
                </c:pt>
                <c:pt idx="120">
                  <c:v>1127.46</c:v>
                </c:pt>
                <c:pt idx="121">
                  <c:v>1455.13</c:v>
                </c:pt>
                <c:pt idx="122">
                  <c:v>1907.92</c:v>
                </c:pt>
                <c:pt idx="123">
                  <c:v>2570.5</c:v>
                </c:pt>
                <c:pt idx="124">
                  <c:v>3713.16</c:v>
                </c:pt>
                <c:pt idx="125">
                  <c:v>7579.125</c:v>
                </c:pt>
                <c:pt idx="126">
                  <c:v>9003.5300000000007</c:v>
                </c:pt>
                <c:pt idx="127">
                  <c:v>9355.5499999999993</c:v>
                </c:pt>
                <c:pt idx="128">
                  <c:v>9707.49</c:v>
                </c:pt>
                <c:pt idx="129">
                  <c:v>9900.19</c:v>
                </c:pt>
                <c:pt idx="130">
                  <c:v>9980.66</c:v>
                </c:pt>
                <c:pt idx="131">
                  <c:v>10010.93</c:v>
                </c:pt>
                <c:pt idx="132">
                  <c:v>10021.709999999999</c:v>
                </c:pt>
                <c:pt idx="133">
                  <c:v>10027.43</c:v>
                </c:pt>
                <c:pt idx="134">
                  <c:v>10029.42</c:v>
                </c:pt>
                <c:pt idx="135">
                  <c:v>10031.15</c:v>
                </c:pt>
                <c:pt idx="136">
                  <c:v>10032.68</c:v>
                </c:pt>
                <c:pt idx="137">
                  <c:v>10034.23</c:v>
                </c:pt>
                <c:pt idx="138">
                  <c:v>10034.67</c:v>
                </c:pt>
                <c:pt idx="139">
                  <c:v>10034.07</c:v>
                </c:pt>
                <c:pt idx="140">
                  <c:v>10032.709999999999</c:v>
                </c:pt>
                <c:pt idx="141">
                  <c:v>10028.98</c:v>
                </c:pt>
                <c:pt idx="142">
                  <c:v>10026.27</c:v>
                </c:pt>
                <c:pt idx="143">
                  <c:v>10026.17</c:v>
                </c:pt>
                <c:pt idx="144">
                  <c:v>10027.34</c:v>
                </c:pt>
                <c:pt idx="145">
                  <c:v>10028.34</c:v>
                </c:pt>
                <c:pt idx="146">
                  <c:v>10030.459999999999</c:v>
                </c:pt>
                <c:pt idx="147">
                  <c:v>10031.549999999999</c:v>
                </c:pt>
                <c:pt idx="148">
                  <c:v>10032.969999999999</c:v>
                </c:pt>
                <c:pt idx="149">
                  <c:v>10033.84</c:v>
                </c:pt>
                <c:pt idx="150">
                  <c:v>10034.73</c:v>
                </c:pt>
                <c:pt idx="151">
                  <c:v>10035.11</c:v>
                </c:pt>
                <c:pt idx="152">
                  <c:v>10036.4</c:v>
                </c:pt>
                <c:pt idx="153">
                  <c:v>10036.969999999999</c:v>
                </c:pt>
                <c:pt idx="154">
                  <c:v>10039.15</c:v>
                </c:pt>
                <c:pt idx="155">
                  <c:v>10044.93</c:v>
                </c:pt>
                <c:pt idx="156">
                  <c:v>10050.200000000001</c:v>
                </c:pt>
                <c:pt idx="157">
                  <c:v>10054.950000000001</c:v>
                </c:pt>
                <c:pt idx="158">
                  <c:v>10059.4</c:v>
                </c:pt>
                <c:pt idx="159">
                  <c:v>10062.469999999999</c:v>
                </c:pt>
                <c:pt idx="160">
                  <c:v>10065.219999999999</c:v>
                </c:pt>
                <c:pt idx="161">
                  <c:v>10065.65</c:v>
                </c:pt>
                <c:pt idx="162">
                  <c:v>10066.39</c:v>
                </c:pt>
                <c:pt idx="163">
                  <c:v>10065.299999999999</c:v>
                </c:pt>
                <c:pt idx="164">
                  <c:v>10067.120000000001</c:v>
                </c:pt>
                <c:pt idx="165">
                  <c:v>10070.82</c:v>
                </c:pt>
                <c:pt idx="166">
                  <c:v>10074.790000000001</c:v>
                </c:pt>
                <c:pt idx="167">
                  <c:v>10079.98</c:v>
                </c:pt>
                <c:pt idx="168">
                  <c:v>10083.73</c:v>
                </c:pt>
                <c:pt idx="169">
                  <c:v>10086.82</c:v>
                </c:pt>
                <c:pt idx="170">
                  <c:v>10090.44</c:v>
                </c:pt>
                <c:pt idx="171">
                  <c:v>10093.540000000001</c:v>
                </c:pt>
                <c:pt idx="172">
                  <c:v>10101.76</c:v>
                </c:pt>
                <c:pt idx="173">
                  <c:v>10110.209999999999</c:v>
                </c:pt>
                <c:pt idx="174">
                  <c:v>10116.66</c:v>
                </c:pt>
                <c:pt idx="175">
                  <c:v>10121.959999999999</c:v>
                </c:pt>
                <c:pt idx="176">
                  <c:v>10129.51</c:v>
                </c:pt>
                <c:pt idx="177">
                  <c:v>10139.59</c:v>
                </c:pt>
                <c:pt idx="178">
                  <c:v>10149.26</c:v>
                </c:pt>
                <c:pt idx="179">
                  <c:v>10156.08</c:v>
                </c:pt>
                <c:pt idx="180">
                  <c:v>10168.25</c:v>
                </c:pt>
                <c:pt idx="181">
                  <c:v>10188.11</c:v>
                </c:pt>
                <c:pt idx="182">
                  <c:v>10230.73</c:v>
                </c:pt>
                <c:pt idx="183">
                  <c:v>10088.629999999999</c:v>
                </c:pt>
                <c:pt idx="184">
                  <c:v>10085.92</c:v>
                </c:pt>
                <c:pt idx="185">
                  <c:v>10098.200000000001</c:v>
                </c:pt>
                <c:pt idx="186">
                  <c:v>10104.379999999999</c:v>
                </c:pt>
                <c:pt idx="187">
                  <c:v>10106.02</c:v>
                </c:pt>
                <c:pt idx="188">
                  <c:v>10108.200000000001</c:v>
                </c:pt>
                <c:pt idx="189">
                  <c:v>10106.66</c:v>
                </c:pt>
                <c:pt idx="190">
                  <c:v>10107.32</c:v>
                </c:pt>
                <c:pt idx="191">
                  <c:v>10106.790000000001</c:v>
                </c:pt>
                <c:pt idx="192">
                  <c:v>10111.16</c:v>
                </c:pt>
                <c:pt idx="193">
                  <c:v>10117.07</c:v>
                </c:pt>
                <c:pt idx="194">
                  <c:v>10125.56</c:v>
                </c:pt>
                <c:pt idx="195">
                  <c:v>10132.200000000001</c:v>
                </c:pt>
                <c:pt idx="196">
                  <c:v>10135.23</c:v>
                </c:pt>
                <c:pt idx="197">
                  <c:v>10140.85</c:v>
                </c:pt>
                <c:pt idx="198">
                  <c:v>10142.76</c:v>
                </c:pt>
                <c:pt idx="199">
                  <c:v>10144.08</c:v>
                </c:pt>
                <c:pt idx="200">
                  <c:v>10147.5</c:v>
                </c:pt>
                <c:pt idx="201">
                  <c:v>10149.32</c:v>
                </c:pt>
                <c:pt idx="202">
                  <c:v>10149.620000000001</c:v>
                </c:pt>
                <c:pt idx="203">
                  <c:v>10155.4</c:v>
                </c:pt>
                <c:pt idx="204">
                  <c:v>10157.73</c:v>
                </c:pt>
                <c:pt idx="205">
                  <c:v>10155.23</c:v>
                </c:pt>
                <c:pt idx="206">
                  <c:v>10152.290000000001</c:v>
                </c:pt>
                <c:pt idx="207">
                  <c:v>10149.58</c:v>
                </c:pt>
                <c:pt idx="208">
                  <c:v>10147.620000000001</c:v>
                </c:pt>
                <c:pt idx="209">
                  <c:v>10147.18</c:v>
                </c:pt>
                <c:pt idx="210">
                  <c:v>10143.56</c:v>
                </c:pt>
                <c:pt idx="211">
                  <c:v>10140.73</c:v>
                </c:pt>
                <c:pt idx="212">
                  <c:v>10139.540000000001</c:v>
                </c:pt>
                <c:pt idx="213">
                  <c:v>10143.07</c:v>
                </c:pt>
                <c:pt idx="214">
                  <c:v>10148.86</c:v>
                </c:pt>
                <c:pt idx="215">
                  <c:v>10153.11</c:v>
                </c:pt>
                <c:pt idx="216">
                  <c:v>10157.200000000001</c:v>
                </c:pt>
                <c:pt idx="217">
                  <c:v>10157.799999999999</c:v>
                </c:pt>
                <c:pt idx="218">
                  <c:v>10155.42</c:v>
                </c:pt>
                <c:pt idx="219">
                  <c:v>10155.94</c:v>
                </c:pt>
                <c:pt idx="220">
                  <c:v>10162.25</c:v>
                </c:pt>
                <c:pt idx="221">
                  <c:v>10169.959999999999</c:v>
                </c:pt>
                <c:pt idx="222">
                  <c:v>10174.06</c:v>
                </c:pt>
                <c:pt idx="223">
                  <c:v>10176.790000000001</c:v>
                </c:pt>
                <c:pt idx="224">
                  <c:v>10177.040000000001</c:v>
                </c:pt>
                <c:pt idx="225">
                  <c:v>10180.5</c:v>
                </c:pt>
                <c:pt idx="226">
                  <c:v>10183.01</c:v>
                </c:pt>
                <c:pt idx="227">
                  <c:v>10186.82</c:v>
                </c:pt>
                <c:pt idx="228">
                  <c:v>10190.17</c:v>
                </c:pt>
                <c:pt idx="229">
                  <c:v>10192.629999999999</c:v>
                </c:pt>
                <c:pt idx="230">
                  <c:v>10197.870000000001</c:v>
                </c:pt>
                <c:pt idx="231">
                  <c:v>10205.75</c:v>
                </c:pt>
                <c:pt idx="232">
                  <c:v>10212.32</c:v>
                </c:pt>
                <c:pt idx="233">
                  <c:v>10217.219999999999</c:v>
                </c:pt>
                <c:pt idx="234">
                  <c:v>10217.83</c:v>
                </c:pt>
                <c:pt idx="235">
                  <c:v>10224.74</c:v>
                </c:pt>
                <c:pt idx="236">
                  <c:v>10231.75</c:v>
                </c:pt>
                <c:pt idx="237">
                  <c:v>10236.120000000001</c:v>
                </c:pt>
                <c:pt idx="238">
                  <c:v>10246.01</c:v>
                </c:pt>
                <c:pt idx="239">
                  <c:v>10264.15</c:v>
                </c:pt>
                <c:pt idx="240">
                  <c:v>10264.24</c:v>
                </c:pt>
                <c:pt idx="241">
                  <c:v>10234.44</c:v>
                </c:pt>
                <c:pt idx="242">
                  <c:v>10228.31</c:v>
                </c:pt>
                <c:pt idx="243">
                  <c:v>10223.299999999999</c:v>
                </c:pt>
                <c:pt idx="244">
                  <c:v>10218.14</c:v>
                </c:pt>
                <c:pt idx="245">
                  <c:v>10213.92</c:v>
                </c:pt>
                <c:pt idx="246">
                  <c:v>10212.18</c:v>
                </c:pt>
                <c:pt idx="247">
                  <c:v>10210.1</c:v>
                </c:pt>
                <c:pt idx="248">
                  <c:v>10209.61</c:v>
                </c:pt>
                <c:pt idx="249">
                  <c:v>10205.9</c:v>
                </c:pt>
                <c:pt idx="250">
                  <c:v>10204.77</c:v>
                </c:pt>
                <c:pt idx="251">
                  <c:v>10205.219999999999</c:v>
                </c:pt>
                <c:pt idx="252">
                  <c:v>10205.48</c:v>
                </c:pt>
                <c:pt idx="253">
                  <c:v>10206.040000000001</c:v>
                </c:pt>
                <c:pt idx="254">
                  <c:v>10206.09</c:v>
                </c:pt>
                <c:pt idx="255">
                  <c:v>10204.459999999999</c:v>
                </c:pt>
                <c:pt idx="256">
                  <c:v>10204.09</c:v>
                </c:pt>
                <c:pt idx="257">
                  <c:v>10203.780000000001</c:v>
                </c:pt>
                <c:pt idx="258">
                  <c:v>10203.290000000001</c:v>
                </c:pt>
                <c:pt idx="259">
                  <c:v>10202.790000000001</c:v>
                </c:pt>
                <c:pt idx="260">
                  <c:v>10201.42</c:v>
                </c:pt>
                <c:pt idx="261">
                  <c:v>10199.66</c:v>
                </c:pt>
                <c:pt idx="262">
                  <c:v>10196.69</c:v>
                </c:pt>
                <c:pt idx="263">
                  <c:v>10195.26</c:v>
                </c:pt>
                <c:pt idx="264">
                  <c:v>10193.6</c:v>
                </c:pt>
                <c:pt idx="265">
                  <c:v>10190.56</c:v>
                </c:pt>
                <c:pt idx="266">
                  <c:v>10186.69</c:v>
                </c:pt>
                <c:pt idx="267">
                  <c:v>10184.33</c:v>
                </c:pt>
                <c:pt idx="268">
                  <c:v>10182.02</c:v>
                </c:pt>
                <c:pt idx="269">
                  <c:v>10177.85</c:v>
                </c:pt>
                <c:pt idx="270">
                  <c:v>10175.06</c:v>
                </c:pt>
                <c:pt idx="271">
                  <c:v>10174.040000000001</c:v>
                </c:pt>
                <c:pt idx="272">
                  <c:v>10173.870000000001</c:v>
                </c:pt>
                <c:pt idx="273">
                  <c:v>10173.4</c:v>
                </c:pt>
                <c:pt idx="274">
                  <c:v>10174.77</c:v>
                </c:pt>
                <c:pt idx="275">
                  <c:v>10176.42</c:v>
                </c:pt>
                <c:pt idx="276">
                  <c:v>10178.64</c:v>
                </c:pt>
                <c:pt idx="277">
                  <c:v>10181.23</c:v>
                </c:pt>
                <c:pt idx="278">
                  <c:v>10181.84</c:v>
                </c:pt>
                <c:pt idx="279">
                  <c:v>10184.69</c:v>
                </c:pt>
                <c:pt idx="280">
                  <c:v>10188.25</c:v>
                </c:pt>
                <c:pt idx="281">
                  <c:v>10191.879999999999</c:v>
                </c:pt>
                <c:pt idx="282">
                  <c:v>10194.879999999999</c:v>
                </c:pt>
                <c:pt idx="283">
                  <c:v>10198.040000000001</c:v>
                </c:pt>
                <c:pt idx="284">
                  <c:v>10203.030000000001</c:v>
                </c:pt>
                <c:pt idx="285">
                  <c:v>10204.959999999999</c:v>
                </c:pt>
                <c:pt idx="286">
                  <c:v>10207.24</c:v>
                </c:pt>
                <c:pt idx="287">
                  <c:v>10211.219999999999</c:v>
                </c:pt>
                <c:pt idx="288">
                  <c:v>10213.67</c:v>
                </c:pt>
                <c:pt idx="289">
                  <c:v>10218.57</c:v>
                </c:pt>
                <c:pt idx="290">
                  <c:v>10223.129999999999</c:v>
                </c:pt>
                <c:pt idx="291">
                  <c:v>10227.57</c:v>
                </c:pt>
                <c:pt idx="292">
                  <c:v>10233.98</c:v>
                </c:pt>
                <c:pt idx="293">
                  <c:v>10236.75</c:v>
                </c:pt>
                <c:pt idx="294">
                  <c:v>10238.030000000001</c:v>
                </c:pt>
                <c:pt idx="295">
                  <c:v>10241.700000000001</c:v>
                </c:pt>
                <c:pt idx="296">
                  <c:v>10253.76</c:v>
                </c:pt>
                <c:pt idx="297">
                  <c:v>10283.61</c:v>
                </c:pt>
                <c:pt idx="298">
                  <c:v>10210.74</c:v>
                </c:pt>
                <c:pt idx="299">
                  <c:v>10215.66</c:v>
                </c:pt>
                <c:pt idx="300">
                  <c:v>10212.700000000001</c:v>
                </c:pt>
                <c:pt idx="301">
                  <c:v>10209.57</c:v>
                </c:pt>
                <c:pt idx="302">
                  <c:v>10208.56</c:v>
                </c:pt>
                <c:pt idx="303">
                  <c:v>10207.36</c:v>
                </c:pt>
                <c:pt idx="304">
                  <c:v>10206.280000000001</c:v>
                </c:pt>
                <c:pt idx="305">
                  <c:v>10205.06</c:v>
                </c:pt>
                <c:pt idx="306">
                  <c:v>10201.280000000001</c:v>
                </c:pt>
                <c:pt idx="307">
                  <c:v>10198.19</c:v>
                </c:pt>
                <c:pt idx="308">
                  <c:v>10195.59</c:v>
                </c:pt>
                <c:pt idx="309">
                  <c:v>10196.89</c:v>
                </c:pt>
                <c:pt idx="310">
                  <c:v>10196.48</c:v>
                </c:pt>
                <c:pt idx="311">
                  <c:v>10194.61</c:v>
                </c:pt>
                <c:pt idx="312">
                  <c:v>10193.92</c:v>
                </c:pt>
                <c:pt idx="313">
                  <c:v>10194.620000000001</c:v>
                </c:pt>
                <c:pt idx="314">
                  <c:v>10195.43</c:v>
                </c:pt>
                <c:pt idx="315">
                  <c:v>10197.629999999999</c:v>
                </c:pt>
                <c:pt idx="316">
                  <c:v>10198.950000000001</c:v>
                </c:pt>
                <c:pt idx="317">
                  <c:v>10200.200000000001</c:v>
                </c:pt>
                <c:pt idx="318">
                  <c:v>10202.83</c:v>
                </c:pt>
                <c:pt idx="319">
                  <c:v>10205.700000000001</c:v>
                </c:pt>
                <c:pt idx="320">
                  <c:v>10208.040000000001</c:v>
                </c:pt>
                <c:pt idx="321">
                  <c:v>10207.379999999999</c:v>
                </c:pt>
                <c:pt idx="322">
                  <c:v>10207.950000000001</c:v>
                </c:pt>
                <c:pt idx="323">
                  <c:v>10209.540000000001</c:v>
                </c:pt>
                <c:pt idx="324">
                  <c:v>10213.84</c:v>
                </c:pt>
                <c:pt idx="325">
                  <c:v>10213.530000000001</c:v>
                </c:pt>
                <c:pt idx="326">
                  <c:v>10214.040000000001</c:v>
                </c:pt>
                <c:pt idx="327">
                  <c:v>10214.68</c:v>
                </c:pt>
                <c:pt idx="328">
                  <c:v>10214.44</c:v>
                </c:pt>
                <c:pt idx="329">
                  <c:v>10219.32</c:v>
                </c:pt>
                <c:pt idx="330">
                  <c:v>10221.709999999999</c:v>
                </c:pt>
                <c:pt idx="331">
                  <c:v>10222.049999999999</c:v>
                </c:pt>
                <c:pt idx="332">
                  <c:v>10224.94</c:v>
                </c:pt>
                <c:pt idx="333">
                  <c:v>10224.959999999999</c:v>
                </c:pt>
                <c:pt idx="334">
                  <c:v>10227.75</c:v>
                </c:pt>
                <c:pt idx="335">
                  <c:v>10228.91</c:v>
                </c:pt>
                <c:pt idx="336">
                  <c:v>10230.89</c:v>
                </c:pt>
                <c:pt idx="337">
                  <c:v>10232.18</c:v>
                </c:pt>
                <c:pt idx="338">
                  <c:v>10233.99</c:v>
                </c:pt>
                <c:pt idx="339">
                  <c:v>10236.209999999999</c:v>
                </c:pt>
                <c:pt idx="340">
                  <c:v>10236.780000000001</c:v>
                </c:pt>
                <c:pt idx="341">
                  <c:v>10238.16</c:v>
                </c:pt>
                <c:pt idx="342">
                  <c:v>10239.32</c:v>
                </c:pt>
                <c:pt idx="343">
                  <c:v>10242.040000000001</c:v>
                </c:pt>
                <c:pt idx="344">
                  <c:v>10245.41</c:v>
                </c:pt>
                <c:pt idx="345">
                  <c:v>10249.6</c:v>
                </c:pt>
                <c:pt idx="346">
                  <c:v>10253.209999999999</c:v>
                </c:pt>
                <c:pt idx="347">
                  <c:v>10253.84</c:v>
                </c:pt>
                <c:pt idx="348">
                  <c:v>10255.35</c:v>
                </c:pt>
                <c:pt idx="349">
                  <c:v>10254.799999999999</c:v>
                </c:pt>
                <c:pt idx="350">
                  <c:v>10256.82</c:v>
                </c:pt>
                <c:pt idx="351">
                  <c:v>10255.48</c:v>
                </c:pt>
                <c:pt idx="352">
                  <c:v>10254.18</c:v>
                </c:pt>
                <c:pt idx="353">
                  <c:v>10257.61</c:v>
                </c:pt>
                <c:pt idx="354">
                  <c:v>10268.290000000001</c:v>
                </c:pt>
                <c:pt idx="355">
                  <c:v>10260.379999999999</c:v>
                </c:pt>
                <c:pt idx="356">
                  <c:v>10263.530000000001</c:v>
                </c:pt>
                <c:pt idx="357">
                  <c:v>10263.36</c:v>
                </c:pt>
                <c:pt idx="358">
                  <c:v>10265.370000000001</c:v>
                </c:pt>
                <c:pt idx="359">
                  <c:v>10265.91</c:v>
                </c:pt>
                <c:pt idx="360">
                  <c:v>10267.16</c:v>
                </c:pt>
                <c:pt idx="361">
                  <c:v>10267.61</c:v>
                </c:pt>
                <c:pt idx="362">
                  <c:v>10268.85</c:v>
                </c:pt>
                <c:pt idx="363">
                  <c:v>10273.77</c:v>
                </c:pt>
                <c:pt idx="364">
                  <c:v>10281.549999999999</c:v>
                </c:pt>
                <c:pt idx="365">
                  <c:v>10283.14</c:v>
                </c:pt>
                <c:pt idx="366">
                  <c:v>10282.040000000001</c:v>
                </c:pt>
                <c:pt idx="367">
                  <c:v>10282.11</c:v>
                </c:pt>
                <c:pt idx="368">
                  <c:v>10281.84</c:v>
                </c:pt>
                <c:pt idx="369">
                  <c:v>10281.9</c:v>
                </c:pt>
                <c:pt idx="370">
                  <c:v>10284.870000000001</c:v>
                </c:pt>
                <c:pt idx="371">
                  <c:v>10285.969999999999</c:v>
                </c:pt>
                <c:pt idx="372">
                  <c:v>10285.65</c:v>
                </c:pt>
                <c:pt idx="373">
                  <c:v>10284.35</c:v>
                </c:pt>
                <c:pt idx="374">
                  <c:v>10282.24</c:v>
                </c:pt>
                <c:pt idx="375">
                  <c:v>10280.879999999999</c:v>
                </c:pt>
                <c:pt idx="376">
                  <c:v>10278.27</c:v>
                </c:pt>
                <c:pt idx="377">
                  <c:v>10277.709999999999</c:v>
                </c:pt>
                <c:pt idx="378">
                  <c:v>10277.33</c:v>
                </c:pt>
                <c:pt idx="379">
                  <c:v>10276.06</c:v>
                </c:pt>
                <c:pt idx="380">
                  <c:v>10276</c:v>
                </c:pt>
                <c:pt idx="381">
                  <c:v>10273.73</c:v>
                </c:pt>
                <c:pt idx="382">
                  <c:v>10270.51</c:v>
                </c:pt>
                <c:pt idx="383">
                  <c:v>10267.16</c:v>
                </c:pt>
                <c:pt idx="384">
                  <c:v>10266.01</c:v>
                </c:pt>
                <c:pt idx="385">
                  <c:v>10265.700000000001</c:v>
                </c:pt>
                <c:pt idx="386">
                  <c:v>10264.36</c:v>
                </c:pt>
                <c:pt idx="387">
                  <c:v>10261.620000000001</c:v>
                </c:pt>
                <c:pt idx="388">
                  <c:v>10259.58</c:v>
                </c:pt>
                <c:pt idx="389">
                  <c:v>10258.209999999999</c:v>
                </c:pt>
                <c:pt idx="390">
                  <c:v>10257.92</c:v>
                </c:pt>
                <c:pt idx="391">
                  <c:v>10256.34</c:v>
                </c:pt>
                <c:pt idx="392">
                  <c:v>10253.57</c:v>
                </c:pt>
                <c:pt idx="393">
                  <c:v>10251.959999999999</c:v>
                </c:pt>
                <c:pt idx="394">
                  <c:v>10250.51</c:v>
                </c:pt>
                <c:pt idx="395">
                  <c:v>10250.36</c:v>
                </c:pt>
                <c:pt idx="396">
                  <c:v>10251.129999999999</c:v>
                </c:pt>
                <c:pt idx="397">
                  <c:v>10250.540000000001</c:v>
                </c:pt>
                <c:pt idx="398">
                  <c:v>10250.120000000001</c:v>
                </c:pt>
                <c:pt idx="399">
                  <c:v>10246.969999999999</c:v>
                </c:pt>
                <c:pt idx="400">
                  <c:v>10247.86</c:v>
                </c:pt>
                <c:pt idx="401">
                  <c:v>10247.86</c:v>
                </c:pt>
                <c:pt idx="402">
                  <c:v>10247.83</c:v>
                </c:pt>
                <c:pt idx="403">
                  <c:v>10247.32</c:v>
                </c:pt>
                <c:pt idx="404">
                  <c:v>10248.700000000001</c:v>
                </c:pt>
                <c:pt idx="405">
                  <c:v>10250.07</c:v>
                </c:pt>
                <c:pt idx="406">
                  <c:v>10252.040000000001</c:v>
                </c:pt>
                <c:pt idx="407">
                  <c:v>10257.07</c:v>
                </c:pt>
                <c:pt idx="408">
                  <c:v>10259.25</c:v>
                </c:pt>
                <c:pt idx="409">
                  <c:v>10265.620000000001</c:v>
                </c:pt>
                <c:pt idx="410">
                  <c:v>10275.65</c:v>
                </c:pt>
                <c:pt idx="411">
                  <c:v>10286.44</c:v>
                </c:pt>
                <c:pt idx="412">
                  <c:v>10270.09</c:v>
                </c:pt>
                <c:pt idx="413">
                  <c:v>10283.98</c:v>
                </c:pt>
                <c:pt idx="414">
                  <c:v>10297.41</c:v>
                </c:pt>
                <c:pt idx="415">
                  <c:v>10303.75</c:v>
                </c:pt>
                <c:pt idx="416">
                  <c:v>10309.64</c:v>
                </c:pt>
                <c:pt idx="417">
                  <c:v>10314.219999999999</c:v>
                </c:pt>
                <c:pt idx="418">
                  <c:v>10317.41</c:v>
                </c:pt>
                <c:pt idx="419">
                  <c:v>10319.17</c:v>
                </c:pt>
                <c:pt idx="420">
                  <c:v>10319.09</c:v>
                </c:pt>
                <c:pt idx="421">
                  <c:v>10318.92</c:v>
                </c:pt>
                <c:pt idx="422">
                  <c:v>10318.67</c:v>
                </c:pt>
                <c:pt idx="423">
                  <c:v>10318.120000000001</c:v>
                </c:pt>
                <c:pt idx="424">
                  <c:v>10316.5</c:v>
                </c:pt>
                <c:pt idx="425">
                  <c:v>10316.290000000001</c:v>
                </c:pt>
                <c:pt idx="426">
                  <c:v>10315.11</c:v>
                </c:pt>
                <c:pt idx="427">
                  <c:v>10313.32</c:v>
                </c:pt>
                <c:pt idx="428">
                  <c:v>10312.27</c:v>
                </c:pt>
                <c:pt idx="429">
                  <c:v>10310.93</c:v>
                </c:pt>
                <c:pt idx="430">
                  <c:v>10309.780000000001</c:v>
                </c:pt>
                <c:pt idx="431">
                  <c:v>10308.450000000001</c:v>
                </c:pt>
                <c:pt idx="432">
                  <c:v>10307.290000000001</c:v>
                </c:pt>
                <c:pt idx="433">
                  <c:v>10306.98</c:v>
                </c:pt>
                <c:pt idx="434">
                  <c:v>10305.879999999999</c:v>
                </c:pt>
                <c:pt idx="435">
                  <c:v>10304.35</c:v>
                </c:pt>
                <c:pt idx="436">
                  <c:v>10303.66</c:v>
                </c:pt>
                <c:pt idx="437">
                  <c:v>10303.19</c:v>
                </c:pt>
                <c:pt idx="438">
                  <c:v>10302.9</c:v>
                </c:pt>
                <c:pt idx="439">
                  <c:v>10301.19</c:v>
                </c:pt>
                <c:pt idx="440">
                  <c:v>10300.66</c:v>
                </c:pt>
                <c:pt idx="441">
                  <c:v>10300.48</c:v>
                </c:pt>
                <c:pt idx="442">
                  <c:v>10300.6</c:v>
                </c:pt>
                <c:pt idx="443">
                  <c:v>10299.91</c:v>
                </c:pt>
                <c:pt idx="444">
                  <c:v>10299.98</c:v>
                </c:pt>
                <c:pt idx="445">
                  <c:v>10298.74</c:v>
                </c:pt>
                <c:pt idx="446">
                  <c:v>10298.52</c:v>
                </c:pt>
                <c:pt idx="447">
                  <c:v>10298.06</c:v>
                </c:pt>
                <c:pt idx="448">
                  <c:v>10297.620000000001</c:v>
                </c:pt>
                <c:pt idx="449">
                  <c:v>10297.299999999999</c:v>
                </c:pt>
                <c:pt idx="450">
                  <c:v>10297.129999999999</c:v>
                </c:pt>
                <c:pt idx="451">
                  <c:v>10296.85</c:v>
                </c:pt>
                <c:pt idx="452">
                  <c:v>10296.969999999999</c:v>
                </c:pt>
                <c:pt idx="453">
                  <c:v>10297.120000000001</c:v>
                </c:pt>
                <c:pt idx="454">
                  <c:v>10297.07</c:v>
                </c:pt>
                <c:pt idx="455">
                  <c:v>10297.219999999999</c:v>
                </c:pt>
                <c:pt idx="456">
                  <c:v>10297.66</c:v>
                </c:pt>
                <c:pt idx="457">
                  <c:v>10297.11</c:v>
                </c:pt>
                <c:pt idx="458">
                  <c:v>10297.280000000001</c:v>
                </c:pt>
                <c:pt idx="459">
                  <c:v>10297.450000000001</c:v>
                </c:pt>
                <c:pt idx="460">
                  <c:v>10297.77</c:v>
                </c:pt>
                <c:pt idx="461">
                  <c:v>10297.66</c:v>
                </c:pt>
                <c:pt idx="462">
                  <c:v>10297.32</c:v>
                </c:pt>
                <c:pt idx="463">
                  <c:v>10297.52</c:v>
                </c:pt>
                <c:pt idx="464">
                  <c:v>10297.620000000001</c:v>
                </c:pt>
                <c:pt idx="465">
                  <c:v>10297.66</c:v>
                </c:pt>
                <c:pt idx="466">
                  <c:v>10297.540000000001</c:v>
                </c:pt>
                <c:pt idx="467">
                  <c:v>10298.74</c:v>
                </c:pt>
                <c:pt idx="468">
                  <c:v>10298.66</c:v>
                </c:pt>
                <c:pt idx="469">
                  <c:v>10300.52</c:v>
                </c:pt>
                <c:pt idx="470">
                  <c:v>10303.16</c:v>
                </c:pt>
                <c:pt idx="471">
                  <c:v>10303.36</c:v>
                </c:pt>
                <c:pt idx="472">
                  <c:v>10302.64</c:v>
                </c:pt>
                <c:pt idx="473">
                  <c:v>10301.58</c:v>
                </c:pt>
                <c:pt idx="474">
                  <c:v>10303.07</c:v>
                </c:pt>
                <c:pt idx="475">
                  <c:v>10304.700000000001</c:v>
                </c:pt>
                <c:pt idx="476">
                  <c:v>10304.540000000001</c:v>
                </c:pt>
                <c:pt idx="477">
                  <c:v>10304.23</c:v>
                </c:pt>
                <c:pt idx="478">
                  <c:v>10303.9</c:v>
                </c:pt>
                <c:pt idx="479">
                  <c:v>10305.030000000001</c:v>
                </c:pt>
                <c:pt idx="480">
                  <c:v>10305.120000000001</c:v>
                </c:pt>
                <c:pt idx="481">
                  <c:v>10305.07</c:v>
                </c:pt>
                <c:pt idx="482">
                  <c:v>10305.040000000001</c:v>
                </c:pt>
                <c:pt idx="483">
                  <c:v>10304.06</c:v>
                </c:pt>
                <c:pt idx="484">
                  <c:v>10304.469999999999</c:v>
                </c:pt>
                <c:pt idx="485">
                  <c:v>10303.719999999999</c:v>
                </c:pt>
                <c:pt idx="486">
                  <c:v>10303.780000000001</c:v>
                </c:pt>
                <c:pt idx="487">
                  <c:v>10303.969999999999</c:v>
                </c:pt>
                <c:pt idx="488">
                  <c:v>10302.370000000001</c:v>
                </c:pt>
                <c:pt idx="489">
                  <c:v>10302.69</c:v>
                </c:pt>
                <c:pt idx="490">
                  <c:v>10303.01</c:v>
                </c:pt>
                <c:pt idx="491">
                  <c:v>10303.51</c:v>
                </c:pt>
                <c:pt idx="492">
                  <c:v>10303.94</c:v>
                </c:pt>
                <c:pt idx="493">
                  <c:v>10305.93</c:v>
                </c:pt>
                <c:pt idx="494">
                  <c:v>10306.57</c:v>
                </c:pt>
                <c:pt idx="495">
                  <c:v>10304.9</c:v>
                </c:pt>
                <c:pt idx="496">
                  <c:v>10304.91</c:v>
                </c:pt>
                <c:pt idx="497">
                  <c:v>10304.9</c:v>
                </c:pt>
                <c:pt idx="498">
                  <c:v>10305.86</c:v>
                </c:pt>
                <c:pt idx="499">
                  <c:v>10305.73</c:v>
                </c:pt>
                <c:pt idx="500">
                  <c:v>10304.290000000001</c:v>
                </c:pt>
                <c:pt idx="501">
                  <c:v>10305.57</c:v>
                </c:pt>
                <c:pt idx="502">
                  <c:v>10304.92</c:v>
                </c:pt>
                <c:pt idx="503">
                  <c:v>10304.57</c:v>
                </c:pt>
                <c:pt idx="504">
                  <c:v>10304.790000000001</c:v>
                </c:pt>
                <c:pt idx="505">
                  <c:v>10305.299999999999</c:v>
                </c:pt>
                <c:pt idx="506">
                  <c:v>10306.42</c:v>
                </c:pt>
                <c:pt idx="507">
                  <c:v>10306.41</c:v>
                </c:pt>
                <c:pt idx="508">
                  <c:v>10306.5</c:v>
                </c:pt>
                <c:pt idx="509">
                  <c:v>10305.030000000001</c:v>
                </c:pt>
                <c:pt idx="510">
                  <c:v>10305.540000000001</c:v>
                </c:pt>
                <c:pt idx="511">
                  <c:v>10305.83</c:v>
                </c:pt>
                <c:pt idx="512">
                  <c:v>10304.379999999999</c:v>
                </c:pt>
                <c:pt idx="513">
                  <c:v>10302.719999999999</c:v>
                </c:pt>
                <c:pt idx="514">
                  <c:v>10300.959999999999</c:v>
                </c:pt>
                <c:pt idx="515">
                  <c:v>10300.49</c:v>
                </c:pt>
                <c:pt idx="516">
                  <c:v>10300.219999999999</c:v>
                </c:pt>
                <c:pt idx="517">
                  <c:v>10298.370000000001</c:v>
                </c:pt>
                <c:pt idx="518">
                  <c:v>10296.86</c:v>
                </c:pt>
                <c:pt idx="519">
                  <c:v>10295.11</c:v>
                </c:pt>
                <c:pt idx="520">
                  <c:v>10291.66</c:v>
                </c:pt>
                <c:pt idx="521">
                  <c:v>10290.040000000001</c:v>
                </c:pt>
                <c:pt idx="522">
                  <c:v>10288.6</c:v>
                </c:pt>
                <c:pt idx="523">
                  <c:v>10286.43</c:v>
                </c:pt>
                <c:pt idx="524">
                  <c:v>10284.44</c:v>
                </c:pt>
                <c:pt idx="525">
                  <c:v>10282.08</c:v>
                </c:pt>
                <c:pt idx="526">
                  <c:v>10280.17</c:v>
                </c:pt>
                <c:pt idx="527">
                  <c:v>10278.200000000001</c:v>
                </c:pt>
                <c:pt idx="528">
                  <c:v>10276.59</c:v>
                </c:pt>
                <c:pt idx="529">
                  <c:v>10274.540000000001</c:v>
                </c:pt>
                <c:pt idx="530">
                  <c:v>10272.66</c:v>
                </c:pt>
                <c:pt idx="531">
                  <c:v>10270.9</c:v>
                </c:pt>
                <c:pt idx="532">
                  <c:v>10268.27</c:v>
                </c:pt>
                <c:pt idx="533">
                  <c:v>10265.31</c:v>
                </c:pt>
                <c:pt idx="534">
                  <c:v>10263.65</c:v>
                </c:pt>
                <c:pt idx="535">
                  <c:v>10262.200000000001</c:v>
                </c:pt>
                <c:pt idx="536">
                  <c:v>10259.58</c:v>
                </c:pt>
                <c:pt idx="537">
                  <c:v>10258.33</c:v>
                </c:pt>
                <c:pt idx="538">
                  <c:v>10255.91</c:v>
                </c:pt>
                <c:pt idx="539">
                  <c:v>10253.379999999999</c:v>
                </c:pt>
                <c:pt idx="540">
                  <c:v>10251.67</c:v>
                </c:pt>
                <c:pt idx="541">
                  <c:v>10249.379999999999</c:v>
                </c:pt>
                <c:pt idx="542">
                  <c:v>10247.09</c:v>
                </c:pt>
                <c:pt idx="543">
                  <c:v>10245.290000000001</c:v>
                </c:pt>
                <c:pt idx="544">
                  <c:v>10242.81</c:v>
                </c:pt>
                <c:pt idx="545">
                  <c:v>10240.98</c:v>
                </c:pt>
                <c:pt idx="546">
                  <c:v>10238.280000000001</c:v>
                </c:pt>
                <c:pt idx="547">
                  <c:v>10236.120000000001</c:v>
                </c:pt>
                <c:pt idx="548">
                  <c:v>10233.66</c:v>
                </c:pt>
                <c:pt idx="549">
                  <c:v>10231.61</c:v>
                </c:pt>
                <c:pt idx="550">
                  <c:v>10229.39</c:v>
                </c:pt>
                <c:pt idx="551">
                  <c:v>10227.08</c:v>
                </c:pt>
                <c:pt idx="552">
                  <c:v>10224.799999999999</c:v>
                </c:pt>
                <c:pt idx="553">
                  <c:v>10222.280000000001</c:v>
                </c:pt>
                <c:pt idx="554">
                  <c:v>10220.75</c:v>
                </c:pt>
                <c:pt idx="555">
                  <c:v>10218.86</c:v>
                </c:pt>
                <c:pt idx="556">
                  <c:v>10216.219999999999</c:v>
                </c:pt>
                <c:pt idx="557">
                  <c:v>10214.82</c:v>
                </c:pt>
                <c:pt idx="558">
                  <c:v>10212.120000000001</c:v>
                </c:pt>
                <c:pt idx="559">
                  <c:v>10210.459999999999</c:v>
                </c:pt>
                <c:pt idx="560">
                  <c:v>10209.09</c:v>
                </c:pt>
                <c:pt idx="561">
                  <c:v>10206.99</c:v>
                </c:pt>
                <c:pt idx="562">
                  <c:v>10204.9</c:v>
                </c:pt>
                <c:pt idx="563">
                  <c:v>10203.120000000001</c:v>
                </c:pt>
                <c:pt idx="564">
                  <c:v>10201.82</c:v>
                </c:pt>
                <c:pt idx="565">
                  <c:v>10199.31</c:v>
                </c:pt>
                <c:pt idx="566">
                  <c:v>10197.86</c:v>
                </c:pt>
                <c:pt idx="567">
                  <c:v>10196.51</c:v>
                </c:pt>
                <c:pt idx="568">
                  <c:v>10194.77</c:v>
                </c:pt>
                <c:pt idx="569">
                  <c:v>10193.709999999999</c:v>
                </c:pt>
                <c:pt idx="570">
                  <c:v>10191.870000000001</c:v>
                </c:pt>
                <c:pt idx="571">
                  <c:v>10190.469999999999</c:v>
                </c:pt>
                <c:pt idx="572">
                  <c:v>10188.91</c:v>
                </c:pt>
                <c:pt idx="573">
                  <c:v>10187.450000000001</c:v>
                </c:pt>
                <c:pt idx="574">
                  <c:v>10186.280000000001</c:v>
                </c:pt>
                <c:pt idx="575">
                  <c:v>10183.77</c:v>
                </c:pt>
                <c:pt idx="576">
                  <c:v>10179.219999999999</c:v>
                </c:pt>
                <c:pt idx="577">
                  <c:v>10168.92</c:v>
                </c:pt>
                <c:pt idx="578">
                  <c:v>10141.61</c:v>
                </c:pt>
                <c:pt idx="579">
                  <c:v>10069.27</c:v>
                </c:pt>
                <c:pt idx="580">
                  <c:v>9891.9</c:v>
                </c:pt>
                <c:pt idx="581">
                  <c:v>9555.86</c:v>
                </c:pt>
                <c:pt idx="582">
                  <c:v>9164.48</c:v>
                </c:pt>
                <c:pt idx="583">
                  <c:v>8030</c:v>
                </c:pt>
                <c:pt idx="584">
                  <c:v>4206.59</c:v>
                </c:pt>
                <c:pt idx="585">
                  <c:v>2835.36</c:v>
                </c:pt>
                <c:pt idx="586">
                  <c:v>2073.9</c:v>
                </c:pt>
                <c:pt idx="587">
                  <c:v>1576.19</c:v>
                </c:pt>
                <c:pt idx="588">
                  <c:v>1225.8399999999999</c:v>
                </c:pt>
                <c:pt idx="589">
                  <c:v>966.17</c:v>
                </c:pt>
                <c:pt idx="590">
                  <c:v>766.82</c:v>
                </c:pt>
                <c:pt idx="591">
                  <c:v>608.03</c:v>
                </c:pt>
                <c:pt idx="592">
                  <c:v>479.37</c:v>
                </c:pt>
                <c:pt idx="593">
                  <c:v>372.25</c:v>
                </c:pt>
                <c:pt idx="594">
                  <c:v>282.44</c:v>
                </c:pt>
                <c:pt idx="595">
                  <c:v>207.52</c:v>
                </c:pt>
                <c:pt idx="596">
                  <c:v>144.97</c:v>
                </c:pt>
                <c:pt idx="597">
                  <c:v>93.4</c:v>
                </c:pt>
                <c:pt idx="598">
                  <c:v>50.74</c:v>
                </c:pt>
                <c:pt idx="599">
                  <c:v>18.149999999999999</c:v>
                </c:pt>
                <c:pt idx="600">
                  <c:v>-7.32</c:v>
                </c:pt>
                <c:pt idx="601">
                  <c:v>-26.43</c:v>
                </c:pt>
                <c:pt idx="602">
                  <c:v>-39.83</c:v>
                </c:pt>
                <c:pt idx="603">
                  <c:v>-49.35</c:v>
                </c:pt>
                <c:pt idx="604">
                  <c:v>-54</c:v>
                </c:pt>
                <c:pt idx="605">
                  <c:v>-57.07</c:v>
                </c:pt>
                <c:pt idx="606">
                  <c:v>-56.86</c:v>
                </c:pt>
                <c:pt idx="607">
                  <c:v>-56.34</c:v>
                </c:pt>
                <c:pt idx="608">
                  <c:v>-54.2</c:v>
                </c:pt>
                <c:pt idx="609">
                  <c:v>-52.19</c:v>
                </c:pt>
                <c:pt idx="610">
                  <c:v>-48.9</c:v>
                </c:pt>
                <c:pt idx="611">
                  <c:v>-46.71</c:v>
                </c:pt>
                <c:pt idx="612">
                  <c:v>-43.83</c:v>
                </c:pt>
                <c:pt idx="613">
                  <c:v>-40.86</c:v>
                </c:pt>
                <c:pt idx="614">
                  <c:v>-38.07</c:v>
                </c:pt>
                <c:pt idx="615">
                  <c:v>-35.700000000000003</c:v>
                </c:pt>
                <c:pt idx="616">
                  <c:v>-33.090000000000003</c:v>
                </c:pt>
                <c:pt idx="617">
                  <c:v>-31.18</c:v>
                </c:pt>
                <c:pt idx="618">
                  <c:v>-28.69</c:v>
                </c:pt>
                <c:pt idx="619">
                  <c:v>-27.16</c:v>
                </c:pt>
                <c:pt idx="620">
                  <c:v>-25.34</c:v>
                </c:pt>
                <c:pt idx="621">
                  <c:v>-23.84</c:v>
                </c:pt>
                <c:pt idx="622">
                  <c:v>-22.41</c:v>
                </c:pt>
                <c:pt idx="623">
                  <c:v>-20.7</c:v>
                </c:pt>
                <c:pt idx="624">
                  <c:v>-20.75</c:v>
                </c:pt>
                <c:pt idx="625">
                  <c:v>-18.78</c:v>
                </c:pt>
                <c:pt idx="626">
                  <c:v>-18.05</c:v>
                </c:pt>
                <c:pt idx="627">
                  <c:v>-16.260000000000002</c:v>
                </c:pt>
                <c:pt idx="628">
                  <c:v>-15.34</c:v>
                </c:pt>
                <c:pt idx="629">
                  <c:v>-14.8</c:v>
                </c:pt>
                <c:pt idx="630">
                  <c:v>-13.93</c:v>
                </c:pt>
                <c:pt idx="631">
                  <c:v>-13.49</c:v>
                </c:pt>
                <c:pt idx="632">
                  <c:v>-13.04</c:v>
                </c:pt>
                <c:pt idx="633">
                  <c:v>-12.06</c:v>
                </c:pt>
                <c:pt idx="634">
                  <c:v>-11.4</c:v>
                </c:pt>
                <c:pt idx="635">
                  <c:v>-10.93</c:v>
                </c:pt>
                <c:pt idx="636">
                  <c:v>-10.43</c:v>
                </c:pt>
                <c:pt idx="637">
                  <c:v>-10.15</c:v>
                </c:pt>
                <c:pt idx="638">
                  <c:v>-9.8699999999999992</c:v>
                </c:pt>
                <c:pt idx="639">
                  <c:v>-9.16</c:v>
                </c:pt>
                <c:pt idx="640">
                  <c:v>-8.81</c:v>
                </c:pt>
                <c:pt idx="641">
                  <c:v>-8.59</c:v>
                </c:pt>
                <c:pt idx="642">
                  <c:v>-8.32</c:v>
                </c:pt>
                <c:pt idx="643">
                  <c:v>-7.92</c:v>
                </c:pt>
                <c:pt idx="644">
                  <c:v>-7.64</c:v>
                </c:pt>
                <c:pt idx="645">
                  <c:v>-7.13</c:v>
                </c:pt>
                <c:pt idx="646">
                  <c:v>-6.8</c:v>
                </c:pt>
                <c:pt idx="647">
                  <c:v>-6.64</c:v>
                </c:pt>
                <c:pt idx="648">
                  <c:v>-6.34</c:v>
                </c:pt>
                <c:pt idx="649">
                  <c:v>-6.07</c:v>
                </c:pt>
                <c:pt idx="650">
                  <c:v>-5.93</c:v>
                </c:pt>
                <c:pt idx="651">
                  <c:v>-5.79</c:v>
                </c:pt>
                <c:pt idx="652">
                  <c:v>-5.44</c:v>
                </c:pt>
                <c:pt idx="653">
                  <c:v>-5.25</c:v>
                </c:pt>
                <c:pt idx="654">
                  <c:v>-5.0199999999999996</c:v>
                </c:pt>
                <c:pt idx="655">
                  <c:v>-4.9400000000000004</c:v>
                </c:pt>
                <c:pt idx="656">
                  <c:v>-4.79</c:v>
                </c:pt>
                <c:pt idx="657">
                  <c:v>-4.53</c:v>
                </c:pt>
                <c:pt idx="658">
                  <c:v>-4.37</c:v>
                </c:pt>
                <c:pt idx="659">
                  <c:v>-4.2</c:v>
                </c:pt>
                <c:pt idx="660">
                  <c:v>-4.07</c:v>
                </c:pt>
                <c:pt idx="661">
                  <c:v>-3.98</c:v>
                </c:pt>
                <c:pt idx="662">
                  <c:v>-3.84</c:v>
                </c:pt>
                <c:pt idx="663">
                  <c:v>-3.74</c:v>
                </c:pt>
                <c:pt idx="664">
                  <c:v>-3.66</c:v>
                </c:pt>
                <c:pt idx="665">
                  <c:v>-3.53</c:v>
                </c:pt>
                <c:pt idx="666">
                  <c:v>-3.45</c:v>
                </c:pt>
                <c:pt idx="667">
                  <c:v>-3.29</c:v>
                </c:pt>
                <c:pt idx="668">
                  <c:v>-3.18</c:v>
                </c:pt>
                <c:pt idx="669">
                  <c:v>-3.07</c:v>
                </c:pt>
                <c:pt idx="670">
                  <c:v>-2.92</c:v>
                </c:pt>
                <c:pt idx="671">
                  <c:v>-2.83</c:v>
                </c:pt>
                <c:pt idx="672">
                  <c:v>-2.73</c:v>
                </c:pt>
                <c:pt idx="673">
                  <c:v>-2.66</c:v>
                </c:pt>
                <c:pt idx="674">
                  <c:v>-2.56</c:v>
                </c:pt>
                <c:pt idx="675">
                  <c:v>-2.4900000000000002</c:v>
                </c:pt>
                <c:pt idx="676">
                  <c:v>-2.44</c:v>
                </c:pt>
                <c:pt idx="677">
                  <c:v>-2.38</c:v>
                </c:pt>
                <c:pt idx="678">
                  <c:v>-2.25</c:v>
                </c:pt>
                <c:pt idx="679">
                  <c:v>-2.23</c:v>
                </c:pt>
                <c:pt idx="680">
                  <c:v>-2.11</c:v>
                </c:pt>
                <c:pt idx="681">
                  <c:v>-2.1</c:v>
                </c:pt>
                <c:pt idx="682">
                  <c:v>-2.0499999999999998</c:v>
                </c:pt>
                <c:pt idx="683">
                  <c:v>-1.96</c:v>
                </c:pt>
                <c:pt idx="684">
                  <c:v>-1.91</c:v>
                </c:pt>
                <c:pt idx="685">
                  <c:v>-1.84</c:v>
                </c:pt>
                <c:pt idx="686">
                  <c:v>-1.76</c:v>
                </c:pt>
                <c:pt idx="687">
                  <c:v>-1.74</c:v>
                </c:pt>
                <c:pt idx="688">
                  <c:v>-1.7</c:v>
                </c:pt>
                <c:pt idx="689">
                  <c:v>-1.67</c:v>
                </c:pt>
                <c:pt idx="690">
                  <c:v>-1.58</c:v>
                </c:pt>
                <c:pt idx="691">
                  <c:v>-1.56</c:v>
                </c:pt>
                <c:pt idx="692">
                  <c:v>-1.48</c:v>
                </c:pt>
                <c:pt idx="693">
                  <c:v>-1.38</c:v>
                </c:pt>
                <c:pt idx="694">
                  <c:v>-1.35</c:v>
                </c:pt>
                <c:pt idx="695">
                  <c:v>-1.37</c:v>
                </c:pt>
                <c:pt idx="696">
                  <c:v>-1.21</c:v>
                </c:pt>
                <c:pt idx="697">
                  <c:v>-1.1599999999999999</c:v>
                </c:pt>
                <c:pt idx="698">
                  <c:v>-1.1100000000000001</c:v>
                </c:pt>
                <c:pt idx="699">
                  <c:v>-1.1100000000000001</c:v>
                </c:pt>
                <c:pt idx="700">
                  <c:v>-1.06</c:v>
                </c:pt>
                <c:pt idx="701">
                  <c:v>-1.02</c:v>
                </c:pt>
                <c:pt idx="702">
                  <c:v>-0.96</c:v>
                </c:pt>
                <c:pt idx="703">
                  <c:v>-0.9</c:v>
                </c:pt>
                <c:pt idx="704">
                  <c:v>-0.89</c:v>
                </c:pt>
                <c:pt idx="705">
                  <c:v>-0.87</c:v>
                </c:pt>
                <c:pt idx="706">
                  <c:v>-0.84</c:v>
                </c:pt>
                <c:pt idx="707">
                  <c:v>-0.82</c:v>
                </c:pt>
                <c:pt idx="708">
                  <c:v>-0.78</c:v>
                </c:pt>
              </c:numCache>
            </c:numRef>
          </c:yVal>
          <c:smooth val="1"/>
          <c:extLst xmlns:c16r2="http://schemas.microsoft.com/office/drawing/2015/06/chart">
            <c:ext xmlns:c16="http://schemas.microsoft.com/office/drawing/2014/chart" uri="{C3380CC4-5D6E-409C-BE32-E72D297353CC}">
              <c16:uniqueId val="{0000000A-D501-4853-9D09-CF2B21632C93}"/>
            </c:ext>
          </c:extLst>
        </c:ser>
        <c:ser>
          <c:idx val="11"/>
          <c:order val="11"/>
          <c:tx>
            <c:strRef>
              <c:f>水平场均匀性!$P$23</c:f>
              <c:strCache>
                <c:ptCount val="1"/>
                <c:pt idx="0">
                  <c:v>X=+5</c:v>
                </c:pt>
              </c:strCache>
            </c:strRef>
          </c:tx>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水平场均匀性!$P$24:$P$732</c:f>
              <c:numCache>
                <c:formatCode>General</c:formatCode>
                <c:ptCount val="709"/>
                <c:pt idx="0">
                  <c:v>-0.68</c:v>
                </c:pt>
                <c:pt idx="1">
                  <c:v>-0.75</c:v>
                </c:pt>
                <c:pt idx="2">
                  <c:v>-0.86</c:v>
                </c:pt>
                <c:pt idx="3">
                  <c:v>-0.9</c:v>
                </c:pt>
                <c:pt idx="4">
                  <c:v>-1.06</c:v>
                </c:pt>
                <c:pt idx="5">
                  <c:v>-1.05</c:v>
                </c:pt>
                <c:pt idx="6">
                  <c:v>-1.03</c:v>
                </c:pt>
                <c:pt idx="7">
                  <c:v>-1.08</c:v>
                </c:pt>
                <c:pt idx="8">
                  <c:v>-1.1499999999999999</c:v>
                </c:pt>
                <c:pt idx="9">
                  <c:v>-1.17</c:v>
                </c:pt>
                <c:pt idx="10">
                  <c:v>-1.19</c:v>
                </c:pt>
                <c:pt idx="11">
                  <c:v>-1.2</c:v>
                </c:pt>
                <c:pt idx="12">
                  <c:v>-1.27</c:v>
                </c:pt>
                <c:pt idx="13">
                  <c:v>-1.4</c:v>
                </c:pt>
                <c:pt idx="14">
                  <c:v>-1.42</c:v>
                </c:pt>
                <c:pt idx="15">
                  <c:v>-1.45</c:v>
                </c:pt>
                <c:pt idx="16">
                  <c:v>-1.48</c:v>
                </c:pt>
                <c:pt idx="17">
                  <c:v>-1.47</c:v>
                </c:pt>
                <c:pt idx="18">
                  <c:v>-1.54</c:v>
                </c:pt>
                <c:pt idx="19">
                  <c:v>-1.61</c:v>
                </c:pt>
                <c:pt idx="20">
                  <c:v>-1.64</c:v>
                </c:pt>
                <c:pt idx="21">
                  <c:v>-1.72</c:v>
                </c:pt>
                <c:pt idx="22">
                  <c:v>-1.82</c:v>
                </c:pt>
                <c:pt idx="23">
                  <c:v>-1.84</c:v>
                </c:pt>
                <c:pt idx="24">
                  <c:v>-1.88</c:v>
                </c:pt>
                <c:pt idx="25">
                  <c:v>-1.99</c:v>
                </c:pt>
                <c:pt idx="26">
                  <c:v>-2.0299999999999998</c:v>
                </c:pt>
                <c:pt idx="27">
                  <c:v>-2.0699999999999998</c:v>
                </c:pt>
                <c:pt idx="28">
                  <c:v>-2.11</c:v>
                </c:pt>
                <c:pt idx="29">
                  <c:v>-2.2000000000000002</c:v>
                </c:pt>
                <c:pt idx="30">
                  <c:v>-2.36</c:v>
                </c:pt>
                <c:pt idx="31">
                  <c:v>-2.4300000000000002</c:v>
                </c:pt>
                <c:pt idx="32">
                  <c:v>-2.46</c:v>
                </c:pt>
                <c:pt idx="33">
                  <c:v>-2.6</c:v>
                </c:pt>
                <c:pt idx="34">
                  <c:v>-2.65</c:v>
                </c:pt>
                <c:pt idx="35">
                  <c:v>-2.72</c:v>
                </c:pt>
                <c:pt idx="36">
                  <c:v>-2.8</c:v>
                </c:pt>
                <c:pt idx="37">
                  <c:v>-2.9</c:v>
                </c:pt>
                <c:pt idx="38">
                  <c:v>-2.97</c:v>
                </c:pt>
                <c:pt idx="39">
                  <c:v>-3.11</c:v>
                </c:pt>
                <c:pt idx="40">
                  <c:v>-3.19</c:v>
                </c:pt>
                <c:pt idx="41">
                  <c:v>-3.26</c:v>
                </c:pt>
                <c:pt idx="42">
                  <c:v>-3.37</c:v>
                </c:pt>
                <c:pt idx="43">
                  <c:v>-3.47</c:v>
                </c:pt>
                <c:pt idx="44">
                  <c:v>-3.57</c:v>
                </c:pt>
                <c:pt idx="45">
                  <c:v>-3.75</c:v>
                </c:pt>
                <c:pt idx="46">
                  <c:v>-3.82</c:v>
                </c:pt>
                <c:pt idx="47">
                  <c:v>-3.89</c:v>
                </c:pt>
                <c:pt idx="48">
                  <c:v>-4.03</c:v>
                </c:pt>
                <c:pt idx="49">
                  <c:v>-4.29</c:v>
                </c:pt>
                <c:pt idx="50">
                  <c:v>-4.3600000000000003</c:v>
                </c:pt>
                <c:pt idx="51">
                  <c:v>-4.58</c:v>
                </c:pt>
                <c:pt idx="52">
                  <c:v>-4.6900000000000004</c:v>
                </c:pt>
                <c:pt idx="53">
                  <c:v>-4.79</c:v>
                </c:pt>
                <c:pt idx="54">
                  <c:v>-4.95</c:v>
                </c:pt>
                <c:pt idx="55">
                  <c:v>-5.13</c:v>
                </c:pt>
                <c:pt idx="56">
                  <c:v>-5.42</c:v>
                </c:pt>
                <c:pt idx="57">
                  <c:v>-5.52</c:v>
                </c:pt>
                <c:pt idx="58">
                  <c:v>-5.64</c:v>
                </c:pt>
                <c:pt idx="59">
                  <c:v>-5.95</c:v>
                </c:pt>
                <c:pt idx="60">
                  <c:v>-6.25</c:v>
                </c:pt>
                <c:pt idx="61">
                  <c:v>-6.4</c:v>
                </c:pt>
                <c:pt idx="62">
                  <c:v>-6.71</c:v>
                </c:pt>
                <c:pt idx="63">
                  <c:v>-6.9</c:v>
                </c:pt>
                <c:pt idx="64">
                  <c:v>-7.25</c:v>
                </c:pt>
                <c:pt idx="65">
                  <c:v>-7.45</c:v>
                </c:pt>
                <c:pt idx="66">
                  <c:v>-7.82</c:v>
                </c:pt>
                <c:pt idx="67">
                  <c:v>-8.0299999999999994</c:v>
                </c:pt>
                <c:pt idx="68">
                  <c:v>-8.51</c:v>
                </c:pt>
                <c:pt idx="69">
                  <c:v>-8.7200000000000006</c:v>
                </c:pt>
                <c:pt idx="70">
                  <c:v>-8.9499999999999993</c:v>
                </c:pt>
                <c:pt idx="71">
                  <c:v>-9.24</c:v>
                </c:pt>
                <c:pt idx="72">
                  <c:v>-9.65</c:v>
                </c:pt>
                <c:pt idx="73">
                  <c:v>-10.02</c:v>
                </c:pt>
                <c:pt idx="74">
                  <c:v>-10.96</c:v>
                </c:pt>
                <c:pt idx="75">
                  <c:v>-11.3</c:v>
                </c:pt>
                <c:pt idx="76">
                  <c:v>-11.59</c:v>
                </c:pt>
                <c:pt idx="77">
                  <c:v>-12.19</c:v>
                </c:pt>
                <c:pt idx="78">
                  <c:v>-12.65</c:v>
                </c:pt>
                <c:pt idx="79">
                  <c:v>-13.46</c:v>
                </c:pt>
                <c:pt idx="80">
                  <c:v>-13.96</c:v>
                </c:pt>
                <c:pt idx="81">
                  <c:v>-14.68</c:v>
                </c:pt>
                <c:pt idx="82">
                  <c:v>-15.53</c:v>
                </c:pt>
                <c:pt idx="83">
                  <c:v>-16.93</c:v>
                </c:pt>
                <c:pt idx="84">
                  <c:v>-17.55</c:v>
                </c:pt>
                <c:pt idx="85">
                  <c:v>-18.899999999999999</c:v>
                </c:pt>
                <c:pt idx="86">
                  <c:v>-19.48</c:v>
                </c:pt>
                <c:pt idx="87">
                  <c:v>-21.31</c:v>
                </c:pt>
                <c:pt idx="88">
                  <c:v>-22.01</c:v>
                </c:pt>
                <c:pt idx="89">
                  <c:v>-23.59</c:v>
                </c:pt>
                <c:pt idx="90">
                  <c:v>-25.36</c:v>
                </c:pt>
                <c:pt idx="91">
                  <c:v>-26.86</c:v>
                </c:pt>
                <c:pt idx="92">
                  <c:v>-28.74</c:v>
                </c:pt>
                <c:pt idx="93">
                  <c:v>-30.33</c:v>
                </c:pt>
                <c:pt idx="94">
                  <c:v>-32.65</c:v>
                </c:pt>
                <c:pt idx="95">
                  <c:v>-34.85</c:v>
                </c:pt>
                <c:pt idx="96">
                  <c:v>-36.53</c:v>
                </c:pt>
                <c:pt idx="97">
                  <c:v>-39.43</c:v>
                </c:pt>
                <c:pt idx="98">
                  <c:v>-42.38</c:v>
                </c:pt>
                <c:pt idx="99">
                  <c:v>-44.75</c:v>
                </c:pt>
                <c:pt idx="100">
                  <c:v>-47.3</c:v>
                </c:pt>
                <c:pt idx="101">
                  <c:v>-49.32</c:v>
                </c:pt>
                <c:pt idx="102">
                  <c:v>-51.26</c:v>
                </c:pt>
                <c:pt idx="103">
                  <c:v>-51.86</c:v>
                </c:pt>
                <c:pt idx="104">
                  <c:v>-52.03</c:v>
                </c:pt>
                <c:pt idx="105">
                  <c:v>-50.15</c:v>
                </c:pt>
                <c:pt idx="106">
                  <c:v>-45.76</c:v>
                </c:pt>
                <c:pt idx="107">
                  <c:v>-36.94</c:v>
                </c:pt>
                <c:pt idx="108">
                  <c:v>-24.35</c:v>
                </c:pt>
                <c:pt idx="109">
                  <c:v>-6.36</c:v>
                </c:pt>
                <c:pt idx="110">
                  <c:v>18.89</c:v>
                </c:pt>
                <c:pt idx="111">
                  <c:v>52.78</c:v>
                </c:pt>
                <c:pt idx="112">
                  <c:v>95.77</c:v>
                </c:pt>
                <c:pt idx="113">
                  <c:v>151.5</c:v>
                </c:pt>
                <c:pt idx="114">
                  <c:v>220.66</c:v>
                </c:pt>
                <c:pt idx="115">
                  <c:v>304.81</c:v>
                </c:pt>
                <c:pt idx="116">
                  <c:v>408.37</c:v>
                </c:pt>
                <c:pt idx="117">
                  <c:v>533.59</c:v>
                </c:pt>
                <c:pt idx="118">
                  <c:v>689.31</c:v>
                </c:pt>
                <c:pt idx="119">
                  <c:v>881.82</c:v>
                </c:pt>
                <c:pt idx="120">
                  <c:v>1131.32</c:v>
                </c:pt>
                <c:pt idx="121">
                  <c:v>1459.54</c:v>
                </c:pt>
                <c:pt idx="122">
                  <c:v>1912.99</c:v>
                </c:pt>
                <c:pt idx="123">
                  <c:v>2582.02</c:v>
                </c:pt>
                <c:pt idx="124">
                  <c:v>3718.16</c:v>
                </c:pt>
                <c:pt idx="125">
                  <c:v>7578.3950000000004</c:v>
                </c:pt>
                <c:pt idx="126">
                  <c:v>8999.89</c:v>
                </c:pt>
                <c:pt idx="127">
                  <c:v>9350.92</c:v>
                </c:pt>
                <c:pt idx="128">
                  <c:v>9700.7199999999993</c:v>
                </c:pt>
                <c:pt idx="129">
                  <c:v>9892.31</c:v>
                </c:pt>
                <c:pt idx="130">
                  <c:v>9973.1200000000008</c:v>
                </c:pt>
                <c:pt idx="131">
                  <c:v>10003.450000000001</c:v>
                </c:pt>
                <c:pt idx="132">
                  <c:v>10013.69</c:v>
                </c:pt>
                <c:pt idx="133">
                  <c:v>10018.17</c:v>
                </c:pt>
                <c:pt idx="134">
                  <c:v>10019.6</c:v>
                </c:pt>
                <c:pt idx="135">
                  <c:v>10020.299999999999</c:v>
                </c:pt>
                <c:pt idx="136">
                  <c:v>10021.17</c:v>
                </c:pt>
                <c:pt idx="137">
                  <c:v>10023.65</c:v>
                </c:pt>
                <c:pt idx="138">
                  <c:v>10024.48</c:v>
                </c:pt>
                <c:pt idx="139">
                  <c:v>10023.68</c:v>
                </c:pt>
                <c:pt idx="140">
                  <c:v>10023.51</c:v>
                </c:pt>
                <c:pt idx="141">
                  <c:v>10020.44</c:v>
                </c:pt>
                <c:pt idx="142">
                  <c:v>10018.74</c:v>
                </c:pt>
                <c:pt idx="143">
                  <c:v>10019.280000000001</c:v>
                </c:pt>
                <c:pt idx="144">
                  <c:v>10021.44</c:v>
                </c:pt>
                <c:pt idx="145">
                  <c:v>10023.040000000001</c:v>
                </c:pt>
                <c:pt idx="146">
                  <c:v>10024.08</c:v>
                </c:pt>
                <c:pt idx="147">
                  <c:v>10025.75</c:v>
                </c:pt>
                <c:pt idx="148">
                  <c:v>10026.36</c:v>
                </c:pt>
                <c:pt idx="149">
                  <c:v>10028.19</c:v>
                </c:pt>
                <c:pt idx="150">
                  <c:v>10028.67</c:v>
                </c:pt>
                <c:pt idx="151">
                  <c:v>10029.4</c:v>
                </c:pt>
                <c:pt idx="152">
                  <c:v>10030.33</c:v>
                </c:pt>
                <c:pt idx="153">
                  <c:v>10031.02</c:v>
                </c:pt>
                <c:pt idx="154">
                  <c:v>10035.450000000001</c:v>
                </c:pt>
                <c:pt idx="155">
                  <c:v>10041.07</c:v>
                </c:pt>
                <c:pt idx="156">
                  <c:v>10045.19</c:v>
                </c:pt>
                <c:pt idx="157">
                  <c:v>10047.76</c:v>
                </c:pt>
                <c:pt idx="158">
                  <c:v>10050.67</c:v>
                </c:pt>
                <c:pt idx="159">
                  <c:v>10054.549999999999</c:v>
                </c:pt>
                <c:pt idx="160">
                  <c:v>10057.379999999999</c:v>
                </c:pt>
                <c:pt idx="161">
                  <c:v>10057.19</c:v>
                </c:pt>
                <c:pt idx="162">
                  <c:v>10057.459999999999</c:v>
                </c:pt>
                <c:pt idx="163">
                  <c:v>10057.530000000001</c:v>
                </c:pt>
                <c:pt idx="164">
                  <c:v>10058.86</c:v>
                </c:pt>
                <c:pt idx="165">
                  <c:v>10062.030000000001</c:v>
                </c:pt>
                <c:pt idx="166">
                  <c:v>10067.19</c:v>
                </c:pt>
                <c:pt idx="167">
                  <c:v>10072.879999999999</c:v>
                </c:pt>
                <c:pt idx="168">
                  <c:v>10077.26</c:v>
                </c:pt>
                <c:pt idx="169">
                  <c:v>10081.06</c:v>
                </c:pt>
                <c:pt idx="170">
                  <c:v>10084.66</c:v>
                </c:pt>
                <c:pt idx="171">
                  <c:v>10088.64</c:v>
                </c:pt>
                <c:pt idx="172">
                  <c:v>10096.74</c:v>
                </c:pt>
                <c:pt idx="173">
                  <c:v>10104.83</c:v>
                </c:pt>
                <c:pt idx="174">
                  <c:v>10112.66</c:v>
                </c:pt>
                <c:pt idx="175">
                  <c:v>10118.91</c:v>
                </c:pt>
                <c:pt idx="176">
                  <c:v>10125.76</c:v>
                </c:pt>
                <c:pt idx="177">
                  <c:v>10134.61</c:v>
                </c:pt>
                <c:pt idx="178">
                  <c:v>10144.07</c:v>
                </c:pt>
                <c:pt idx="179">
                  <c:v>10149.84</c:v>
                </c:pt>
                <c:pt idx="180">
                  <c:v>10160.77</c:v>
                </c:pt>
                <c:pt idx="181">
                  <c:v>10179.120000000001</c:v>
                </c:pt>
                <c:pt idx="182">
                  <c:v>10221.709999999999</c:v>
                </c:pt>
                <c:pt idx="183">
                  <c:v>10072.879999999999</c:v>
                </c:pt>
                <c:pt idx="184">
                  <c:v>10077.74</c:v>
                </c:pt>
                <c:pt idx="185">
                  <c:v>10090.48</c:v>
                </c:pt>
                <c:pt idx="186">
                  <c:v>10095.42</c:v>
                </c:pt>
                <c:pt idx="187">
                  <c:v>10098.5</c:v>
                </c:pt>
                <c:pt idx="188">
                  <c:v>10100.41</c:v>
                </c:pt>
                <c:pt idx="189">
                  <c:v>10101.200000000001</c:v>
                </c:pt>
                <c:pt idx="190">
                  <c:v>10100.81</c:v>
                </c:pt>
                <c:pt idx="191">
                  <c:v>10099.64</c:v>
                </c:pt>
                <c:pt idx="192">
                  <c:v>10103.549999999999</c:v>
                </c:pt>
                <c:pt idx="193">
                  <c:v>10112.86</c:v>
                </c:pt>
                <c:pt idx="194">
                  <c:v>10122.1</c:v>
                </c:pt>
                <c:pt idx="195">
                  <c:v>10126.86</c:v>
                </c:pt>
                <c:pt idx="196">
                  <c:v>10134.25</c:v>
                </c:pt>
                <c:pt idx="197">
                  <c:v>10138.91</c:v>
                </c:pt>
                <c:pt idx="198">
                  <c:v>10141.950000000001</c:v>
                </c:pt>
                <c:pt idx="199">
                  <c:v>10144.68</c:v>
                </c:pt>
                <c:pt idx="200">
                  <c:v>10145.57</c:v>
                </c:pt>
                <c:pt idx="201">
                  <c:v>10146.75</c:v>
                </c:pt>
                <c:pt idx="202">
                  <c:v>10147.51</c:v>
                </c:pt>
                <c:pt idx="203">
                  <c:v>10151.27</c:v>
                </c:pt>
                <c:pt idx="204">
                  <c:v>10152.93</c:v>
                </c:pt>
                <c:pt idx="205">
                  <c:v>10152.799999999999</c:v>
                </c:pt>
                <c:pt idx="206">
                  <c:v>10151.299999999999</c:v>
                </c:pt>
                <c:pt idx="207">
                  <c:v>10148.41</c:v>
                </c:pt>
                <c:pt idx="208">
                  <c:v>10148.64</c:v>
                </c:pt>
                <c:pt idx="209">
                  <c:v>10148.82</c:v>
                </c:pt>
                <c:pt idx="210">
                  <c:v>10145.82</c:v>
                </c:pt>
                <c:pt idx="211">
                  <c:v>10140.39</c:v>
                </c:pt>
                <c:pt idx="212">
                  <c:v>10140.98</c:v>
                </c:pt>
                <c:pt idx="213">
                  <c:v>10144.82</c:v>
                </c:pt>
                <c:pt idx="214">
                  <c:v>10147.99</c:v>
                </c:pt>
                <c:pt idx="215">
                  <c:v>10151.9</c:v>
                </c:pt>
                <c:pt idx="216">
                  <c:v>10155.57</c:v>
                </c:pt>
                <c:pt idx="217">
                  <c:v>10153.34</c:v>
                </c:pt>
                <c:pt idx="218">
                  <c:v>10150.799999999999</c:v>
                </c:pt>
                <c:pt idx="219">
                  <c:v>10154.15</c:v>
                </c:pt>
                <c:pt idx="220">
                  <c:v>10158.459999999999</c:v>
                </c:pt>
                <c:pt idx="221">
                  <c:v>10166.73</c:v>
                </c:pt>
                <c:pt idx="222">
                  <c:v>10171.540000000001</c:v>
                </c:pt>
                <c:pt idx="223">
                  <c:v>10172.81</c:v>
                </c:pt>
                <c:pt idx="224">
                  <c:v>10177.370000000001</c:v>
                </c:pt>
                <c:pt idx="225">
                  <c:v>10182.68</c:v>
                </c:pt>
                <c:pt idx="226">
                  <c:v>10185.52</c:v>
                </c:pt>
                <c:pt idx="227">
                  <c:v>10188.91</c:v>
                </c:pt>
                <c:pt idx="228">
                  <c:v>10188.75</c:v>
                </c:pt>
                <c:pt idx="229">
                  <c:v>10190.790000000001</c:v>
                </c:pt>
                <c:pt idx="230">
                  <c:v>10196.42</c:v>
                </c:pt>
                <c:pt idx="231">
                  <c:v>10206.35</c:v>
                </c:pt>
                <c:pt idx="232">
                  <c:v>10214.799999999999</c:v>
                </c:pt>
                <c:pt idx="233">
                  <c:v>10218.73</c:v>
                </c:pt>
                <c:pt idx="234">
                  <c:v>10220.52</c:v>
                </c:pt>
                <c:pt idx="235">
                  <c:v>10228.99</c:v>
                </c:pt>
                <c:pt idx="236">
                  <c:v>10234.459999999999</c:v>
                </c:pt>
                <c:pt idx="237">
                  <c:v>10239.469999999999</c:v>
                </c:pt>
                <c:pt idx="238">
                  <c:v>10248.82</c:v>
                </c:pt>
                <c:pt idx="239">
                  <c:v>10267.879999999999</c:v>
                </c:pt>
                <c:pt idx="240">
                  <c:v>10263.67</c:v>
                </c:pt>
                <c:pt idx="241">
                  <c:v>10235.67</c:v>
                </c:pt>
                <c:pt idx="242">
                  <c:v>10229.200000000001</c:v>
                </c:pt>
                <c:pt idx="243">
                  <c:v>10223.99</c:v>
                </c:pt>
                <c:pt idx="244">
                  <c:v>10218.31</c:v>
                </c:pt>
                <c:pt idx="245">
                  <c:v>10212.39</c:v>
                </c:pt>
                <c:pt idx="246">
                  <c:v>10210.23</c:v>
                </c:pt>
                <c:pt idx="247">
                  <c:v>10209.49</c:v>
                </c:pt>
                <c:pt idx="248">
                  <c:v>10208.18</c:v>
                </c:pt>
                <c:pt idx="249">
                  <c:v>10205.49</c:v>
                </c:pt>
                <c:pt idx="250">
                  <c:v>10204.32</c:v>
                </c:pt>
                <c:pt idx="251">
                  <c:v>10204.709999999999</c:v>
                </c:pt>
                <c:pt idx="252">
                  <c:v>10204.74</c:v>
                </c:pt>
                <c:pt idx="253">
                  <c:v>10204.83</c:v>
                </c:pt>
                <c:pt idx="254">
                  <c:v>10204.549999999999</c:v>
                </c:pt>
                <c:pt idx="255">
                  <c:v>10202.780000000001</c:v>
                </c:pt>
                <c:pt idx="256">
                  <c:v>10202.92</c:v>
                </c:pt>
                <c:pt idx="257">
                  <c:v>10203.299999999999</c:v>
                </c:pt>
                <c:pt idx="258">
                  <c:v>10202.18</c:v>
                </c:pt>
                <c:pt idx="259">
                  <c:v>10201.92</c:v>
                </c:pt>
                <c:pt idx="260">
                  <c:v>10201.91</c:v>
                </c:pt>
                <c:pt idx="261">
                  <c:v>10200.83</c:v>
                </c:pt>
                <c:pt idx="262">
                  <c:v>10197.969999999999</c:v>
                </c:pt>
                <c:pt idx="263">
                  <c:v>10195.73</c:v>
                </c:pt>
                <c:pt idx="264">
                  <c:v>10193.42</c:v>
                </c:pt>
                <c:pt idx="265">
                  <c:v>10190.16</c:v>
                </c:pt>
                <c:pt idx="266">
                  <c:v>10187.39</c:v>
                </c:pt>
                <c:pt idx="267">
                  <c:v>10183.48</c:v>
                </c:pt>
                <c:pt idx="268">
                  <c:v>10180.65</c:v>
                </c:pt>
                <c:pt idx="269">
                  <c:v>10176.48</c:v>
                </c:pt>
                <c:pt idx="270">
                  <c:v>10174.5</c:v>
                </c:pt>
                <c:pt idx="271">
                  <c:v>10174.6</c:v>
                </c:pt>
                <c:pt idx="272">
                  <c:v>10174.969999999999</c:v>
                </c:pt>
                <c:pt idx="273">
                  <c:v>10175.19</c:v>
                </c:pt>
                <c:pt idx="274">
                  <c:v>10176.61</c:v>
                </c:pt>
                <c:pt idx="275">
                  <c:v>10179.540000000001</c:v>
                </c:pt>
                <c:pt idx="276">
                  <c:v>10180.780000000001</c:v>
                </c:pt>
                <c:pt idx="277">
                  <c:v>10182.56</c:v>
                </c:pt>
                <c:pt idx="278">
                  <c:v>10183.879999999999</c:v>
                </c:pt>
                <c:pt idx="279">
                  <c:v>10187.1</c:v>
                </c:pt>
                <c:pt idx="280">
                  <c:v>10190.61</c:v>
                </c:pt>
                <c:pt idx="281">
                  <c:v>10194.709999999999</c:v>
                </c:pt>
                <c:pt idx="282">
                  <c:v>10198.44</c:v>
                </c:pt>
                <c:pt idx="283">
                  <c:v>10201.76</c:v>
                </c:pt>
                <c:pt idx="284">
                  <c:v>10205.99</c:v>
                </c:pt>
                <c:pt idx="285">
                  <c:v>10208.82</c:v>
                </c:pt>
                <c:pt idx="286">
                  <c:v>10211.11</c:v>
                </c:pt>
                <c:pt idx="287">
                  <c:v>10215.86</c:v>
                </c:pt>
                <c:pt idx="288">
                  <c:v>10219.83</c:v>
                </c:pt>
                <c:pt idx="289">
                  <c:v>10225.34</c:v>
                </c:pt>
                <c:pt idx="290">
                  <c:v>10230.799999999999</c:v>
                </c:pt>
                <c:pt idx="291">
                  <c:v>10235.9</c:v>
                </c:pt>
                <c:pt idx="292">
                  <c:v>10240.81</c:v>
                </c:pt>
                <c:pt idx="293">
                  <c:v>10244.32</c:v>
                </c:pt>
                <c:pt idx="294">
                  <c:v>10246.77</c:v>
                </c:pt>
                <c:pt idx="295">
                  <c:v>10251.31</c:v>
                </c:pt>
                <c:pt idx="296">
                  <c:v>10262.049999999999</c:v>
                </c:pt>
                <c:pt idx="297">
                  <c:v>10290.09</c:v>
                </c:pt>
                <c:pt idx="298">
                  <c:v>10215.58</c:v>
                </c:pt>
                <c:pt idx="299">
                  <c:v>10219.84</c:v>
                </c:pt>
                <c:pt idx="300">
                  <c:v>10216.280000000001</c:v>
                </c:pt>
                <c:pt idx="301">
                  <c:v>10211.91</c:v>
                </c:pt>
                <c:pt idx="302">
                  <c:v>10209.32</c:v>
                </c:pt>
                <c:pt idx="303">
                  <c:v>10207.5</c:v>
                </c:pt>
                <c:pt idx="304">
                  <c:v>10207.19</c:v>
                </c:pt>
                <c:pt idx="305">
                  <c:v>10207.01</c:v>
                </c:pt>
                <c:pt idx="306">
                  <c:v>10203.959999999999</c:v>
                </c:pt>
                <c:pt idx="307">
                  <c:v>10200.49</c:v>
                </c:pt>
                <c:pt idx="308">
                  <c:v>10196.4</c:v>
                </c:pt>
                <c:pt idx="309">
                  <c:v>10198.549999999999</c:v>
                </c:pt>
                <c:pt idx="310">
                  <c:v>10198.64</c:v>
                </c:pt>
                <c:pt idx="311">
                  <c:v>10196.66</c:v>
                </c:pt>
                <c:pt idx="312">
                  <c:v>10196.64</c:v>
                </c:pt>
                <c:pt idx="313">
                  <c:v>10196.629999999999</c:v>
                </c:pt>
                <c:pt idx="314">
                  <c:v>10196.74</c:v>
                </c:pt>
                <c:pt idx="315">
                  <c:v>10199.89</c:v>
                </c:pt>
                <c:pt idx="316">
                  <c:v>10200.15</c:v>
                </c:pt>
                <c:pt idx="317">
                  <c:v>10200.530000000001</c:v>
                </c:pt>
                <c:pt idx="318">
                  <c:v>10203.69</c:v>
                </c:pt>
                <c:pt idx="319">
                  <c:v>10206.66</c:v>
                </c:pt>
                <c:pt idx="320">
                  <c:v>10207.049999999999</c:v>
                </c:pt>
                <c:pt idx="321">
                  <c:v>10207.06</c:v>
                </c:pt>
                <c:pt idx="322">
                  <c:v>10207.34</c:v>
                </c:pt>
                <c:pt idx="323">
                  <c:v>10208.64</c:v>
                </c:pt>
                <c:pt idx="324">
                  <c:v>10211.790000000001</c:v>
                </c:pt>
                <c:pt idx="325">
                  <c:v>10213.280000000001</c:v>
                </c:pt>
                <c:pt idx="326">
                  <c:v>10213.1</c:v>
                </c:pt>
                <c:pt idx="327">
                  <c:v>10211.219999999999</c:v>
                </c:pt>
                <c:pt idx="328">
                  <c:v>10211.879999999999</c:v>
                </c:pt>
                <c:pt idx="329">
                  <c:v>10218.370000000001</c:v>
                </c:pt>
                <c:pt idx="330">
                  <c:v>10222.030000000001</c:v>
                </c:pt>
                <c:pt idx="331">
                  <c:v>10223.48</c:v>
                </c:pt>
                <c:pt idx="332">
                  <c:v>10225.959999999999</c:v>
                </c:pt>
                <c:pt idx="333">
                  <c:v>10228.299999999999</c:v>
                </c:pt>
                <c:pt idx="334">
                  <c:v>10231.030000000001</c:v>
                </c:pt>
                <c:pt idx="335">
                  <c:v>10230.870000000001</c:v>
                </c:pt>
                <c:pt idx="336">
                  <c:v>10231.09</c:v>
                </c:pt>
                <c:pt idx="337">
                  <c:v>10231.59</c:v>
                </c:pt>
                <c:pt idx="338">
                  <c:v>10234.049999999999</c:v>
                </c:pt>
                <c:pt idx="339">
                  <c:v>10235.620000000001</c:v>
                </c:pt>
                <c:pt idx="340">
                  <c:v>10237.24</c:v>
                </c:pt>
                <c:pt idx="341">
                  <c:v>10239.35</c:v>
                </c:pt>
                <c:pt idx="342">
                  <c:v>10241.92</c:v>
                </c:pt>
                <c:pt idx="343">
                  <c:v>10243.58</c:v>
                </c:pt>
                <c:pt idx="344">
                  <c:v>10246.01</c:v>
                </c:pt>
                <c:pt idx="345">
                  <c:v>10248.92</c:v>
                </c:pt>
                <c:pt idx="346">
                  <c:v>10251.24</c:v>
                </c:pt>
                <c:pt idx="347">
                  <c:v>10252.969999999999</c:v>
                </c:pt>
                <c:pt idx="348">
                  <c:v>10253.01</c:v>
                </c:pt>
                <c:pt idx="349">
                  <c:v>10256.73</c:v>
                </c:pt>
                <c:pt idx="350">
                  <c:v>10260.67</c:v>
                </c:pt>
                <c:pt idx="351">
                  <c:v>10257.83</c:v>
                </c:pt>
                <c:pt idx="352">
                  <c:v>10258.18</c:v>
                </c:pt>
                <c:pt idx="353">
                  <c:v>10261.959999999999</c:v>
                </c:pt>
                <c:pt idx="354">
                  <c:v>10270.67</c:v>
                </c:pt>
                <c:pt idx="355">
                  <c:v>10268.65</c:v>
                </c:pt>
                <c:pt idx="356">
                  <c:v>10271.36</c:v>
                </c:pt>
                <c:pt idx="357">
                  <c:v>10270.32</c:v>
                </c:pt>
                <c:pt idx="358">
                  <c:v>10270.64</c:v>
                </c:pt>
                <c:pt idx="359">
                  <c:v>10271.790000000001</c:v>
                </c:pt>
                <c:pt idx="360">
                  <c:v>10271.76</c:v>
                </c:pt>
                <c:pt idx="361">
                  <c:v>10273.450000000001</c:v>
                </c:pt>
                <c:pt idx="362">
                  <c:v>10274.44</c:v>
                </c:pt>
                <c:pt idx="363">
                  <c:v>10278.11</c:v>
                </c:pt>
                <c:pt idx="364">
                  <c:v>10285.120000000001</c:v>
                </c:pt>
                <c:pt idx="365">
                  <c:v>10287.24</c:v>
                </c:pt>
                <c:pt idx="366">
                  <c:v>10286.25</c:v>
                </c:pt>
                <c:pt idx="367">
                  <c:v>10287.69</c:v>
                </c:pt>
                <c:pt idx="368">
                  <c:v>10286.81</c:v>
                </c:pt>
                <c:pt idx="369">
                  <c:v>10286.09</c:v>
                </c:pt>
                <c:pt idx="370">
                  <c:v>10287.52</c:v>
                </c:pt>
                <c:pt idx="371">
                  <c:v>10287.75</c:v>
                </c:pt>
                <c:pt idx="372">
                  <c:v>10287.459999999999</c:v>
                </c:pt>
                <c:pt idx="373">
                  <c:v>10287.030000000001</c:v>
                </c:pt>
                <c:pt idx="374">
                  <c:v>10285.33</c:v>
                </c:pt>
                <c:pt idx="375">
                  <c:v>10285.469999999999</c:v>
                </c:pt>
                <c:pt idx="376">
                  <c:v>10285</c:v>
                </c:pt>
                <c:pt idx="377">
                  <c:v>10284.43</c:v>
                </c:pt>
                <c:pt idx="378">
                  <c:v>10283.06</c:v>
                </c:pt>
                <c:pt idx="379">
                  <c:v>10279.07</c:v>
                </c:pt>
                <c:pt idx="380">
                  <c:v>10282</c:v>
                </c:pt>
                <c:pt idx="381">
                  <c:v>10280.93</c:v>
                </c:pt>
                <c:pt idx="382">
                  <c:v>10276.57</c:v>
                </c:pt>
                <c:pt idx="383">
                  <c:v>10271.11</c:v>
                </c:pt>
                <c:pt idx="384">
                  <c:v>10270.67</c:v>
                </c:pt>
                <c:pt idx="385">
                  <c:v>10271.68</c:v>
                </c:pt>
                <c:pt idx="386">
                  <c:v>10271.540000000001</c:v>
                </c:pt>
                <c:pt idx="387">
                  <c:v>10267.469999999999</c:v>
                </c:pt>
                <c:pt idx="388">
                  <c:v>10265.99</c:v>
                </c:pt>
                <c:pt idx="389">
                  <c:v>10264.61</c:v>
                </c:pt>
                <c:pt idx="390">
                  <c:v>10264.629999999999</c:v>
                </c:pt>
                <c:pt idx="391">
                  <c:v>10263.219999999999</c:v>
                </c:pt>
                <c:pt idx="392">
                  <c:v>10262.93</c:v>
                </c:pt>
                <c:pt idx="393">
                  <c:v>10261.66</c:v>
                </c:pt>
                <c:pt idx="394">
                  <c:v>10260.620000000001</c:v>
                </c:pt>
                <c:pt idx="395">
                  <c:v>10262.049999999999</c:v>
                </c:pt>
                <c:pt idx="396">
                  <c:v>10263.86</c:v>
                </c:pt>
                <c:pt idx="397">
                  <c:v>10265.24</c:v>
                </c:pt>
                <c:pt idx="398">
                  <c:v>10265.799999999999</c:v>
                </c:pt>
                <c:pt idx="399">
                  <c:v>10264.969999999999</c:v>
                </c:pt>
                <c:pt idx="400">
                  <c:v>10264.799999999999</c:v>
                </c:pt>
                <c:pt idx="401">
                  <c:v>10264.450000000001</c:v>
                </c:pt>
                <c:pt idx="402">
                  <c:v>10264.75</c:v>
                </c:pt>
                <c:pt idx="403">
                  <c:v>10264.64</c:v>
                </c:pt>
                <c:pt idx="404">
                  <c:v>10264.52</c:v>
                </c:pt>
                <c:pt idx="405">
                  <c:v>10264.709999999999</c:v>
                </c:pt>
                <c:pt idx="406">
                  <c:v>10263.35</c:v>
                </c:pt>
                <c:pt idx="407">
                  <c:v>10262.780000000001</c:v>
                </c:pt>
                <c:pt idx="408">
                  <c:v>10261.34</c:v>
                </c:pt>
                <c:pt idx="409">
                  <c:v>10264.4</c:v>
                </c:pt>
                <c:pt idx="410">
                  <c:v>10271.48</c:v>
                </c:pt>
                <c:pt idx="411">
                  <c:v>10289.64</c:v>
                </c:pt>
                <c:pt idx="412">
                  <c:v>10202.25</c:v>
                </c:pt>
                <c:pt idx="413">
                  <c:v>10204.129999999999</c:v>
                </c:pt>
                <c:pt idx="414">
                  <c:v>10220.629999999999</c:v>
                </c:pt>
                <c:pt idx="415">
                  <c:v>10234.59</c:v>
                </c:pt>
                <c:pt idx="416">
                  <c:v>10252.530000000001</c:v>
                </c:pt>
                <c:pt idx="417">
                  <c:v>10271.620000000001</c:v>
                </c:pt>
                <c:pt idx="418">
                  <c:v>10288.02</c:v>
                </c:pt>
                <c:pt idx="419">
                  <c:v>10302.27</c:v>
                </c:pt>
                <c:pt idx="420">
                  <c:v>10309.68</c:v>
                </c:pt>
                <c:pt idx="421">
                  <c:v>10318.030000000001</c:v>
                </c:pt>
                <c:pt idx="422">
                  <c:v>10322.92</c:v>
                </c:pt>
                <c:pt idx="423">
                  <c:v>10326.299999999999</c:v>
                </c:pt>
                <c:pt idx="424">
                  <c:v>10327.61</c:v>
                </c:pt>
                <c:pt idx="425">
                  <c:v>10327.66</c:v>
                </c:pt>
                <c:pt idx="426">
                  <c:v>10326.99</c:v>
                </c:pt>
                <c:pt idx="427">
                  <c:v>10325.58</c:v>
                </c:pt>
                <c:pt idx="428">
                  <c:v>10324.67</c:v>
                </c:pt>
                <c:pt idx="429">
                  <c:v>10322.32</c:v>
                </c:pt>
                <c:pt idx="430">
                  <c:v>10320.74</c:v>
                </c:pt>
                <c:pt idx="431">
                  <c:v>10318.66</c:v>
                </c:pt>
                <c:pt idx="432">
                  <c:v>10316.549999999999</c:v>
                </c:pt>
                <c:pt idx="433">
                  <c:v>10316.120000000001</c:v>
                </c:pt>
                <c:pt idx="434">
                  <c:v>10314.02</c:v>
                </c:pt>
                <c:pt idx="435">
                  <c:v>10312.09</c:v>
                </c:pt>
                <c:pt idx="436">
                  <c:v>10310.540000000001</c:v>
                </c:pt>
                <c:pt idx="437">
                  <c:v>10309.83</c:v>
                </c:pt>
                <c:pt idx="438">
                  <c:v>10308.620000000001</c:v>
                </c:pt>
                <c:pt idx="439">
                  <c:v>10307.200000000001</c:v>
                </c:pt>
                <c:pt idx="440">
                  <c:v>10305.280000000001</c:v>
                </c:pt>
                <c:pt idx="441">
                  <c:v>10304.969999999999</c:v>
                </c:pt>
                <c:pt idx="442">
                  <c:v>10305.1</c:v>
                </c:pt>
                <c:pt idx="443">
                  <c:v>10303.94</c:v>
                </c:pt>
                <c:pt idx="444">
                  <c:v>10303.879999999999</c:v>
                </c:pt>
                <c:pt idx="445">
                  <c:v>10302.1</c:v>
                </c:pt>
                <c:pt idx="446">
                  <c:v>10302.040000000001</c:v>
                </c:pt>
                <c:pt idx="447">
                  <c:v>10300.99</c:v>
                </c:pt>
                <c:pt idx="448">
                  <c:v>10300.73</c:v>
                </c:pt>
                <c:pt idx="449">
                  <c:v>10300.040000000001</c:v>
                </c:pt>
                <c:pt idx="450">
                  <c:v>10299.59</c:v>
                </c:pt>
                <c:pt idx="451">
                  <c:v>10299.049999999999</c:v>
                </c:pt>
                <c:pt idx="452">
                  <c:v>10299.030000000001</c:v>
                </c:pt>
                <c:pt idx="453">
                  <c:v>10299.31</c:v>
                </c:pt>
                <c:pt idx="454">
                  <c:v>10298.99</c:v>
                </c:pt>
                <c:pt idx="455">
                  <c:v>10299.049999999999</c:v>
                </c:pt>
                <c:pt idx="456">
                  <c:v>10299.23</c:v>
                </c:pt>
                <c:pt idx="457">
                  <c:v>10299.07</c:v>
                </c:pt>
                <c:pt idx="458">
                  <c:v>10298.99</c:v>
                </c:pt>
                <c:pt idx="459">
                  <c:v>10299.09</c:v>
                </c:pt>
                <c:pt idx="460">
                  <c:v>10299.379999999999</c:v>
                </c:pt>
                <c:pt idx="461">
                  <c:v>10299.41</c:v>
                </c:pt>
                <c:pt idx="462">
                  <c:v>10299.06</c:v>
                </c:pt>
                <c:pt idx="463">
                  <c:v>10299.25</c:v>
                </c:pt>
                <c:pt idx="464">
                  <c:v>10299.34</c:v>
                </c:pt>
                <c:pt idx="465">
                  <c:v>10299.129999999999</c:v>
                </c:pt>
                <c:pt idx="466">
                  <c:v>10298.959999999999</c:v>
                </c:pt>
                <c:pt idx="467">
                  <c:v>10300.049999999999</c:v>
                </c:pt>
                <c:pt idx="468">
                  <c:v>10300.200000000001</c:v>
                </c:pt>
                <c:pt idx="469">
                  <c:v>10301.91</c:v>
                </c:pt>
                <c:pt idx="470">
                  <c:v>10304.209999999999</c:v>
                </c:pt>
                <c:pt idx="471">
                  <c:v>10304.530000000001</c:v>
                </c:pt>
                <c:pt idx="472">
                  <c:v>10303.08</c:v>
                </c:pt>
                <c:pt idx="473">
                  <c:v>10302.92</c:v>
                </c:pt>
                <c:pt idx="474">
                  <c:v>10304.790000000001</c:v>
                </c:pt>
                <c:pt idx="475">
                  <c:v>10306.030000000001</c:v>
                </c:pt>
                <c:pt idx="476">
                  <c:v>10306.08</c:v>
                </c:pt>
                <c:pt idx="477">
                  <c:v>10305.9</c:v>
                </c:pt>
                <c:pt idx="478">
                  <c:v>10305.790000000001</c:v>
                </c:pt>
                <c:pt idx="479">
                  <c:v>10306.120000000001</c:v>
                </c:pt>
                <c:pt idx="480">
                  <c:v>10306.469999999999</c:v>
                </c:pt>
                <c:pt idx="481">
                  <c:v>10306.48</c:v>
                </c:pt>
                <c:pt idx="482">
                  <c:v>10306.33</c:v>
                </c:pt>
                <c:pt idx="483">
                  <c:v>10305.6</c:v>
                </c:pt>
                <c:pt idx="484">
                  <c:v>10305.469999999999</c:v>
                </c:pt>
                <c:pt idx="485">
                  <c:v>10305.16</c:v>
                </c:pt>
                <c:pt idx="486">
                  <c:v>10305.040000000001</c:v>
                </c:pt>
                <c:pt idx="487">
                  <c:v>10304.99</c:v>
                </c:pt>
                <c:pt idx="488">
                  <c:v>10303.98</c:v>
                </c:pt>
                <c:pt idx="489">
                  <c:v>10304.209999999999</c:v>
                </c:pt>
                <c:pt idx="490">
                  <c:v>10304.120000000001</c:v>
                </c:pt>
                <c:pt idx="491">
                  <c:v>10303.969999999999</c:v>
                </c:pt>
                <c:pt idx="492">
                  <c:v>10303.91</c:v>
                </c:pt>
                <c:pt idx="493">
                  <c:v>10305.02</c:v>
                </c:pt>
                <c:pt idx="494">
                  <c:v>10304.709999999999</c:v>
                </c:pt>
                <c:pt idx="495">
                  <c:v>10304.36</c:v>
                </c:pt>
                <c:pt idx="496">
                  <c:v>10304.209999999999</c:v>
                </c:pt>
                <c:pt idx="497">
                  <c:v>10303.77</c:v>
                </c:pt>
                <c:pt idx="498">
                  <c:v>10304.49</c:v>
                </c:pt>
                <c:pt idx="499">
                  <c:v>10304.34</c:v>
                </c:pt>
                <c:pt idx="500">
                  <c:v>10303.1</c:v>
                </c:pt>
                <c:pt idx="501">
                  <c:v>10302.76</c:v>
                </c:pt>
                <c:pt idx="502">
                  <c:v>10302.26</c:v>
                </c:pt>
                <c:pt idx="503">
                  <c:v>10302.06</c:v>
                </c:pt>
                <c:pt idx="504">
                  <c:v>10302.02</c:v>
                </c:pt>
                <c:pt idx="505">
                  <c:v>10303.32</c:v>
                </c:pt>
                <c:pt idx="506">
                  <c:v>10303.700000000001</c:v>
                </c:pt>
                <c:pt idx="507">
                  <c:v>10303.700000000001</c:v>
                </c:pt>
                <c:pt idx="508">
                  <c:v>10303.76</c:v>
                </c:pt>
                <c:pt idx="509">
                  <c:v>10302.58</c:v>
                </c:pt>
                <c:pt idx="510">
                  <c:v>10303.06</c:v>
                </c:pt>
                <c:pt idx="511">
                  <c:v>10303.23</c:v>
                </c:pt>
                <c:pt idx="512">
                  <c:v>10302.48</c:v>
                </c:pt>
                <c:pt idx="513">
                  <c:v>10301.08</c:v>
                </c:pt>
                <c:pt idx="514">
                  <c:v>10299.67</c:v>
                </c:pt>
                <c:pt idx="515">
                  <c:v>10299.59</c:v>
                </c:pt>
                <c:pt idx="516">
                  <c:v>10298.36</c:v>
                </c:pt>
                <c:pt idx="517">
                  <c:v>10297.120000000001</c:v>
                </c:pt>
                <c:pt idx="518">
                  <c:v>10295.67</c:v>
                </c:pt>
                <c:pt idx="519">
                  <c:v>10293.540000000001</c:v>
                </c:pt>
                <c:pt idx="520">
                  <c:v>10291.09</c:v>
                </c:pt>
                <c:pt idx="521">
                  <c:v>10289.379999999999</c:v>
                </c:pt>
                <c:pt idx="522">
                  <c:v>10287.69</c:v>
                </c:pt>
                <c:pt idx="523">
                  <c:v>10286.290000000001</c:v>
                </c:pt>
                <c:pt idx="524">
                  <c:v>10284.18</c:v>
                </c:pt>
                <c:pt idx="525">
                  <c:v>10281.9</c:v>
                </c:pt>
                <c:pt idx="526">
                  <c:v>10280.469999999999</c:v>
                </c:pt>
                <c:pt idx="527">
                  <c:v>10278.24</c:v>
                </c:pt>
                <c:pt idx="528">
                  <c:v>10276.879999999999</c:v>
                </c:pt>
                <c:pt idx="529">
                  <c:v>10274.73</c:v>
                </c:pt>
                <c:pt idx="530">
                  <c:v>10273.19</c:v>
                </c:pt>
                <c:pt idx="531">
                  <c:v>10271.209999999999</c:v>
                </c:pt>
                <c:pt idx="532">
                  <c:v>10268.43</c:v>
                </c:pt>
                <c:pt idx="533">
                  <c:v>10265.82</c:v>
                </c:pt>
                <c:pt idx="534">
                  <c:v>10264.19</c:v>
                </c:pt>
                <c:pt idx="535">
                  <c:v>10262.719999999999</c:v>
                </c:pt>
                <c:pt idx="536">
                  <c:v>10260.11</c:v>
                </c:pt>
                <c:pt idx="537">
                  <c:v>10258.65</c:v>
                </c:pt>
                <c:pt idx="538">
                  <c:v>10255.879999999999</c:v>
                </c:pt>
                <c:pt idx="539">
                  <c:v>10253.290000000001</c:v>
                </c:pt>
                <c:pt idx="540">
                  <c:v>10251.790000000001</c:v>
                </c:pt>
                <c:pt idx="541">
                  <c:v>10249.89</c:v>
                </c:pt>
                <c:pt idx="542">
                  <c:v>10247.69</c:v>
                </c:pt>
                <c:pt idx="543">
                  <c:v>10245.35</c:v>
                </c:pt>
                <c:pt idx="544">
                  <c:v>10243.200000000001</c:v>
                </c:pt>
                <c:pt idx="545">
                  <c:v>10240.86</c:v>
                </c:pt>
                <c:pt idx="546">
                  <c:v>10238.530000000001</c:v>
                </c:pt>
                <c:pt idx="547">
                  <c:v>10236.57</c:v>
                </c:pt>
                <c:pt idx="548">
                  <c:v>10234.14</c:v>
                </c:pt>
                <c:pt idx="549">
                  <c:v>10232.030000000001</c:v>
                </c:pt>
                <c:pt idx="550">
                  <c:v>10229.73</c:v>
                </c:pt>
                <c:pt idx="551">
                  <c:v>10227.17</c:v>
                </c:pt>
                <c:pt idx="552">
                  <c:v>10225.33</c:v>
                </c:pt>
                <c:pt idx="553">
                  <c:v>10222.69</c:v>
                </c:pt>
                <c:pt idx="554">
                  <c:v>10221.11</c:v>
                </c:pt>
                <c:pt idx="555">
                  <c:v>10219.06</c:v>
                </c:pt>
                <c:pt idx="556">
                  <c:v>10216.959999999999</c:v>
                </c:pt>
                <c:pt idx="557">
                  <c:v>10215.31</c:v>
                </c:pt>
                <c:pt idx="558">
                  <c:v>10213.08</c:v>
                </c:pt>
                <c:pt idx="559">
                  <c:v>10210.83</c:v>
                </c:pt>
                <c:pt idx="560">
                  <c:v>10209.469999999999</c:v>
                </c:pt>
                <c:pt idx="561">
                  <c:v>10207.49</c:v>
                </c:pt>
                <c:pt idx="562">
                  <c:v>10205.41</c:v>
                </c:pt>
                <c:pt idx="563">
                  <c:v>10203.450000000001</c:v>
                </c:pt>
                <c:pt idx="564">
                  <c:v>10202.11</c:v>
                </c:pt>
                <c:pt idx="565">
                  <c:v>10199.77</c:v>
                </c:pt>
                <c:pt idx="566">
                  <c:v>10198.26</c:v>
                </c:pt>
                <c:pt idx="567">
                  <c:v>10196.629999999999</c:v>
                </c:pt>
                <c:pt idx="568">
                  <c:v>10195.23</c:v>
                </c:pt>
                <c:pt idx="569">
                  <c:v>10193.370000000001</c:v>
                </c:pt>
                <c:pt idx="570">
                  <c:v>10192.02</c:v>
                </c:pt>
                <c:pt idx="571">
                  <c:v>10190.700000000001</c:v>
                </c:pt>
                <c:pt idx="572">
                  <c:v>10189.31</c:v>
                </c:pt>
                <c:pt idx="573">
                  <c:v>10187.68</c:v>
                </c:pt>
                <c:pt idx="574">
                  <c:v>10186.33</c:v>
                </c:pt>
                <c:pt idx="575">
                  <c:v>10183.74</c:v>
                </c:pt>
                <c:pt idx="576">
                  <c:v>10179.66</c:v>
                </c:pt>
                <c:pt idx="577">
                  <c:v>10169.76</c:v>
                </c:pt>
                <c:pt idx="578">
                  <c:v>10142.719999999999</c:v>
                </c:pt>
                <c:pt idx="579">
                  <c:v>10071.06</c:v>
                </c:pt>
                <c:pt idx="580">
                  <c:v>9894.2000000000007</c:v>
                </c:pt>
                <c:pt idx="581">
                  <c:v>9555.82</c:v>
                </c:pt>
                <c:pt idx="582">
                  <c:v>9148.34</c:v>
                </c:pt>
                <c:pt idx="583">
                  <c:v>8154.8549999999996</c:v>
                </c:pt>
                <c:pt idx="584">
                  <c:v>4032.83</c:v>
                </c:pt>
                <c:pt idx="585">
                  <c:v>2756.82</c:v>
                </c:pt>
                <c:pt idx="586">
                  <c:v>2036.38</c:v>
                </c:pt>
                <c:pt idx="587">
                  <c:v>1558.36</c:v>
                </c:pt>
                <c:pt idx="588">
                  <c:v>1216.48</c:v>
                </c:pt>
                <c:pt idx="589">
                  <c:v>961.38</c:v>
                </c:pt>
                <c:pt idx="590">
                  <c:v>765.49</c:v>
                </c:pt>
                <c:pt idx="591">
                  <c:v>608</c:v>
                </c:pt>
                <c:pt idx="592">
                  <c:v>480.9</c:v>
                </c:pt>
                <c:pt idx="593">
                  <c:v>374.29</c:v>
                </c:pt>
                <c:pt idx="594">
                  <c:v>285.60000000000002</c:v>
                </c:pt>
                <c:pt idx="595">
                  <c:v>211.51</c:v>
                </c:pt>
                <c:pt idx="596">
                  <c:v>148.71</c:v>
                </c:pt>
                <c:pt idx="597">
                  <c:v>97.68</c:v>
                </c:pt>
                <c:pt idx="598">
                  <c:v>55.34</c:v>
                </c:pt>
                <c:pt idx="599">
                  <c:v>23.1</c:v>
                </c:pt>
                <c:pt idx="600">
                  <c:v>-3.81</c:v>
                </c:pt>
                <c:pt idx="601">
                  <c:v>-22.96</c:v>
                </c:pt>
                <c:pt idx="602">
                  <c:v>-36.479999999999997</c:v>
                </c:pt>
                <c:pt idx="603">
                  <c:v>-46.59</c:v>
                </c:pt>
                <c:pt idx="604">
                  <c:v>-51.36</c:v>
                </c:pt>
                <c:pt idx="605">
                  <c:v>-55.2</c:v>
                </c:pt>
                <c:pt idx="606">
                  <c:v>-55.19</c:v>
                </c:pt>
                <c:pt idx="607">
                  <c:v>-54.91</c:v>
                </c:pt>
                <c:pt idx="608">
                  <c:v>-53.56</c:v>
                </c:pt>
                <c:pt idx="609">
                  <c:v>-50.57</c:v>
                </c:pt>
                <c:pt idx="610">
                  <c:v>-48.25</c:v>
                </c:pt>
                <c:pt idx="611">
                  <c:v>-45.55</c:v>
                </c:pt>
                <c:pt idx="612">
                  <c:v>-43.18</c:v>
                </c:pt>
                <c:pt idx="613">
                  <c:v>-40.07</c:v>
                </c:pt>
                <c:pt idx="614">
                  <c:v>-37.32</c:v>
                </c:pt>
                <c:pt idx="615">
                  <c:v>-35.24</c:v>
                </c:pt>
                <c:pt idx="616">
                  <c:v>-33.119999999999997</c:v>
                </c:pt>
                <c:pt idx="617">
                  <c:v>-30.75</c:v>
                </c:pt>
                <c:pt idx="618">
                  <c:v>-28.98</c:v>
                </c:pt>
                <c:pt idx="619">
                  <c:v>-26.93</c:v>
                </c:pt>
                <c:pt idx="620">
                  <c:v>-25.34</c:v>
                </c:pt>
                <c:pt idx="621">
                  <c:v>-23.93</c:v>
                </c:pt>
                <c:pt idx="622">
                  <c:v>-22.55</c:v>
                </c:pt>
                <c:pt idx="623">
                  <c:v>-21.24</c:v>
                </c:pt>
                <c:pt idx="624">
                  <c:v>-20.010000000000002</c:v>
                </c:pt>
                <c:pt idx="625">
                  <c:v>-18.510000000000002</c:v>
                </c:pt>
                <c:pt idx="626">
                  <c:v>-17.89</c:v>
                </c:pt>
                <c:pt idx="627">
                  <c:v>-16.43</c:v>
                </c:pt>
                <c:pt idx="628">
                  <c:v>-15.71</c:v>
                </c:pt>
                <c:pt idx="629">
                  <c:v>-15.17</c:v>
                </c:pt>
                <c:pt idx="630">
                  <c:v>-13.9</c:v>
                </c:pt>
                <c:pt idx="631">
                  <c:v>-13.09</c:v>
                </c:pt>
                <c:pt idx="632">
                  <c:v>-12.51</c:v>
                </c:pt>
                <c:pt idx="633">
                  <c:v>-12.01</c:v>
                </c:pt>
                <c:pt idx="634">
                  <c:v>-11.52</c:v>
                </c:pt>
                <c:pt idx="635">
                  <c:v>-10.91</c:v>
                </c:pt>
                <c:pt idx="636">
                  <c:v>-10.65</c:v>
                </c:pt>
                <c:pt idx="637">
                  <c:v>-10.08</c:v>
                </c:pt>
                <c:pt idx="638">
                  <c:v>-9.7899999999999991</c:v>
                </c:pt>
                <c:pt idx="639">
                  <c:v>-9.49</c:v>
                </c:pt>
                <c:pt idx="640">
                  <c:v>-8.99</c:v>
                </c:pt>
                <c:pt idx="641">
                  <c:v>-8.7200000000000006</c:v>
                </c:pt>
                <c:pt idx="642">
                  <c:v>-8.2100000000000009</c:v>
                </c:pt>
                <c:pt idx="643">
                  <c:v>-8.1199999999999992</c:v>
                </c:pt>
                <c:pt idx="644">
                  <c:v>-8.65</c:v>
                </c:pt>
                <c:pt idx="645">
                  <c:v>-7.17</c:v>
                </c:pt>
                <c:pt idx="646">
                  <c:v>-6.93</c:v>
                </c:pt>
                <c:pt idx="647">
                  <c:v>-6.53</c:v>
                </c:pt>
                <c:pt idx="648">
                  <c:v>-6.35</c:v>
                </c:pt>
                <c:pt idx="649">
                  <c:v>-6.11</c:v>
                </c:pt>
                <c:pt idx="650">
                  <c:v>-5.93</c:v>
                </c:pt>
                <c:pt idx="651">
                  <c:v>-5.79</c:v>
                </c:pt>
                <c:pt idx="652">
                  <c:v>-5.63</c:v>
                </c:pt>
                <c:pt idx="653">
                  <c:v>-5.35</c:v>
                </c:pt>
                <c:pt idx="654">
                  <c:v>-5.08</c:v>
                </c:pt>
                <c:pt idx="655">
                  <c:v>-4.97</c:v>
                </c:pt>
                <c:pt idx="656">
                  <c:v>-4.8099999999999996</c:v>
                </c:pt>
                <c:pt idx="657">
                  <c:v>-4.58</c:v>
                </c:pt>
                <c:pt idx="658">
                  <c:v>-4.4400000000000004</c:v>
                </c:pt>
                <c:pt idx="659">
                  <c:v>-4.26</c:v>
                </c:pt>
                <c:pt idx="660">
                  <c:v>-4.12</c:v>
                </c:pt>
                <c:pt idx="661">
                  <c:v>-4.01</c:v>
                </c:pt>
                <c:pt idx="662">
                  <c:v>-3.87</c:v>
                </c:pt>
                <c:pt idx="663">
                  <c:v>-3.84</c:v>
                </c:pt>
                <c:pt idx="664">
                  <c:v>-3.73</c:v>
                </c:pt>
                <c:pt idx="665">
                  <c:v>-3.54</c:v>
                </c:pt>
                <c:pt idx="666">
                  <c:v>-3.44</c:v>
                </c:pt>
                <c:pt idx="667">
                  <c:v>-3.27</c:v>
                </c:pt>
                <c:pt idx="668">
                  <c:v>-3.2</c:v>
                </c:pt>
                <c:pt idx="669">
                  <c:v>-3.01</c:v>
                </c:pt>
                <c:pt idx="670">
                  <c:v>-2.96</c:v>
                </c:pt>
                <c:pt idx="671">
                  <c:v>-2.86</c:v>
                </c:pt>
                <c:pt idx="672">
                  <c:v>-2.75</c:v>
                </c:pt>
                <c:pt idx="673">
                  <c:v>-2.68</c:v>
                </c:pt>
                <c:pt idx="674">
                  <c:v>-2.59</c:v>
                </c:pt>
                <c:pt idx="675">
                  <c:v>-2.4900000000000002</c:v>
                </c:pt>
                <c:pt idx="676">
                  <c:v>-2.4700000000000002</c:v>
                </c:pt>
                <c:pt idx="677">
                  <c:v>-2.38</c:v>
                </c:pt>
                <c:pt idx="678">
                  <c:v>-2.34</c:v>
                </c:pt>
                <c:pt idx="679">
                  <c:v>-2.23</c:v>
                </c:pt>
                <c:pt idx="680">
                  <c:v>-2.16</c:v>
                </c:pt>
                <c:pt idx="681">
                  <c:v>-2.0699999999999998</c:v>
                </c:pt>
                <c:pt idx="682">
                  <c:v>-2.0099999999999998</c:v>
                </c:pt>
                <c:pt idx="683">
                  <c:v>-2.0099999999999998</c:v>
                </c:pt>
                <c:pt idx="684">
                  <c:v>-1.88</c:v>
                </c:pt>
                <c:pt idx="685">
                  <c:v>-1.84</c:v>
                </c:pt>
                <c:pt idx="686">
                  <c:v>-1.8</c:v>
                </c:pt>
                <c:pt idx="687">
                  <c:v>-1.75</c:v>
                </c:pt>
                <c:pt idx="688">
                  <c:v>-1.71</c:v>
                </c:pt>
                <c:pt idx="689">
                  <c:v>-1.65</c:v>
                </c:pt>
                <c:pt idx="690">
                  <c:v>-1.64</c:v>
                </c:pt>
                <c:pt idx="691">
                  <c:v>-1.59</c:v>
                </c:pt>
                <c:pt idx="692">
                  <c:v>-1.48</c:v>
                </c:pt>
                <c:pt idx="693">
                  <c:v>-1.42</c:v>
                </c:pt>
                <c:pt idx="694">
                  <c:v>-1.34</c:v>
                </c:pt>
                <c:pt idx="695">
                  <c:v>-1.32</c:v>
                </c:pt>
                <c:pt idx="696">
                  <c:v>-1.23</c:v>
                </c:pt>
                <c:pt idx="697">
                  <c:v>-1.21</c:v>
                </c:pt>
                <c:pt idx="698">
                  <c:v>-1.19</c:v>
                </c:pt>
                <c:pt idx="699">
                  <c:v>-1.1100000000000001</c:v>
                </c:pt>
                <c:pt idx="700">
                  <c:v>-1.08</c:v>
                </c:pt>
                <c:pt idx="701">
                  <c:v>-0.99</c:v>
                </c:pt>
                <c:pt idx="702">
                  <c:v>-0.94</c:v>
                </c:pt>
                <c:pt idx="703">
                  <c:v>-0.95</c:v>
                </c:pt>
                <c:pt idx="704">
                  <c:v>-0.94</c:v>
                </c:pt>
                <c:pt idx="705">
                  <c:v>-0.91</c:v>
                </c:pt>
                <c:pt idx="706">
                  <c:v>-0.86</c:v>
                </c:pt>
                <c:pt idx="707">
                  <c:v>-0.82</c:v>
                </c:pt>
                <c:pt idx="708">
                  <c:v>-0.84</c:v>
                </c:pt>
              </c:numCache>
            </c:numRef>
          </c:yVal>
          <c:smooth val="1"/>
          <c:extLst xmlns:c16r2="http://schemas.microsoft.com/office/drawing/2015/06/chart">
            <c:ext xmlns:c16="http://schemas.microsoft.com/office/drawing/2014/chart" uri="{C3380CC4-5D6E-409C-BE32-E72D297353CC}">
              <c16:uniqueId val="{0000000B-D501-4853-9D09-CF2B21632C93}"/>
            </c:ext>
          </c:extLst>
        </c:ser>
        <c:ser>
          <c:idx val="12"/>
          <c:order val="12"/>
          <c:tx>
            <c:strRef>
              <c:f>水平场均匀性!$Q$23</c:f>
              <c:strCache>
                <c:ptCount val="1"/>
                <c:pt idx="0">
                  <c:v>X=+6</c:v>
                </c:pt>
              </c:strCache>
            </c:strRef>
          </c:tx>
          <c:spPr>
            <a:ln>
              <a:solidFill>
                <a:srgbClr val="FF0000"/>
              </a:solidFill>
            </a:ln>
          </c:spPr>
          <c:marker>
            <c:symbol val="none"/>
          </c:marker>
          <c:xVal>
            <c:numRef>
              <c:f>水平场均匀性!$D$24:$D$732</c:f>
              <c:numCache>
                <c:formatCode>General</c:formatCode>
                <c:ptCount val="709"/>
                <c:pt idx="0">
                  <c:v>-1299.674</c:v>
                </c:pt>
                <c:pt idx="1">
                  <c:v>-1295.674</c:v>
                </c:pt>
                <c:pt idx="2">
                  <c:v>-1291.674</c:v>
                </c:pt>
                <c:pt idx="3">
                  <c:v>-1287.674</c:v>
                </c:pt>
                <c:pt idx="4">
                  <c:v>-1283.674</c:v>
                </c:pt>
                <c:pt idx="5">
                  <c:v>-1279.674</c:v>
                </c:pt>
                <c:pt idx="6">
                  <c:v>-1275.674</c:v>
                </c:pt>
                <c:pt idx="7">
                  <c:v>-1271.674</c:v>
                </c:pt>
                <c:pt idx="8">
                  <c:v>-1267.674</c:v>
                </c:pt>
                <c:pt idx="9">
                  <c:v>-1263.674</c:v>
                </c:pt>
                <c:pt idx="10">
                  <c:v>-1259.674</c:v>
                </c:pt>
                <c:pt idx="11">
                  <c:v>-1255.674</c:v>
                </c:pt>
                <c:pt idx="12">
                  <c:v>-1251.674</c:v>
                </c:pt>
                <c:pt idx="13">
                  <c:v>-1247.674</c:v>
                </c:pt>
                <c:pt idx="14">
                  <c:v>-1243.674</c:v>
                </c:pt>
                <c:pt idx="15">
                  <c:v>-1239.674</c:v>
                </c:pt>
                <c:pt idx="16">
                  <c:v>-1235.674</c:v>
                </c:pt>
                <c:pt idx="17">
                  <c:v>-1231.674</c:v>
                </c:pt>
                <c:pt idx="18">
                  <c:v>-1227.674</c:v>
                </c:pt>
                <c:pt idx="19">
                  <c:v>-1223.674</c:v>
                </c:pt>
                <c:pt idx="20">
                  <c:v>-1219.674</c:v>
                </c:pt>
                <c:pt idx="21">
                  <c:v>-1215.674</c:v>
                </c:pt>
                <c:pt idx="22">
                  <c:v>-1211.674</c:v>
                </c:pt>
                <c:pt idx="23">
                  <c:v>-1207.674</c:v>
                </c:pt>
                <c:pt idx="24">
                  <c:v>-1203.674</c:v>
                </c:pt>
                <c:pt idx="25">
                  <c:v>-1199.674</c:v>
                </c:pt>
                <c:pt idx="26">
                  <c:v>-1195.674</c:v>
                </c:pt>
                <c:pt idx="27">
                  <c:v>-1191.674</c:v>
                </c:pt>
                <c:pt idx="28">
                  <c:v>-1187.674</c:v>
                </c:pt>
                <c:pt idx="29">
                  <c:v>-1183.674</c:v>
                </c:pt>
                <c:pt idx="30">
                  <c:v>-1179.674</c:v>
                </c:pt>
                <c:pt idx="31">
                  <c:v>-1175.674</c:v>
                </c:pt>
                <c:pt idx="32">
                  <c:v>-1171.674</c:v>
                </c:pt>
                <c:pt idx="33">
                  <c:v>-1167.674</c:v>
                </c:pt>
                <c:pt idx="34">
                  <c:v>-1163.674</c:v>
                </c:pt>
                <c:pt idx="35">
                  <c:v>-1159.674</c:v>
                </c:pt>
                <c:pt idx="36">
                  <c:v>-1155.674</c:v>
                </c:pt>
                <c:pt idx="37">
                  <c:v>-1151.674</c:v>
                </c:pt>
                <c:pt idx="38">
                  <c:v>-1147.674</c:v>
                </c:pt>
                <c:pt idx="39">
                  <c:v>-1143.674</c:v>
                </c:pt>
                <c:pt idx="40">
                  <c:v>-1139.674</c:v>
                </c:pt>
                <c:pt idx="41">
                  <c:v>-1135.674</c:v>
                </c:pt>
                <c:pt idx="42">
                  <c:v>-1131.674</c:v>
                </c:pt>
                <c:pt idx="43">
                  <c:v>-1127.674</c:v>
                </c:pt>
                <c:pt idx="44">
                  <c:v>-1123.674</c:v>
                </c:pt>
                <c:pt idx="45">
                  <c:v>-1119.674</c:v>
                </c:pt>
                <c:pt idx="46">
                  <c:v>-1115.674</c:v>
                </c:pt>
                <c:pt idx="47">
                  <c:v>-1111.674</c:v>
                </c:pt>
                <c:pt idx="48">
                  <c:v>-1107.674</c:v>
                </c:pt>
                <c:pt idx="49">
                  <c:v>-1103.674</c:v>
                </c:pt>
                <c:pt idx="50">
                  <c:v>-1099.674</c:v>
                </c:pt>
                <c:pt idx="51">
                  <c:v>-1095.674</c:v>
                </c:pt>
                <c:pt idx="52">
                  <c:v>-1091.674</c:v>
                </c:pt>
                <c:pt idx="53">
                  <c:v>-1087.674</c:v>
                </c:pt>
                <c:pt idx="54">
                  <c:v>-1083.674</c:v>
                </c:pt>
                <c:pt idx="55">
                  <c:v>-1079.674</c:v>
                </c:pt>
                <c:pt idx="56">
                  <c:v>-1075.674</c:v>
                </c:pt>
                <c:pt idx="57">
                  <c:v>-1071.674</c:v>
                </c:pt>
                <c:pt idx="58">
                  <c:v>-1067.674</c:v>
                </c:pt>
                <c:pt idx="59">
                  <c:v>-1063.674</c:v>
                </c:pt>
                <c:pt idx="60">
                  <c:v>-1059.674</c:v>
                </c:pt>
                <c:pt idx="61">
                  <c:v>-1055.674</c:v>
                </c:pt>
                <c:pt idx="62">
                  <c:v>-1051.674</c:v>
                </c:pt>
                <c:pt idx="63">
                  <c:v>-1047.674</c:v>
                </c:pt>
                <c:pt idx="64">
                  <c:v>-1043.674</c:v>
                </c:pt>
                <c:pt idx="65">
                  <c:v>-1039.674</c:v>
                </c:pt>
                <c:pt idx="66">
                  <c:v>-1035.674</c:v>
                </c:pt>
                <c:pt idx="67">
                  <c:v>-1031.674</c:v>
                </c:pt>
                <c:pt idx="68">
                  <c:v>-1027.674</c:v>
                </c:pt>
                <c:pt idx="69">
                  <c:v>-1023.674</c:v>
                </c:pt>
                <c:pt idx="70">
                  <c:v>-1019.674</c:v>
                </c:pt>
                <c:pt idx="71">
                  <c:v>-1015.674</c:v>
                </c:pt>
                <c:pt idx="72">
                  <c:v>-1011.674</c:v>
                </c:pt>
                <c:pt idx="73">
                  <c:v>-1007.674</c:v>
                </c:pt>
                <c:pt idx="74">
                  <c:v>-1003.674</c:v>
                </c:pt>
                <c:pt idx="75">
                  <c:v>-999.67399999999998</c:v>
                </c:pt>
                <c:pt idx="76">
                  <c:v>-995.67399999999998</c:v>
                </c:pt>
                <c:pt idx="77">
                  <c:v>-991.67399999999998</c:v>
                </c:pt>
                <c:pt idx="78">
                  <c:v>-987.67399999999998</c:v>
                </c:pt>
                <c:pt idx="79">
                  <c:v>-983.67399999999998</c:v>
                </c:pt>
                <c:pt idx="80">
                  <c:v>-979.67399999999998</c:v>
                </c:pt>
                <c:pt idx="81">
                  <c:v>-975.67399999999998</c:v>
                </c:pt>
                <c:pt idx="82">
                  <c:v>-971.67399999999998</c:v>
                </c:pt>
                <c:pt idx="83">
                  <c:v>-967.67399999999998</c:v>
                </c:pt>
                <c:pt idx="84">
                  <c:v>-963.67399999999998</c:v>
                </c:pt>
                <c:pt idx="85">
                  <c:v>-959.67399999999998</c:v>
                </c:pt>
                <c:pt idx="86">
                  <c:v>-955.67399999999998</c:v>
                </c:pt>
                <c:pt idx="87">
                  <c:v>-951.67399999999998</c:v>
                </c:pt>
                <c:pt idx="88">
                  <c:v>-947.67399999999998</c:v>
                </c:pt>
                <c:pt idx="89">
                  <c:v>-943.67399999999998</c:v>
                </c:pt>
                <c:pt idx="90">
                  <c:v>-939.67399999999998</c:v>
                </c:pt>
                <c:pt idx="91">
                  <c:v>-935.67399999999998</c:v>
                </c:pt>
                <c:pt idx="92">
                  <c:v>-931.67399999999998</c:v>
                </c:pt>
                <c:pt idx="93">
                  <c:v>-927.67399999999998</c:v>
                </c:pt>
                <c:pt idx="94">
                  <c:v>-923.67399999999998</c:v>
                </c:pt>
                <c:pt idx="95">
                  <c:v>-919.67399999999998</c:v>
                </c:pt>
                <c:pt idx="96">
                  <c:v>-915.67399999999998</c:v>
                </c:pt>
                <c:pt idx="97">
                  <c:v>-911.67399999999998</c:v>
                </c:pt>
                <c:pt idx="98">
                  <c:v>-907.67399999999998</c:v>
                </c:pt>
                <c:pt idx="99">
                  <c:v>-903.67399999999998</c:v>
                </c:pt>
                <c:pt idx="100">
                  <c:v>-899.67399999999998</c:v>
                </c:pt>
                <c:pt idx="101">
                  <c:v>-895.67399999999998</c:v>
                </c:pt>
                <c:pt idx="102">
                  <c:v>-891.67399999999998</c:v>
                </c:pt>
                <c:pt idx="103">
                  <c:v>-887.67399999999998</c:v>
                </c:pt>
                <c:pt idx="104">
                  <c:v>-883.67399999999998</c:v>
                </c:pt>
                <c:pt idx="105">
                  <c:v>-879.67399999999998</c:v>
                </c:pt>
                <c:pt idx="106">
                  <c:v>-875.67399999999998</c:v>
                </c:pt>
                <c:pt idx="107">
                  <c:v>-871.67399999999998</c:v>
                </c:pt>
                <c:pt idx="108">
                  <c:v>-867.67399999999998</c:v>
                </c:pt>
                <c:pt idx="109">
                  <c:v>-863.67399999999998</c:v>
                </c:pt>
                <c:pt idx="110">
                  <c:v>-859.67399999999998</c:v>
                </c:pt>
                <c:pt idx="111">
                  <c:v>-855.67399999999998</c:v>
                </c:pt>
                <c:pt idx="112">
                  <c:v>-851.67399999999998</c:v>
                </c:pt>
                <c:pt idx="113">
                  <c:v>-847.67399999999998</c:v>
                </c:pt>
                <c:pt idx="114">
                  <c:v>-843.67399999999998</c:v>
                </c:pt>
                <c:pt idx="115">
                  <c:v>-839.67399999999998</c:v>
                </c:pt>
                <c:pt idx="116">
                  <c:v>-835.67399999999998</c:v>
                </c:pt>
                <c:pt idx="117">
                  <c:v>-831.67399999999998</c:v>
                </c:pt>
                <c:pt idx="118">
                  <c:v>-827.67399999999998</c:v>
                </c:pt>
                <c:pt idx="119">
                  <c:v>-823.67399999999998</c:v>
                </c:pt>
                <c:pt idx="120">
                  <c:v>-819.67399999999998</c:v>
                </c:pt>
                <c:pt idx="121">
                  <c:v>-815.67399999999998</c:v>
                </c:pt>
                <c:pt idx="122">
                  <c:v>-811.67399999999998</c:v>
                </c:pt>
                <c:pt idx="123">
                  <c:v>-807.67399999999998</c:v>
                </c:pt>
                <c:pt idx="124">
                  <c:v>-803.67399999999998</c:v>
                </c:pt>
                <c:pt idx="125">
                  <c:v>-799.67399999999998</c:v>
                </c:pt>
                <c:pt idx="126">
                  <c:v>-796.19820000000004</c:v>
                </c:pt>
                <c:pt idx="127">
                  <c:v>-792.67960000000005</c:v>
                </c:pt>
                <c:pt idx="128">
                  <c:v>-789.20349999999996</c:v>
                </c:pt>
                <c:pt idx="129">
                  <c:v>-785.71050000000002</c:v>
                </c:pt>
                <c:pt idx="130">
                  <c:v>-782.22760000000005</c:v>
                </c:pt>
                <c:pt idx="131">
                  <c:v>-778.73159999999996</c:v>
                </c:pt>
                <c:pt idx="132">
                  <c:v>-775.24450000000002</c:v>
                </c:pt>
                <c:pt idx="133">
                  <c:v>-771.74890000000005</c:v>
                </c:pt>
                <c:pt idx="134">
                  <c:v>-768.26419999999996</c:v>
                </c:pt>
                <c:pt idx="135">
                  <c:v>-764.7672</c:v>
                </c:pt>
                <c:pt idx="136">
                  <c:v>-761.28030000000001</c:v>
                </c:pt>
                <c:pt idx="137">
                  <c:v>-757.78869999999995</c:v>
                </c:pt>
                <c:pt idx="138">
                  <c:v>-754.29920000000004</c:v>
                </c:pt>
                <c:pt idx="139">
                  <c:v>-750.80909999999994</c:v>
                </c:pt>
                <c:pt idx="140">
                  <c:v>-747.31610000000001</c:v>
                </c:pt>
                <c:pt idx="141">
                  <c:v>-743.82510000000002</c:v>
                </c:pt>
                <c:pt idx="142">
                  <c:v>-740.33799999999997</c:v>
                </c:pt>
                <c:pt idx="143">
                  <c:v>-736.84540000000004</c:v>
                </c:pt>
                <c:pt idx="144">
                  <c:v>-733.35230000000001</c:v>
                </c:pt>
                <c:pt idx="145">
                  <c:v>-729.86789999999996</c:v>
                </c:pt>
                <c:pt idx="146">
                  <c:v>-726.37159999999994</c:v>
                </c:pt>
                <c:pt idx="147">
                  <c:v>-722.8809</c:v>
                </c:pt>
                <c:pt idx="148">
                  <c:v>-719.39380000000006</c:v>
                </c:pt>
                <c:pt idx="149">
                  <c:v>-715.89930000000004</c:v>
                </c:pt>
                <c:pt idx="150">
                  <c:v>-712.41300000000001</c:v>
                </c:pt>
                <c:pt idx="151">
                  <c:v>-708.91849999999999</c:v>
                </c:pt>
                <c:pt idx="152">
                  <c:v>-705.42819999999995</c:v>
                </c:pt>
                <c:pt idx="153">
                  <c:v>-701.93589999999995</c:v>
                </c:pt>
                <c:pt idx="154">
                  <c:v>-698.44949999999994</c:v>
                </c:pt>
                <c:pt idx="155">
                  <c:v>-694.95330000000001</c:v>
                </c:pt>
                <c:pt idx="156">
                  <c:v>-691.46709999999996</c:v>
                </c:pt>
                <c:pt idx="157">
                  <c:v>-687.97439999999995</c:v>
                </c:pt>
                <c:pt idx="158">
                  <c:v>-684.47659999999996</c:v>
                </c:pt>
                <c:pt idx="159">
                  <c:v>-680.99609999999996</c:v>
                </c:pt>
                <c:pt idx="160">
                  <c:v>-677.49860000000001</c:v>
                </c:pt>
                <c:pt idx="161">
                  <c:v>-674.00810000000001</c:v>
                </c:pt>
                <c:pt idx="162">
                  <c:v>-670.51739999999995</c:v>
                </c:pt>
                <c:pt idx="163">
                  <c:v>-667.02909999999997</c:v>
                </c:pt>
                <c:pt idx="164">
                  <c:v>-663.53390000000002</c:v>
                </c:pt>
                <c:pt idx="165">
                  <c:v>-660.0489</c:v>
                </c:pt>
                <c:pt idx="166">
                  <c:v>-656.55160000000001</c:v>
                </c:pt>
                <c:pt idx="167">
                  <c:v>-653.06110000000001</c:v>
                </c:pt>
                <c:pt idx="168">
                  <c:v>-649.57249999999999</c:v>
                </c:pt>
                <c:pt idx="169">
                  <c:v>-646.0788</c:v>
                </c:pt>
                <c:pt idx="170">
                  <c:v>-642.59010000000001</c:v>
                </c:pt>
                <c:pt idx="171">
                  <c:v>-639.09500000000003</c:v>
                </c:pt>
                <c:pt idx="172">
                  <c:v>-635.60630000000003</c:v>
                </c:pt>
                <c:pt idx="173">
                  <c:v>-632.11289999999997</c:v>
                </c:pt>
                <c:pt idx="174">
                  <c:v>-628.62540000000001</c:v>
                </c:pt>
                <c:pt idx="175">
                  <c:v>-625.12860000000001</c:v>
                </c:pt>
                <c:pt idx="176">
                  <c:v>-621.64009999999996</c:v>
                </c:pt>
                <c:pt idx="177">
                  <c:v>-618.1413</c:v>
                </c:pt>
                <c:pt idx="178">
                  <c:v>-614.65740000000005</c:v>
                </c:pt>
                <c:pt idx="179">
                  <c:v>-611.16449999999998</c:v>
                </c:pt>
                <c:pt idx="180">
                  <c:v>-607.67449999999997</c:v>
                </c:pt>
                <c:pt idx="181">
                  <c:v>-604.18169999999998</c:v>
                </c:pt>
                <c:pt idx="182">
                  <c:v>-600.6943</c:v>
                </c:pt>
                <c:pt idx="183">
                  <c:v>-597.19979999999998</c:v>
                </c:pt>
                <c:pt idx="184">
                  <c:v>-593.70780000000002</c:v>
                </c:pt>
                <c:pt idx="185">
                  <c:v>-590.22050000000002</c:v>
                </c:pt>
                <c:pt idx="186">
                  <c:v>-586.72360000000003</c:v>
                </c:pt>
                <c:pt idx="187">
                  <c:v>-583.23379999999997</c:v>
                </c:pt>
                <c:pt idx="188">
                  <c:v>-579.74289999999996</c:v>
                </c:pt>
                <c:pt idx="189">
                  <c:v>-576.2509</c:v>
                </c:pt>
                <c:pt idx="190">
                  <c:v>-572.75739999999996</c:v>
                </c:pt>
                <c:pt idx="191">
                  <c:v>-569.26769999999999</c:v>
                </c:pt>
                <c:pt idx="192">
                  <c:v>-565.77419999999995</c:v>
                </c:pt>
                <c:pt idx="193">
                  <c:v>-562.28539999999998</c:v>
                </c:pt>
                <c:pt idx="194">
                  <c:v>-558.79200000000003</c:v>
                </c:pt>
                <c:pt idx="195">
                  <c:v>-555.30319999999995</c:v>
                </c:pt>
                <c:pt idx="196">
                  <c:v>-551.80679999999995</c:v>
                </c:pt>
                <c:pt idx="197">
                  <c:v>-548.31700000000001</c:v>
                </c:pt>
                <c:pt idx="198">
                  <c:v>-544.8252</c:v>
                </c:pt>
                <c:pt idx="199">
                  <c:v>-541.33339999999998</c:v>
                </c:pt>
                <c:pt idx="200">
                  <c:v>-537.84029999999996</c:v>
                </c:pt>
                <c:pt idx="201">
                  <c:v>-534.3519</c:v>
                </c:pt>
                <c:pt idx="202">
                  <c:v>-530.85670000000005</c:v>
                </c:pt>
                <c:pt idx="203">
                  <c:v>-527.3673</c:v>
                </c:pt>
                <c:pt idx="204">
                  <c:v>-523.87369999999999</c:v>
                </c:pt>
                <c:pt idx="205">
                  <c:v>-520.38329999999996</c:v>
                </c:pt>
                <c:pt idx="206">
                  <c:v>-516.8895</c:v>
                </c:pt>
                <c:pt idx="207">
                  <c:v>-513.40049999999997</c:v>
                </c:pt>
                <c:pt idx="208">
                  <c:v>-509.9049</c:v>
                </c:pt>
                <c:pt idx="209">
                  <c:v>-506.41520000000003</c:v>
                </c:pt>
                <c:pt idx="210">
                  <c:v>-502.92270000000002</c:v>
                </c:pt>
                <c:pt idx="211">
                  <c:v>-499.43060000000003</c:v>
                </c:pt>
                <c:pt idx="212">
                  <c:v>-495.93979999999999</c:v>
                </c:pt>
                <c:pt idx="213">
                  <c:v>-492.447</c:v>
                </c:pt>
                <c:pt idx="214">
                  <c:v>-488.9545</c:v>
                </c:pt>
                <c:pt idx="215">
                  <c:v>-485.46429999999998</c:v>
                </c:pt>
                <c:pt idx="216">
                  <c:v>-481.97</c:v>
                </c:pt>
                <c:pt idx="217">
                  <c:v>-478.47789999999998</c:v>
                </c:pt>
                <c:pt idx="218">
                  <c:v>-474.98739999999998</c:v>
                </c:pt>
                <c:pt idx="219">
                  <c:v>-471.49329999999998</c:v>
                </c:pt>
                <c:pt idx="220">
                  <c:v>-468.00299999999999</c:v>
                </c:pt>
                <c:pt idx="221">
                  <c:v>-464.51</c:v>
                </c:pt>
                <c:pt idx="222">
                  <c:v>-461.01830000000001</c:v>
                </c:pt>
                <c:pt idx="223">
                  <c:v>-457.52539999999999</c:v>
                </c:pt>
                <c:pt idx="224">
                  <c:v>-454.03699999999998</c:v>
                </c:pt>
                <c:pt idx="225">
                  <c:v>-450.5403</c:v>
                </c:pt>
                <c:pt idx="226">
                  <c:v>-447.05029999999999</c:v>
                </c:pt>
                <c:pt idx="227">
                  <c:v>-443.55810000000002</c:v>
                </c:pt>
                <c:pt idx="228">
                  <c:v>-440.06279999999998</c:v>
                </c:pt>
                <c:pt idx="229">
                  <c:v>-436.57380000000001</c:v>
                </c:pt>
                <c:pt idx="230">
                  <c:v>-433.07940000000002</c:v>
                </c:pt>
                <c:pt idx="231">
                  <c:v>-429.58800000000002</c:v>
                </c:pt>
                <c:pt idx="232">
                  <c:v>-426.0958</c:v>
                </c:pt>
                <c:pt idx="233">
                  <c:v>-422.60559999999998</c:v>
                </c:pt>
                <c:pt idx="234">
                  <c:v>-419.1071</c:v>
                </c:pt>
                <c:pt idx="235">
                  <c:v>-415.6207</c:v>
                </c:pt>
                <c:pt idx="236">
                  <c:v>-412.12569999999999</c:v>
                </c:pt>
                <c:pt idx="237">
                  <c:v>-408.63479999999998</c:v>
                </c:pt>
                <c:pt idx="238">
                  <c:v>-405.14190000000002</c:v>
                </c:pt>
                <c:pt idx="239">
                  <c:v>-401.65120000000002</c:v>
                </c:pt>
                <c:pt idx="240">
                  <c:v>-398.1542</c:v>
                </c:pt>
                <c:pt idx="241">
                  <c:v>-394.6662</c:v>
                </c:pt>
                <c:pt idx="242">
                  <c:v>-391.17149999999998</c:v>
                </c:pt>
                <c:pt idx="243">
                  <c:v>-387.67950000000002</c:v>
                </c:pt>
                <c:pt idx="244">
                  <c:v>-384.18920000000003</c:v>
                </c:pt>
                <c:pt idx="245">
                  <c:v>-380.69479999999999</c:v>
                </c:pt>
                <c:pt idx="246">
                  <c:v>-377.20389999999998</c:v>
                </c:pt>
                <c:pt idx="247">
                  <c:v>-373.70870000000002</c:v>
                </c:pt>
                <c:pt idx="248">
                  <c:v>-370.21879999999999</c:v>
                </c:pt>
                <c:pt idx="249">
                  <c:v>-366.72460000000001</c:v>
                </c:pt>
                <c:pt idx="250">
                  <c:v>-363.2337</c:v>
                </c:pt>
                <c:pt idx="251">
                  <c:v>-359.7396</c:v>
                </c:pt>
                <c:pt idx="252">
                  <c:v>-356.24950000000001</c:v>
                </c:pt>
                <c:pt idx="253">
                  <c:v>-352.75349999999997</c:v>
                </c:pt>
                <c:pt idx="254">
                  <c:v>-349.26249999999999</c:v>
                </c:pt>
                <c:pt idx="255">
                  <c:v>-345.77100000000002</c:v>
                </c:pt>
                <c:pt idx="256">
                  <c:v>-342.27679999999998</c:v>
                </c:pt>
                <c:pt idx="257">
                  <c:v>-338.78590000000003</c:v>
                </c:pt>
                <c:pt idx="258">
                  <c:v>-335.2944</c:v>
                </c:pt>
                <c:pt idx="259">
                  <c:v>-331.79840000000002</c:v>
                </c:pt>
                <c:pt idx="260">
                  <c:v>-328.30700000000002</c:v>
                </c:pt>
                <c:pt idx="261">
                  <c:v>-324.81470000000002</c:v>
                </c:pt>
                <c:pt idx="262">
                  <c:v>-321.322</c:v>
                </c:pt>
                <c:pt idx="263">
                  <c:v>-317.82889999999998</c:v>
                </c:pt>
                <c:pt idx="264">
                  <c:v>-314.339</c:v>
                </c:pt>
                <c:pt idx="265">
                  <c:v>-310.84249999999997</c:v>
                </c:pt>
                <c:pt idx="266">
                  <c:v>-307.35300000000001</c:v>
                </c:pt>
                <c:pt idx="267">
                  <c:v>-303.85759999999999</c:v>
                </c:pt>
                <c:pt idx="268">
                  <c:v>-300.36919999999998</c:v>
                </c:pt>
                <c:pt idx="269">
                  <c:v>-296.8725</c:v>
                </c:pt>
                <c:pt idx="270">
                  <c:v>-293.38200000000001</c:v>
                </c:pt>
                <c:pt idx="271">
                  <c:v>-289.88780000000003</c:v>
                </c:pt>
                <c:pt idx="272">
                  <c:v>-286.3956</c:v>
                </c:pt>
                <c:pt idx="273">
                  <c:v>-282.90230000000003</c:v>
                </c:pt>
                <c:pt idx="274">
                  <c:v>-279.40949999999998</c:v>
                </c:pt>
                <c:pt idx="275">
                  <c:v>-275.91660000000002</c:v>
                </c:pt>
                <c:pt idx="276">
                  <c:v>-272.4271</c:v>
                </c:pt>
                <c:pt idx="277">
                  <c:v>-268.93119999999999</c:v>
                </c:pt>
                <c:pt idx="278">
                  <c:v>-265.43970000000002</c:v>
                </c:pt>
                <c:pt idx="279">
                  <c:v>-261.94459999999998</c:v>
                </c:pt>
                <c:pt idx="280">
                  <c:v>-258.45409999999998</c:v>
                </c:pt>
                <c:pt idx="281">
                  <c:v>-254.9607</c:v>
                </c:pt>
                <c:pt idx="282">
                  <c:v>-251.46789999999999</c:v>
                </c:pt>
                <c:pt idx="283">
                  <c:v>-247.97579999999999</c:v>
                </c:pt>
                <c:pt idx="284">
                  <c:v>-244.48140000000001</c:v>
                </c:pt>
                <c:pt idx="285">
                  <c:v>-240.98949999999999</c:v>
                </c:pt>
                <c:pt idx="286">
                  <c:v>-237.49549999999999</c:v>
                </c:pt>
                <c:pt idx="287">
                  <c:v>-234.00460000000001</c:v>
                </c:pt>
                <c:pt idx="288">
                  <c:v>-230.5095</c:v>
                </c:pt>
                <c:pt idx="289">
                  <c:v>-227.01920000000001</c:v>
                </c:pt>
                <c:pt idx="290">
                  <c:v>-223.5258</c:v>
                </c:pt>
                <c:pt idx="291">
                  <c:v>-220.03120000000001</c:v>
                </c:pt>
                <c:pt idx="292">
                  <c:v>-216.5411</c:v>
                </c:pt>
                <c:pt idx="293">
                  <c:v>-213.04560000000001</c:v>
                </c:pt>
                <c:pt idx="294">
                  <c:v>-209.5547</c:v>
                </c:pt>
                <c:pt idx="295">
                  <c:v>-206.06039999999999</c:v>
                </c:pt>
                <c:pt idx="296">
                  <c:v>-202.56970000000001</c:v>
                </c:pt>
                <c:pt idx="297">
                  <c:v>-199.07210000000001</c:v>
                </c:pt>
                <c:pt idx="298">
                  <c:v>-195.58330000000001</c:v>
                </c:pt>
                <c:pt idx="299">
                  <c:v>-192.08779999999999</c:v>
                </c:pt>
                <c:pt idx="300">
                  <c:v>-188.59620000000001</c:v>
                </c:pt>
                <c:pt idx="301">
                  <c:v>-185.1035</c:v>
                </c:pt>
                <c:pt idx="302">
                  <c:v>-181.61089999999999</c:v>
                </c:pt>
                <c:pt idx="303">
                  <c:v>-178.1146</c:v>
                </c:pt>
                <c:pt idx="304">
                  <c:v>-174.62819999999999</c:v>
                </c:pt>
                <c:pt idx="305">
                  <c:v>-171.13220000000001</c:v>
                </c:pt>
                <c:pt idx="306">
                  <c:v>-167.63939999999999</c:v>
                </c:pt>
                <c:pt idx="307">
                  <c:v>-164.14490000000001</c:v>
                </c:pt>
                <c:pt idx="308">
                  <c:v>-160.65389999999999</c:v>
                </c:pt>
                <c:pt idx="309">
                  <c:v>-157.15950000000001</c:v>
                </c:pt>
                <c:pt idx="310">
                  <c:v>-153.6661</c:v>
                </c:pt>
                <c:pt idx="311">
                  <c:v>-150.17439999999999</c:v>
                </c:pt>
                <c:pt idx="312">
                  <c:v>-146.68029999999999</c:v>
                </c:pt>
                <c:pt idx="313">
                  <c:v>-143.1884</c:v>
                </c:pt>
                <c:pt idx="314">
                  <c:v>-139.69399999999999</c:v>
                </c:pt>
                <c:pt idx="315">
                  <c:v>-136.2062</c:v>
                </c:pt>
                <c:pt idx="316">
                  <c:v>-132.7045</c:v>
                </c:pt>
                <c:pt idx="317">
                  <c:v>-129.21629999999999</c:v>
                </c:pt>
                <c:pt idx="318">
                  <c:v>-125.7229</c:v>
                </c:pt>
                <c:pt idx="319">
                  <c:v>-122.2303</c:v>
                </c:pt>
                <c:pt idx="320">
                  <c:v>-118.73690000000001</c:v>
                </c:pt>
                <c:pt idx="321">
                  <c:v>-115.2453</c:v>
                </c:pt>
                <c:pt idx="322">
                  <c:v>-111.74979999999999</c:v>
                </c:pt>
                <c:pt idx="323">
                  <c:v>-108.2578</c:v>
                </c:pt>
                <c:pt idx="324">
                  <c:v>-104.7638</c:v>
                </c:pt>
                <c:pt idx="325">
                  <c:v>-101.2727</c:v>
                </c:pt>
                <c:pt idx="326">
                  <c:v>-97.778400000000005</c:v>
                </c:pt>
                <c:pt idx="327">
                  <c:v>-94.287000000000006</c:v>
                </c:pt>
                <c:pt idx="328">
                  <c:v>-90.793300000000002</c:v>
                </c:pt>
                <c:pt idx="329">
                  <c:v>-87.299400000000006</c:v>
                </c:pt>
                <c:pt idx="330">
                  <c:v>-83.806200000000004</c:v>
                </c:pt>
                <c:pt idx="331">
                  <c:v>-80.313599999999994</c:v>
                </c:pt>
                <c:pt idx="332">
                  <c:v>-76.820899999999995</c:v>
                </c:pt>
                <c:pt idx="333">
                  <c:v>-73.327600000000004</c:v>
                </c:pt>
                <c:pt idx="334">
                  <c:v>-69.836699999999993</c:v>
                </c:pt>
                <c:pt idx="335">
                  <c:v>-66.340900000000005</c:v>
                </c:pt>
                <c:pt idx="336">
                  <c:v>-62.8474</c:v>
                </c:pt>
                <c:pt idx="337">
                  <c:v>-59.3566</c:v>
                </c:pt>
                <c:pt idx="338">
                  <c:v>-55.861600000000003</c:v>
                </c:pt>
                <c:pt idx="339">
                  <c:v>-52.370800000000003</c:v>
                </c:pt>
                <c:pt idx="340">
                  <c:v>-48.8767</c:v>
                </c:pt>
                <c:pt idx="341">
                  <c:v>-45.3827</c:v>
                </c:pt>
                <c:pt idx="342">
                  <c:v>-41.890099999999997</c:v>
                </c:pt>
                <c:pt idx="343">
                  <c:v>-38.397199999999998</c:v>
                </c:pt>
                <c:pt idx="344">
                  <c:v>-34.9024</c:v>
                </c:pt>
                <c:pt idx="345">
                  <c:v>-31.412199999999999</c:v>
                </c:pt>
                <c:pt idx="346">
                  <c:v>-27.916699999999999</c:v>
                </c:pt>
                <c:pt idx="347">
                  <c:v>-24.427900000000001</c:v>
                </c:pt>
                <c:pt idx="348">
                  <c:v>-20.927099999999999</c:v>
                </c:pt>
                <c:pt idx="349">
                  <c:v>-17.439599999999999</c:v>
                </c:pt>
                <c:pt idx="350">
                  <c:v>-13.943899999999999</c:v>
                </c:pt>
                <c:pt idx="351">
                  <c:v>-10.455500000000001</c:v>
                </c:pt>
                <c:pt idx="352">
                  <c:v>-6.9589999999999996</c:v>
                </c:pt>
                <c:pt idx="353">
                  <c:v>-3.4664999999999999</c:v>
                </c:pt>
                <c:pt idx="354">
                  <c:v>0</c:v>
                </c:pt>
                <c:pt idx="355">
                  <c:v>3.4664999999999999</c:v>
                </c:pt>
                <c:pt idx="356">
                  <c:v>6.9588999999999999</c:v>
                </c:pt>
                <c:pt idx="357">
                  <c:v>10.4533</c:v>
                </c:pt>
                <c:pt idx="358">
                  <c:v>13.9445</c:v>
                </c:pt>
                <c:pt idx="359">
                  <c:v>17.438400000000001</c:v>
                </c:pt>
                <c:pt idx="360">
                  <c:v>20.931000000000001</c:v>
                </c:pt>
                <c:pt idx="361">
                  <c:v>24.425000000000001</c:v>
                </c:pt>
                <c:pt idx="362">
                  <c:v>27.917300000000001</c:v>
                </c:pt>
                <c:pt idx="363">
                  <c:v>31.413</c:v>
                </c:pt>
                <c:pt idx="364">
                  <c:v>34.901699999999998</c:v>
                </c:pt>
                <c:pt idx="365">
                  <c:v>38.3979</c:v>
                </c:pt>
                <c:pt idx="366">
                  <c:v>41.8902</c:v>
                </c:pt>
                <c:pt idx="367">
                  <c:v>45.382599999999996</c:v>
                </c:pt>
                <c:pt idx="368">
                  <c:v>48.876100000000001</c:v>
                </c:pt>
                <c:pt idx="369">
                  <c:v>52.3705</c:v>
                </c:pt>
                <c:pt idx="370">
                  <c:v>55.862000000000002</c:v>
                </c:pt>
                <c:pt idx="371">
                  <c:v>59.3566</c:v>
                </c:pt>
                <c:pt idx="372">
                  <c:v>62.846699999999998</c:v>
                </c:pt>
                <c:pt idx="373">
                  <c:v>66.343599999999995</c:v>
                </c:pt>
                <c:pt idx="374">
                  <c:v>69.833699999999993</c:v>
                </c:pt>
                <c:pt idx="375">
                  <c:v>73.328999999999994</c:v>
                </c:pt>
                <c:pt idx="376">
                  <c:v>76.820800000000006</c:v>
                </c:pt>
                <c:pt idx="377">
                  <c:v>80.313599999999994</c:v>
                </c:pt>
                <c:pt idx="378">
                  <c:v>83.807000000000002</c:v>
                </c:pt>
                <c:pt idx="379">
                  <c:v>87.299199999999999</c:v>
                </c:pt>
                <c:pt idx="380">
                  <c:v>90.7928</c:v>
                </c:pt>
                <c:pt idx="381">
                  <c:v>94.2864</c:v>
                </c:pt>
                <c:pt idx="382">
                  <c:v>97.779700000000005</c:v>
                </c:pt>
                <c:pt idx="383">
                  <c:v>101.27249999999999</c:v>
                </c:pt>
                <c:pt idx="384">
                  <c:v>104.7637</c:v>
                </c:pt>
                <c:pt idx="385">
                  <c:v>108.2586</c:v>
                </c:pt>
                <c:pt idx="386">
                  <c:v>111.74930000000001</c:v>
                </c:pt>
                <c:pt idx="387">
                  <c:v>115.24550000000001</c:v>
                </c:pt>
                <c:pt idx="388">
                  <c:v>118.73690000000001</c:v>
                </c:pt>
                <c:pt idx="389">
                  <c:v>122.23099999999999</c:v>
                </c:pt>
                <c:pt idx="390">
                  <c:v>125.7217</c:v>
                </c:pt>
                <c:pt idx="391">
                  <c:v>129.2157</c:v>
                </c:pt>
                <c:pt idx="392">
                  <c:v>132.70859999999999</c:v>
                </c:pt>
                <c:pt idx="393">
                  <c:v>136.20169999999999</c:v>
                </c:pt>
                <c:pt idx="394">
                  <c:v>139.6953</c:v>
                </c:pt>
                <c:pt idx="395">
                  <c:v>143.19149999999999</c:v>
                </c:pt>
                <c:pt idx="396">
                  <c:v>146.67920000000001</c:v>
                </c:pt>
                <c:pt idx="397">
                  <c:v>150.1763</c:v>
                </c:pt>
                <c:pt idx="398">
                  <c:v>153.66300000000001</c:v>
                </c:pt>
                <c:pt idx="399">
                  <c:v>157.1609</c:v>
                </c:pt>
                <c:pt idx="400">
                  <c:v>160.65299999999999</c:v>
                </c:pt>
                <c:pt idx="401">
                  <c:v>164.1465</c:v>
                </c:pt>
                <c:pt idx="402">
                  <c:v>167.6387</c:v>
                </c:pt>
                <c:pt idx="403">
                  <c:v>171.13489999999999</c:v>
                </c:pt>
                <c:pt idx="404">
                  <c:v>174.6217</c:v>
                </c:pt>
                <c:pt idx="405">
                  <c:v>178.11840000000001</c:v>
                </c:pt>
                <c:pt idx="406">
                  <c:v>181.61</c:v>
                </c:pt>
                <c:pt idx="407">
                  <c:v>185.10560000000001</c:v>
                </c:pt>
                <c:pt idx="408">
                  <c:v>188.5959</c:v>
                </c:pt>
                <c:pt idx="409">
                  <c:v>192.0899</c:v>
                </c:pt>
                <c:pt idx="410">
                  <c:v>195.58160000000001</c:v>
                </c:pt>
                <c:pt idx="411">
                  <c:v>199.07509999999999</c:v>
                </c:pt>
                <c:pt idx="412">
                  <c:v>202.565</c:v>
                </c:pt>
                <c:pt idx="413">
                  <c:v>206.0643</c:v>
                </c:pt>
                <c:pt idx="414">
                  <c:v>209.5531</c:v>
                </c:pt>
                <c:pt idx="415">
                  <c:v>213.04640000000001</c:v>
                </c:pt>
                <c:pt idx="416">
                  <c:v>216.53989999999999</c:v>
                </c:pt>
                <c:pt idx="417">
                  <c:v>220.0309</c:v>
                </c:pt>
                <c:pt idx="418">
                  <c:v>223.52379999999999</c:v>
                </c:pt>
                <c:pt idx="419">
                  <c:v>227.01949999999999</c:v>
                </c:pt>
                <c:pt idx="420">
                  <c:v>230.51140000000001</c:v>
                </c:pt>
                <c:pt idx="421">
                  <c:v>234.00370000000001</c:v>
                </c:pt>
                <c:pt idx="422">
                  <c:v>237.49590000000001</c:v>
                </c:pt>
                <c:pt idx="423">
                  <c:v>240.9905</c:v>
                </c:pt>
                <c:pt idx="424">
                  <c:v>244.4813</c:v>
                </c:pt>
                <c:pt idx="425">
                  <c:v>247.97550000000001</c:v>
                </c:pt>
                <c:pt idx="426">
                  <c:v>251.4682</c:v>
                </c:pt>
                <c:pt idx="427">
                  <c:v>254.96029999999999</c:v>
                </c:pt>
                <c:pt idx="428">
                  <c:v>258.45420000000001</c:v>
                </c:pt>
                <c:pt idx="429">
                  <c:v>261.9452</c:v>
                </c:pt>
                <c:pt idx="430">
                  <c:v>265.4409</c:v>
                </c:pt>
                <c:pt idx="431">
                  <c:v>268.92919999999998</c:v>
                </c:pt>
                <c:pt idx="432">
                  <c:v>272.42790000000002</c:v>
                </c:pt>
                <c:pt idx="433">
                  <c:v>275.91660000000002</c:v>
                </c:pt>
                <c:pt idx="434">
                  <c:v>279.41239999999999</c:v>
                </c:pt>
                <c:pt idx="435">
                  <c:v>282.89929999999998</c:v>
                </c:pt>
                <c:pt idx="436">
                  <c:v>286.39690000000002</c:v>
                </c:pt>
                <c:pt idx="437">
                  <c:v>289.88490000000002</c:v>
                </c:pt>
                <c:pt idx="438">
                  <c:v>293.38220000000001</c:v>
                </c:pt>
                <c:pt idx="439">
                  <c:v>296.87419999999997</c:v>
                </c:pt>
                <c:pt idx="440">
                  <c:v>300.36619999999999</c:v>
                </c:pt>
                <c:pt idx="441">
                  <c:v>303.85809999999998</c:v>
                </c:pt>
                <c:pt idx="442">
                  <c:v>307.35309999999998</c:v>
                </c:pt>
                <c:pt idx="443">
                  <c:v>310.84140000000002</c:v>
                </c:pt>
                <c:pt idx="444">
                  <c:v>314.33960000000002</c:v>
                </c:pt>
                <c:pt idx="445">
                  <c:v>317.8295</c:v>
                </c:pt>
                <c:pt idx="446">
                  <c:v>321.32249999999999</c:v>
                </c:pt>
                <c:pt idx="447">
                  <c:v>324.81400000000002</c:v>
                </c:pt>
                <c:pt idx="448">
                  <c:v>328.30829999999997</c:v>
                </c:pt>
                <c:pt idx="449">
                  <c:v>331.79829999999998</c:v>
                </c:pt>
                <c:pt idx="450">
                  <c:v>335.29289999999997</c:v>
                </c:pt>
                <c:pt idx="451">
                  <c:v>338.78579999999999</c:v>
                </c:pt>
                <c:pt idx="452">
                  <c:v>342.2774</c:v>
                </c:pt>
                <c:pt idx="453">
                  <c:v>345.7715</c:v>
                </c:pt>
                <c:pt idx="454">
                  <c:v>349.26150000000001</c:v>
                </c:pt>
                <c:pt idx="455">
                  <c:v>352.75540000000001</c:v>
                </c:pt>
                <c:pt idx="456">
                  <c:v>356.24799999999999</c:v>
                </c:pt>
                <c:pt idx="457">
                  <c:v>359.74020000000002</c:v>
                </c:pt>
                <c:pt idx="458">
                  <c:v>363.23340000000002</c:v>
                </c:pt>
                <c:pt idx="459">
                  <c:v>366.72579999999999</c:v>
                </c:pt>
                <c:pt idx="460">
                  <c:v>370.21769999999998</c:v>
                </c:pt>
                <c:pt idx="461">
                  <c:v>373.70839999999998</c:v>
                </c:pt>
                <c:pt idx="462">
                  <c:v>377.2038</c:v>
                </c:pt>
                <c:pt idx="463">
                  <c:v>380.6943</c:v>
                </c:pt>
                <c:pt idx="464">
                  <c:v>384.19</c:v>
                </c:pt>
                <c:pt idx="465">
                  <c:v>387.6789</c:v>
                </c:pt>
                <c:pt idx="466">
                  <c:v>391.1739</c:v>
                </c:pt>
                <c:pt idx="467">
                  <c:v>394.66230000000002</c:v>
                </c:pt>
                <c:pt idx="468">
                  <c:v>398.1576</c:v>
                </c:pt>
                <c:pt idx="469">
                  <c:v>401.64839999999998</c:v>
                </c:pt>
                <c:pt idx="470">
                  <c:v>405.14389999999997</c:v>
                </c:pt>
                <c:pt idx="471">
                  <c:v>408.63490000000002</c:v>
                </c:pt>
                <c:pt idx="472">
                  <c:v>412.12630000000001</c:v>
                </c:pt>
                <c:pt idx="473">
                  <c:v>415.61919999999998</c:v>
                </c:pt>
                <c:pt idx="474">
                  <c:v>419.11070000000001</c:v>
                </c:pt>
                <c:pt idx="475">
                  <c:v>422.60169999999999</c:v>
                </c:pt>
                <c:pt idx="476">
                  <c:v>426.09829999999999</c:v>
                </c:pt>
                <c:pt idx="477">
                  <c:v>429.58960000000002</c:v>
                </c:pt>
                <c:pt idx="478">
                  <c:v>433.07940000000002</c:v>
                </c:pt>
                <c:pt idx="479">
                  <c:v>436.57380000000001</c:v>
                </c:pt>
                <c:pt idx="480">
                  <c:v>440.06389999999999</c:v>
                </c:pt>
                <c:pt idx="481">
                  <c:v>443.55459999999999</c:v>
                </c:pt>
                <c:pt idx="482">
                  <c:v>447.05169999999998</c:v>
                </c:pt>
                <c:pt idx="483">
                  <c:v>450.54140000000001</c:v>
                </c:pt>
                <c:pt idx="484">
                  <c:v>454.03480000000002</c:v>
                </c:pt>
                <c:pt idx="485">
                  <c:v>457.5247</c:v>
                </c:pt>
                <c:pt idx="486">
                  <c:v>461.01850000000002</c:v>
                </c:pt>
                <c:pt idx="487">
                  <c:v>464.50959999999998</c:v>
                </c:pt>
                <c:pt idx="488">
                  <c:v>468.00310000000002</c:v>
                </c:pt>
                <c:pt idx="489">
                  <c:v>471.49450000000002</c:v>
                </c:pt>
                <c:pt idx="490">
                  <c:v>474.98860000000002</c:v>
                </c:pt>
                <c:pt idx="491">
                  <c:v>478.47699999999998</c:v>
                </c:pt>
                <c:pt idx="492">
                  <c:v>481.9701</c:v>
                </c:pt>
                <c:pt idx="493">
                  <c:v>485.46390000000002</c:v>
                </c:pt>
                <c:pt idx="494">
                  <c:v>488.95229999999998</c:v>
                </c:pt>
                <c:pt idx="495">
                  <c:v>492.4479</c:v>
                </c:pt>
                <c:pt idx="496">
                  <c:v>495.94060000000002</c:v>
                </c:pt>
                <c:pt idx="497">
                  <c:v>499.43029999999999</c:v>
                </c:pt>
                <c:pt idx="498">
                  <c:v>502.9205</c:v>
                </c:pt>
                <c:pt idx="499">
                  <c:v>506.41919999999999</c:v>
                </c:pt>
                <c:pt idx="500">
                  <c:v>509.9006</c:v>
                </c:pt>
                <c:pt idx="501">
                  <c:v>513.40120000000002</c:v>
                </c:pt>
                <c:pt idx="502">
                  <c:v>516.89099999999996</c:v>
                </c:pt>
                <c:pt idx="503">
                  <c:v>520.38250000000005</c:v>
                </c:pt>
                <c:pt idx="504">
                  <c:v>523.87279999999998</c:v>
                </c:pt>
                <c:pt idx="505">
                  <c:v>527.36680000000001</c:v>
                </c:pt>
                <c:pt idx="506">
                  <c:v>530.85630000000003</c:v>
                </c:pt>
                <c:pt idx="507">
                  <c:v>534.35220000000004</c:v>
                </c:pt>
                <c:pt idx="508">
                  <c:v>537.84119999999996</c:v>
                </c:pt>
                <c:pt idx="509">
                  <c:v>541.33399999999995</c:v>
                </c:pt>
                <c:pt idx="510">
                  <c:v>544.82740000000001</c:v>
                </c:pt>
                <c:pt idx="511">
                  <c:v>548.31659999999999</c:v>
                </c:pt>
                <c:pt idx="512">
                  <c:v>551.80820000000006</c:v>
                </c:pt>
                <c:pt idx="513">
                  <c:v>555.30100000000004</c:v>
                </c:pt>
                <c:pt idx="514">
                  <c:v>558.79300000000001</c:v>
                </c:pt>
                <c:pt idx="515">
                  <c:v>562.28390000000002</c:v>
                </c:pt>
                <c:pt idx="516">
                  <c:v>565.77679999999998</c:v>
                </c:pt>
                <c:pt idx="517">
                  <c:v>569.26639999999998</c:v>
                </c:pt>
                <c:pt idx="518">
                  <c:v>572.75919999999996</c:v>
                </c:pt>
                <c:pt idx="519">
                  <c:v>576.24929999999995</c:v>
                </c:pt>
                <c:pt idx="520">
                  <c:v>579.74390000000005</c:v>
                </c:pt>
                <c:pt idx="521">
                  <c:v>583.2355</c:v>
                </c:pt>
                <c:pt idx="522">
                  <c:v>586.72410000000002</c:v>
                </c:pt>
                <c:pt idx="523">
                  <c:v>590.21690000000001</c:v>
                </c:pt>
                <c:pt idx="524">
                  <c:v>593.70870000000002</c:v>
                </c:pt>
                <c:pt idx="525">
                  <c:v>597.19669999999996</c:v>
                </c:pt>
                <c:pt idx="526">
                  <c:v>600.6952</c:v>
                </c:pt>
                <c:pt idx="527">
                  <c:v>604.18439999999998</c:v>
                </c:pt>
                <c:pt idx="528">
                  <c:v>607.67290000000003</c:v>
                </c:pt>
                <c:pt idx="529">
                  <c:v>611.16809999999998</c:v>
                </c:pt>
                <c:pt idx="530">
                  <c:v>614.65390000000002</c:v>
                </c:pt>
                <c:pt idx="531">
                  <c:v>618.14909999999998</c:v>
                </c:pt>
                <c:pt idx="532">
                  <c:v>621.64139999999998</c:v>
                </c:pt>
                <c:pt idx="533">
                  <c:v>625.13199999999995</c:v>
                </c:pt>
                <c:pt idx="534">
                  <c:v>628.62360000000001</c:v>
                </c:pt>
                <c:pt idx="535">
                  <c:v>632.11620000000005</c:v>
                </c:pt>
                <c:pt idx="536">
                  <c:v>635.60249999999996</c:v>
                </c:pt>
                <c:pt idx="537">
                  <c:v>639.09770000000003</c:v>
                </c:pt>
                <c:pt idx="538">
                  <c:v>642.58609999999999</c:v>
                </c:pt>
                <c:pt idx="539">
                  <c:v>646.08249999999998</c:v>
                </c:pt>
                <c:pt idx="540">
                  <c:v>649.57150000000001</c:v>
                </c:pt>
                <c:pt idx="541">
                  <c:v>653.06179999999995</c:v>
                </c:pt>
                <c:pt idx="542">
                  <c:v>656.55119999999999</c:v>
                </c:pt>
                <c:pt idx="543">
                  <c:v>660.04579999999999</c:v>
                </c:pt>
                <c:pt idx="544">
                  <c:v>663.53229999999996</c:v>
                </c:pt>
                <c:pt idx="545">
                  <c:v>667.02930000000003</c:v>
                </c:pt>
                <c:pt idx="546">
                  <c:v>670.51940000000002</c:v>
                </c:pt>
                <c:pt idx="547">
                  <c:v>674.00869999999998</c:v>
                </c:pt>
                <c:pt idx="548">
                  <c:v>677.50170000000003</c:v>
                </c:pt>
                <c:pt idx="549">
                  <c:v>680.98479999999995</c:v>
                </c:pt>
                <c:pt idx="550">
                  <c:v>684.48379999999997</c:v>
                </c:pt>
                <c:pt idx="551">
                  <c:v>687.96659999999997</c:v>
                </c:pt>
                <c:pt idx="552">
                  <c:v>691.46709999999996</c:v>
                </c:pt>
                <c:pt idx="553">
                  <c:v>694.95299999999997</c:v>
                </c:pt>
                <c:pt idx="554">
                  <c:v>698.44870000000003</c:v>
                </c:pt>
                <c:pt idx="555">
                  <c:v>701.93470000000002</c:v>
                </c:pt>
                <c:pt idx="556">
                  <c:v>705.43340000000001</c:v>
                </c:pt>
                <c:pt idx="557">
                  <c:v>708.91010000000006</c:v>
                </c:pt>
                <c:pt idx="558">
                  <c:v>712.41269999999997</c:v>
                </c:pt>
                <c:pt idx="559">
                  <c:v>715.89660000000003</c:v>
                </c:pt>
                <c:pt idx="560">
                  <c:v>719.39160000000004</c:v>
                </c:pt>
                <c:pt idx="561">
                  <c:v>722.88040000000001</c:v>
                </c:pt>
                <c:pt idx="562">
                  <c:v>726.37739999999997</c:v>
                </c:pt>
                <c:pt idx="563">
                  <c:v>729.85599999999999</c:v>
                </c:pt>
                <c:pt idx="564">
                  <c:v>733.35599999999999</c:v>
                </c:pt>
                <c:pt idx="565">
                  <c:v>736.84209999999996</c:v>
                </c:pt>
                <c:pt idx="566">
                  <c:v>740.33659999999998</c:v>
                </c:pt>
                <c:pt idx="567">
                  <c:v>743.82309999999995</c:v>
                </c:pt>
                <c:pt idx="568">
                  <c:v>747.31679999999994</c:v>
                </c:pt>
                <c:pt idx="569">
                  <c:v>750.8066</c:v>
                </c:pt>
                <c:pt idx="570">
                  <c:v>754.2989</c:v>
                </c:pt>
                <c:pt idx="571">
                  <c:v>757.78920000000005</c:v>
                </c:pt>
                <c:pt idx="572">
                  <c:v>761.28229999999996</c:v>
                </c:pt>
                <c:pt idx="573">
                  <c:v>764.76790000000005</c:v>
                </c:pt>
                <c:pt idx="574">
                  <c:v>768.26</c:v>
                </c:pt>
                <c:pt idx="575">
                  <c:v>771.75030000000004</c:v>
                </c:pt>
                <c:pt idx="576">
                  <c:v>775.24189999999999</c:v>
                </c:pt>
                <c:pt idx="577">
                  <c:v>778.73320000000001</c:v>
                </c:pt>
                <c:pt idx="578">
                  <c:v>782.22389999999996</c:v>
                </c:pt>
                <c:pt idx="579">
                  <c:v>785.7088</c:v>
                </c:pt>
                <c:pt idx="580">
                  <c:v>789.2056</c:v>
                </c:pt>
                <c:pt idx="581">
                  <c:v>792.68460000000005</c:v>
                </c:pt>
                <c:pt idx="582">
                  <c:v>796.20240000000001</c:v>
                </c:pt>
                <c:pt idx="583">
                  <c:v>799.67489999999998</c:v>
                </c:pt>
                <c:pt idx="584">
                  <c:v>803.67489999999998</c:v>
                </c:pt>
                <c:pt idx="585">
                  <c:v>807.67489999999998</c:v>
                </c:pt>
                <c:pt idx="586">
                  <c:v>811.67489999999998</c:v>
                </c:pt>
                <c:pt idx="587">
                  <c:v>815.67489999999998</c:v>
                </c:pt>
                <c:pt idx="588">
                  <c:v>819.67489999999998</c:v>
                </c:pt>
                <c:pt idx="589">
                  <c:v>823.67489999999998</c:v>
                </c:pt>
                <c:pt idx="590">
                  <c:v>827.67489999999998</c:v>
                </c:pt>
                <c:pt idx="591">
                  <c:v>831.67489999999998</c:v>
                </c:pt>
                <c:pt idx="592">
                  <c:v>835.67489999999998</c:v>
                </c:pt>
                <c:pt idx="593">
                  <c:v>839.67489999999998</c:v>
                </c:pt>
                <c:pt idx="594">
                  <c:v>843.67489999999998</c:v>
                </c:pt>
                <c:pt idx="595">
                  <c:v>847.67489999999998</c:v>
                </c:pt>
                <c:pt idx="596">
                  <c:v>851.67489999999998</c:v>
                </c:pt>
                <c:pt idx="597">
                  <c:v>855.67489999999998</c:v>
                </c:pt>
                <c:pt idx="598">
                  <c:v>859.67489999999998</c:v>
                </c:pt>
                <c:pt idx="599">
                  <c:v>863.67489999999998</c:v>
                </c:pt>
                <c:pt idx="600">
                  <c:v>867.67489999999998</c:v>
                </c:pt>
                <c:pt idx="601">
                  <c:v>871.67489999999998</c:v>
                </c:pt>
                <c:pt idx="602">
                  <c:v>875.67489999999998</c:v>
                </c:pt>
                <c:pt idx="603">
                  <c:v>879.67489999999998</c:v>
                </c:pt>
                <c:pt idx="604">
                  <c:v>883.67489999999998</c:v>
                </c:pt>
                <c:pt idx="605">
                  <c:v>887.67489999999998</c:v>
                </c:pt>
                <c:pt idx="606">
                  <c:v>891.67489999999998</c:v>
                </c:pt>
                <c:pt idx="607">
                  <c:v>895.67489999999998</c:v>
                </c:pt>
                <c:pt idx="608">
                  <c:v>899.67489999999998</c:v>
                </c:pt>
                <c:pt idx="609">
                  <c:v>903.67489999999998</c:v>
                </c:pt>
                <c:pt idx="610">
                  <c:v>907.67489999999998</c:v>
                </c:pt>
                <c:pt idx="611">
                  <c:v>911.67489999999998</c:v>
                </c:pt>
                <c:pt idx="612">
                  <c:v>915.67489999999998</c:v>
                </c:pt>
                <c:pt idx="613">
                  <c:v>919.67489999999998</c:v>
                </c:pt>
                <c:pt idx="614">
                  <c:v>923.67489999999998</c:v>
                </c:pt>
                <c:pt idx="615">
                  <c:v>927.67489999999998</c:v>
                </c:pt>
                <c:pt idx="616">
                  <c:v>931.67489999999998</c:v>
                </c:pt>
                <c:pt idx="617">
                  <c:v>935.67489999999998</c:v>
                </c:pt>
                <c:pt idx="618">
                  <c:v>939.67489999999998</c:v>
                </c:pt>
                <c:pt idx="619">
                  <c:v>943.67489999999998</c:v>
                </c:pt>
                <c:pt idx="620">
                  <c:v>947.67489999999998</c:v>
                </c:pt>
                <c:pt idx="621">
                  <c:v>951.67489999999998</c:v>
                </c:pt>
                <c:pt idx="622">
                  <c:v>955.67489999999998</c:v>
                </c:pt>
                <c:pt idx="623">
                  <c:v>959.67489999999998</c:v>
                </c:pt>
                <c:pt idx="624">
                  <c:v>963.67489999999998</c:v>
                </c:pt>
                <c:pt idx="625">
                  <c:v>967.67489999999998</c:v>
                </c:pt>
                <c:pt idx="626">
                  <c:v>971.67489999999998</c:v>
                </c:pt>
                <c:pt idx="627">
                  <c:v>975.67489999999998</c:v>
                </c:pt>
                <c:pt idx="628">
                  <c:v>979.67489999999998</c:v>
                </c:pt>
                <c:pt idx="629">
                  <c:v>983.67489999999998</c:v>
                </c:pt>
                <c:pt idx="630">
                  <c:v>987.67489999999998</c:v>
                </c:pt>
                <c:pt idx="631">
                  <c:v>991.67489999999998</c:v>
                </c:pt>
                <c:pt idx="632">
                  <c:v>995.67489999999998</c:v>
                </c:pt>
                <c:pt idx="633">
                  <c:v>999.67489999999998</c:v>
                </c:pt>
                <c:pt idx="634">
                  <c:v>1003.6749</c:v>
                </c:pt>
                <c:pt idx="635">
                  <c:v>1007.6749</c:v>
                </c:pt>
                <c:pt idx="636">
                  <c:v>1011.6749</c:v>
                </c:pt>
                <c:pt idx="637">
                  <c:v>1015.6749</c:v>
                </c:pt>
                <c:pt idx="638">
                  <c:v>1019.6749</c:v>
                </c:pt>
                <c:pt idx="639">
                  <c:v>1023.6749</c:v>
                </c:pt>
                <c:pt idx="640">
                  <c:v>1027.6749</c:v>
                </c:pt>
                <c:pt idx="641">
                  <c:v>1031.6749</c:v>
                </c:pt>
                <c:pt idx="642">
                  <c:v>1035.6749</c:v>
                </c:pt>
                <c:pt idx="643">
                  <c:v>1039.6749</c:v>
                </c:pt>
                <c:pt idx="644">
                  <c:v>1043.6749</c:v>
                </c:pt>
                <c:pt idx="645">
                  <c:v>1047.6749</c:v>
                </c:pt>
                <c:pt idx="646">
                  <c:v>1051.6749</c:v>
                </c:pt>
                <c:pt idx="647">
                  <c:v>1055.6749</c:v>
                </c:pt>
                <c:pt idx="648">
                  <c:v>1059.6749</c:v>
                </c:pt>
                <c:pt idx="649">
                  <c:v>1063.6749</c:v>
                </c:pt>
                <c:pt idx="650">
                  <c:v>1067.6749</c:v>
                </c:pt>
                <c:pt idx="651">
                  <c:v>1071.6749</c:v>
                </c:pt>
                <c:pt idx="652">
                  <c:v>1075.6749</c:v>
                </c:pt>
                <c:pt idx="653">
                  <c:v>1079.6749</c:v>
                </c:pt>
                <c:pt idx="654">
                  <c:v>1083.6749</c:v>
                </c:pt>
                <c:pt idx="655">
                  <c:v>1087.6749</c:v>
                </c:pt>
                <c:pt idx="656">
                  <c:v>1091.6749</c:v>
                </c:pt>
                <c:pt idx="657">
                  <c:v>1095.6749</c:v>
                </c:pt>
                <c:pt idx="658">
                  <c:v>1099.6749</c:v>
                </c:pt>
                <c:pt idx="659">
                  <c:v>1103.6749</c:v>
                </c:pt>
                <c:pt idx="660">
                  <c:v>1107.6749</c:v>
                </c:pt>
                <c:pt idx="661">
                  <c:v>1111.6749</c:v>
                </c:pt>
                <c:pt idx="662">
                  <c:v>1115.6749</c:v>
                </c:pt>
                <c:pt idx="663">
                  <c:v>1119.6749</c:v>
                </c:pt>
                <c:pt idx="664">
                  <c:v>1123.6749</c:v>
                </c:pt>
                <c:pt idx="665">
                  <c:v>1127.6749</c:v>
                </c:pt>
                <c:pt idx="666">
                  <c:v>1131.6749</c:v>
                </c:pt>
                <c:pt idx="667">
                  <c:v>1135.6749</c:v>
                </c:pt>
                <c:pt idx="668">
                  <c:v>1139.6749</c:v>
                </c:pt>
                <c:pt idx="669">
                  <c:v>1143.6749</c:v>
                </c:pt>
                <c:pt idx="670">
                  <c:v>1147.6749</c:v>
                </c:pt>
                <c:pt idx="671">
                  <c:v>1151.6749</c:v>
                </c:pt>
                <c:pt idx="672">
                  <c:v>1155.6749</c:v>
                </c:pt>
                <c:pt idx="673">
                  <c:v>1159.6749</c:v>
                </c:pt>
                <c:pt idx="674">
                  <c:v>1163.6749</c:v>
                </c:pt>
                <c:pt idx="675">
                  <c:v>1167.6749</c:v>
                </c:pt>
                <c:pt idx="676">
                  <c:v>1171.6749</c:v>
                </c:pt>
                <c:pt idx="677">
                  <c:v>1175.6749</c:v>
                </c:pt>
                <c:pt idx="678">
                  <c:v>1179.6749</c:v>
                </c:pt>
                <c:pt idx="679">
                  <c:v>1183.6749</c:v>
                </c:pt>
                <c:pt idx="680">
                  <c:v>1187.6749</c:v>
                </c:pt>
                <c:pt idx="681">
                  <c:v>1191.6749</c:v>
                </c:pt>
                <c:pt idx="682">
                  <c:v>1195.6749</c:v>
                </c:pt>
                <c:pt idx="683">
                  <c:v>1199.6749</c:v>
                </c:pt>
                <c:pt idx="684">
                  <c:v>1203.6749</c:v>
                </c:pt>
                <c:pt idx="685">
                  <c:v>1207.6749</c:v>
                </c:pt>
                <c:pt idx="686">
                  <c:v>1211.6749</c:v>
                </c:pt>
                <c:pt idx="687">
                  <c:v>1215.6749</c:v>
                </c:pt>
                <c:pt idx="688">
                  <c:v>1219.6749</c:v>
                </c:pt>
                <c:pt idx="689">
                  <c:v>1223.6749</c:v>
                </c:pt>
                <c:pt idx="690">
                  <c:v>1227.6749</c:v>
                </c:pt>
                <c:pt idx="691">
                  <c:v>1231.6749</c:v>
                </c:pt>
                <c:pt idx="692">
                  <c:v>1235.6749</c:v>
                </c:pt>
                <c:pt idx="693">
                  <c:v>1239.6749</c:v>
                </c:pt>
                <c:pt idx="694">
                  <c:v>1243.6749</c:v>
                </c:pt>
                <c:pt idx="695">
                  <c:v>1247.6749</c:v>
                </c:pt>
                <c:pt idx="696">
                  <c:v>1251.6749</c:v>
                </c:pt>
                <c:pt idx="697">
                  <c:v>1255.6749</c:v>
                </c:pt>
                <c:pt idx="698">
                  <c:v>1259.6749</c:v>
                </c:pt>
                <c:pt idx="699">
                  <c:v>1263.6749</c:v>
                </c:pt>
                <c:pt idx="700">
                  <c:v>1267.6749</c:v>
                </c:pt>
                <c:pt idx="701">
                  <c:v>1271.6749</c:v>
                </c:pt>
                <c:pt idx="702">
                  <c:v>1275.6749</c:v>
                </c:pt>
                <c:pt idx="703">
                  <c:v>1279.6749</c:v>
                </c:pt>
                <c:pt idx="704">
                  <c:v>1283.6749</c:v>
                </c:pt>
                <c:pt idx="705">
                  <c:v>1287.6749</c:v>
                </c:pt>
                <c:pt idx="706">
                  <c:v>1291.6749</c:v>
                </c:pt>
                <c:pt idx="707">
                  <c:v>1295.6749</c:v>
                </c:pt>
                <c:pt idx="708">
                  <c:v>1299.6749</c:v>
                </c:pt>
              </c:numCache>
            </c:numRef>
          </c:xVal>
          <c:yVal>
            <c:numRef>
              <c:f>水平场均匀性!$Q$24:$Q$732</c:f>
              <c:numCache>
                <c:formatCode>General</c:formatCode>
                <c:ptCount val="709"/>
                <c:pt idx="0">
                  <c:v>-0.77</c:v>
                </c:pt>
                <c:pt idx="1">
                  <c:v>-0.79</c:v>
                </c:pt>
                <c:pt idx="2">
                  <c:v>-0.84</c:v>
                </c:pt>
                <c:pt idx="3">
                  <c:v>-0.99</c:v>
                </c:pt>
                <c:pt idx="4">
                  <c:v>-1.06</c:v>
                </c:pt>
                <c:pt idx="5">
                  <c:v>-1.1599999999999999</c:v>
                </c:pt>
                <c:pt idx="6">
                  <c:v>-1.19</c:v>
                </c:pt>
                <c:pt idx="7">
                  <c:v>-1.23</c:v>
                </c:pt>
                <c:pt idx="8">
                  <c:v>-1.21</c:v>
                </c:pt>
                <c:pt idx="9">
                  <c:v>-1.21</c:v>
                </c:pt>
                <c:pt idx="10">
                  <c:v>-1.25</c:v>
                </c:pt>
                <c:pt idx="11">
                  <c:v>-1.28</c:v>
                </c:pt>
                <c:pt idx="12">
                  <c:v>-1.29</c:v>
                </c:pt>
                <c:pt idx="13">
                  <c:v>-1.37</c:v>
                </c:pt>
                <c:pt idx="14">
                  <c:v>-1.39</c:v>
                </c:pt>
                <c:pt idx="15">
                  <c:v>-1.44</c:v>
                </c:pt>
                <c:pt idx="16">
                  <c:v>-1.5</c:v>
                </c:pt>
                <c:pt idx="17">
                  <c:v>-1.54</c:v>
                </c:pt>
                <c:pt idx="18">
                  <c:v>-1.64</c:v>
                </c:pt>
                <c:pt idx="19">
                  <c:v>-1.64</c:v>
                </c:pt>
                <c:pt idx="20">
                  <c:v>-1.68</c:v>
                </c:pt>
                <c:pt idx="21">
                  <c:v>-1.74</c:v>
                </c:pt>
                <c:pt idx="22">
                  <c:v>-1.85</c:v>
                </c:pt>
                <c:pt idx="23">
                  <c:v>-1.87</c:v>
                </c:pt>
                <c:pt idx="24">
                  <c:v>-1.94</c:v>
                </c:pt>
                <c:pt idx="25">
                  <c:v>-1.97</c:v>
                </c:pt>
                <c:pt idx="26">
                  <c:v>-2.04</c:v>
                </c:pt>
                <c:pt idx="27">
                  <c:v>-2.16</c:v>
                </c:pt>
                <c:pt idx="28">
                  <c:v>-2.23</c:v>
                </c:pt>
                <c:pt idx="29">
                  <c:v>-2.29</c:v>
                </c:pt>
                <c:pt idx="30">
                  <c:v>-2.36</c:v>
                </c:pt>
                <c:pt idx="31">
                  <c:v>-2.46</c:v>
                </c:pt>
                <c:pt idx="32">
                  <c:v>-2.48</c:v>
                </c:pt>
                <c:pt idx="33">
                  <c:v>-2.5099999999999998</c:v>
                </c:pt>
                <c:pt idx="34">
                  <c:v>-2.57</c:v>
                </c:pt>
                <c:pt idx="35">
                  <c:v>-2.7</c:v>
                </c:pt>
                <c:pt idx="36">
                  <c:v>-2.85</c:v>
                </c:pt>
                <c:pt idx="37">
                  <c:v>-2.97</c:v>
                </c:pt>
                <c:pt idx="38">
                  <c:v>-3.07</c:v>
                </c:pt>
                <c:pt idx="39">
                  <c:v>-3.08</c:v>
                </c:pt>
                <c:pt idx="40">
                  <c:v>-3.23</c:v>
                </c:pt>
                <c:pt idx="41">
                  <c:v>-3.28</c:v>
                </c:pt>
                <c:pt idx="42">
                  <c:v>-3.44</c:v>
                </c:pt>
                <c:pt idx="43">
                  <c:v>-3.48</c:v>
                </c:pt>
                <c:pt idx="44">
                  <c:v>-3.57</c:v>
                </c:pt>
                <c:pt idx="45">
                  <c:v>-3.68</c:v>
                </c:pt>
                <c:pt idx="46">
                  <c:v>-3.84</c:v>
                </c:pt>
                <c:pt idx="47">
                  <c:v>-3.98</c:v>
                </c:pt>
                <c:pt idx="48">
                  <c:v>-4.09</c:v>
                </c:pt>
                <c:pt idx="49">
                  <c:v>-4.28</c:v>
                </c:pt>
                <c:pt idx="50">
                  <c:v>-4.42</c:v>
                </c:pt>
                <c:pt idx="51">
                  <c:v>-4.59</c:v>
                </c:pt>
                <c:pt idx="52">
                  <c:v>-4.6900000000000004</c:v>
                </c:pt>
                <c:pt idx="53">
                  <c:v>-4.96</c:v>
                </c:pt>
                <c:pt idx="54">
                  <c:v>-5.0599999999999996</c:v>
                </c:pt>
                <c:pt idx="55">
                  <c:v>-5.28</c:v>
                </c:pt>
                <c:pt idx="56">
                  <c:v>-5.42</c:v>
                </c:pt>
                <c:pt idx="57">
                  <c:v>-5.63</c:v>
                </c:pt>
                <c:pt idx="58">
                  <c:v>-5.75</c:v>
                </c:pt>
                <c:pt idx="59">
                  <c:v>-5.95</c:v>
                </c:pt>
                <c:pt idx="60">
                  <c:v>-6.26</c:v>
                </c:pt>
                <c:pt idx="61">
                  <c:v>-6.42</c:v>
                </c:pt>
                <c:pt idx="62">
                  <c:v>-6.72</c:v>
                </c:pt>
                <c:pt idx="63">
                  <c:v>-6.91</c:v>
                </c:pt>
                <c:pt idx="64">
                  <c:v>-7.35</c:v>
                </c:pt>
                <c:pt idx="65">
                  <c:v>-7.55</c:v>
                </c:pt>
                <c:pt idx="66">
                  <c:v>-7.88</c:v>
                </c:pt>
                <c:pt idx="67">
                  <c:v>-8.06</c:v>
                </c:pt>
                <c:pt idx="68">
                  <c:v>-8.26</c:v>
                </c:pt>
                <c:pt idx="69">
                  <c:v>-8.65</c:v>
                </c:pt>
                <c:pt idx="70">
                  <c:v>-8.89</c:v>
                </c:pt>
                <c:pt idx="71">
                  <c:v>-9.31</c:v>
                </c:pt>
                <c:pt idx="72">
                  <c:v>-10.039999999999999</c:v>
                </c:pt>
                <c:pt idx="73">
                  <c:v>-10.31</c:v>
                </c:pt>
                <c:pt idx="74">
                  <c:v>-10.97</c:v>
                </c:pt>
                <c:pt idx="75">
                  <c:v>-11.25</c:v>
                </c:pt>
                <c:pt idx="76">
                  <c:v>-11.57</c:v>
                </c:pt>
                <c:pt idx="77">
                  <c:v>-12.08</c:v>
                </c:pt>
                <c:pt idx="78">
                  <c:v>-12.71</c:v>
                </c:pt>
                <c:pt idx="79">
                  <c:v>-13.29</c:v>
                </c:pt>
                <c:pt idx="80">
                  <c:v>-14.16</c:v>
                </c:pt>
                <c:pt idx="81">
                  <c:v>-14.66</c:v>
                </c:pt>
                <c:pt idx="82">
                  <c:v>-15.54</c:v>
                </c:pt>
                <c:pt idx="83">
                  <c:v>-16.32</c:v>
                </c:pt>
                <c:pt idx="84">
                  <c:v>-17.91</c:v>
                </c:pt>
                <c:pt idx="85">
                  <c:v>-18.57</c:v>
                </c:pt>
                <c:pt idx="86">
                  <c:v>-20</c:v>
                </c:pt>
                <c:pt idx="87">
                  <c:v>-21.37</c:v>
                </c:pt>
                <c:pt idx="88">
                  <c:v>-21.77</c:v>
                </c:pt>
                <c:pt idx="89">
                  <c:v>-23.45</c:v>
                </c:pt>
                <c:pt idx="90">
                  <c:v>-25.12</c:v>
                </c:pt>
                <c:pt idx="91">
                  <c:v>-26.77</c:v>
                </c:pt>
                <c:pt idx="92">
                  <c:v>-28.73</c:v>
                </c:pt>
                <c:pt idx="93">
                  <c:v>-30.42</c:v>
                </c:pt>
                <c:pt idx="94">
                  <c:v>-32.78</c:v>
                </c:pt>
                <c:pt idx="95">
                  <c:v>-34.58</c:v>
                </c:pt>
                <c:pt idx="96">
                  <c:v>-37.229999999999997</c:v>
                </c:pt>
                <c:pt idx="97">
                  <c:v>-39.590000000000003</c:v>
                </c:pt>
                <c:pt idx="98">
                  <c:v>-42.04</c:v>
                </c:pt>
                <c:pt idx="99">
                  <c:v>-44.83</c:v>
                </c:pt>
                <c:pt idx="100">
                  <c:v>-47.05</c:v>
                </c:pt>
                <c:pt idx="101">
                  <c:v>-48.89</c:v>
                </c:pt>
                <c:pt idx="102">
                  <c:v>-50.78</c:v>
                </c:pt>
                <c:pt idx="103">
                  <c:v>-52.24</c:v>
                </c:pt>
                <c:pt idx="104">
                  <c:v>-52.06</c:v>
                </c:pt>
                <c:pt idx="105">
                  <c:v>-50.39</c:v>
                </c:pt>
                <c:pt idx="106">
                  <c:v>-45.07</c:v>
                </c:pt>
                <c:pt idx="107">
                  <c:v>-36.729999999999997</c:v>
                </c:pt>
                <c:pt idx="108">
                  <c:v>-24.21</c:v>
                </c:pt>
                <c:pt idx="109">
                  <c:v>-6.08</c:v>
                </c:pt>
                <c:pt idx="110">
                  <c:v>19.329999999999998</c:v>
                </c:pt>
                <c:pt idx="111">
                  <c:v>52.79</c:v>
                </c:pt>
                <c:pt idx="112">
                  <c:v>96.2</c:v>
                </c:pt>
                <c:pt idx="113">
                  <c:v>152.30000000000001</c:v>
                </c:pt>
                <c:pt idx="114">
                  <c:v>221.35</c:v>
                </c:pt>
                <c:pt idx="115">
                  <c:v>306.13</c:v>
                </c:pt>
                <c:pt idx="116">
                  <c:v>409.42</c:v>
                </c:pt>
                <c:pt idx="117">
                  <c:v>535.51</c:v>
                </c:pt>
                <c:pt idx="118">
                  <c:v>690.68</c:v>
                </c:pt>
                <c:pt idx="119">
                  <c:v>884.23</c:v>
                </c:pt>
                <c:pt idx="120">
                  <c:v>1133.21</c:v>
                </c:pt>
                <c:pt idx="121">
                  <c:v>1462.83</c:v>
                </c:pt>
                <c:pt idx="122">
                  <c:v>1917.46</c:v>
                </c:pt>
                <c:pt idx="123">
                  <c:v>2590.87</c:v>
                </c:pt>
                <c:pt idx="124">
                  <c:v>3733.66</c:v>
                </c:pt>
                <c:pt idx="125">
                  <c:v>7587.34</c:v>
                </c:pt>
                <c:pt idx="126">
                  <c:v>8997.18</c:v>
                </c:pt>
                <c:pt idx="127">
                  <c:v>9347.77</c:v>
                </c:pt>
                <c:pt idx="128">
                  <c:v>9696.2999999999993</c:v>
                </c:pt>
                <c:pt idx="129">
                  <c:v>9887.5300000000007</c:v>
                </c:pt>
                <c:pt idx="130">
                  <c:v>9967.7199999999993</c:v>
                </c:pt>
                <c:pt idx="131">
                  <c:v>9997.84</c:v>
                </c:pt>
                <c:pt idx="132">
                  <c:v>10008.120000000001</c:v>
                </c:pt>
                <c:pt idx="133">
                  <c:v>10012.58</c:v>
                </c:pt>
                <c:pt idx="134">
                  <c:v>10013.81</c:v>
                </c:pt>
                <c:pt idx="135">
                  <c:v>10013.65</c:v>
                </c:pt>
                <c:pt idx="136">
                  <c:v>10014.49</c:v>
                </c:pt>
                <c:pt idx="137">
                  <c:v>10016.209999999999</c:v>
                </c:pt>
                <c:pt idx="138">
                  <c:v>10017.5</c:v>
                </c:pt>
                <c:pt idx="139">
                  <c:v>10017.9</c:v>
                </c:pt>
                <c:pt idx="140">
                  <c:v>10018.040000000001</c:v>
                </c:pt>
                <c:pt idx="141">
                  <c:v>10015.370000000001</c:v>
                </c:pt>
                <c:pt idx="142">
                  <c:v>10013.89</c:v>
                </c:pt>
                <c:pt idx="143">
                  <c:v>10014.719999999999</c:v>
                </c:pt>
                <c:pt idx="144">
                  <c:v>10015.709999999999</c:v>
                </c:pt>
                <c:pt idx="145">
                  <c:v>10015.69</c:v>
                </c:pt>
                <c:pt idx="146">
                  <c:v>10017.129999999999</c:v>
                </c:pt>
                <c:pt idx="147">
                  <c:v>10018.219999999999</c:v>
                </c:pt>
                <c:pt idx="148">
                  <c:v>10019.219999999999</c:v>
                </c:pt>
                <c:pt idx="149">
                  <c:v>10021.24</c:v>
                </c:pt>
                <c:pt idx="150">
                  <c:v>10021.540000000001</c:v>
                </c:pt>
                <c:pt idx="151">
                  <c:v>10022.549999999999</c:v>
                </c:pt>
                <c:pt idx="152">
                  <c:v>10024.040000000001</c:v>
                </c:pt>
                <c:pt idx="153">
                  <c:v>10025.39</c:v>
                </c:pt>
                <c:pt idx="154">
                  <c:v>10030.709999999999</c:v>
                </c:pt>
                <c:pt idx="155">
                  <c:v>10036.08</c:v>
                </c:pt>
                <c:pt idx="156">
                  <c:v>10040.209999999999</c:v>
                </c:pt>
                <c:pt idx="157">
                  <c:v>10043.040000000001</c:v>
                </c:pt>
                <c:pt idx="158">
                  <c:v>10045.08</c:v>
                </c:pt>
                <c:pt idx="159">
                  <c:v>10048.68</c:v>
                </c:pt>
                <c:pt idx="160">
                  <c:v>10052.200000000001</c:v>
                </c:pt>
                <c:pt idx="161">
                  <c:v>10052.780000000001</c:v>
                </c:pt>
                <c:pt idx="162">
                  <c:v>10053.26</c:v>
                </c:pt>
                <c:pt idx="163">
                  <c:v>10053.11</c:v>
                </c:pt>
                <c:pt idx="164">
                  <c:v>10055.57</c:v>
                </c:pt>
                <c:pt idx="165">
                  <c:v>10058.17</c:v>
                </c:pt>
                <c:pt idx="166">
                  <c:v>10062.84</c:v>
                </c:pt>
                <c:pt idx="167">
                  <c:v>10068.25</c:v>
                </c:pt>
                <c:pt idx="168">
                  <c:v>10072.35</c:v>
                </c:pt>
                <c:pt idx="169">
                  <c:v>10076.9</c:v>
                </c:pt>
                <c:pt idx="170">
                  <c:v>10080.209999999999</c:v>
                </c:pt>
                <c:pt idx="171">
                  <c:v>10084.68</c:v>
                </c:pt>
                <c:pt idx="172">
                  <c:v>10092.780000000001</c:v>
                </c:pt>
                <c:pt idx="173">
                  <c:v>10102.08</c:v>
                </c:pt>
                <c:pt idx="174">
                  <c:v>10111.4</c:v>
                </c:pt>
                <c:pt idx="175">
                  <c:v>10116.129999999999</c:v>
                </c:pt>
                <c:pt idx="176">
                  <c:v>10122.620000000001</c:v>
                </c:pt>
                <c:pt idx="177">
                  <c:v>10128.93</c:v>
                </c:pt>
                <c:pt idx="178">
                  <c:v>10137.780000000001</c:v>
                </c:pt>
                <c:pt idx="179">
                  <c:v>10144.379999999999</c:v>
                </c:pt>
                <c:pt idx="180">
                  <c:v>10154.18</c:v>
                </c:pt>
                <c:pt idx="181">
                  <c:v>10170.629999999999</c:v>
                </c:pt>
                <c:pt idx="182">
                  <c:v>10211.99</c:v>
                </c:pt>
                <c:pt idx="183">
                  <c:v>10058.77</c:v>
                </c:pt>
                <c:pt idx="184">
                  <c:v>10069.69</c:v>
                </c:pt>
                <c:pt idx="185">
                  <c:v>10082.790000000001</c:v>
                </c:pt>
                <c:pt idx="186">
                  <c:v>10085.99</c:v>
                </c:pt>
                <c:pt idx="187">
                  <c:v>10088.41</c:v>
                </c:pt>
                <c:pt idx="188">
                  <c:v>10090.780000000001</c:v>
                </c:pt>
                <c:pt idx="189">
                  <c:v>10093.530000000001</c:v>
                </c:pt>
                <c:pt idx="190">
                  <c:v>10093.85</c:v>
                </c:pt>
                <c:pt idx="191">
                  <c:v>10092.27</c:v>
                </c:pt>
                <c:pt idx="192">
                  <c:v>10097.02</c:v>
                </c:pt>
                <c:pt idx="193">
                  <c:v>10104.24</c:v>
                </c:pt>
                <c:pt idx="194">
                  <c:v>10113.42</c:v>
                </c:pt>
                <c:pt idx="195">
                  <c:v>10120.469999999999</c:v>
                </c:pt>
                <c:pt idx="196">
                  <c:v>10127.799999999999</c:v>
                </c:pt>
                <c:pt idx="197">
                  <c:v>10131.92</c:v>
                </c:pt>
                <c:pt idx="198">
                  <c:v>10139.07</c:v>
                </c:pt>
                <c:pt idx="199">
                  <c:v>10141.879999999999</c:v>
                </c:pt>
                <c:pt idx="200">
                  <c:v>10141.82</c:v>
                </c:pt>
                <c:pt idx="201">
                  <c:v>10143.23</c:v>
                </c:pt>
                <c:pt idx="202">
                  <c:v>10145.91</c:v>
                </c:pt>
                <c:pt idx="203">
                  <c:v>10146.92</c:v>
                </c:pt>
                <c:pt idx="204">
                  <c:v>10149.43</c:v>
                </c:pt>
                <c:pt idx="205">
                  <c:v>10149.07</c:v>
                </c:pt>
                <c:pt idx="206">
                  <c:v>10146.450000000001</c:v>
                </c:pt>
                <c:pt idx="207">
                  <c:v>10145.200000000001</c:v>
                </c:pt>
                <c:pt idx="208">
                  <c:v>10146.06</c:v>
                </c:pt>
                <c:pt idx="209">
                  <c:v>10145.870000000001</c:v>
                </c:pt>
                <c:pt idx="210">
                  <c:v>10143.799999999999</c:v>
                </c:pt>
                <c:pt idx="211">
                  <c:v>10141.11</c:v>
                </c:pt>
                <c:pt idx="212">
                  <c:v>10139.469999999999</c:v>
                </c:pt>
                <c:pt idx="213">
                  <c:v>10141.9</c:v>
                </c:pt>
                <c:pt idx="214">
                  <c:v>10146.049999999999</c:v>
                </c:pt>
                <c:pt idx="215">
                  <c:v>10149.950000000001</c:v>
                </c:pt>
                <c:pt idx="216">
                  <c:v>10152.69</c:v>
                </c:pt>
                <c:pt idx="217">
                  <c:v>10151.530000000001</c:v>
                </c:pt>
                <c:pt idx="218">
                  <c:v>10149.89</c:v>
                </c:pt>
                <c:pt idx="219">
                  <c:v>10154.459999999999</c:v>
                </c:pt>
                <c:pt idx="220">
                  <c:v>10155.52</c:v>
                </c:pt>
                <c:pt idx="221">
                  <c:v>10162.17</c:v>
                </c:pt>
                <c:pt idx="222">
                  <c:v>10168.43</c:v>
                </c:pt>
                <c:pt idx="223">
                  <c:v>10167.11</c:v>
                </c:pt>
                <c:pt idx="224">
                  <c:v>10172.1</c:v>
                </c:pt>
                <c:pt idx="225">
                  <c:v>10179.129999999999</c:v>
                </c:pt>
                <c:pt idx="226">
                  <c:v>10183.08</c:v>
                </c:pt>
                <c:pt idx="227">
                  <c:v>10187.299999999999</c:v>
                </c:pt>
                <c:pt idx="228">
                  <c:v>10186.27</c:v>
                </c:pt>
                <c:pt idx="229">
                  <c:v>10187.18</c:v>
                </c:pt>
                <c:pt idx="230">
                  <c:v>10193.75</c:v>
                </c:pt>
                <c:pt idx="231">
                  <c:v>10204.25</c:v>
                </c:pt>
                <c:pt idx="232">
                  <c:v>10213.26</c:v>
                </c:pt>
                <c:pt idx="233">
                  <c:v>10218.4</c:v>
                </c:pt>
                <c:pt idx="234">
                  <c:v>10222.959999999999</c:v>
                </c:pt>
                <c:pt idx="235">
                  <c:v>10229.709999999999</c:v>
                </c:pt>
                <c:pt idx="236">
                  <c:v>10235.16</c:v>
                </c:pt>
                <c:pt idx="237">
                  <c:v>10240.09</c:v>
                </c:pt>
                <c:pt idx="238">
                  <c:v>10249.57</c:v>
                </c:pt>
                <c:pt idx="239">
                  <c:v>10269.27</c:v>
                </c:pt>
                <c:pt idx="240">
                  <c:v>10257.85</c:v>
                </c:pt>
                <c:pt idx="241">
                  <c:v>10234.34</c:v>
                </c:pt>
                <c:pt idx="242">
                  <c:v>10228.09</c:v>
                </c:pt>
                <c:pt idx="243">
                  <c:v>10223.77</c:v>
                </c:pt>
                <c:pt idx="244">
                  <c:v>10217.23</c:v>
                </c:pt>
                <c:pt idx="245">
                  <c:v>10210.629999999999</c:v>
                </c:pt>
                <c:pt idx="246">
                  <c:v>10206.290000000001</c:v>
                </c:pt>
                <c:pt idx="247">
                  <c:v>10204.879999999999</c:v>
                </c:pt>
                <c:pt idx="248">
                  <c:v>10203.35</c:v>
                </c:pt>
                <c:pt idx="249">
                  <c:v>10201.58</c:v>
                </c:pt>
                <c:pt idx="250">
                  <c:v>10201.299999999999</c:v>
                </c:pt>
                <c:pt idx="251">
                  <c:v>10202.9</c:v>
                </c:pt>
                <c:pt idx="252">
                  <c:v>10201.77</c:v>
                </c:pt>
                <c:pt idx="253">
                  <c:v>10202.219999999999</c:v>
                </c:pt>
                <c:pt idx="254">
                  <c:v>10201.39</c:v>
                </c:pt>
                <c:pt idx="255">
                  <c:v>10199.620000000001</c:v>
                </c:pt>
                <c:pt idx="256">
                  <c:v>10199.82</c:v>
                </c:pt>
                <c:pt idx="257">
                  <c:v>10201.23</c:v>
                </c:pt>
                <c:pt idx="258">
                  <c:v>10199.73</c:v>
                </c:pt>
                <c:pt idx="259">
                  <c:v>10200.15</c:v>
                </c:pt>
                <c:pt idx="260">
                  <c:v>10199.34</c:v>
                </c:pt>
                <c:pt idx="261">
                  <c:v>10198.16</c:v>
                </c:pt>
                <c:pt idx="262">
                  <c:v>10196.99</c:v>
                </c:pt>
                <c:pt idx="263">
                  <c:v>10196.450000000001</c:v>
                </c:pt>
                <c:pt idx="264">
                  <c:v>10193.790000000001</c:v>
                </c:pt>
                <c:pt idx="265">
                  <c:v>10190.35</c:v>
                </c:pt>
                <c:pt idx="266">
                  <c:v>10186.86</c:v>
                </c:pt>
                <c:pt idx="267">
                  <c:v>10180.92</c:v>
                </c:pt>
                <c:pt idx="268">
                  <c:v>10177.200000000001</c:v>
                </c:pt>
                <c:pt idx="269">
                  <c:v>10175.89</c:v>
                </c:pt>
                <c:pt idx="270">
                  <c:v>10174.6</c:v>
                </c:pt>
                <c:pt idx="271">
                  <c:v>10174.44</c:v>
                </c:pt>
                <c:pt idx="272">
                  <c:v>10174.66</c:v>
                </c:pt>
                <c:pt idx="273">
                  <c:v>10175.959999999999</c:v>
                </c:pt>
                <c:pt idx="274">
                  <c:v>10177.450000000001</c:v>
                </c:pt>
                <c:pt idx="275">
                  <c:v>10179.879999999999</c:v>
                </c:pt>
                <c:pt idx="276">
                  <c:v>10181.040000000001</c:v>
                </c:pt>
                <c:pt idx="277">
                  <c:v>10182.129999999999</c:v>
                </c:pt>
                <c:pt idx="278">
                  <c:v>10184.06</c:v>
                </c:pt>
                <c:pt idx="279">
                  <c:v>10187.08</c:v>
                </c:pt>
                <c:pt idx="280">
                  <c:v>10190.540000000001</c:v>
                </c:pt>
                <c:pt idx="281">
                  <c:v>10194.700000000001</c:v>
                </c:pt>
                <c:pt idx="282">
                  <c:v>10197.43</c:v>
                </c:pt>
                <c:pt idx="283">
                  <c:v>10201.23</c:v>
                </c:pt>
                <c:pt idx="284">
                  <c:v>10205.39</c:v>
                </c:pt>
                <c:pt idx="285">
                  <c:v>10209.34</c:v>
                </c:pt>
                <c:pt idx="286">
                  <c:v>10210.61</c:v>
                </c:pt>
                <c:pt idx="287">
                  <c:v>10217.209999999999</c:v>
                </c:pt>
                <c:pt idx="288">
                  <c:v>10222.59</c:v>
                </c:pt>
                <c:pt idx="289">
                  <c:v>10228.18</c:v>
                </c:pt>
                <c:pt idx="290">
                  <c:v>10233.17</c:v>
                </c:pt>
                <c:pt idx="291">
                  <c:v>10238.67</c:v>
                </c:pt>
                <c:pt idx="292">
                  <c:v>10243.68</c:v>
                </c:pt>
                <c:pt idx="293">
                  <c:v>10247.129999999999</c:v>
                </c:pt>
                <c:pt idx="294">
                  <c:v>10252.15</c:v>
                </c:pt>
                <c:pt idx="295">
                  <c:v>10257.280000000001</c:v>
                </c:pt>
                <c:pt idx="296">
                  <c:v>10268.52</c:v>
                </c:pt>
                <c:pt idx="297">
                  <c:v>10295.52</c:v>
                </c:pt>
                <c:pt idx="298">
                  <c:v>10220.06</c:v>
                </c:pt>
                <c:pt idx="299">
                  <c:v>10222.030000000001</c:v>
                </c:pt>
                <c:pt idx="300">
                  <c:v>10219.540000000001</c:v>
                </c:pt>
                <c:pt idx="301">
                  <c:v>10215.67</c:v>
                </c:pt>
                <c:pt idx="302">
                  <c:v>10211.74</c:v>
                </c:pt>
                <c:pt idx="303">
                  <c:v>10208.33</c:v>
                </c:pt>
                <c:pt idx="304">
                  <c:v>10206.4</c:v>
                </c:pt>
                <c:pt idx="305">
                  <c:v>10206.200000000001</c:v>
                </c:pt>
                <c:pt idx="306">
                  <c:v>10205.89</c:v>
                </c:pt>
                <c:pt idx="307">
                  <c:v>10202.299999999999</c:v>
                </c:pt>
                <c:pt idx="308">
                  <c:v>10198.57</c:v>
                </c:pt>
                <c:pt idx="309">
                  <c:v>10198.459999999999</c:v>
                </c:pt>
                <c:pt idx="310">
                  <c:v>10198.25</c:v>
                </c:pt>
                <c:pt idx="311">
                  <c:v>10197.52</c:v>
                </c:pt>
                <c:pt idx="312">
                  <c:v>10197.24</c:v>
                </c:pt>
                <c:pt idx="313">
                  <c:v>10198.530000000001</c:v>
                </c:pt>
                <c:pt idx="314">
                  <c:v>10197.620000000001</c:v>
                </c:pt>
                <c:pt idx="315">
                  <c:v>10199.49</c:v>
                </c:pt>
                <c:pt idx="316">
                  <c:v>10199.73</c:v>
                </c:pt>
                <c:pt idx="317">
                  <c:v>10202.16</c:v>
                </c:pt>
                <c:pt idx="318">
                  <c:v>10203.549999999999</c:v>
                </c:pt>
                <c:pt idx="319">
                  <c:v>10203.94</c:v>
                </c:pt>
                <c:pt idx="320">
                  <c:v>10204.24</c:v>
                </c:pt>
                <c:pt idx="321">
                  <c:v>10205.709999999999</c:v>
                </c:pt>
                <c:pt idx="322">
                  <c:v>10207.07</c:v>
                </c:pt>
                <c:pt idx="323">
                  <c:v>10209.32</c:v>
                </c:pt>
                <c:pt idx="324">
                  <c:v>10211.65</c:v>
                </c:pt>
                <c:pt idx="325">
                  <c:v>10212.89</c:v>
                </c:pt>
                <c:pt idx="326">
                  <c:v>10214.030000000001</c:v>
                </c:pt>
                <c:pt idx="327">
                  <c:v>10208.23</c:v>
                </c:pt>
                <c:pt idx="328">
                  <c:v>10212.41</c:v>
                </c:pt>
                <c:pt idx="329">
                  <c:v>10215.799999999999</c:v>
                </c:pt>
                <c:pt idx="330">
                  <c:v>10219.83</c:v>
                </c:pt>
                <c:pt idx="331">
                  <c:v>10222.59</c:v>
                </c:pt>
                <c:pt idx="332">
                  <c:v>10225.77</c:v>
                </c:pt>
                <c:pt idx="333">
                  <c:v>10228.99</c:v>
                </c:pt>
                <c:pt idx="334">
                  <c:v>10232.08</c:v>
                </c:pt>
                <c:pt idx="335">
                  <c:v>10230.94</c:v>
                </c:pt>
                <c:pt idx="336">
                  <c:v>10231.07</c:v>
                </c:pt>
                <c:pt idx="337">
                  <c:v>10231.34</c:v>
                </c:pt>
                <c:pt idx="338">
                  <c:v>10235.19</c:v>
                </c:pt>
                <c:pt idx="339">
                  <c:v>10237.24</c:v>
                </c:pt>
                <c:pt idx="340">
                  <c:v>10238.49</c:v>
                </c:pt>
                <c:pt idx="341">
                  <c:v>10241.879999999999</c:v>
                </c:pt>
                <c:pt idx="342">
                  <c:v>10245.799999999999</c:v>
                </c:pt>
                <c:pt idx="343">
                  <c:v>10248.379999999999</c:v>
                </c:pt>
                <c:pt idx="344">
                  <c:v>10248.59</c:v>
                </c:pt>
                <c:pt idx="345">
                  <c:v>10250.07</c:v>
                </c:pt>
                <c:pt idx="346">
                  <c:v>10252.9</c:v>
                </c:pt>
                <c:pt idx="347">
                  <c:v>10253.719999999999</c:v>
                </c:pt>
                <c:pt idx="348">
                  <c:v>10254.92</c:v>
                </c:pt>
                <c:pt idx="349">
                  <c:v>10259.82</c:v>
                </c:pt>
                <c:pt idx="350">
                  <c:v>10261.06</c:v>
                </c:pt>
                <c:pt idx="351">
                  <c:v>10261.209999999999</c:v>
                </c:pt>
                <c:pt idx="352">
                  <c:v>10263.030000000001</c:v>
                </c:pt>
                <c:pt idx="353">
                  <c:v>10264.59</c:v>
                </c:pt>
                <c:pt idx="354">
                  <c:v>10272.255000000001</c:v>
                </c:pt>
                <c:pt idx="355">
                  <c:v>10274.14</c:v>
                </c:pt>
                <c:pt idx="356">
                  <c:v>10277.74</c:v>
                </c:pt>
                <c:pt idx="357">
                  <c:v>10277.9</c:v>
                </c:pt>
                <c:pt idx="358">
                  <c:v>10278.459999999999</c:v>
                </c:pt>
                <c:pt idx="359">
                  <c:v>10279.98</c:v>
                </c:pt>
                <c:pt idx="360">
                  <c:v>10279.94</c:v>
                </c:pt>
                <c:pt idx="361">
                  <c:v>10281.52</c:v>
                </c:pt>
                <c:pt idx="362">
                  <c:v>10282.33</c:v>
                </c:pt>
                <c:pt idx="363">
                  <c:v>10280.530000000001</c:v>
                </c:pt>
                <c:pt idx="364">
                  <c:v>10283.81</c:v>
                </c:pt>
                <c:pt idx="365">
                  <c:v>10287.31</c:v>
                </c:pt>
                <c:pt idx="366">
                  <c:v>10290.629999999999</c:v>
                </c:pt>
                <c:pt idx="367">
                  <c:v>10292.709999999999</c:v>
                </c:pt>
                <c:pt idx="368">
                  <c:v>10291.9</c:v>
                </c:pt>
                <c:pt idx="369">
                  <c:v>10289.48</c:v>
                </c:pt>
                <c:pt idx="370">
                  <c:v>10290.58</c:v>
                </c:pt>
                <c:pt idx="371">
                  <c:v>10290.35</c:v>
                </c:pt>
                <c:pt idx="372">
                  <c:v>10289.84</c:v>
                </c:pt>
                <c:pt idx="373">
                  <c:v>10288.379999999999</c:v>
                </c:pt>
                <c:pt idx="374">
                  <c:v>10288.01</c:v>
                </c:pt>
                <c:pt idx="375">
                  <c:v>10288.31</c:v>
                </c:pt>
                <c:pt idx="376">
                  <c:v>10288.620000000001</c:v>
                </c:pt>
                <c:pt idx="377">
                  <c:v>10288.6</c:v>
                </c:pt>
                <c:pt idx="378">
                  <c:v>10285.299999999999</c:v>
                </c:pt>
                <c:pt idx="379">
                  <c:v>10282.89</c:v>
                </c:pt>
                <c:pt idx="380">
                  <c:v>10287.42</c:v>
                </c:pt>
                <c:pt idx="381">
                  <c:v>10286.030000000001</c:v>
                </c:pt>
                <c:pt idx="382">
                  <c:v>10281.83</c:v>
                </c:pt>
                <c:pt idx="383">
                  <c:v>10278.24</c:v>
                </c:pt>
                <c:pt idx="384">
                  <c:v>10277.09</c:v>
                </c:pt>
                <c:pt idx="385">
                  <c:v>10277.959999999999</c:v>
                </c:pt>
                <c:pt idx="386">
                  <c:v>10276.44</c:v>
                </c:pt>
                <c:pt idx="387">
                  <c:v>10274.459999999999</c:v>
                </c:pt>
                <c:pt idx="388">
                  <c:v>10274.16</c:v>
                </c:pt>
                <c:pt idx="389">
                  <c:v>10271.209999999999</c:v>
                </c:pt>
                <c:pt idx="390">
                  <c:v>10269.35</c:v>
                </c:pt>
                <c:pt idx="391">
                  <c:v>10269.030000000001</c:v>
                </c:pt>
                <c:pt idx="392">
                  <c:v>10270.56</c:v>
                </c:pt>
                <c:pt idx="393">
                  <c:v>10270.209999999999</c:v>
                </c:pt>
                <c:pt idx="394">
                  <c:v>10269.32</c:v>
                </c:pt>
                <c:pt idx="395">
                  <c:v>10269.61</c:v>
                </c:pt>
                <c:pt idx="396">
                  <c:v>10271.629999999999</c:v>
                </c:pt>
                <c:pt idx="397">
                  <c:v>10272.01</c:v>
                </c:pt>
                <c:pt idx="398">
                  <c:v>10273.200000000001</c:v>
                </c:pt>
                <c:pt idx="399">
                  <c:v>10274.31</c:v>
                </c:pt>
                <c:pt idx="400">
                  <c:v>10274.9</c:v>
                </c:pt>
                <c:pt idx="401">
                  <c:v>10274.950000000001</c:v>
                </c:pt>
                <c:pt idx="402">
                  <c:v>10276.6</c:v>
                </c:pt>
                <c:pt idx="403">
                  <c:v>10278.18</c:v>
                </c:pt>
                <c:pt idx="404">
                  <c:v>10278.51</c:v>
                </c:pt>
                <c:pt idx="405">
                  <c:v>10279.66</c:v>
                </c:pt>
                <c:pt idx="406">
                  <c:v>10280.11</c:v>
                </c:pt>
                <c:pt idx="407">
                  <c:v>10280.23</c:v>
                </c:pt>
                <c:pt idx="408">
                  <c:v>10282.870000000001</c:v>
                </c:pt>
                <c:pt idx="409">
                  <c:v>10286.39</c:v>
                </c:pt>
                <c:pt idx="410">
                  <c:v>10291.370000000001</c:v>
                </c:pt>
                <c:pt idx="411">
                  <c:v>10312.65</c:v>
                </c:pt>
                <c:pt idx="412">
                  <c:v>10217.02</c:v>
                </c:pt>
                <c:pt idx="413">
                  <c:v>10181.41</c:v>
                </c:pt>
                <c:pt idx="414">
                  <c:v>10181.620000000001</c:v>
                </c:pt>
                <c:pt idx="415">
                  <c:v>10180.19</c:v>
                </c:pt>
                <c:pt idx="416">
                  <c:v>10182.51</c:v>
                </c:pt>
                <c:pt idx="417">
                  <c:v>10188.25</c:v>
                </c:pt>
                <c:pt idx="418">
                  <c:v>10195.82</c:v>
                </c:pt>
                <c:pt idx="419">
                  <c:v>10205.540000000001</c:v>
                </c:pt>
                <c:pt idx="420">
                  <c:v>10216.93</c:v>
                </c:pt>
                <c:pt idx="421">
                  <c:v>10229.07</c:v>
                </c:pt>
                <c:pt idx="422">
                  <c:v>10242.700000000001</c:v>
                </c:pt>
                <c:pt idx="423">
                  <c:v>10261.02</c:v>
                </c:pt>
                <c:pt idx="424">
                  <c:v>10273.85</c:v>
                </c:pt>
                <c:pt idx="425">
                  <c:v>10286.61</c:v>
                </c:pt>
                <c:pt idx="426">
                  <c:v>10297.17</c:v>
                </c:pt>
                <c:pt idx="427">
                  <c:v>10303.950000000001</c:v>
                </c:pt>
                <c:pt idx="428">
                  <c:v>10310.709999999999</c:v>
                </c:pt>
                <c:pt idx="429">
                  <c:v>10314.530000000001</c:v>
                </c:pt>
                <c:pt idx="430">
                  <c:v>10317.52</c:v>
                </c:pt>
                <c:pt idx="431">
                  <c:v>10317.44</c:v>
                </c:pt>
                <c:pt idx="432">
                  <c:v>10317.5</c:v>
                </c:pt>
                <c:pt idx="433">
                  <c:v>10317.83</c:v>
                </c:pt>
                <c:pt idx="434">
                  <c:v>10316.370000000001</c:v>
                </c:pt>
                <c:pt idx="435">
                  <c:v>10314.870000000001</c:v>
                </c:pt>
                <c:pt idx="436">
                  <c:v>10314.379999999999</c:v>
                </c:pt>
                <c:pt idx="437">
                  <c:v>10313.11</c:v>
                </c:pt>
                <c:pt idx="438">
                  <c:v>10311.299999999999</c:v>
                </c:pt>
                <c:pt idx="439">
                  <c:v>10310.799999999999</c:v>
                </c:pt>
                <c:pt idx="440">
                  <c:v>10308.73</c:v>
                </c:pt>
                <c:pt idx="441">
                  <c:v>10308.379999999999</c:v>
                </c:pt>
                <c:pt idx="442">
                  <c:v>10308.32</c:v>
                </c:pt>
                <c:pt idx="443">
                  <c:v>10306.81</c:v>
                </c:pt>
                <c:pt idx="444">
                  <c:v>10306.65</c:v>
                </c:pt>
                <c:pt idx="445">
                  <c:v>10305.27</c:v>
                </c:pt>
                <c:pt idx="446">
                  <c:v>10304.780000000001</c:v>
                </c:pt>
                <c:pt idx="447">
                  <c:v>10303.42</c:v>
                </c:pt>
                <c:pt idx="448">
                  <c:v>10302.99</c:v>
                </c:pt>
                <c:pt idx="449">
                  <c:v>10302.89</c:v>
                </c:pt>
                <c:pt idx="450">
                  <c:v>10302.34</c:v>
                </c:pt>
                <c:pt idx="451">
                  <c:v>10301.200000000001</c:v>
                </c:pt>
                <c:pt idx="452">
                  <c:v>10301.18</c:v>
                </c:pt>
                <c:pt idx="453">
                  <c:v>10301.08</c:v>
                </c:pt>
                <c:pt idx="454">
                  <c:v>10300.81</c:v>
                </c:pt>
                <c:pt idx="455">
                  <c:v>10300.61</c:v>
                </c:pt>
                <c:pt idx="456">
                  <c:v>10300.91</c:v>
                </c:pt>
                <c:pt idx="457">
                  <c:v>10300.85</c:v>
                </c:pt>
                <c:pt idx="458">
                  <c:v>10300.73</c:v>
                </c:pt>
                <c:pt idx="459">
                  <c:v>10300.76</c:v>
                </c:pt>
                <c:pt idx="460">
                  <c:v>10300.83</c:v>
                </c:pt>
                <c:pt idx="461">
                  <c:v>10300.99</c:v>
                </c:pt>
                <c:pt idx="462">
                  <c:v>10300.94</c:v>
                </c:pt>
                <c:pt idx="463">
                  <c:v>10300.959999999999</c:v>
                </c:pt>
                <c:pt idx="464">
                  <c:v>10300.93</c:v>
                </c:pt>
                <c:pt idx="465">
                  <c:v>10300.61</c:v>
                </c:pt>
                <c:pt idx="466">
                  <c:v>10300.24</c:v>
                </c:pt>
                <c:pt idx="467">
                  <c:v>10301.040000000001</c:v>
                </c:pt>
                <c:pt idx="468">
                  <c:v>10300.950000000001</c:v>
                </c:pt>
                <c:pt idx="469">
                  <c:v>10302.27</c:v>
                </c:pt>
                <c:pt idx="470">
                  <c:v>10304.459999999999</c:v>
                </c:pt>
                <c:pt idx="471">
                  <c:v>10304.629999999999</c:v>
                </c:pt>
                <c:pt idx="472">
                  <c:v>10303.52</c:v>
                </c:pt>
                <c:pt idx="473">
                  <c:v>10305</c:v>
                </c:pt>
                <c:pt idx="474">
                  <c:v>10305.219999999999</c:v>
                </c:pt>
                <c:pt idx="475">
                  <c:v>10306.65</c:v>
                </c:pt>
                <c:pt idx="476">
                  <c:v>10306.790000000001</c:v>
                </c:pt>
                <c:pt idx="477">
                  <c:v>10306.719999999999</c:v>
                </c:pt>
                <c:pt idx="478">
                  <c:v>10306.67</c:v>
                </c:pt>
                <c:pt idx="479">
                  <c:v>10306.64</c:v>
                </c:pt>
                <c:pt idx="480">
                  <c:v>10306.969999999999</c:v>
                </c:pt>
                <c:pt idx="481">
                  <c:v>10307.030000000001</c:v>
                </c:pt>
                <c:pt idx="482">
                  <c:v>10306.77</c:v>
                </c:pt>
                <c:pt idx="483">
                  <c:v>10306.49</c:v>
                </c:pt>
                <c:pt idx="484">
                  <c:v>10306.33</c:v>
                </c:pt>
                <c:pt idx="485">
                  <c:v>10306.049999999999</c:v>
                </c:pt>
                <c:pt idx="486">
                  <c:v>10305.73</c:v>
                </c:pt>
                <c:pt idx="487">
                  <c:v>10305.17</c:v>
                </c:pt>
                <c:pt idx="488">
                  <c:v>10304.799999999999</c:v>
                </c:pt>
                <c:pt idx="489">
                  <c:v>10304.74</c:v>
                </c:pt>
                <c:pt idx="490">
                  <c:v>10304.36</c:v>
                </c:pt>
                <c:pt idx="491">
                  <c:v>10303.83</c:v>
                </c:pt>
                <c:pt idx="492">
                  <c:v>10303.58</c:v>
                </c:pt>
                <c:pt idx="493">
                  <c:v>10303.58</c:v>
                </c:pt>
                <c:pt idx="494">
                  <c:v>10303.25</c:v>
                </c:pt>
                <c:pt idx="495">
                  <c:v>10302.98</c:v>
                </c:pt>
                <c:pt idx="496">
                  <c:v>10303.01</c:v>
                </c:pt>
                <c:pt idx="497">
                  <c:v>10301.91</c:v>
                </c:pt>
                <c:pt idx="498">
                  <c:v>10302.040000000001</c:v>
                </c:pt>
                <c:pt idx="499">
                  <c:v>10301.99</c:v>
                </c:pt>
                <c:pt idx="500">
                  <c:v>10300.08</c:v>
                </c:pt>
                <c:pt idx="501">
                  <c:v>10299.709999999999</c:v>
                </c:pt>
                <c:pt idx="502">
                  <c:v>10299.129999999999</c:v>
                </c:pt>
                <c:pt idx="503">
                  <c:v>10299</c:v>
                </c:pt>
                <c:pt idx="504">
                  <c:v>10299.27</c:v>
                </c:pt>
                <c:pt idx="505">
                  <c:v>10299.61</c:v>
                </c:pt>
                <c:pt idx="506">
                  <c:v>10299.629999999999</c:v>
                </c:pt>
                <c:pt idx="507">
                  <c:v>10299.56</c:v>
                </c:pt>
                <c:pt idx="508">
                  <c:v>10299.57</c:v>
                </c:pt>
                <c:pt idx="509">
                  <c:v>10298.219999999999</c:v>
                </c:pt>
                <c:pt idx="510">
                  <c:v>10299.35</c:v>
                </c:pt>
                <c:pt idx="511">
                  <c:v>10299.43</c:v>
                </c:pt>
                <c:pt idx="512">
                  <c:v>10298.98</c:v>
                </c:pt>
                <c:pt idx="513">
                  <c:v>10298.35</c:v>
                </c:pt>
                <c:pt idx="514">
                  <c:v>10296.790000000001</c:v>
                </c:pt>
                <c:pt idx="515">
                  <c:v>10296.92</c:v>
                </c:pt>
                <c:pt idx="516">
                  <c:v>10295.44</c:v>
                </c:pt>
                <c:pt idx="517">
                  <c:v>10295.299999999999</c:v>
                </c:pt>
                <c:pt idx="518">
                  <c:v>10293.58</c:v>
                </c:pt>
                <c:pt idx="519">
                  <c:v>10291.6</c:v>
                </c:pt>
                <c:pt idx="520">
                  <c:v>10289.36</c:v>
                </c:pt>
                <c:pt idx="521">
                  <c:v>10288.25</c:v>
                </c:pt>
                <c:pt idx="522">
                  <c:v>10286.959999999999</c:v>
                </c:pt>
                <c:pt idx="523">
                  <c:v>10285.4</c:v>
                </c:pt>
                <c:pt idx="524">
                  <c:v>10283.32</c:v>
                </c:pt>
                <c:pt idx="525">
                  <c:v>10281.31</c:v>
                </c:pt>
                <c:pt idx="526">
                  <c:v>10279.18</c:v>
                </c:pt>
                <c:pt idx="527">
                  <c:v>10277.65</c:v>
                </c:pt>
                <c:pt idx="528">
                  <c:v>10276.06</c:v>
                </c:pt>
                <c:pt idx="529">
                  <c:v>10274.24</c:v>
                </c:pt>
                <c:pt idx="530">
                  <c:v>10272.77</c:v>
                </c:pt>
                <c:pt idx="531">
                  <c:v>10271.129999999999</c:v>
                </c:pt>
                <c:pt idx="532">
                  <c:v>10267.92</c:v>
                </c:pt>
                <c:pt idx="533">
                  <c:v>10265.790000000001</c:v>
                </c:pt>
                <c:pt idx="534">
                  <c:v>10263.36</c:v>
                </c:pt>
                <c:pt idx="535">
                  <c:v>10261.82</c:v>
                </c:pt>
                <c:pt idx="536">
                  <c:v>10259.58</c:v>
                </c:pt>
                <c:pt idx="537">
                  <c:v>10257.98</c:v>
                </c:pt>
                <c:pt idx="538">
                  <c:v>10255.549999999999</c:v>
                </c:pt>
                <c:pt idx="539">
                  <c:v>10253.31</c:v>
                </c:pt>
                <c:pt idx="540">
                  <c:v>10251.799999999999</c:v>
                </c:pt>
                <c:pt idx="541">
                  <c:v>10249.17</c:v>
                </c:pt>
                <c:pt idx="542">
                  <c:v>10247.290000000001</c:v>
                </c:pt>
                <c:pt idx="543">
                  <c:v>10245.43</c:v>
                </c:pt>
                <c:pt idx="544">
                  <c:v>10242.99</c:v>
                </c:pt>
                <c:pt idx="545">
                  <c:v>10240.530000000001</c:v>
                </c:pt>
                <c:pt idx="546">
                  <c:v>10238.66</c:v>
                </c:pt>
                <c:pt idx="547">
                  <c:v>10236.370000000001</c:v>
                </c:pt>
                <c:pt idx="548">
                  <c:v>10233.73</c:v>
                </c:pt>
                <c:pt idx="549">
                  <c:v>10231.969999999999</c:v>
                </c:pt>
                <c:pt idx="550">
                  <c:v>10229.44</c:v>
                </c:pt>
                <c:pt idx="551">
                  <c:v>10226.76</c:v>
                </c:pt>
                <c:pt idx="552">
                  <c:v>10224.799999999999</c:v>
                </c:pt>
                <c:pt idx="553">
                  <c:v>10222.5</c:v>
                </c:pt>
                <c:pt idx="554">
                  <c:v>10220.959999999999</c:v>
                </c:pt>
                <c:pt idx="555">
                  <c:v>10218.620000000001</c:v>
                </c:pt>
                <c:pt idx="556">
                  <c:v>10216.73</c:v>
                </c:pt>
                <c:pt idx="557">
                  <c:v>10215.1</c:v>
                </c:pt>
                <c:pt idx="558">
                  <c:v>10212.780000000001</c:v>
                </c:pt>
                <c:pt idx="559">
                  <c:v>10210.799999999999</c:v>
                </c:pt>
                <c:pt idx="560">
                  <c:v>10208.879999999999</c:v>
                </c:pt>
                <c:pt idx="561">
                  <c:v>10207.469999999999</c:v>
                </c:pt>
                <c:pt idx="562">
                  <c:v>10204.870000000001</c:v>
                </c:pt>
                <c:pt idx="563">
                  <c:v>10203.1</c:v>
                </c:pt>
                <c:pt idx="564">
                  <c:v>10201.049999999999</c:v>
                </c:pt>
                <c:pt idx="565">
                  <c:v>10199.709999999999</c:v>
                </c:pt>
                <c:pt idx="566">
                  <c:v>10198.08</c:v>
                </c:pt>
                <c:pt idx="567">
                  <c:v>10196.44</c:v>
                </c:pt>
                <c:pt idx="568">
                  <c:v>10195.06</c:v>
                </c:pt>
                <c:pt idx="569">
                  <c:v>10193.19</c:v>
                </c:pt>
                <c:pt idx="570">
                  <c:v>10191.719999999999</c:v>
                </c:pt>
                <c:pt idx="571">
                  <c:v>10190.6</c:v>
                </c:pt>
                <c:pt idx="572">
                  <c:v>10189.19</c:v>
                </c:pt>
                <c:pt idx="573">
                  <c:v>10187.66</c:v>
                </c:pt>
                <c:pt idx="574">
                  <c:v>10186.32</c:v>
                </c:pt>
                <c:pt idx="575">
                  <c:v>10183.450000000001</c:v>
                </c:pt>
                <c:pt idx="576">
                  <c:v>10179.219999999999</c:v>
                </c:pt>
                <c:pt idx="577">
                  <c:v>10169.290000000001</c:v>
                </c:pt>
                <c:pt idx="578">
                  <c:v>10142.530000000001</c:v>
                </c:pt>
                <c:pt idx="579">
                  <c:v>10071.25</c:v>
                </c:pt>
                <c:pt idx="580">
                  <c:v>9894.49</c:v>
                </c:pt>
                <c:pt idx="581">
                  <c:v>9557.93</c:v>
                </c:pt>
                <c:pt idx="582">
                  <c:v>9146.34</c:v>
                </c:pt>
                <c:pt idx="583">
                  <c:v>7969.9500000000007</c:v>
                </c:pt>
                <c:pt idx="584">
                  <c:v>4213.0600000000004</c:v>
                </c:pt>
                <c:pt idx="585">
                  <c:v>2841.33</c:v>
                </c:pt>
                <c:pt idx="586">
                  <c:v>2077.98</c:v>
                </c:pt>
                <c:pt idx="587">
                  <c:v>1581.98</c:v>
                </c:pt>
                <c:pt idx="588">
                  <c:v>1230.1099999999999</c:v>
                </c:pt>
                <c:pt idx="589">
                  <c:v>970.35</c:v>
                </c:pt>
                <c:pt idx="590">
                  <c:v>770.06</c:v>
                </c:pt>
                <c:pt idx="591">
                  <c:v>611.12</c:v>
                </c:pt>
                <c:pt idx="592">
                  <c:v>482.31</c:v>
                </c:pt>
                <c:pt idx="593">
                  <c:v>374.48</c:v>
                </c:pt>
                <c:pt idx="594">
                  <c:v>284.67</c:v>
                </c:pt>
                <c:pt idx="595">
                  <c:v>209.32</c:v>
                </c:pt>
                <c:pt idx="596">
                  <c:v>146.69999999999999</c:v>
                </c:pt>
                <c:pt idx="597">
                  <c:v>94.24</c:v>
                </c:pt>
                <c:pt idx="598">
                  <c:v>52.05</c:v>
                </c:pt>
                <c:pt idx="599">
                  <c:v>18.97</c:v>
                </c:pt>
                <c:pt idx="600">
                  <c:v>-7.1</c:v>
                </c:pt>
                <c:pt idx="601">
                  <c:v>-25.94</c:v>
                </c:pt>
                <c:pt idx="602">
                  <c:v>-39.270000000000003</c:v>
                </c:pt>
                <c:pt idx="603">
                  <c:v>-48.82</c:v>
                </c:pt>
                <c:pt idx="604">
                  <c:v>-53.91</c:v>
                </c:pt>
                <c:pt idx="605">
                  <c:v>-56.84</c:v>
                </c:pt>
                <c:pt idx="606">
                  <c:v>-56.72</c:v>
                </c:pt>
                <c:pt idx="607">
                  <c:v>-56.16</c:v>
                </c:pt>
                <c:pt idx="608">
                  <c:v>-54.33</c:v>
                </c:pt>
                <c:pt idx="609">
                  <c:v>-51.74</c:v>
                </c:pt>
                <c:pt idx="610">
                  <c:v>-49.56</c:v>
                </c:pt>
                <c:pt idx="611">
                  <c:v>-46.09</c:v>
                </c:pt>
                <c:pt idx="612">
                  <c:v>-43.64</c:v>
                </c:pt>
                <c:pt idx="613">
                  <c:v>-41.03</c:v>
                </c:pt>
                <c:pt idx="614">
                  <c:v>-38.26</c:v>
                </c:pt>
                <c:pt idx="615">
                  <c:v>-35.29</c:v>
                </c:pt>
                <c:pt idx="616">
                  <c:v>-33.53</c:v>
                </c:pt>
                <c:pt idx="617">
                  <c:v>-31.13</c:v>
                </c:pt>
                <c:pt idx="618">
                  <c:v>-28.87</c:v>
                </c:pt>
                <c:pt idx="619">
                  <c:v>-27.05</c:v>
                </c:pt>
                <c:pt idx="620">
                  <c:v>-25.44</c:v>
                </c:pt>
                <c:pt idx="621">
                  <c:v>-24.13</c:v>
                </c:pt>
                <c:pt idx="622">
                  <c:v>-22.66</c:v>
                </c:pt>
                <c:pt idx="623">
                  <c:v>-21.43</c:v>
                </c:pt>
                <c:pt idx="624">
                  <c:v>-20.079999999999998</c:v>
                </c:pt>
                <c:pt idx="625">
                  <c:v>-18.440000000000001</c:v>
                </c:pt>
                <c:pt idx="626">
                  <c:v>-17.64</c:v>
                </c:pt>
                <c:pt idx="627">
                  <c:v>-17.010000000000002</c:v>
                </c:pt>
                <c:pt idx="628">
                  <c:v>-16.27</c:v>
                </c:pt>
                <c:pt idx="629">
                  <c:v>-14.63</c:v>
                </c:pt>
                <c:pt idx="630">
                  <c:v>-13.91</c:v>
                </c:pt>
                <c:pt idx="631">
                  <c:v>-13.51</c:v>
                </c:pt>
                <c:pt idx="632">
                  <c:v>-12.96</c:v>
                </c:pt>
                <c:pt idx="633">
                  <c:v>-12.17</c:v>
                </c:pt>
                <c:pt idx="634">
                  <c:v>-11.53</c:v>
                </c:pt>
                <c:pt idx="635">
                  <c:v>-11.2</c:v>
                </c:pt>
                <c:pt idx="636">
                  <c:v>-10.47</c:v>
                </c:pt>
                <c:pt idx="637">
                  <c:v>-10.15</c:v>
                </c:pt>
                <c:pt idx="638">
                  <c:v>-9.66</c:v>
                </c:pt>
                <c:pt idx="639">
                  <c:v>-9.1999999999999993</c:v>
                </c:pt>
                <c:pt idx="640">
                  <c:v>-8.8699999999999992</c:v>
                </c:pt>
                <c:pt idx="641">
                  <c:v>-8.66</c:v>
                </c:pt>
                <c:pt idx="642">
                  <c:v>-8.34</c:v>
                </c:pt>
                <c:pt idx="643">
                  <c:v>-7.79</c:v>
                </c:pt>
                <c:pt idx="644">
                  <c:v>-7.5</c:v>
                </c:pt>
                <c:pt idx="645">
                  <c:v>-7.15</c:v>
                </c:pt>
                <c:pt idx="646">
                  <c:v>-6.9</c:v>
                </c:pt>
                <c:pt idx="647">
                  <c:v>-6.64</c:v>
                </c:pt>
                <c:pt idx="648">
                  <c:v>-6.38</c:v>
                </c:pt>
                <c:pt idx="649">
                  <c:v>-6.23</c:v>
                </c:pt>
                <c:pt idx="650">
                  <c:v>-6.08</c:v>
                </c:pt>
                <c:pt idx="651">
                  <c:v>-5.69</c:v>
                </c:pt>
                <c:pt idx="652">
                  <c:v>-5.53</c:v>
                </c:pt>
                <c:pt idx="653">
                  <c:v>-5.47</c:v>
                </c:pt>
                <c:pt idx="654">
                  <c:v>-5.1100000000000003</c:v>
                </c:pt>
                <c:pt idx="655">
                  <c:v>-4.93</c:v>
                </c:pt>
                <c:pt idx="656">
                  <c:v>-4.8600000000000003</c:v>
                </c:pt>
                <c:pt idx="657">
                  <c:v>-4.71</c:v>
                </c:pt>
                <c:pt idx="658">
                  <c:v>-4.46</c:v>
                </c:pt>
                <c:pt idx="659">
                  <c:v>-4.2699999999999996</c:v>
                </c:pt>
                <c:pt idx="660">
                  <c:v>-4.16</c:v>
                </c:pt>
                <c:pt idx="661">
                  <c:v>-3.99</c:v>
                </c:pt>
                <c:pt idx="662">
                  <c:v>-3.94</c:v>
                </c:pt>
                <c:pt idx="663">
                  <c:v>-3.87</c:v>
                </c:pt>
                <c:pt idx="664">
                  <c:v>-3.66</c:v>
                </c:pt>
                <c:pt idx="665">
                  <c:v>-3.56</c:v>
                </c:pt>
                <c:pt idx="666">
                  <c:v>-3.5</c:v>
                </c:pt>
                <c:pt idx="667">
                  <c:v>-3.31</c:v>
                </c:pt>
                <c:pt idx="668">
                  <c:v>-3.2</c:v>
                </c:pt>
                <c:pt idx="669">
                  <c:v>-3.06</c:v>
                </c:pt>
                <c:pt idx="670">
                  <c:v>-2.98</c:v>
                </c:pt>
                <c:pt idx="671">
                  <c:v>-2.89</c:v>
                </c:pt>
                <c:pt idx="672">
                  <c:v>-2.76</c:v>
                </c:pt>
                <c:pt idx="673">
                  <c:v>-2.65</c:v>
                </c:pt>
                <c:pt idx="674">
                  <c:v>-2.6</c:v>
                </c:pt>
                <c:pt idx="675">
                  <c:v>-2.5499999999999998</c:v>
                </c:pt>
                <c:pt idx="676">
                  <c:v>-2.5099999999999998</c:v>
                </c:pt>
                <c:pt idx="677">
                  <c:v>-2.36</c:v>
                </c:pt>
                <c:pt idx="678">
                  <c:v>-2.36</c:v>
                </c:pt>
                <c:pt idx="679">
                  <c:v>-2.2799999999999998</c:v>
                </c:pt>
                <c:pt idx="680">
                  <c:v>-2.21</c:v>
                </c:pt>
                <c:pt idx="681">
                  <c:v>-2.0699999999999998</c:v>
                </c:pt>
                <c:pt idx="682">
                  <c:v>-1.99</c:v>
                </c:pt>
                <c:pt idx="683">
                  <c:v>-1.93</c:v>
                </c:pt>
                <c:pt idx="684">
                  <c:v>-1.89</c:v>
                </c:pt>
                <c:pt idx="685">
                  <c:v>-1.8</c:v>
                </c:pt>
                <c:pt idx="686">
                  <c:v>-1.81</c:v>
                </c:pt>
                <c:pt idx="687">
                  <c:v>-1.74</c:v>
                </c:pt>
                <c:pt idx="688">
                  <c:v>-1.7</c:v>
                </c:pt>
                <c:pt idx="689">
                  <c:v>-1.65</c:v>
                </c:pt>
                <c:pt idx="690">
                  <c:v>-1.54</c:v>
                </c:pt>
                <c:pt idx="691">
                  <c:v>-1.56</c:v>
                </c:pt>
                <c:pt idx="692">
                  <c:v>-1.48</c:v>
                </c:pt>
                <c:pt idx="693">
                  <c:v>-1.43</c:v>
                </c:pt>
                <c:pt idx="694">
                  <c:v>-1.37</c:v>
                </c:pt>
                <c:pt idx="695">
                  <c:v>-1.32</c:v>
                </c:pt>
                <c:pt idx="696">
                  <c:v>-1.24</c:v>
                </c:pt>
                <c:pt idx="697">
                  <c:v>-1.18</c:v>
                </c:pt>
                <c:pt idx="698">
                  <c:v>-1.19</c:v>
                </c:pt>
                <c:pt idx="699">
                  <c:v>-1.1299999999999999</c:v>
                </c:pt>
                <c:pt idx="700">
                  <c:v>-1.0900000000000001</c:v>
                </c:pt>
                <c:pt idx="701">
                  <c:v>-1.08</c:v>
                </c:pt>
                <c:pt idx="702">
                  <c:v>-1.07</c:v>
                </c:pt>
                <c:pt idx="703">
                  <c:v>-1.01</c:v>
                </c:pt>
                <c:pt idx="704">
                  <c:v>-0.96</c:v>
                </c:pt>
                <c:pt idx="705">
                  <c:v>-0.93</c:v>
                </c:pt>
                <c:pt idx="706">
                  <c:v>-0.95</c:v>
                </c:pt>
                <c:pt idx="707">
                  <c:v>-0.92</c:v>
                </c:pt>
                <c:pt idx="708">
                  <c:v>-0.93</c:v>
                </c:pt>
              </c:numCache>
            </c:numRef>
          </c:yVal>
          <c:smooth val="1"/>
          <c:extLst xmlns:c16r2="http://schemas.microsoft.com/office/drawing/2015/06/chart">
            <c:ext xmlns:c16="http://schemas.microsoft.com/office/drawing/2014/chart" uri="{C3380CC4-5D6E-409C-BE32-E72D297353CC}">
              <c16:uniqueId val="{0000000C-D501-4853-9D09-CF2B21632C93}"/>
            </c:ext>
          </c:extLst>
        </c:ser>
        <c:dLbls>
          <c:showLegendKey val="0"/>
          <c:showVal val="0"/>
          <c:showCatName val="0"/>
          <c:showSerName val="0"/>
          <c:showPercent val="0"/>
          <c:showBubbleSize val="0"/>
        </c:dLbls>
        <c:axId val="275738288"/>
        <c:axId val="275726528"/>
      </c:scatterChart>
      <c:valAx>
        <c:axId val="275738288"/>
        <c:scaling>
          <c:orientation val="minMax"/>
        </c:scaling>
        <c:delete val="0"/>
        <c:axPos val="b"/>
        <c:majorGridlines/>
        <c:title>
          <c:tx>
            <c:rich>
              <a:bodyPr/>
              <a:lstStyle/>
              <a:p>
                <a:pPr>
                  <a:defRPr/>
                </a:pPr>
                <a:r>
                  <a:rPr lang="en-US"/>
                  <a:t>Z/mm</a:t>
                </a:r>
              </a:p>
            </c:rich>
          </c:tx>
          <c:layout>
            <c:manualLayout>
              <c:xMode val="edge"/>
              <c:yMode val="edge"/>
              <c:x val="0.46675577237627908"/>
              <c:y val="0.93636246928442557"/>
            </c:manualLayout>
          </c:layout>
          <c:overlay val="0"/>
        </c:title>
        <c:numFmt formatCode="General" sourceLinked="1"/>
        <c:majorTickMark val="none"/>
        <c:minorTickMark val="none"/>
        <c:tickLblPos val="nextTo"/>
        <c:crossAx val="275726528"/>
        <c:crossesAt val="-2000"/>
        <c:crossBetween val="midCat"/>
      </c:valAx>
      <c:valAx>
        <c:axId val="275726528"/>
        <c:scaling>
          <c:orientation val="minMax"/>
        </c:scaling>
        <c:delete val="0"/>
        <c:axPos val="l"/>
        <c:majorGridlines/>
        <c:title>
          <c:tx>
            <c:rich>
              <a:bodyPr/>
              <a:lstStyle/>
              <a:p>
                <a:pPr>
                  <a:defRPr/>
                </a:pPr>
                <a:r>
                  <a:rPr lang="en-US"/>
                  <a:t>BY/Gauss</a:t>
                </a:r>
                <a:endParaRPr lang="zh-CN"/>
              </a:p>
            </c:rich>
          </c:tx>
          <c:layout>
            <c:manualLayout>
              <c:xMode val="edge"/>
              <c:yMode val="edge"/>
              <c:x val="2.053140096618359E-2"/>
              <c:y val="0.46117243839801786"/>
            </c:manualLayout>
          </c:layout>
          <c:overlay val="0"/>
        </c:title>
        <c:numFmt formatCode="General" sourceLinked="1"/>
        <c:majorTickMark val="none"/>
        <c:minorTickMark val="none"/>
        <c:tickLblPos val="nextTo"/>
        <c:crossAx val="275738288"/>
        <c:crossesAt val="-1500"/>
        <c:crossBetween val="midCat"/>
      </c:valAx>
    </c:plotArea>
    <c:legend>
      <c:legendPos val="r"/>
      <c:overlay val="0"/>
      <c:txPr>
        <a:bodyPr/>
        <a:lstStyle/>
        <a:p>
          <a:pPr>
            <a:defRPr sz="900"/>
          </a:pPr>
          <a:endParaRPr lang="zh-CN"/>
        </a:p>
      </c:txPr>
    </c:legend>
    <c:plotVisOnly val="1"/>
    <c:dispBlanksAs val="gap"/>
    <c:showDLblsOverMax val="0"/>
  </c:chart>
  <c:spPr>
    <a:ln>
      <a:solidFill>
        <a:sysClr val="windowText" lastClr="000000"/>
      </a:solidFill>
    </a:ln>
  </c:spPr>
  <c:txPr>
    <a:bodyPr/>
    <a:lstStyle/>
    <a:p>
      <a:pPr>
        <a:defRPr sz="105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ltLang="zh-CN" sz="1200" b="1" i="0" baseline="0" dirty="0" smtClean="0">
                <a:effectLst/>
              </a:rPr>
              <a:t>Field  in different x position</a:t>
            </a:r>
            <a:endParaRPr lang="zh-CN" altLang="zh-CN" sz="1200" dirty="0">
              <a:effectLst/>
            </a:endParaRPr>
          </a:p>
        </c:rich>
      </c:tx>
      <c:layout>
        <c:manualLayout>
          <c:xMode val="edge"/>
          <c:yMode val="edge"/>
          <c:x val="0.25237984409530517"/>
          <c:y val="3.0409500463421175E-2"/>
        </c:manualLayout>
      </c:layout>
      <c:overlay val="0"/>
    </c:title>
    <c:autoTitleDeleted val="0"/>
    <c:plotArea>
      <c:layout>
        <c:manualLayout>
          <c:layoutTarget val="inner"/>
          <c:xMode val="edge"/>
          <c:yMode val="edge"/>
          <c:x val="0.1418017361111111"/>
          <c:y val="0.21121801131962017"/>
          <c:w val="0.64134288194444433"/>
          <c:h val="0.55893861553013258"/>
        </c:manualLayout>
      </c:layout>
      <c:scatterChart>
        <c:scatterStyle val="smoothMarker"/>
        <c:varyColors val="0"/>
        <c:ser>
          <c:idx val="0"/>
          <c:order val="0"/>
          <c:tx>
            <c:strRef>
              <c:f>水平场均匀性!$E$23</c:f>
              <c:strCache>
                <c:ptCount val="1"/>
                <c:pt idx="0">
                  <c:v>X=-6</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水平场均匀性!$E$154:$E$602</c:f>
              <c:numCache>
                <c:formatCode>General</c:formatCode>
                <c:ptCount val="449"/>
                <c:pt idx="0">
                  <c:v>9960.65</c:v>
                </c:pt>
                <c:pt idx="1">
                  <c:v>9993.6</c:v>
                </c:pt>
                <c:pt idx="2">
                  <c:v>10008.08</c:v>
                </c:pt>
                <c:pt idx="3">
                  <c:v>10013.94</c:v>
                </c:pt>
                <c:pt idx="4">
                  <c:v>10017.69</c:v>
                </c:pt>
                <c:pt idx="5">
                  <c:v>10021.35</c:v>
                </c:pt>
                <c:pt idx="6">
                  <c:v>10024.23</c:v>
                </c:pt>
                <c:pt idx="7">
                  <c:v>10025.75</c:v>
                </c:pt>
                <c:pt idx="8">
                  <c:v>10027.16</c:v>
                </c:pt>
                <c:pt idx="9">
                  <c:v>10028.59</c:v>
                </c:pt>
                <c:pt idx="10">
                  <c:v>10027.030000000001</c:v>
                </c:pt>
                <c:pt idx="11">
                  <c:v>10025.82</c:v>
                </c:pt>
                <c:pt idx="12">
                  <c:v>10023.94</c:v>
                </c:pt>
                <c:pt idx="13">
                  <c:v>10024.16</c:v>
                </c:pt>
                <c:pt idx="14">
                  <c:v>10026.52</c:v>
                </c:pt>
                <c:pt idx="15">
                  <c:v>10027.86</c:v>
                </c:pt>
                <c:pt idx="16">
                  <c:v>10030.969999999999</c:v>
                </c:pt>
                <c:pt idx="17">
                  <c:v>10033.11</c:v>
                </c:pt>
                <c:pt idx="18">
                  <c:v>10032.89</c:v>
                </c:pt>
                <c:pt idx="19">
                  <c:v>10031.540000000001</c:v>
                </c:pt>
                <c:pt idx="20">
                  <c:v>10031.030000000001</c:v>
                </c:pt>
                <c:pt idx="21">
                  <c:v>10030.02</c:v>
                </c:pt>
                <c:pt idx="22">
                  <c:v>10030.34</c:v>
                </c:pt>
                <c:pt idx="23">
                  <c:v>10030.15</c:v>
                </c:pt>
                <c:pt idx="24">
                  <c:v>10029.74</c:v>
                </c:pt>
                <c:pt idx="25">
                  <c:v>10032.4</c:v>
                </c:pt>
                <c:pt idx="26">
                  <c:v>10035.75</c:v>
                </c:pt>
                <c:pt idx="27">
                  <c:v>10038.870000000001</c:v>
                </c:pt>
                <c:pt idx="28">
                  <c:v>10041.65</c:v>
                </c:pt>
                <c:pt idx="29">
                  <c:v>10043.81</c:v>
                </c:pt>
                <c:pt idx="30">
                  <c:v>10045.4</c:v>
                </c:pt>
                <c:pt idx="31">
                  <c:v>10045.91</c:v>
                </c:pt>
                <c:pt idx="32">
                  <c:v>10045.629999999999</c:v>
                </c:pt>
                <c:pt idx="33">
                  <c:v>10045.15</c:v>
                </c:pt>
                <c:pt idx="34">
                  <c:v>10048.459999999999</c:v>
                </c:pt>
                <c:pt idx="35">
                  <c:v>10052.76</c:v>
                </c:pt>
                <c:pt idx="36">
                  <c:v>10058.049999999999</c:v>
                </c:pt>
                <c:pt idx="37">
                  <c:v>10061.709999999999</c:v>
                </c:pt>
                <c:pt idx="38">
                  <c:v>10066.450000000001</c:v>
                </c:pt>
                <c:pt idx="39">
                  <c:v>10071.700000000001</c:v>
                </c:pt>
                <c:pt idx="40">
                  <c:v>10074.94</c:v>
                </c:pt>
                <c:pt idx="41">
                  <c:v>10078.31</c:v>
                </c:pt>
                <c:pt idx="42">
                  <c:v>10083.49</c:v>
                </c:pt>
                <c:pt idx="43">
                  <c:v>10088.44</c:v>
                </c:pt>
                <c:pt idx="44">
                  <c:v>10093.77</c:v>
                </c:pt>
                <c:pt idx="45">
                  <c:v>10100.24</c:v>
                </c:pt>
                <c:pt idx="46">
                  <c:v>10105.75</c:v>
                </c:pt>
                <c:pt idx="47">
                  <c:v>10112.41</c:v>
                </c:pt>
                <c:pt idx="48">
                  <c:v>10119.74</c:v>
                </c:pt>
                <c:pt idx="49">
                  <c:v>10127.69</c:v>
                </c:pt>
                <c:pt idx="50">
                  <c:v>10136.049999999999</c:v>
                </c:pt>
                <c:pt idx="51">
                  <c:v>10149.44</c:v>
                </c:pt>
                <c:pt idx="52">
                  <c:v>10179.82</c:v>
                </c:pt>
                <c:pt idx="53">
                  <c:v>10106.92</c:v>
                </c:pt>
                <c:pt idx="54">
                  <c:v>10063.91</c:v>
                </c:pt>
                <c:pt idx="55">
                  <c:v>10077.36</c:v>
                </c:pt>
                <c:pt idx="56">
                  <c:v>10084.35</c:v>
                </c:pt>
                <c:pt idx="57">
                  <c:v>10089.01</c:v>
                </c:pt>
                <c:pt idx="58">
                  <c:v>10090.459999999999</c:v>
                </c:pt>
                <c:pt idx="59">
                  <c:v>10093.120000000001</c:v>
                </c:pt>
                <c:pt idx="60">
                  <c:v>10096.459999999999</c:v>
                </c:pt>
                <c:pt idx="61">
                  <c:v>10097.549999999999</c:v>
                </c:pt>
                <c:pt idx="62">
                  <c:v>10101.23</c:v>
                </c:pt>
                <c:pt idx="63">
                  <c:v>10104.73</c:v>
                </c:pt>
                <c:pt idx="64">
                  <c:v>10108.59</c:v>
                </c:pt>
                <c:pt idx="65">
                  <c:v>10112.459999999999</c:v>
                </c:pt>
                <c:pt idx="66">
                  <c:v>10117.18</c:v>
                </c:pt>
                <c:pt idx="67">
                  <c:v>10122</c:v>
                </c:pt>
                <c:pt idx="68">
                  <c:v>10126.58</c:v>
                </c:pt>
                <c:pt idx="69">
                  <c:v>10127.99</c:v>
                </c:pt>
                <c:pt idx="70">
                  <c:v>10129.370000000001</c:v>
                </c:pt>
                <c:pt idx="71">
                  <c:v>10127.58</c:v>
                </c:pt>
                <c:pt idx="72">
                  <c:v>10128.74</c:v>
                </c:pt>
                <c:pt idx="73">
                  <c:v>10129.42</c:v>
                </c:pt>
                <c:pt idx="74">
                  <c:v>10129.51</c:v>
                </c:pt>
                <c:pt idx="75">
                  <c:v>10127.59</c:v>
                </c:pt>
                <c:pt idx="76">
                  <c:v>10124.77</c:v>
                </c:pt>
                <c:pt idx="77">
                  <c:v>10124.48</c:v>
                </c:pt>
                <c:pt idx="78">
                  <c:v>10121.879999999999</c:v>
                </c:pt>
                <c:pt idx="79">
                  <c:v>10118.200000000001</c:v>
                </c:pt>
                <c:pt idx="80">
                  <c:v>10116.92</c:v>
                </c:pt>
                <c:pt idx="81">
                  <c:v>10116.82</c:v>
                </c:pt>
                <c:pt idx="82">
                  <c:v>10115.43</c:v>
                </c:pt>
                <c:pt idx="83">
                  <c:v>10114.4</c:v>
                </c:pt>
                <c:pt idx="84">
                  <c:v>10113.11</c:v>
                </c:pt>
                <c:pt idx="85">
                  <c:v>10112.01</c:v>
                </c:pt>
                <c:pt idx="86">
                  <c:v>10112.35</c:v>
                </c:pt>
                <c:pt idx="87">
                  <c:v>10113.719999999999</c:v>
                </c:pt>
                <c:pt idx="88">
                  <c:v>10117.56</c:v>
                </c:pt>
                <c:pt idx="89">
                  <c:v>10119.66</c:v>
                </c:pt>
                <c:pt idx="90">
                  <c:v>10121.290000000001</c:v>
                </c:pt>
                <c:pt idx="91">
                  <c:v>10125.24</c:v>
                </c:pt>
                <c:pt idx="92">
                  <c:v>10131.36</c:v>
                </c:pt>
                <c:pt idx="93">
                  <c:v>10136.44</c:v>
                </c:pt>
                <c:pt idx="94">
                  <c:v>10142.219999999999</c:v>
                </c:pt>
                <c:pt idx="95">
                  <c:v>10143.530000000001</c:v>
                </c:pt>
                <c:pt idx="96">
                  <c:v>10145.93</c:v>
                </c:pt>
                <c:pt idx="97">
                  <c:v>10149.049999999999</c:v>
                </c:pt>
                <c:pt idx="98">
                  <c:v>10150.64</c:v>
                </c:pt>
                <c:pt idx="99">
                  <c:v>10153.61</c:v>
                </c:pt>
                <c:pt idx="100">
                  <c:v>10156.780000000001</c:v>
                </c:pt>
                <c:pt idx="101">
                  <c:v>10158.57</c:v>
                </c:pt>
                <c:pt idx="102">
                  <c:v>10161.200000000001</c:v>
                </c:pt>
                <c:pt idx="103">
                  <c:v>10165.08</c:v>
                </c:pt>
                <c:pt idx="104">
                  <c:v>10166.48</c:v>
                </c:pt>
                <c:pt idx="105">
                  <c:v>10168.75</c:v>
                </c:pt>
                <c:pt idx="106">
                  <c:v>10171.200000000001</c:v>
                </c:pt>
                <c:pt idx="107">
                  <c:v>10172.5</c:v>
                </c:pt>
                <c:pt idx="108">
                  <c:v>10173.74</c:v>
                </c:pt>
                <c:pt idx="109">
                  <c:v>10180.74</c:v>
                </c:pt>
                <c:pt idx="110">
                  <c:v>10188.69</c:v>
                </c:pt>
                <c:pt idx="111">
                  <c:v>10174.73</c:v>
                </c:pt>
                <c:pt idx="112">
                  <c:v>10163.299999999999</c:v>
                </c:pt>
                <c:pt idx="113">
                  <c:v>10157.24</c:v>
                </c:pt>
                <c:pt idx="114">
                  <c:v>10153.66</c:v>
                </c:pt>
                <c:pt idx="115">
                  <c:v>10149.219999999999</c:v>
                </c:pt>
                <c:pt idx="116">
                  <c:v>10147.08</c:v>
                </c:pt>
                <c:pt idx="117">
                  <c:v>10146.9</c:v>
                </c:pt>
                <c:pt idx="118">
                  <c:v>10144.14</c:v>
                </c:pt>
                <c:pt idx="119">
                  <c:v>10141.59</c:v>
                </c:pt>
                <c:pt idx="120">
                  <c:v>10139.799999999999</c:v>
                </c:pt>
                <c:pt idx="121">
                  <c:v>10139.75</c:v>
                </c:pt>
                <c:pt idx="122">
                  <c:v>10138.76</c:v>
                </c:pt>
                <c:pt idx="123">
                  <c:v>10137.299999999999</c:v>
                </c:pt>
                <c:pt idx="124">
                  <c:v>10137.040000000001</c:v>
                </c:pt>
                <c:pt idx="125">
                  <c:v>10136.81</c:v>
                </c:pt>
                <c:pt idx="126">
                  <c:v>10136.700000000001</c:v>
                </c:pt>
                <c:pt idx="127">
                  <c:v>10135.65</c:v>
                </c:pt>
                <c:pt idx="128">
                  <c:v>10134.040000000001</c:v>
                </c:pt>
                <c:pt idx="129">
                  <c:v>10132.16</c:v>
                </c:pt>
                <c:pt idx="130">
                  <c:v>10132.06</c:v>
                </c:pt>
                <c:pt idx="131">
                  <c:v>10130.56</c:v>
                </c:pt>
                <c:pt idx="132">
                  <c:v>10127.52</c:v>
                </c:pt>
                <c:pt idx="133">
                  <c:v>10126.43</c:v>
                </c:pt>
                <c:pt idx="134">
                  <c:v>10125.26</c:v>
                </c:pt>
                <c:pt idx="135">
                  <c:v>10124.08</c:v>
                </c:pt>
                <c:pt idx="136">
                  <c:v>10122.780000000001</c:v>
                </c:pt>
                <c:pt idx="137">
                  <c:v>10122.19</c:v>
                </c:pt>
                <c:pt idx="138">
                  <c:v>10121.75</c:v>
                </c:pt>
                <c:pt idx="139">
                  <c:v>10120.65</c:v>
                </c:pt>
                <c:pt idx="140">
                  <c:v>10118.07</c:v>
                </c:pt>
                <c:pt idx="141">
                  <c:v>10117.66</c:v>
                </c:pt>
                <c:pt idx="142">
                  <c:v>10119.06</c:v>
                </c:pt>
                <c:pt idx="143">
                  <c:v>10120.36</c:v>
                </c:pt>
                <c:pt idx="144">
                  <c:v>10122.34</c:v>
                </c:pt>
                <c:pt idx="145">
                  <c:v>10125.43</c:v>
                </c:pt>
                <c:pt idx="146">
                  <c:v>10129.31</c:v>
                </c:pt>
                <c:pt idx="147">
                  <c:v>10133.36</c:v>
                </c:pt>
                <c:pt idx="148">
                  <c:v>10136.290000000001</c:v>
                </c:pt>
                <c:pt idx="149">
                  <c:v>10139.84</c:v>
                </c:pt>
                <c:pt idx="150">
                  <c:v>10145.200000000001</c:v>
                </c:pt>
                <c:pt idx="151">
                  <c:v>10148.43</c:v>
                </c:pt>
                <c:pt idx="152">
                  <c:v>10151.67</c:v>
                </c:pt>
                <c:pt idx="153">
                  <c:v>10157.25</c:v>
                </c:pt>
                <c:pt idx="154">
                  <c:v>10164.86</c:v>
                </c:pt>
                <c:pt idx="155">
                  <c:v>10172.280000000001</c:v>
                </c:pt>
                <c:pt idx="156">
                  <c:v>10178.64</c:v>
                </c:pt>
                <c:pt idx="157">
                  <c:v>10186.67</c:v>
                </c:pt>
                <c:pt idx="158">
                  <c:v>10190.98</c:v>
                </c:pt>
                <c:pt idx="159">
                  <c:v>10194.77</c:v>
                </c:pt>
                <c:pt idx="160">
                  <c:v>10200.879999999999</c:v>
                </c:pt>
                <c:pt idx="161">
                  <c:v>10207.65</c:v>
                </c:pt>
                <c:pt idx="162">
                  <c:v>10217.43</c:v>
                </c:pt>
                <c:pt idx="163">
                  <c:v>10226.42</c:v>
                </c:pt>
                <c:pt idx="164">
                  <c:v>10234.030000000001</c:v>
                </c:pt>
                <c:pt idx="165">
                  <c:v>10241.58</c:v>
                </c:pt>
                <c:pt idx="166">
                  <c:v>10256.27</c:v>
                </c:pt>
                <c:pt idx="167">
                  <c:v>10280.85</c:v>
                </c:pt>
                <c:pt idx="168">
                  <c:v>10235.700000000001</c:v>
                </c:pt>
                <c:pt idx="169">
                  <c:v>10242.61</c:v>
                </c:pt>
                <c:pt idx="170">
                  <c:v>10243.85</c:v>
                </c:pt>
                <c:pt idx="171">
                  <c:v>10245.34</c:v>
                </c:pt>
                <c:pt idx="172">
                  <c:v>10245.44</c:v>
                </c:pt>
                <c:pt idx="173">
                  <c:v>10245.25</c:v>
                </c:pt>
                <c:pt idx="174">
                  <c:v>10244.82</c:v>
                </c:pt>
                <c:pt idx="175">
                  <c:v>10244.32</c:v>
                </c:pt>
                <c:pt idx="176">
                  <c:v>10244.040000000001</c:v>
                </c:pt>
                <c:pt idx="177">
                  <c:v>10245.41</c:v>
                </c:pt>
                <c:pt idx="178">
                  <c:v>10246.56</c:v>
                </c:pt>
                <c:pt idx="179">
                  <c:v>10246.35</c:v>
                </c:pt>
                <c:pt idx="180">
                  <c:v>10245.9</c:v>
                </c:pt>
                <c:pt idx="181">
                  <c:v>10245.81</c:v>
                </c:pt>
                <c:pt idx="182">
                  <c:v>10246.17</c:v>
                </c:pt>
                <c:pt idx="183">
                  <c:v>10246.57</c:v>
                </c:pt>
                <c:pt idx="184">
                  <c:v>10246.69</c:v>
                </c:pt>
                <c:pt idx="185">
                  <c:v>10245.48</c:v>
                </c:pt>
                <c:pt idx="186">
                  <c:v>10243.719999999999</c:v>
                </c:pt>
                <c:pt idx="187">
                  <c:v>10242.24</c:v>
                </c:pt>
                <c:pt idx="188">
                  <c:v>10241.81</c:v>
                </c:pt>
                <c:pt idx="189">
                  <c:v>10240.27</c:v>
                </c:pt>
                <c:pt idx="190">
                  <c:v>10238.98</c:v>
                </c:pt>
                <c:pt idx="191">
                  <c:v>10238.76</c:v>
                </c:pt>
                <c:pt idx="192">
                  <c:v>10237.290000000001</c:v>
                </c:pt>
                <c:pt idx="193">
                  <c:v>10237.24</c:v>
                </c:pt>
                <c:pt idx="194">
                  <c:v>10236.040000000001</c:v>
                </c:pt>
                <c:pt idx="195">
                  <c:v>10234.959999999999</c:v>
                </c:pt>
                <c:pt idx="196">
                  <c:v>10232.950000000001</c:v>
                </c:pt>
                <c:pt idx="197">
                  <c:v>10230.76</c:v>
                </c:pt>
                <c:pt idx="198">
                  <c:v>10228.9</c:v>
                </c:pt>
                <c:pt idx="199">
                  <c:v>10226.42</c:v>
                </c:pt>
                <c:pt idx="200">
                  <c:v>10225.26</c:v>
                </c:pt>
                <c:pt idx="201">
                  <c:v>10223</c:v>
                </c:pt>
                <c:pt idx="202">
                  <c:v>10219.36</c:v>
                </c:pt>
                <c:pt idx="203">
                  <c:v>10214.32</c:v>
                </c:pt>
                <c:pt idx="204">
                  <c:v>10211</c:v>
                </c:pt>
                <c:pt idx="205">
                  <c:v>10210.790000000001</c:v>
                </c:pt>
                <c:pt idx="206">
                  <c:v>10210.61</c:v>
                </c:pt>
                <c:pt idx="207">
                  <c:v>10205.030000000001</c:v>
                </c:pt>
                <c:pt idx="208">
                  <c:v>10207.18</c:v>
                </c:pt>
                <c:pt idx="209">
                  <c:v>10203.629999999999</c:v>
                </c:pt>
                <c:pt idx="210">
                  <c:v>10214.33</c:v>
                </c:pt>
                <c:pt idx="211">
                  <c:v>10222.459999999999</c:v>
                </c:pt>
                <c:pt idx="212">
                  <c:v>10229.77</c:v>
                </c:pt>
                <c:pt idx="213">
                  <c:v>10239.540000000001</c:v>
                </c:pt>
                <c:pt idx="214">
                  <c:v>10245.42</c:v>
                </c:pt>
                <c:pt idx="215">
                  <c:v>10255.6</c:v>
                </c:pt>
                <c:pt idx="216">
                  <c:v>10262.83</c:v>
                </c:pt>
                <c:pt idx="217">
                  <c:v>10271.94</c:v>
                </c:pt>
                <c:pt idx="218">
                  <c:v>10279.030000000001</c:v>
                </c:pt>
                <c:pt idx="219">
                  <c:v>10284.64</c:v>
                </c:pt>
                <c:pt idx="220">
                  <c:v>10288.4</c:v>
                </c:pt>
                <c:pt idx="221">
                  <c:v>10290.719999999999</c:v>
                </c:pt>
                <c:pt idx="222">
                  <c:v>10293.549999999999</c:v>
                </c:pt>
                <c:pt idx="223">
                  <c:v>10294.879999999999</c:v>
                </c:pt>
                <c:pt idx="224">
                  <c:v>10294.095000000001</c:v>
                </c:pt>
                <c:pt idx="225">
                  <c:v>10290.43</c:v>
                </c:pt>
                <c:pt idx="226">
                  <c:v>10295.99</c:v>
                </c:pt>
                <c:pt idx="227">
                  <c:v>10297.74</c:v>
                </c:pt>
                <c:pt idx="228">
                  <c:v>10298.06</c:v>
                </c:pt>
                <c:pt idx="229">
                  <c:v>10298.18</c:v>
                </c:pt>
                <c:pt idx="230">
                  <c:v>10298.36</c:v>
                </c:pt>
                <c:pt idx="231">
                  <c:v>10297.17</c:v>
                </c:pt>
                <c:pt idx="232">
                  <c:v>10296.790000000001</c:v>
                </c:pt>
                <c:pt idx="233">
                  <c:v>10296.48</c:v>
                </c:pt>
                <c:pt idx="234">
                  <c:v>10295.14</c:v>
                </c:pt>
                <c:pt idx="235">
                  <c:v>10294.58</c:v>
                </c:pt>
                <c:pt idx="236">
                  <c:v>10294.219999999999</c:v>
                </c:pt>
                <c:pt idx="237">
                  <c:v>10294.120000000001</c:v>
                </c:pt>
                <c:pt idx="238">
                  <c:v>10294.09</c:v>
                </c:pt>
                <c:pt idx="239">
                  <c:v>10293.950000000001</c:v>
                </c:pt>
                <c:pt idx="240">
                  <c:v>10293.91</c:v>
                </c:pt>
                <c:pt idx="241">
                  <c:v>10293.969999999999</c:v>
                </c:pt>
                <c:pt idx="242">
                  <c:v>10293.950000000001</c:v>
                </c:pt>
                <c:pt idx="243">
                  <c:v>10293.73</c:v>
                </c:pt>
                <c:pt idx="244">
                  <c:v>10293.65</c:v>
                </c:pt>
                <c:pt idx="245">
                  <c:v>10293.41</c:v>
                </c:pt>
                <c:pt idx="246">
                  <c:v>10293.08</c:v>
                </c:pt>
                <c:pt idx="247">
                  <c:v>10292.77</c:v>
                </c:pt>
                <c:pt idx="248">
                  <c:v>10292.44</c:v>
                </c:pt>
                <c:pt idx="249">
                  <c:v>10291.9</c:v>
                </c:pt>
                <c:pt idx="250">
                  <c:v>10291.33</c:v>
                </c:pt>
                <c:pt idx="251">
                  <c:v>10290.73</c:v>
                </c:pt>
                <c:pt idx="252">
                  <c:v>10290.129999999999</c:v>
                </c:pt>
                <c:pt idx="253">
                  <c:v>10289.66</c:v>
                </c:pt>
                <c:pt idx="254">
                  <c:v>10289.31</c:v>
                </c:pt>
                <c:pt idx="255">
                  <c:v>10288.84</c:v>
                </c:pt>
                <c:pt idx="256">
                  <c:v>10288.43</c:v>
                </c:pt>
                <c:pt idx="257">
                  <c:v>10288.040000000001</c:v>
                </c:pt>
                <c:pt idx="258">
                  <c:v>10287.75</c:v>
                </c:pt>
                <c:pt idx="259">
                  <c:v>10287.459999999999</c:v>
                </c:pt>
                <c:pt idx="260">
                  <c:v>10287.44</c:v>
                </c:pt>
                <c:pt idx="261">
                  <c:v>10287.64</c:v>
                </c:pt>
                <c:pt idx="262">
                  <c:v>10287.65</c:v>
                </c:pt>
                <c:pt idx="263">
                  <c:v>10287.75</c:v>
                </c:pt>
                <c:pt idx="264">
                  <c:v>10287.48</c:v>
                </c:pt>
                <c:pt idx="265">
                  <c:v>10287.23</c:v>
                </c:pt>
                <c:pt idx="266">
                  <c:v>10287.1</c:v>
                </c:pt>
                <c:pt idx="267">
                  <c:v>10286.09</c:v>
                </c:pt>
                <c:pt idx="268">
                  <c:v>10284.73</c:v>
                </c:pt>
                <c:pt idx="269">
                  <c:v>10284.129999999999</c:v>
                </c:pt>
                <c:pt idx="270">
                  <c:v>10283.74</c:v>
                </c:pt>
                <c:pt idx="271">
                  <c:v>10283.41</c:v>
                </c:pt>
                <c:pt idx="272">
                  <c:v>10283.41</c:v>
                </c:pt>
                <c:pt idx="273">
                  <c:v>10282.11</c:v>
                </c:pt>
                <c:pt idx="274">
                  <c:v>10281.9</c:v>
                </c:pt>
                <c:pt idx="275">
                  <c:v>10281.799999999999</c:v>
                </c:pt>
                <c:pt idx="276">
                  <c:v>10281.73</c:v>
                </c:pt>
                <c:pt idx="277">
                  <c:v>10282.77</c:v>
                </c:pt>
                <c:pt idx="278">
                  <c:v>10282.93</c:v>
                </c:pt>
                <c:pt idx="279">
                  <c:v>10284.219999999999</c:v>
                </c:pt>
                <c:pt idx="280">
                  <c:v>10285.790000000001</c:v>
                </c:pt>
                <c:pt idx="281">
                  <c:v>10287.17</c:v>
                </c:pt>
                <c:pt idx="282">
                  <c:v>10289.44</c:v>
                </c:pt>
                <c:pt idx="283">
                  <c:v>10290.84</c:v>
                </c:pt>
                <c:pt idx="284">
                  <c:v>10290.950000000001</c:v>
                </c:pt>
                <c:pt idx="285">
                  <c:v>10290.68</c:v>
                </c:pt>
                <c:pt idx="286">
                  <c:v>10290.52</c:v>
                </c:pt>
                <c:pt idx="287">
                  <c:v>10290.67</c:v>
                </c:pt>
                <c:pt idx="288">
                  <c:v>10290.209999999999</c:v>
                </c:pt>
                <c:pt idx="289">
                  <c:v>10289.790000000001</c:v>
                </c:pt>
                <c:pt idx="290">
                  <c:v>10288.620000000001</c:v>
                </c:pt>
                <c:pt idx="291">
                  <c:v>10288.719999999999</c:v>
                </c:pt>
                <c:pt idx="292">
                  <c:v>10288.530000000001</c:v>
                </c:pt>
                <c:pt idx="293">
                  <c:v>10288.02</c:v>
                </c:pt>
                <c:pt idx="294">
                  <c:v>10287.530000000001</c:v>
                </c:pt>
                <c:pt idx="295">
                  <c:v>10287.120000000001</c:v>
                </c:pt>
                <c:pt idx="296">
                  <c:v>10288.32</c:v>
                </c:pt>
                <c:pt idx="297">
                  <c:v>10288.200000000001</c:v>
                </c:pt>
                <c:pt idx="298">
                  <c:v>10287.66</c:v>
                </c:pt>
                <c:pt idx="299">
                  <c:v>10287.379999999999</c:v>
                </c:pt>
                <c:pt idx="300">
                  <c:v>10287.26</c:v>
                </c:pt>
                <c:pt idx="301">
                  <c:v>10287.5</c:v>
                </c:pt>
                <c:pt idx="302">
                  <c:v>10287.19</c:v>
                </c:pt>
                <c:pt idx="303">
                  <c:v>10288.81</c:v>
                </c:pt>
                <c:pt idx="304">
                  <c:v>10288.82</c:v>
                </c:pt>
                <c:pt idx="305">
                  <c:v>10290.99</c:v>
                </c:pt>
                <c:pt idx="306">
                  <c:v>10292.99</c:v>
                </c:pt>
                <c:pt idx="307">
                  <c:v>10293.17</c:v>
                </c:pt>
                <c:pt idx="308">
                  <c:v>10292.42</c:v>
                </c:pt>
                <c:pt idx="309">
                  <c:v>10296.69</c:v>
                </c:pt>
                <c:pt idx="310">
                  <c:v>10298.57</c:v>
                </c:pt>
                <c:pt idx="311">
                  <c:v>10297.48</c:v>
                </c:pt>
                <c:pt idx="312">
                  <c:v>10298.959999999999</c:v>
                </c:pt>
                <c:pt idx="313">
                  <c:v>10297.959999999999</c:v>
                </c:pt>
                <c:pt idx="314">
                  <c:v>10299.969999999999</c:v>
                </c:pt>
                <c:pt idx="315">
                  <c:v>10303.43</c:v>
                </c:pt>
                <c:pt idx="316">
                  <c:v>10309.01</c:v>
                </c:pt>
                <c:pt idx="317">
                  <c:v>10311.73</c:v>
                </c:pt>
                <c:pt idx="318">
                  <c:v>10309.709999999999</c:v>
                </c:pt>
                <c:pt idx="319">
                  <c:v>10308.73</c:v>
                </c:pt>
                <c:pt idx="320">
                  <c:v>10318.02</c:v>
                </c:pt>
                <c:pt idx="321">
                  <c:v>10322.98</c:v>
                </c:pt>
                <c:pt idx="322">
                  <c:v>10324.200000000001</c:v>
                </c:pt>
                <c:pt idx="323">
                  <c:v>10325.39</c:v>
                </c:pt>
                <c:pt idx="324">
                  <c:v>10323.379999999999</c:v>
                </c:pt>
                <c:pt idx="325">
                  <c:v>10321.209999999999</c:v>
                </c:pt>
                <c:pt idx="326">
                  <c:v>10325.77</c:v>
                </c:pt>
                <c:pt idx="327">
                  <c:v>10326.08</c:v>
                </c:pt>
                <c:pt idx="328">
                  <c:v>10326.61</c:v>
                </c:pt>
                <c:pt idx="329">
                  <c:v>10332.200000000001</c:v>
                </c:pt>
                <c:pt idx="330">
                  <c:v>10336.629999999999</c:v>
                </c:pt>
                <c:pt idx="331">
                  <c:v>10335.15</c:v>
                </c:pt>
                <c:pt idx="332">
                  <c:v>10337.61</c:v>
                </c:pt>
                <c:pt idx="333">
                  <c:v>10338.81</c:v>
                </c:pt>
                <c:pt idx="334">
                  <c:v>10337.540000000001</c:v>
                </c:pt>
                <c:pt idx="335">
                  <c:v>10341.19</c:v>
                </c:pt>
                <c:pt idx="336">
                  <c:v>10341.65</c:v>
                </c:pt>
                <c:pt idx="337">
                  <c:v>10339.17</c:v>
                </c:pt>
                <c:pt idx="338">
                  <c:v>10339.19</c:v>
                </c:pt>
                <c:pt idx="339">
                  <c:v>10341.879999999999</c:v>
                </c:pt>
                <c:pt idx="340">
                  <c:v>10342.799999999999</c:v>
                </c:pt>
                <c:pt idx="341">
                  <c:v>10341.36</c:v>
                </c:pt>
                <c:pt idx="342">
                  <c:v>10342.65</c:v>
                </c:pt>
                <c:pt idx="343">
                  <c:v>10342.700000000001</c:v>
                </c:pt>
                <c:pt idx="344">
                  <c:v>10341.49</c:v>
                </c:pt>
                <c:pt idx="345">
                  <c:v>10341.459999999999</c:v>
                </c:pt>
                <c:pt idx="346">
                  <c:v>10340.06</c:v>
                </c:pt>
                <c:pt idx="347">
                  <c:v>10339.66</c:v>
                </c:pt>
                <c:pt idx="348">
                  <c:v>10338.51</c:v>
                </c:pt>
                <c:pt idx="349">
                  <c:v>10338.39</c:v>
                </c:pt>
                <c:pt idx="350">
                  <c:v>10338.35</c:v>
                </c:pt>
                <c:pt idx="351">
                  <c:v>10338.33</c:v>
                </c:pt>
                <c:pt idx="352">
                  <c:v>10338.379999999999</c:v>
                </c:pt>
                <c:pt idx="353">
                  <c:v>10338.200000000001</c:v>
                </c:pt>
                <c:pt idx="354">
                  <c:v>10338.14</c:v>
                </c:pt>
                <c:pt idx="355">
                  <c:v>10336.81</c:v>
                </c:pt>
                <c:pt idx="356">
                  <c:v>10336.52</c:v>
                </c:pt>
                <c:pt idx="357">
                  <c:v>10336.629999999999</c:v>
                </c:pt>
                <c:pt idx="358">
                  <c:v>10335.299999999999</c:v>
                </c:pt>
                <c:pt idx="359">
                  <c:v>10334.969999999999</c:v>
                </c:pt>
                <c:pt idx="360">
                  <c:v>10333.32</c:v>
                </c:pt>
                <c:pt idx="361">
                  <c:v>10333.08</c:v>
                </c:pt>
                <c:pt idx="362">
                  <c:v>10331.64</c:v>
                </c:pt>
                <c:pt idx="363">
                  <c:v>10330.950000000001</c:v>
                </c:pt>
                <c:pt idx="364">
                  <c:v>10330.69</c:v>
                </c:pt>
                <c:pt idx="365">
                  <c:v>10329.209999999999</c:v>
                </c:pt>
                <c:pt idx="366">
                  <c:v>10328.58</c:v>
                </c:pt>
                <c:pt idx="367">
                  <c:v>10326.98</c:v>
                </c:pt>
                <c:pt idx="368">
                  <c:v>10326.32</c:v>
                </c:pt>
                <c:pt idx="369">
                  <c:v>10326.1</c:v>
                </c:pt>
                <c:pt idx="370">
                  <c:v>10324.83</c:v>
                </c:pt>
                <c:pt idx="371">
                  <c:v>10323.61</c:v>
                </c:pt>
                <c:pt idx="372">
                  <c:v>10322.049999999999</c:v>
                </c:pt>
                <c:pt idx="373">
                  <c:v>10320.33</c:v>
                </c:pt>
                <c:pt idx="374">
                  <c:v>10319.84</c:v>
                </c:pt>
                <c:pt idx="375">
                  <c:v>10318.629999999999</c:v>
                </c:pt>
                <c:pt idx="376">
                  <c:v>10317.4</c:v>
                </c:pt>
                <c:pt idx="377">
                  <c:v>10315.76</c:v>
                </c:pt>
                <c:pt idx="378">
                  <c:v>10314.25</c:v>
                </c:pt>
                <c:pt idx="379">
                  <c:v>10313.16</c:v>
                </c:pt>
                <c:pt idx="380">
                  <c:v>10311.69</c:v>
                </c:pt>
                <c:pt idx="381">
                  <c:v>10310.049999999999</c:v>
                </c:pt>
                <c:pt idx="382">
                  <c:v>10308.530000000001</c:v>
                </c:pt>
                <c:pt idx="383">
                  <c:v>10307.120000000001</c:v>
                </c:pt>
                <c:pt idx="384">
                  <c:v>10304.75</c:v>
                </c:pt>
                <c:pt idx="385">
                  <c:v>10303.17</c:v>
                </c:pt>
                <c:pt idx="386">
                  <c:v>10301.42</c:v>
                </c:pt>
                <c:pt idx="387">
                  <c:v>10299.450000000001</c:v>
                </c:pt>
                <c:pt idx="388">
                  <c:v>10297.73</c:v>
                </c:pt>
                <c:pt idx="389">
                  <c:v>10295.57</c:v>
                </c:pt>
                <c:pt idx="390">
                  <c:v>10293.48</c:v>
                </c:pt>
                <c:pt idx="391">
                  <c:v>10291.870000000001</c:v>
                </c:pt>
                <c:pt idx="392">
                  <c:v>10290.33</c:v>
                </c:pt>
                <c:pt idx="393">
                  <c:v>10288.709999999999</c:v>
                </c:pt>
                <c:pt idx="394">
                  <c:v>10286.549999999999</c:v>
                </c:pt>
                <c:pt idx="395">
                  <c:v>10284.83</c:v>
                </c:pt>
                <c:pt idx="396">
                  <c:v>10283.65</c:v>
                </c:pt>
                <c:pt idx="397">
                  <c:v>10281.1</c:v>
                </c:pt>
                <c:pt idx="398">
                  <c:v>10279.31</c:v>
                </c:pt>
                <c:pt idx="399">
                  <c:v>10277.700000000001</c:v>
                </c:pt>
                <c:pt idx="400">
                  <c:v>10275.719999999999</c:v>
                </c:pt>
                <c:pt idx="401">
                  <c:v>10273.31</c:v>
                </c:pt>
                <c:pt idx="402">
                  <c:v>10270.91</c:v>
                </c:pt>
                <c:pt idx="403">
                  <c:v>10269.049999999999</c:v>
                </c:pt>
                <c:pt idx="404">
                  <c:v>10267.17</c:v>
                </c:pt>
                <c:pt idx="405">
                  <c:v>10264.27</c:v>
                </c:pt>
                <c:pt idx="406">
                  <c:v>10262.74</c:v>
                </c:pt>
                <c:pt idx="407">
                  <c:v>10260.719999999999</c:v>
                </c:pt>
                <c:pt idx="408">
                  <c:v>10259.11</c:v>
                </c:pt>
                <c:pt idx="409">
                  <c:v>10256.9</c:v>
                </c:pt>
                <c:pt idx="410">
                  <c:v>10254.27</c:v>
                </c:pt>
                <c:pt idx="411">
                  <c:v>10252.56</c:v>
                </c:pt>
                <c:pt idx="412">
                  <c:v>10250.200000000001</c:v>
                </c:pt>
                <c:pt idx="413">
                  <c:v>10248.299999999999</c:v>
                </c:pt>
                <c:pt idx="414">
                  <c:v>10245.61</c:v>
                </c:pt>
                <c:pt idx="415">
                  <c:v>10244.14</c:v>
                </c:pt>
                <c:pt idx="416">
                  <c:v>10242.120000000001</c:v>
                </c:pt>
                <c:pt idx="417">
                  <c:v>10239.31</c:v>
                </c:pt>
                <c:pt idx="418">
                  <c:v>10237.719999999999</c:v>
                </c:pt>
                <c:pt idx="419">
                  <c:v>10234.969999999999</c:v>
                </c:pt>
                <c:pt idx="420">
                  <c:v>10233.469999999999</c:v>
                </c:pt>
                <c:pt idx="421">
                  <c:v>10231.32</c:v>
                </c:pt>
                <c:pt idx="422">
                  <c:v>10229.17</c:v>
                </c:pt>
                <c:pt idx="423">
                  <c:v>10226.969999999999</c:v>
                </c:pt>
                <c:pt idx="424">
                  <c:v>10224.81</c:v>
                </c:pt>
                <c:pt idx="425">
                  <c:v>10223.35</c:v>
                </c:pt>
                <c:pt idx="426">
                  <c:v>10221.030000000001</c:v>
                </c:pt>
                <c:pt idx="427">
                  <c:v>10219.549999999999</c:v>
                </c:pt>
                <c:pt idx="428">
                  <c:v>10217.77</c:v>
                </c:pt>
                <c:pt idx="429">
                  <c:v>10216.17</c:v>
                </c:pt>
                <c:pt idx="430">
                  <c:v>10214.17</c:v>
                </c:pt>
                <c:pt idx="431">
                  <c:v>10212.33</c:v>
                </c:pt>
                <c:pt idx="432">
                  <c:v>10210.879999999999</c:v>
                </c:pt>
                <c:pt idx="433">
                  <c:v>10209.209999999999</c:v>
                </c:pt>
                <c:pt idx="434">
                  <c:v>10208.030000000001</c:v>
                </c:pt>
                <c:pt idx="435">
                  <c:v>10206.27</c:v>
                </c:pt>
                <c:pt idx="436">
                  <c:v>10204.84</c:v>
                </c:pt>
                <c:pt idx="437">
                  <c:v>10203.16</c:v>
                </c:pt>
                <c:pt idx="438">
                  <c:v>10201.66</c:v>
                </c:pt>
                <c:pt idx="439">
                  <c:v>10200.02</c:v>
                </c:pt>
                <c:pt idx="440">
                  <c:v>10198.290000000001</c:v>
                </c:pt>
                <c:pt idx="441">
                  <c:v>10197.08</c:v>
                </c:pt>
                <c:pt idx="442">
                  <c:v>10195.68</c:v>
                </c:pt>
                <c:pt idx="443">
                  <c:v>10194.18</c:v>
                </c:pt>
                <c:pt idx="444">
                  <c:v>10192.700000000001</c:v>
                </c:pt>
                <c:pt idx="445">
                  <c:v>10189.15</c:v>
                </c:pt>
                <c:pt idx="446">
                  <c:v>10183.700000000001</c:v>
                </c:pt>
                <c:pt idx="447">
                  <c:v>10170.93</c:v>
                </c:pt>
                <c:pt idx="448">
                  <c:v>10139.5</c:v>
                </c:pt>
              </c:numCache>
            </c:numRef>
          </c:yVal>
          <c:smooth val="1"/>
          <c:extLst xmlns:c16r2="http://schemas.microsoft.com/office/drawing/2015/06/chart">
            <c:ext xmlns:c16="http://schemas.microsoft.com/office/drawing/2014/chart" uri="{C3380CC4-5D6E-409C-BE32-E72D297353CC}">
              <c16:uniqueId val="{00000000-BBD3-4745-82FB-22121A8BB582}"/>
            </c:ext>
          </c:extLst>
        </c:ser>
        <c:ser>
          <c:idx val="1"/>
          <c:order val="1"/>
          <c:tx>
            <c:strRef>
              <c:f>水平场均匀性!$F$23</c:f>
              <c:strCache>
                <c:ptCount val="1"/>
                <c:pt idx="0">
                  <c:v>X=-5</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水平场均匀性!$F$154:$F$602</c:f>
              <c:numCache>
                <c:formatCode>General</c:formatCode>
                <c:ptCount val="449"/>
                <c:pt idx="0">
                  <c:v>9962.67</c:v>
                </c:pt>
                <c:pt idx="1">
                  <c:v>9994.2099999999991</c:v>
                </c:pt>
                <c:pt idx="2">
                  <c:v>10009.049999999999</c:v>
                </c:pt>
                <c:pt idx="3">
                  <c:v>10014.94</c:v>
                </c:pt>
                <c:pt idx="4">
                  <c:v>10018.73</c:v>
                </c:pt>
                <c:pt idx="5">
                  <c:v>10023.09</c:v>
                </c:pt>
                <c:pt idx="6">
                  <c:v>10026.11</c:v>
                </c:pt>
                <c:pt idx="7">
                  <c:v>10027.73</c:v>
                </c:pt>
                <c:pt idx="8">
                  <c:v>10029.379999999999</c:v>
                </c:pt>
                <c:pt idx="9">
                  <c:v>10030.61</c:v>
                </c:pt>
                <c:pt idx="10">
                  <c:v>10029.24</c:v>
                </c:pt>
                <c:pt idx="11">
                  <c:v>10027.56</c:v>
                </c:pt>
                <c:pt idx="12">
                  <c:v>10025.34</c:v>
                </c:pt>
                <c:pt idx="13">
                  <c:v>10025.82</c:v>
                </c:pt>
                <c:pt idx="14">
                  <c:v>10027.83</c:v>
                </c:pt>
                <c:pt idx="15">
                  <c:v>10029.65</c:v>
                </c:pt>
                <c:pt idx="16">
                  <c:v>10031.92</c:v>
                </c:pt>
                <c:pt idx="17">
                  <c:v>10033.620000000001</c:v>
                </c:pt>
                <c:pt idx="18">
                  <c:v>10033.81</c:v>
                </c:pt>
                <c:pt idx="19">
                  <c:v>10032.25</c:v>
                </c:pt>
                <c:pt idx="20">
                  <c:v>10030.91</c:v>
                </c:pt>
                <c:pt idx="21">
                  <c:v>10030.1</c:v>
                </c:pt>
                <c:pt idx="22">
                  <c:v>10030.709999999999</c:v>
                </c:pt>
                <c:pt idx="23">
                  <c:v>10030.76</c:v>
                </c:pt>
                <c:pt idx="24">
                  <c:v>10030.469999999999</c:v>
                </c:pt>
                <c:pt idx="25">
                  <c:v>10033.370000000001</c:v>
                </c:pt>
                <c:pt idx="26">
                  <c:v>10037.73</c:v>
                </c:pt>
                <c:pt idx="27">
                  <c:v>10040.549999999999</c:v>
                </c:pt>
                <c:pt idx="28">
                  <c:v>10042.56</c:v>
                </c:pt>
                <c:pt idx="29">
                  <c:v>10045.75</c:v>
                </c:pt>
                <c:pt idx="30">
                  <c:v>10047.43</c:v>
                </c:pt>
                <c:pt idx="31">
                  <c:v>10047.94</c:v>
                </c:pt>
                <c:pt idx="32">
                  <c:v>10047.75</c:v>
                </c:pt>
                <c:pt idx="33">
                  <c:v>10047.49</c:v>
                </c:pt>
                <c:pt idx="34">
                  <c:v>10050.35</c:v>
                </c:pt>
                <c:pt idx="35">
                  <c:v>10053.44</c:v>
                </c:pt>
                <c:pt idx="36">
                  <c:v>10057.780000000001</c:v>
                </c:pt>
                <c:pt idx="37">
                  <c:v>10060.200000000001</c:v>
                </c:pt>
                <c:pt idx="38">
                  <c:v>10063.83</c:v>
                </c:pt>
                <c:pt idx="39">
                  <c:v>10068.879999999999</c:v>
                </c:pt>
                <c:pt idx="40">
                  <c:v>10073.620000000001</c:v>
                </c:pt>
                <c:pt idx="41">
                  <c:v>10078.129999999999</c:v>
                </c:pt>
                <c:pt idx="42">
                  <c:v>10083.59</c:v>
                </c:pt>
                <c:pt idx="43">
                  <c:v>10089.56</c:v>
                </c:pt>
                <c:pt idx="44">
                  <c:v>10094.32</c:v>
                </c:pt>
                <c:pt idx="45">
                  <c:v>10099.969999999999</c:v>
                </c:pt>
                <c:pt idx="46">
                  <c:v>10106.51</c:v>
                </c:pt>
                <c:pt idx="47">
                  <c:v>10113.81</c:v>
                </c:pt>
                <c:pt idx="48">
                  <c:v>10121.959999999999</c:v>
                </c:pt>
                <c:pt idx="49">
                  <c:v>10131.709999999999</c:v>
                </c:pt>
                <c:pt idx="50">
                  <c:v>10140.16</c:v>
                </c:pt>
                <c:pt idx="51">
                  <c:v>10155.43</c:v>
                </c:pt>
                <c:pt idx="52">
                  <c:v>10187.49</c:v>
                </c:pt>
                <c:pt idx="53">
                  <c:v>10108.36</c:v>
                </c:pt>
                <c:pt idx="54">
                  <c:v>10068.540000000001</c:v>
                </c:pt>
                <c:pt idx="55">
                  <c:v>10080.76</c:v>
                </c:pt>
                <c:pt idx="56">
                  <c:v>10086.19</c:v>
                </c:pt>
                <c:pt idx="57">
                  <c:v>10090.49</c:v>
                </c:pt>
                <c:pt idx="58">
                  <c:v>10093.69</c:v>
                </c:pt>
                <c:pt idx="59">
                  <c:v>10096.31</c:v>
                </c:pt>
                <c:pt idx="60">
                  <c:v>10099.81</c:v>
                </c:pt>
                <c:pt idx="61">
                  <c:v>10100.08</c:v>
                </c:pt>
                <c:pt idx="62">
                  <c:v>10104.219999999999</c:v>
                </c:pt>
                <c:pt idx="63">
                  <c:v>10108.09</c:v>
                </c:pt>
                <c:pt idx="64">
                  <c:v>10110.93</c:v>
                </c:pt>
                <c:pt idx="65">
                  <c:v>10113.76</c:v>
                </c:pt>
                <c:pt idx="66">
                  <c:v>10117.129999999999</c:v>
                </c:pt>
                <c:pt idx="67">
                  <c:v>10121.700000000001</c:v>
                </c:pt>
                <c:pt idx="68">
                  <c:v>10126.1</c:v>
                </c:pt>
                <c:pt idx="69">
                  <c:v>10129.33</c:v>
                </c:pt>
                <c:pt idx="70">
                  <c:v>10131.33</c:v>
                </c:pt>
                <c:pt idx="71">
                  <c:v>10131.83</c:v>
                </c:pt>
                <c:pt idx="72">
                  <c:v>10133.200000000001</c:v>
                </c:pt>
                <c:pt idx="73">
                  <c:v>10133.56</c:v>
                </c:pt>
                <c:pt idx="74">
                  <c:v>10133.75</c:v>
                </c:pt>
                <c:pt idx="75">
                  <c:v>10131.85</c:v>
                </c:pt>
                <c:pt idx="76">
                  <c:v>10129.6</c:v>
                </c:pt>
                <c:pt idx="77">
                  <c:v>10128.99</c:v>
                </c:pt>
                <c:pt idx="78">
                  <c:v>10125.14</c:v>
                </c:pt>
                <c:pt idx="79">
                  <c:v>10122.24</c:v>
                </c:pt>
                <c:pt idx="80">
                  <c:v>10119.86</c:v>
                </c:pt>
                <c:pt idx="81">
                  <c:v>10119.1</c:v>
                </c:pt>
                <c:pt idx="82">
                  <c:v>10120.11</c:v>
                </c:pt>
                <c:pt idx="83">
                  <c:v>10120.299999999999</c:v>
                </c:pt>
                <c:pt idx="84">
                  <c:v>10119.02</c:v>
                </c:pt>
                <c:pt idx="85">
                  <c:v>10118.780000000001</c:v>
                </c:pt>
                <c:pt idx="86">
                  <c:v>10118.24</c:v>
                </c:pt>
                <c:pt idx="87">
                  <c:v>10118.83</c:v>
                </c:pt>
                <c:pt idx="88">
                  <c:v>10123.959999999999</c:v>
                </c:pt>
                <c:pt idx="89">
                  <c:v>10128.02</c:v>
                </c:pt>
                <c:pt idx="90">
                  <c:v>10129.84</c:v>
                </c:pt>
                <c:pt idx="91">
                  <c:v>10134.14</c:v>
                </c:pt>
                <c:pt idx="92">
                  <c:v>10139.82</c:v>
                </c:pt>
                <c:pt idx="93">
                  <c:v>10143.49</c:v>
                </c:pt>
                <c:pt idx="94">
                  <c:v>10148.94</c:v>
                </c:pt>
                <c:pt idx="95">
                  <c:v>10152.129999999999</c:v>
                </c:pt>
                <c:pt idx="96">
                  <c:v>10154.27</c:v>
                </c:pt>
                <c:pt idx="97">
                  <c:v>10157.6</c:v>
                </c:pt>
                <c:pt idx="98">
                  <c:v>10158.9</c:v>
                </c:pt>
                <c:pt idx="99">
                  <c:v>10160.68</c:v>
                </c:pt>
                <c:pt idx="100">
                  <c:v>10163.56</c:v>
                </c:pt>
                <c:pt idx="101">
                  <c:v>10168.43</c:v>
                </c:pt>
                <c:pt idx="102">
                  <c:v>10171.120000000001</c:v>
                </c:pt>
                <c:pt idx="103">
                  <c:v>10176.450000000001</c:v>
                </c:pt>
                <c:pt idx="104">
                  <c:v>10177.9</c:v>
                </c:pt>
                <c:pt idx="105">
                  <c:v>10180.19</c:v>
                </c:pt>
                <c:pt idx="106">
                  <c:v>10183.11</c:v>
                </c:pt>
                <c:pt idx="107">
                  <c:v>10184.65</c:v>
                </c:pt>
                <c:pt idx="108">
                  <c:v>10186.64</c:v>
                </c:pt>
                <c:pt idx="109">
                  <c:v>10194.120000000001</c:v>
                </c:pt>
                <c:pt idx="110">
                  <c:v>10203.83</c:v>
                </c:pt>
                <c:pt idx="111">
                  <c:v>10184.25</c:v>
                </c:pt>
                <c:pt idx="112">
                  <c:v>10174.86</c:v>
                </c:pt>
                <c:pt idx="113">
                  <c:v>10169.43</c:v>
                </c:pt>
                <c:pt idx="114">
                  <c:v>10165.51</c:v>
                </c:pt>
                <c:pt idx="115">
                  <c:v>10161.98</c:v>
                </c:pt>
                <c:pt idx="116">
                  <c:v>10159.200000000001</c:v>
                </c:pt>
                <c:pt idx="117">
                  <c:v>10159</c:v>
                </c:pt>
                <c:pt idx="118">
                  <c:v>10157.06</c:v>
                </c:pt>
                <c:pt idx="119">
                  <c:v>10151.780000000001</c:v>
                </c:pt>
                <c:pt idx="120">
                  <c:v>10150.41</c:v>
                </c:pt>
                <c:pt idx="121">
                  <c:v>10150.459999999999</c:v>
                </c:pt>
                <c:pt idx="122">
                  <c:v>10149.85</c:v>
                </c:pt>
                <c:pt idx="123">
                  <c:v>10149.01</c:v>
                </c:pt>
                <c:pt idx="124">
                  <c:v>10147.969999999999</c:v>
                </c:pt>
                <c:pt idx="125">
                  <c:v>10148.299999999999</c:v>
                </c:pt>
                <c:pt idx="126">
                  <c:v>10148.61</c:v>
                </c:pt>
                <c:pt idx="127">
                  <c:v>10147.65</c:v>
                </c:pt>
                <c:pt idx="128">
                  <c:v>10146.120000000001</c:v>
                </c:pt>
                <c:pt idx="129">
                  <c:v>10144.31</c:v>
                </c:pt>
                <c:pt idx="130">
                  <c:v>10144.16</c:v>
                </c:pt>
                <c:pt idx="131">
                  <c:v>10141.040000000001</c:v>
                </c:pt>
                <c:pt idx="132">
                  <c:v>10137.9</c:v>
                </c:pt>
                <c:pt idx="133">
                  <c:v>10136.64</c:v>
                </c:pt>
                <c:pt idx="134">
                  <c:v>10134.780000000001</c:v>
                </c:pt>
                <c:pt idx="135">
                  <c:v>10132.719999999999</c:v>
                </c:pt>
                <c:pt idx="136">
                  <c:v>10129.4</c:v>
                </c:pt>
                <c:pt idx="137">
                  <c:v>10127.86</c:v>
                </c:pt>
                <c:pt idx="138">
                  <c:v>10128.34</c:v>
                </c:pt>
                <c:pt idx="139">
                  <c:v>10127.48</c:v>
                </c:pt>
                <c:pt idx="140">
                  <c:v>10123.030000000001</c:v>
                </c:pt>
                <c:pt idx="141">
                  <c:v>10121.15</c:v>
                </c:pt>
                <c:pt idx="142">
                  <c:v>10121.15</c:v>
                </c:pt>
                <c:pt idx="143">
                  <c:v>10122.59</c:v>
                </c:pt>
                <c:pt idx="144">
                  <c:v>10125.200000000001</c:v>
                </c:pt>
                <c:pt idx="145">
                  <c:v>10126.89</c:v>
                </c:pt>
                <c:pt idx="146">
                  <c:v>10128.34</c:v>
                </c:pt>
                <c:pt idx="147">
                  <c:v>10130.17</c:v>
                </c:pt>
                <c:pt idx="148">
                  <c:v>10134.459999999999</c:v>
                </c:pt>
                <c:pt idx="149">
                  <c:v>10137.33</c:v>
                </c:pt>
                <c:pt idx="150">
                  <c:v>10138.44</c:v>
                </c:pt>
                <c:pt idx="151">
                  <c:v>10139.81</c:v>
                </c:pt>
                <c:pt idx="152">
                  <c:v>10142.219999999999</c:v>
                </c:pt>
                <c:pt idx="153">
                  <c:v>10146.4</c:v>
                </c:pt>
                <c:pt idx="154">
                  <c:v>10152.56</c:v>
                </c:pt>
                <c:pt idx="155">
                  <c:v>10155.49</c:v>
                </c:pt>
                <c:pt idx="156">
                  <c:v>10159.67</c:v>
                </c:pt>
                <c:pt idx="157">
                  <c:v>10167.35</c:v>
                </c:pt>
                <c:pt idx="158">
                  <c:v>10172.209999999999</c:v>
                </c:pt>
                <c:pt idx="159">
                  <c:v>10174.42</c:v>
                </c:pt>
                <c:pt idx="160">
                  <c:v>10177.82</c:v>
                </c:pt>
                <c:pt idx="161">
                  <c:v>10183.129999999999</c:v>
                </c:pt>
                <c:pt idx="162">
                  <c:v>10191.69</c:v>
                </c:pt>
                <c:pt idx="163">
                  <c:v>10198.57</c:v>
                </c:pt>
                <c:pt idx="164">
                  <c:v>10204.06</c:v>
                </c:pt>
                <c:pt idx="165">
                  <c:v>10208.43</c:v>
                </c:pt>
                <c:pt idx="166">
                  <c:v>10218.93</c:v>
                </c:pt>
                <c:pt idx="167">
                  <c:v>10244.370000000001</c:v>
                </c:pt>
                <c:pt idx="168">
                  <c:v>10212.540000000001</c:v>
                </c:pt>
                <c:pt idx="169">
                  <c:v>10217.629999999999</c:v>
                </c:pt>
                <c:pt idx="170">
                  <c:v>10218.32</c:v>
                </c:pt>
                <c:pt idx="171">
                  <c:v>10220.98</c:v>
                </c:pt>
                <c:pt idx="172">
                  <c:v>10221.06</c:v>
                </c:pt>
                <c:pt idx="173">
                  <c:v>10222.08</c:v>
                </c:pt>
                <c:pt idx="174">
                  <c:v>10223.209999999999</c:v>
                </c:pt>
                <c:pt idx="175">
                  <c:v>10226.57</c:v>
                </c:pt>
                <c:pt idx="176">
                  <c:v>10228.57</c:v>
                </c:pt>
                <c:pt idx="177">
                  <c:v>10233.18</c:v>
                </c:pt>
                <c:pt idx="178">
                  <c:v>10237.129999999999</c:v>
                </c:pt>
                <c:pt idx="179">
                  <c:v>10238.549999999999</c:v>
                </c:pt>
                <c:pt idx="180">
                  <c:v>10239.709999999999</c:v>
                </c:pt>
                <c:pt idx="181">
                  <c:v>10241.42</c:v>
                </c:pt>
                <c:pt idx="182">
                  <c:v>10243.77</c:v>
                </c:pt>
                <c:pt idx="183">
                  <c:v>10245.76</c:v>
                </c:pt>
                <c:pt idx="184">
                  <c:v>10247.66</c:v>
                </c:pt>
                <c:pt idx="185">
                  <c:v>10247.959999999999</c:v>
                </c:pt>
                <c:pt idx="186">
                  <c:v>10247.85</c:v>
                </c:pt>
                <c:pt idx="187">
                  <c:v>10248.09</c:v>
                </c:pt>
                <c:pt idx="188">
                  <c:v>10249.49</c:v>
                </c:pt>
                <c:pt idx="189">
                  <c:v>10248.35</c:v>
                </c:pt>
                <c:pt idx="190">
                  <c:v>10248.65</c:v>
                </c:pt>
                <c:pt idx="191">
                  <c:v>10249.75</c:v>
                </c:pt>
                <c:pt idx="192">
                  <c:v>10249.77</c:v>
                </c:pt>
                <c:pt idx="193">
                  <c:v>10250.280000000001</c:v>
                </c:pt>
                <c:pt idx="194">
                  <c:v>10250.39</c:v>
                </c:pt>
                <c:pt idx="195">
                  <c:v>10249.120000000001</c:v>
                </c:pt>
                <c:pt idx="196">
                  <c:v>10248.18</c:v>
                </c:pt>
                <c:pt idx="197">
                  <c:v>10247.74</c:v>
                </c:pt>
                <c:pt idx="198">
                  <c:v>10246.290000000001</c:v>
                </c:pt>
                <c:pt idx="199">
                  <c:v>10244.59</c:v>
                </c:pt>
                <c:pt idx="200">
                  <c:v>10244.299999999999</c:v>
                </c:pt>
                <c:pt idx="201">
                  <c:v>10242</c:v>
                </c:pt>
                <c:pt idx="202">
                  <c:v>10238.32</c:v>
                </c:pt>
                <c:pt idx="203">
                  <c:v>10235.08</c:v>
                </c:pt>
                <c:pt idx="204">
                  <c:v>10232.82</c:v>
                </c:pt>
                <c:pt idx="205">
                  <c:v>10231.379999999999</c:v>
                </c:pt>
                <c:pt idx="206">
                  <c:v>10228.450000000001</c:v>
                </c:pt>
                <c:pt idx="207">
                  <c:v>10222.41</c:v>
                </c:pt>
                <c:pt idx="208">
                  <c:v>10219.44</c:v>
                </c:pt>
                <c:pt idx="209">
                  <c:v>10214.549999999999</c:v>
                </c:pt>
                <c:pt idx="210">
                  <c:v>10211.76</c:v>
                </c:pt>
                <c:pt idx="211">
                  <c:v>10211.379999999999</c:v>
                </c:pt>
                <c:pt idx="212">
                  <c:v>10210.700000000001</c:v>
                </c:pt>
                <c:pt idx="213">
                  <c:v>10213.34</c:v>
                </c:pt>
                <c:pt idx="214">
                  <c:v>10210.67</c:v>
                </c:pt>
                <c:pt idx="215">
                  <c:v>10214.950000000001</c:v>
                </c:pt>
                <c:pt idx="216">
                  <c:v>10216.69</c:v>
                </c:pt>
                <c:pt idx="217">
                  <c:v>10225.129999999999</c:v>
                </c:pt>
                <c:pt idx="218">
                  <c:v>10233.780000000001</c:v>
                </c:pt>
                <c:pt idx="219">
                  <c:v>10244.030000000001</c:v>
                </c:pt>
                <c:pt idx="220">
                  <c:v>10248.049999999999</c:v>
                </c:pt>
                <c:pt idx="221">
                  <c:v>10253.89</c:v>
                </c:pt>
                <c:pt idx="222">
                  <c:v>10265.09</c:v>
                </c:pt>
                <c:pt idx="223">
                  <c:v>10271.81</c:v>
                </c:pt>
                <c:pt idx="224">
                  <c:v>10273.225</c:v>
                </c:pt>
                <c:pt idx="225">
                  <c:v>10247.879999999999</c:v>
                </c:pt>
                <c:pt idx="226">
                  <c:v>10266.26</c:v>
                </c:pt>
                <c:pt idx="227">
                  <c:v>10273.69</c:v>
                </c:pt>
                <c:pt idx="228">
                  <c:v>10279.08</c:v>
                </c:pt>
                <c:pt idx="229">
                  <c:v>10282.129999999999</c:v>
                </c:pt>
                <c:pt idx="230">
                  <c:v>10287.26</c:v>
                </c:pt>
                <c:pt idx="231">
                  <c:v>10289.58</c:v>
                </c:pt>
                <c:pt idx="232">
                  <c:v>10291.57</c:v>
                </c:pt>
                <c:pt idx="233">
                  <c:v>10293.27</c:v>
                </c:pt>
                <c:pt idx="234">
                  <c:v>10293.709999999999</c:v>
                </c:pt>
                <c:pt idx="235">
                  <c:v>10294.1</c:v>
                </c:pt>
                <c:pt idx="236">
                  <c:v>10294.530000000001</c:v>
                </c:pt>
                <c:pt idx="237">
                  <c:v>10295.01</c:v>
                </c:pt>
                <c:pt idx="238">
                  <c:v>10295.43</c:v>
                </c:pt>
                <c:pt idx="239">
                  <c:v>10295.65</c:v>
                </c:pt>
                <c:pt idx="240">
                  <c:v>10295.84</c:v>
                </c:pt>
                <c:pt idx="241">
                  <c:v>10296.129999999999</c:v>
                </c:pt>
                <c:pt idx="242">
                  <c:v>10296.280000000001</c:v>
                </c:pt>
                <c:pt idx="243">
                  <c:v>10296.23</c:v>
                </c:pt>
                <c:pt idx="244">
                  <c:v>10296.1</c:v>
                </c:pt>
                <c:pt idx="245">
                  <c:v>10295.84</c:v>
                </c:pt>
                <c:pt idx="246">
                  <c:v>10295.530000000001</c:v>
                </c:pt>
                <c:pt idx="247">
                  <c:v>10295.15</c:v>
                </c:pt>
                <c:pt idx="248">
                  <c:v>10294.69</c:v>
                </c:pt>
                <c:pt idx="249">
                  <c:v>10294.25</c:v>
                </c:pt>
                <c:pt idx="250">
                  <c:v>10293.74</c:v>
                </c:pt>
                <c:pt idx="251">
                  <c:v>10293.58</c:v>
                </c:pt>
                <c:pt idx="252">
                  <c:v>10292.280000000001</c:v>
                </c:pt>
                <c:pt idx="253">
                  <c:v>10291.82</c:v>
                </c:pt>
                <c:pt idx="254">
                  <c:v>10291.44</c:v>
                </c:pt>
                <c:pt idx="255">
                  <c:v>10291.120000000001</c:v>
                </c:pt>
                <c:pt idx="256">
                  <c:v>10290.280000000001</c:v>
                </c:pt>
                <c:pt idx="257">
                  <c:v>10289.77</c:v>
                </c:pt>
                <c:pt idx="258">
                  <c:v>10289.549999999999</c:v>
                </c:pt>
                <c:pt idx="259">
                  <c:v>10289.379999999999</c:v>
                </c:pt>
                <c:pt idx="260">
                  <c:v>10289.27</c:v>
                </c:pt>
                <c:pt idx="261">
                  <c:v>10289.39</c:v>
                </c:pt>
                <c:pt idx="262">
                  <c:v>10289.52</c:v>
                </c:pt>
                <c:pt idx="263">
                  <c:v>10289.39</c:v>
                </c:pt>
                <c:pt idx="264">
                  <c:v>10289.09</c:v>
                </c:pt>
                <c:pt idx="265">
                  <c:v>10288.790000000001</c:v>
                </c:pt>
                <c:pt idx="266">
                  <c:v>10288.49</c:v>
                </c:pt>
                <c:pt idx="267">
                  <c:v>10287.11</c:v>
                </c:pt>
                <c:pt idx="268">
                  <c:v>10286.549999999999</c:v>
                </c:pt>
                <c:pt idx="269">
                  <c:v>10285.99</c:v>
                </c:pt>
                <c:pt idx="270">
                  <c:v>10285.459999999999</c:v>
                </c:pt>
                <c:pt idx="271">
                  <c:v>10285.06</c:v>
                </c:pt>
                <c:pt idx="272">
                  <c:v>10284.959999999999</c:v>
                </c:pt>
                <c:pt idx="273">
                  <c:v>10283.92</c:v>
                </c:pt>
                <c:pt idx="274">
                  <c:v>10283.73</c:v>
                </c:pt>
                <c:pt idx="275">
                  <c:v>10283.82</c:v>
                </c:pt>
                <c:pt idx="276">
                  <c:v>10283.200000000001</c:v>
                </c:pt>
                <c:pt idx="277">
                  <c:v>10284.290000000001</c:v>
                </c:pt>
                <c:pt idx="278">
                  <c:v>10284.51</c:v>
                </c:pt>
                <c:pt idx="279">
                  <c:v>10284.530000000001</c:v>
                </c:pt>
                <c:pt idx="280">
                  <c:v>10286.66</c:v>
                </c:pt>
                <c:pt idx="281">
                  <c:v>10288.06</c:v>
                </c:pt>
                <c:pt idx="282">
                  <c:v>10290.86</c:v>
                </c:pt>
                <c:pt idx="283">
                  <c:v>10292.35</c:v>
                </c:pt>
                <c:pt idx="284">
                  <c:v>10292.469999999999</c:v>
                </c:pt>
                <c:pt idx="285">
                  <c:v>10292.25</c:v>
                </c:pt>
                <c:pt idx="286">
                  <c:v>10292.07</c:v>
                </c:pt>
                <c:pt idx="287">
                  <c:v>10292.120000000001</c:v>
                </c:pt>
                <c:pt idx="288">
                  <c:v>10291.620000000001</c:v>
                </c:pt>
                <c:pt idx="289">
                  <c:v>10291.43</c:v>
                </c:pt>
                <c:pt idx="290">
                  <c:v>10290.280000000001</c:v>
                </c:pt>
                <c:pt idx="291">
                  <c:v>10290.15</c:v>
                </c:pt>
                <c:pt idx="292">
                  <c:v>10290.06</c:v>
                </c:pt>
                <c:pt idx="293">
                  <c:v>10289.59</c:v>
                </c:pt>
                <c:pt idx="294">
                  <c:v>10289.01</c:v>
                </c:pt>
                <c:pt idx="295">
                  <c:v>10288.41</c:v>
                </c:pt>
                <c:pt idx="296">
                  <c:v>10288.61</c:v>
                </c:pt>
                <c:pt idx="297">
                  <c:v>10288.9</c:v>
                </c:pt>
                <c:pt idx="298">
                  <c:v>10287.620000000001</c:v>
                </c:pt>
                <c:pt idx="299">
                  <c:v>10287.280000000001</c:v>
                </c:pt>
                <c:pt idx="300">
                  <c:v>10287.17</c:v>
                </c:pt>
                <c:pt idx="301">
                  <c:v>10287.459999999999</c:v>
                </c:pt>
                <c:pt idx="302">
                  <c:v>10287.32</c:v>
                </c:pt>
                <c:pt idx="303">
                  <c:v>10287.129999999999</c:v>
                </c:pt>
                <c:pt idx="304">
                  <c:v>10286.74</c:v>
                </c:pt>
                <c:pt idx="305">
                  <c:v>10288.76</c:v>
                </c:pt>
                <c:pt idx="306">
                  <c:v>10289.030000000001</c:v>
                </c:pt>
                <c:pt idx="307">
                  <c:v>10288.799999999999</c:v>
                </c:pt>
                <c:pt idx="308">
                  <c:v>10289.06</c:v>
                </c:pt>
                <c:pt idx="309">
                  <c:v>10291.58</c:v>
                </c:pt>
                <c:pt idx="310">
                  <c:v>10292.469999999999</c:v>
                </c:pt>
                <c:pt idx="311">
                  <c:v>10292.65</c:v>
                </c:pt>
                <c:pt idx="312">
                  <c:v>10293.98</c:v>
                </c:pt>
                <c:pt idx="313">
                  <c:v>10292.27</c:v>
                </c:pt>
                <c:pt idx="314">
                  <c:v>10295.030000000001</c:v>
                </c:pt>
                <c:pt idx="315">
                  <c:v>10296.77</c:v>
                </c:pt>
                <c:pt idx="316">
                  <c:v>10299.34</c:v>
                </c:pt>
                <c:pt idx="317">
                  <c:v>10303.030000000001</c:v>
                </c:pt>
                <c:pt idx="318">
                  <c:v>10302</c:v>
                </c:pt>
                <c:pt idx="319">
                  <c:v>10301.01</c:v>
                </c:pt>
                <c:pt idx="320">
                  <c:v>10307.9</c:v>
                </c:pt>
                <c:pt idx="321">
                  <c:v>10314.19</c:v>
                </c:pt>
                <c:pt idx="322">
                  <c:v>10316.780000000001</c:v>
                </c:pt>
                <c:pt idx="323">
                  <c:v>10316.870000000001</c:v>
                </c:pt>
                <c:pt idx="324">
                  <c:v>10314.14</c:v>
                </c:pt>
                <c:pt idx="325">
                  <c:v>10312.86</c:v>
                </c:pt>
                <c:pt idx="326">
                  <c:v>10317.629999999999</c:v>
                </c:pt>
                <c:pt idx="327">
                  <c:v>10319.4</c:v>
                </c:pt>
                <c:pt idx="328">
                  <c:v>10320.59</c:v>
                </c:pt>
                <c:pt idx="329">
                  <c:v>10326.219999999999</c:v>
                </c:pt>
                <c:pt idx="330">
                  <c:v>10330.879999999999</c:v>
                </c:pt>
                <c:pt idx="331">
                  <c:v>10329.879999999999</c:v>
                </c:pt>
                <c:pt idx="332">
                  <c:v>10332.75</c:v>
                </c:pt>
                <c:pt idx="333">
                  <c:v>10332.799999999999</c:v>
                </c:pt>
                <c:pt idx="334">
                  <c:v>10332.540000000001</c:v>
                </c:pt>
                <c:pt idx="335">
                  <c:v>10333.75</c:v>
                </c:pt>
                <c:pt idx="336">
                  <c:v>10335.6</c:v>
                </c:pt>
                <c:pt idx="337">
                  <c:v>10333.879999999999</c:v>
                </c:pt>
                <c:pt idx="338">
                  <c:v>10334.15</c:v>
                </c:pt>
                <c:pt idx="339">
                  <c:v>10337.52</c:v>
                </c:pt>
                <c:pt idx="340">
                  <c:v>10339.35</c:v>
                </c:pt>
                <c:pt idx="341">
                  <c:v>10337.99</c:v>
                </c:pt>
                <c:pt idx="342">
                  <c:v>10339.39</c:v>
                </c:pt>
                <c:pt idx="343">
                  <c:v>10339.700000000001</c:v>
                </c:pt>
                <c:pt idx="344">
                  <c:v>10338.620000000001</c:v>
                </c:pt>
                <c:pt idx="345">
                  <c:v>10337.379999999999</c:v>
                </c:pt>
                <c:pt idx="346">
                  <c:v>10337.43</c:v>
                </c:pt>
                <c:pt idx="347">
                  <c:v>10336.33</c:v>
                </c:pt>
                <c:pt idx="348">
                  <c:v>10336.15</c:v>
                </c:pt>
                <c:pt idx="349">
                  <c:v>10336.219999999999</c:v>
                </c:pt>
                <c:pt idx="350">
                  <c:v>10336.56</c:v>
                </c:pt>
                <c:pt idx="351">
                  <c:v>10336.780000000001</c:v>
                </c:pt>
                <c:pt idx="352">
                  <c:v>10336.68</c:v>
                </c:pt>
                <c:pt idx="353">
                  <c:v>10336.459999999999</c:v>
                </c:pt>
                <c:pt idx="354">
                  <c:v>10336.049999999999</c:v>
                </c:pt>
                <c:pt idx="355">
                  <c:v>10335.530000000001</c:v>
                </c:pt>
                <c:pt idx="356">
                  <c:v>10335.379999999999</c:v>
                </c:pt>
                <c:pt idx="357">
                  <c:v>10335.450000000001</c:v>
                </c:pt>
                <c:pt idx="358">
                  <c:v>10334.1</c:v>
                </c:pt>
                <c:pt idx="359">
                  <c:v>10333.950000000001</c:v>
                </c:pt>
                <c:pt idx="360">
                  <c:v>10332.26</c:v>
                </c:pt>
                <c:pt idx="361">
                  <c:v>10331.86</c:v>
                </c:pt>
                <c:pt idx="362">
                  <c:v>10331.31</c:v>
                </c:pt>
                <c:pt idx="363">
                  <c:v>10331.16</c:v>
                </c:pt>
                <c:pt idx="364">
                  <c:v>10329.950000000001</c:v>
                </c:pt>
                <c:pt idx="365">
                  <c:v>10329.81</c:v>
                </c:pt>
                <c:pt idx="366">
                  <c:v>10328.719999999999</c:v>
                </c:pt>
                <c:pt idx="367">
                  <c:v>10327.34</c:v>
                </c:pt>
                <c:pt idx="368">
                  <c:v>10326.129999999999</c:v>
                </c:pt>
                <c:pt idx="369">
                  <c:v>10325.86</c:v>
                </c:pt>
                <c:pt idx="370">
                  <c:v>10324.76</c:v>
                </c:pt>
                <c:pt idx="371">
                  <c:v>10323.5</c:v>
                </c:pt>
                <c:pt idx="372">
                  <c:v>10322.24</c:v>
                </c:pt>
                <c:pt idx="373">
                  <c:v>10321.08</c:v>
                </c:pt>
                <c:pt idx="374">
                  <c:v>10319.9</c:v>
                </c:pt>
                <c:pt idx="375">
                  <c:v>10318.65</c:v>
                </c:pt>
                <c:pt idx="376">
                  <c:v>10317.42</c:v>
                </c:pt>
                <c:pt idx="377">
                  <c:v>10315.85</c:v>
                </c:pt>
                <c:pt idx="378">
                  <c:v>10314.52</c:v>
                </c:pt>
                <c:pt idx="379">
                  <c:v>10313.290000000001</c:v>
                </c:pt>
                <c:pt idx="380">
                  <c:v>10312.07</c:v>
                </c:pt>
                <c:pt idx="381">
                  <c:v>10309.93</c:v>
                </c:pt>
                <c:pt idx="382">
                  <c:v>10308.57</c:v>
                </c:pt>
                <c:pt idx="383">
                  <c:v>10307.4</c:v>
                </c:pt>
                <c:pt idx="384">
                  <c:v>10305.49</c:v>
                </c:pt>
                <c:pt idx="385">
                  <c:v>10303.290000000001</c:v>
                </c:pt>
                <c:pt idx="386">
                  <c:v>10302</c:v>
                </c:pt>
                <c:pt idx="387">
                  <c:v>10299.299999999999</c:v>
                </c:pt>
                <c:pt idx="388">
                  <c:v>10297.719999999999</c:v>
                </c:pt>
                <c:pt idx="389">
                  <c:v>10295.549999999999</c:v>
                </c:pt>
                <c:pt idx="390">
                  <c:v>10293.620000000001</c:v>
                </c:pt>
                <c:pt idx="391">
                  <c:v>10291.719999999999</c:v>
                </c:pt>
                <c:pt idx="392">
                  <c:v>10290.219999999999</c:v>
                </c:pt>
                <c:pt idx="393">
                  <c:v>10288.709999999999</c:v>
                </c:pt>
                <c:pt idx="394">
                  <c:v>10286.44</c:v>
                </c:pt>
                <c:pt idx="395">
                  <c:v>10284.469999999999</c:v>
                </c:pt>
                <c:pt idx="396">
                  <c:v>10282.91</c:v>
                </c:pt>
                <c:pt idx="397">
                  <c:v>10281.06</c:v>
                </c:pt>
                <c:pt idx="398">
                  <c:v>10279.280000000001</c:v>
                </c:pt>
                <c:pt idx="399">
                  <c:v>10277.84</c:v>
                </c:pt>
                <c:pt idx="400">
                  <c:v>10275.33</c:v>
                </c:pt>
                <c:pt idx="401">
                  <c:v>10273.280000000001</c:v>
                </c:pt>
                <c:pt idx="402">
                  <c:v>10271.18</c:v>
                </c:pt>
                <c:pt idx="403">
                  <c:v>10269.040000000001</c:v>
                </c:pt>
                <c:pt idx="404">
                  <c:v>10266.69</c:v>
                </c:pt>
                <c:pt idx="405">
                  <c:v>10264.540000000001</c:v>
                </c:pt>
                <c:pt idx="406">
                  <c:v>10262.34</c:v>
                </c:pt>
                <c:pt idx="407">
                  <c:v>10260.52</c:v>
                </c:pt>
                <c:pt idx="408">
                  <c:v>10258.77</c:v>
                </c:pt>
                <c:pt idx="409">
                  <c:v>10256.549999999999</c:v>
                </c:pt>
                <c:pt idx="410">
                  <c:v>10254.42</c:v>
                </c:pt>
                <c:pt idx="411">
                  <c:v>10251.969999999999</c:v>
                </c:pt>
                <c:pt idx="412">
                  <c:v>10250.19</c:v>
                </c:pt>
                <c:pt idx="413">
                  <c:v>10248.06</c:v>
                </c:pt>
                <c:pt idx="414">
                  <c:v>10245.61</c:v>
                </c:pt>
                <c:pt idx="415">
                  <c:v>10244.09</c:v>
                </c:pt>
                <c:pt idx="416">
                  <c:v>10241.620000000001</c:v>
                </c:pt>
                <c:pt idx="417">
                  <c:v>10239.14</c:v>
                </c:pt>
                <c:pt idx="418">
                  <c:v>10236.94</c:v>
                </c:pt>
                <c:pt idx="419">
                  <c:v>10234.65</c:v>
                </c:pt>
                <c:pt idx="420">
                  <c:v>10232.620000000001</c:v>
                </c:pt>
                <c:pt idx="421">
                  <c:v>10230.61</c:v>
                </c:pt>
                <c:pt idx="422">
                  <c:v>10228.08</c:v>
                </c:pt>
                <c:pt idx="423">
                  <c:v>10226.1</c:v>
                </c:pt>
                <c:pt idx="424">
                  <c:v>10224.120000000001</c:v>
                </c:pt>
                <c:pt idx="425">
                  <c:v>10222.290000000001</c:v>
                </c:pt>
                <c:pt idx="426">
                  <c:v>10220.540000000001</c:v>
                </c:pt>
                <c:pt idx="427">
                  <c:v>10218.61</c:v>
                </c:pt>
                <c:pt idx="428">
                  <c:v>10217.049999999999</c:v>
                </c:pt>
                <c:pt idx="429">
                  <c:v>10214.99</c:v>
                </c:pt>
                <c:pt idx="430">
                  <c:v>10213.16</c:v>
                </c:pt>
                <c:pt idx="431">
                  <c:v>10211.49</c:v>
                </c:pt>
                <c:pt idx="432">
                  <c:v>10209.450000000001</c:v>
                </c:pt>
                <c:pt idx="433">
                  <c:v>10207.86</c:v>
                </c:pt>
                <c:pt idx="434">
                  <c:v>10206.57</c:v>
                </c:pt>
                <c:pt idx="435">
                  <c:v>10204.82</c:v>
                </c:pt>
                <c:pt idx="436">
                  <c:v>10203.24</c:v>
                </c:pt>
                <c:pt idx="437">
                  <c:v>10201.85</c:v>
                </c:pt>
                <c:pt idx="438">
                  <c:v>10200.35</c:v>
                </c:pt>
                <c:pt idx="439">
                  <c:v>10198.15</c:v>
                </c:pt>
                <c:pt idx="440">
                  <c:v>10196.81</c:v>
                </c:pt>
                <c:pt idx="441">
                  <c:v>10195.73</c:v>
                </c:pt>
                <c:pt idx="442">
                  <c:v>10195.07</c:v>
                </c:pt>
                <c:pt idx="443">
                  <c:v>10193.799999999999</c:v>
                </c:pt>
                <c:pt idx="444">
                  <c:v>10192.41</c:v>
                </c:pt>
                <c:pt idx="445">
                  <c:v>10189.57</c:v>
                </c:pt>
                <c:pt idx="446">
                  <c:v>10184.39</c:v>
                </c:pt>
                <c:pt idx="447">
                  <c:v>10173.14</c:v>
                </c:pt>
                <c:pt idx="448">
                  <c:v>10143.11</c:v>
                </c:pt>
              </c:numCache>
            </c:numRef>
          </c:yVal>
          <c:smooth val="1"/>
          <c:extLst xmlns:c16r2="http://schemas.microsoft.com/office/drawing/2015/06/chart">
            <c:ext xmlns:c16="http://schemas.microsoft.com/office/drawing/2014/chart" uri="{C3380CC4-5D6E-409C-BE32-E72D297353CC}">
              <c16:uniqueId val="{00000001-BBD3-4745-82FB-22121A8BB582}"/>
            </c:ext>
          </c:extLst>
        </c:ser>
        <c:ser>
          <c:idx val="2"/>
          <c:order val="2"/>
          <c:tx>
            <c:strRef>
              <c:f>水平场均匀性!$G$23</c:f>
              <c:strCache>
                <c:ptCount val="1"/>
                <c:pt idx="0">
                  <c:v>X=-4</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水平场均匀性!$G$154:$G$602</c:f>
              <c:numCache>
                <c:formatCode>General</c:formatCode>
                <c:ptCount val="449"/>
                <c:pt idx="0">
                  <c:v>9965.69</c:v>
                </c:pt>
                <c:pt idx="1">
                  <c:v>9996.42</c:v>
                </c:pt>
                <c:pt idx="2">
                  <c:v>10010.379999999999</c:v>
                </c:pt>
                <c:pt idx="3">
                  <c:v>10016.48</c:v>
                </c:pt>
                <c:pt idx="4">
                  <c:v>10021.06</c:v>
                </c:pt>
                <c:pt idx="5">
                  <c:v>10025.49</c:v>
                </c:pt>
                <c:pt idx="6">
                  <c:v>10028.39</c:v>
                </c:pt>
                <c:pt idx="7">
                  <c:v>10030.450000000001</c:v>
                </c:pt>
                <c:pt idx="8">
                  <c:v>10031.65</c:v>
                </c:pt>
                <c:pt idx="9">
                  <c:v>10032.870000000001</c:v>
                </c:pt>
                <c:pt idx="10">
                  <c:v>10031.07</c:v>
                </c:pt>
                <c:pt idx="11">
                  <c:v>10028.540000000001</c:v>
                </c:pt>
                <c:pt idx="12">
                  <c:v>10026.66</c:v>
                </c:pt>
                <c:pt idx="13">
                  <c:v>10026.77</c:v>
                </c:pt>
                <c:pt idx="14">
                  <c:v>10028.799999999999</c:v>
                </c:pt>
                <c:pt idx="15">
                  <c:v>10029.98</c:v>
                </c:pt>
                <c:pt idx="16">
                  <c:v>10031.68</c:v>
                </c:pt>
                <c:pt idx="17">
                  <c:v>10033.33</c:v>
                </c:pt>
                <c:pt idx="18">
                  <c:v>10033.629999999999</c:v>
                </c:pt>
                <c:pt idx="19">
                  <c:v>10032.43</c:v>
                </c:pt>
                <c:pt idx="20">
                  <c:v>10030.709999999999</c:v>
                </c:pt>
                <c:pt idx="21">
                  <c:v>10030.48</c:v>
                </c:pt>
                <c:pt idx="22">
                  <c:v>10030.790000000001</c:v>
                </c:pt>
                <c:pt idx="23">
                  <c:v>10030.49</c:v>
                </c:pt>
                <c:pt idx="24">
                  <c:v>10030.629999999999</c:v>
                </c:pt>
                <c:pt idx="25">
                  <c:v>10033.89</c:v>
                </c:pt>
                <c:pt idx="26">
                  <c:v>10038.950000000001</c:v>
                </c:pt>
                <c:pt idx="27">
                  <c:v>10042.4</c:v>
                </c:pt>
                <c:pt idx="28">
                  <c:v>10044.459999999999</c:v>
                </c:pt>
                <c:pt idx="29">
                  <c:v>10047.950000000001</c:v>
                </c:pt>
                <c:pt idx="30">
                  <c:v>10050.14</c:v>
                </c:pt>
                <c:pt idx="31">
                  <c:v>10050.39</c:v>
                </c:pt>
                <c:pt idx="32">
                  <c:v>10050.02</c:v>
                </c:pt>
                <c:pt idx="33">
                  <c:v>10049.59</c:v>
                </c:pt>
                <c:pt idx="34">
                  <c:v>10052.23</c:v>
                </c:pt>
                <c:pt idx="35">
                  <c:v>10055.290000000001</c:v>
                </c:pt>
                <c:pt idx="36">
                  <c:v>10057.719999999999</c:v>
                </c:pt>
                <c:pt idx="37">
                  <c:v>10060.48</c:v>
                </c:pt>
                <c:pt idx="38">
                  <c:v>10063.700000000001</c:v>
                </c:pt>
                <c:pt idx="39">
                  <c:v>10068.24</c:v>
                </c:pt>
                <c:pt idx="40">
                  <c:v>10073.06</c:v>
                </c:pt>
                <c:pt idx="41">
                  <c:v>10078.92</c:v>
                </c:pt>
                <c:pt idx="42">
                  <c:v>10085.870000000001</c:v>
                </c:pt>
                <c:pt idx="43">
                  <c:v>10092.09</c:v>
                </c:pt>
                <c:pt idx="44">
                  <c:v>10097.469999999999</c:v>
                </c:pt>
                <c:pt idx="45">
                  <c:v>10102.56</c:v>
                </c:pt>
                <c:pt idx="46">
                  <c:v>10108.25</c:v>
                </c:pt>
                <c:pt idx="47">
                  <c:v>10115</c:v>
                </c:pt>
                <c:pt idx="48">
                  <c:v>10124.040000000001</c:v>
                </c:pt>
                <c:pt idx="49">
                  <c:v>10134.75</c:v>
                </c:pt>
                <c:pt idx="50">
                  <c:v>10144.290000000001</c:v>
                </c:pt>
                <c:pt idx="51">
                  <c:v>10161.14</c:v>
                </c:pt>
                <c:pt idx="52">
                  <c:v>10195.719999999999</c:v>
                </c:pt>
                <c:pt idx="53">
                  <c:v>10114.31</c:v>
                </c:pt>
                <c:pt idx="54">
                  <c:v>10073.799999999999</c:v>
                </c:pt>
                <c:pt idx="55">
                  <c:v>10085.23</c:v>
                </c:pt>
                <c:pt idx="56">
                  <c:v>10088.57</c:v>
                </c:pt>
                <c:pt idx="57">
                  <c:v>10090.85</c:v>
                </c:pt>
                <c:pt idx="58">
                  <c:v>10093.17</c:v>
                </c:pt>
                <c:pt idx="59">
                  <c:v>10096.44</c:v>
                </c:pt>
                <c:pt idx="60">
                  <c:v>10100.16</c:v>
                </c:pt>
                <c:pt idx="61">
                  <c:v>10100.5</c:v>
                </c:pt>
                <c:pt idx="62">
                  <c:v>10104.49</c:v>
                </c:pt>
                <c:pt idx="63">
                  <c:v>10108.870000000001</c:v>
                </c:pt>
                <c:pt idx="64">
                  <c:v>10111.73</c:v>
                </c:pt>
                <c:pt idx="65">
                  <c:v>10113.92</c:v>
                </c:pt>
                <c:pt idx="66">
                  <c:v>10116.73</c:v>
                </c:pt>
                <c:pt idx="67">
                  <c:v>10118.68</c:v>
                </c:pt>
                <c:pt idx="68">
                  <c:v>10124.26</c:v>
                </c:pt>
                <c:pt idx="69">
                  <c:v>10127.99</c:v>
                </c:pt>
                <c:pt idx="70">
                  <c:v>10128.290000000001</c:v>
                </c:pt>
                <c:pt idx="71">
                  <c:v>10131.69</c:v>
                </c:pt>
                <c:pt idx="72">
                  <c:v>10132.17</c:v>
                </c:pt>
                <c:pt idx="73">
                  <c:v>10132.57</c:v>
                </c:pt>
                <c:pt idx="74">
                  <c:v>10132.19</c:v>
                </c:pt>
                <c:pt idx="75">
                  <c:v>10129.969999999999</c:v>
                </c:pt>
                <c:pt idx="76">
                  <c:v>10128.120000000001</c:v>
                </c:pt>
                <c:pt idx="77">
                  <c:v>10127</c:v>
                </c:pt>
                <c:pt idx="78">
                  <c:v>10123.99</c:v>
                </c:pt>
                <c:pt idx="79">
                  <c:v>10120.93</c:v>
                </c:pt>
                <c:pt idx="80">
                  <c:v>10117.24</c:v>
                </c:pt>
                <c:pt idx="81">
                  <c:v>10116.629999999999</c:v>
                </c:pt>
                <c:pt idx="82">
                  <c:v>10119.58</c:v>
                </c:pt>
                <c:pt idx="83">
                  <c:v>10119.9</c:v>
                </c:pt>
                <c:pt idx="84">
                  <c:v>10118.66</c:v>
                </c:pt>
                <c:pt idx="85">
                  <c:v>10118.44</c:v>
                </c:pt>
                <c:pt idx="86">
                  <c:v>10117.67</c:v>
                </c:pt>
                <c:pt idx="87">
                  <c:v>10117.82</c:v>
                </c:pt>
                <c:pt idx="88">
                  <c:v>10125.370000000001</c:v>
                </c:pt>
                <c:pt idx="89">
                  <c:v>10130.89</c:v>
                </c:pt>
                <c:pt idx="90">
                  <c:v>10133.14</c:v>
                </c:pt>
                <c:pt idx="91">
                  <c:v>10139.049999999999</c:v>
                </c:pt>
                <c:pt idx="92">
                  <c:v>10143.870000000001</c:v>
                </c:pt>
                <c:pt idx="93">
                  <c:v>10147.6</c:v>
                </c:pt>
                <c:pt idx="94">
                  <c:v>10152.19</c:v>
                </c:pt>
                <c:pt idx="95">
                  <c:v>10157.93</c:v>
                </c:pt>
                <c:pt idx="96">
                  <c:v>10160.48</c:v>
                </c:pt>
                <c:pt idx="97">
                  <c:v>10164.73</c:v>
                </c:pt>
                <c:pt idx="98">
                  <c:v>10167.209999999999</c:v>
                </c:pt>
                <c:pt idx="99">
                  <c:v>10169.89</c:v>
                </c:pt>
                <c:pt idx="100">
                  <c:v>10171.83</c:v>
                </c:pt>
                <c:pt idx="101">
                  <c:v>10177</c:v>
                </c:pt>
                <c:pt idx="102">
                  <c:v>10179.93</c:v>
                </c:pt>
                <c:pt idx="103">
                  <c:v>10184.81</c:v>
                </c:pt>
                <c:pt idx="104">
                  <c:v>10186.83</c:v>
                </c:pt>
                <c:pt idx="105">
                  <c:v>10187.959999999999</c:v>
                </c:pt>
                <c:pt idx="106">
                  <c:v>10191.799999999999</c:v>
                </c:pt>
                <c:pt idx="107">
                  <c:v>10195.540000000001</c:v>
                </c:pt>
                <c:pt idx="108">
                  <c:v>10198.75</c:v>
                </c:pt>
                <c:pt idx="109">
                  <c:v>10207.59</c:v>
                </c:pt>
                <c:pt idx="110">
                  <c:v>10217.370000000001</c:v>
                </c:pt>
                <c:pt idx="111">
                  <c:v>10194.33</c:v>
                </c:pt>
                <c:pt idx="112">
                  <c:v>10186.75</c:v>
                </c:pt>
                <c:pt idx="113">
                  <c:v>10181.07</c:v>
                </c:pt>
                <c:pt idx="114">
                  <c:v>10178.61</c:v>
                </c:pt>
                <c:pt idx="115">
                  <c:v>10175.6</c:v>
                </c:pt>
                <c:pt idx="116">
                  <c:v>10172.02</c:v>
                </c:pt>
                <c:pt idx="117">
                  <c:v>10170.959999999999</c:v>
                </c:pt>
                <c:pt idx="118">
                  <c:v>10169.56</c:v>
                </c:pt>
                <c:pt idx="119">
                  <c:v>10163.83</c:v>
                </c:pt>
                <c:pt idx="120">
                  <c:v>10162.540000000001</c:v>
                </c:pt>
                <c:pt idx="121">
                  <c:v>10161.74</c:v>
                </c:pt>
                <c:pt idx="122">
                  <c:v>10161.91</c:v>
                </c:pt>
                <c:pt idx="123">
                  <c:v>10160.84</c:v>
                </c:pt>
                <c:pt idx="124">
                  <c:v>10159.969999999999</c:v>
                </c:pt>
                <c:pt idx="125">
                  <c:v>10160.08</c:v>
                </c:pt>
                <c:pt idx="126">
                  <c:v>10160.83</c:v>
                </c:pt>
                <c:pt idx="127">
                  <c:v>10159.379999999999</c:v>
                </c:pt>
                <c:pt idx="128">
                  <c:v>10157.14</c:v>
                </c:pt>
                <c:pt idx="129">
                  <c:v>10155.49</c:v>
                </c:pt>
                <c:pt idx="130">
                  <c:v>10155.4</c:v>
                </c:pt>
                <c:pt idx="131">
                  <c:v>10152.25</c:v>
                </c:pt>
                <c:pt idx="132">
                  <c:v>10149.35</c:v>
                </c:pt>
                <c:pt idx="133">
                  <c:v>10147.07</c:v>
                </c:pt>
                <c:pt idx="134">
                  <c:v>10143.51</c:v>
                </c:pt>
                <c:pt idx="135">
                  <c:v>10142.280000000001</c:v>
                </c:pt>
                <c:pt idx="136">
                  <c:v>10139.27</c:v>
                </c:pt>
                <c:pt idx="137">
                  <c:v>10137.18</c:v>
                </c:pt>
                <c:pt idx="138">
                  <c:v>10138.450000000001</c:v>
                </c:pt>
                <c:pt idx="139">
                  <c:v>10137.43</c:v>
                </c:pt>
                <c:pt idx="140">
                  <c:v>10132.18</c:v>
                </c:pt>
                <c:pt idx="141">
                  <c:v>10130.82</c:v>
                </c:pt>
                <c:pt idx="142">
                  <c:v>10129.879999999999</c:v>
                </c:pt>
                <c:pt idx="143">
                  <c:v>10132.68</c:v>
                </c:pt>
                <c:pt idx="144">
                  <c:v>10135.780000000001</c:v>
                </c:pt>
                <c:pt idx="145">
                  <c:v>10136.11</c:v>
                </c:pt>
                <c:pt idx="146">
                  <c:v>10136.08</c:v>
                </c:pt>
                <c:pt idx="147">
                  <c:v>10137.41</c:v>
                </c:pt>
                <c:pt idx="148">
                  <c:v>10142.959999999999</c:v>
                </c:pt>
                <c:pt idx="149">
                  <c:v>10144.25</c:v>
                </c:pt>
                <c:pt idx="150">
                  <c:v>10142.92</c:v>
                </c:pt>
                <c:pt idx="151">
                  <c:v>10144.49</c:v>
                </c:pt>
                <c:pt idx="152">
                  <c:v>10146.06</c:v>
                </c:pt>
                <c:pt idx="153">
                  <c:v>10150.23</c:v>
                </c:pt>
                <c:pt idx="154">
                  <c:v>10154.129999999999</c:v>
                </c:pt>
                <c:pt idx="155">
                  <c:v>10156.52</c:v>
                </c:pt>
                <c:pt idx="156">
                  <c:v>10159.57</c:v>
                </c:pt>
                <c:pt idx="157">
                  <c:v>10167.299999999999</c:v>
                </c:pt>
                <c:pt idx="158">
                  <c:v>10173.02</c:v>
                </c:pt>
                <c:pt idx="159">
                  <c:v>10174.84</c:v>
                </c:pt>
                <c:pt idx="160">
                  <c:v>10175.15</c:v>
                </c:pt>
                <c:pt idx="161">
                  <c:v>10177.16</c:v>
                </c:pt>
                <c:pt idx="162">
                  <c:v>10182.35</c:v>
                </c:pt>
                <c:pt idx="163">
                  <c:v>10186.76</c:v>
                </c:pt>
                <c:pt idx="164">
                  <c:v>10190.450000000001</c:v>
                </c:pt>
                <c:pt idx="165">
                  <c:v>10195.870000000001</c:v>
                </c:pt>
                <c:pt idx="166">
                  <c:v>10202.93</c:v>
                </c:pt>
                <c:pt idx="167">
                  <c:v>10225.73</c:v>
                </c:pt>
                <c:pt idx="168">
                  <c:v>10196.65</c:v>
                </c:pt>
                <c:pt idx="169">
                  <c:v>10198.15</c:v>
                </c:pt>
                <c:pt idx="170">
                  <c:v>10197.58</c:v>
                </c:pt>
                <c:pt idx="171">
                  <c:v>10196.94</c:v>
                </c:pt>
                <c:pt idx="172">
                  <c:v>10196.43</c:v>
                </c:pt>
                <c:pt idx="173">
                  <c:v>10196.280000000001</c:v>
                </c:pt>
                <c:pt idx="174">
                  <c:v>10196.49</c:v>
                </c:pt>
                <c:pt idx="175">
                  <c:v>10200.299999999999</c:v>
                </c:pt>
                <c:pt idx="176">
                  <c:v>10204.27</c:v>
                </c:pt>
                <c:pt idx="177">
                  <c:v>10206.709999999999</c:v>
                </c:pt>
                <c:pt idx="178">
                  <c:v>10211.9</c:v>
                </c:pt>
                <c:pt idx="179">
                  <c:v>10213.200000000001</c:v>
                </c:pt>
                <c:pt idx="180">
                  <c:v>10215.969999999999</c:v>
                </c:pt>
                <c:pt idx="181">
                  <c:v>10218.35</c:v>
                </c:pt>
                <c:pt idx="182">
                  <c:v>10221.98</c:v>
                </c:pt>
                <c:pt idx="183">
                  <c:v>10226.84</c:v>
                </c:pt>
                <c:pt idx="184">
                  <c:v>10231.33</c:v>
                </c:pt>
                <c:pt idx="185">
                  <c:v>10234.02</c:v>
                </c:pt>
                <c:pt idx="186">
                  <c:v>10236.16</c:v>
                </c:pt>
                <c:pt idx="187">
                  <c:v>10240</c:v>
                </c:pt>
                <c:pt idx="188">
                  <c:v>10242.950000000001</c:v>
                </c:pt>
                <c:pt idx="189">
                  <c:v>10244.84</c:v>
                </c:pt>
                <c:pt idx="190">
                  <c:v>10247.709999999999</c:v>
                </c:pt>
                <c:pt idx="191">
                  <c:v>10249.74</c:v>
                </c:pt>
                <c:pt idx="192">
                  <c:v>10252.56</c:v>
                </c:pt>
                <c:pt idx="193">
                  <c:v>10254.44</c:v>
                </c:pt>
                <c:pt idx="194">
                  <c:v>10255.629999999999</c:v>
                </c:pt>
                <c:pt idx="195">
                  <c:v>10255.9</c:v>
                </c:pt>
                <c:pt idx="196">
                  <c:v>10256.15</c:v>
                </c:pt>
                <c:pt idx="197">
                  <c:v>10256.4</c:v>
                </c:pt>
                <c:pt idx="198">
                  <c:v>10256.049999999999</c:v>
                </c:pt>
                <c:pt idx="199">
                  <c:v>10254.73</c:v>
                </c:pt>
                <c:pt idx="200">
                  <c:v>10254.61</c:v>
                </c:pt>
                <c:pt idx="201">
                  <c:v>10253.43</c:v>
                </c:pt>
                <c:pt idx="202">
                  <c:v>10250.15</c:v>
                </c:pt>
                <c:pt idx="203">
                  <c:v>10248.790000000001</c:v>
                </c:pt>
                <c:pt idx="204">
                  <c:v>10247.08</c:v>
                </c:pt>
                <c:pt idx="205">
                  <c:v>10246.620000000001</c:v>
                </c:pt>
                <c:pt idx="206">
                  <c:v>10241.61</c:v>
                </c:pt>
                <c:pt idx="207">
                  <c:v>10237.719999999999</c:v>
                </c:pt>
                <c:pt idx="208">
                  <c:v>10235.469999999999</c:v>
                </c:pt>
                <c:pt idx="209">
                  <c:v>10232.44</c:v>
                </c:pt>
                <c:pt idx="210">
                  <c:v>10231.11</c:v>
                </c:pt>
                <c:pt idx="211">
                  <c:v>10229.6</c:v>
                </c:pt>
                <c:pt idx="212">
                  <c:v>10229.74</c:v>
                </c:pt>
                <c:pt idx="213">
                  <c:v>10229.41</c:v>
                </c:pt>
                <c:pt idx="214">
                  <c:v>10223.549999999999</c:v>
                </c:pt>
                <c:pt idx="215">
                  <c:v>10223.42</c:v>
                </c:pt>
                <c:pt idx="216">
                  <c:v>10220.280000000001</c:v>
                </c:pt>
                <c:pt idx="217">
                  <c:v>10217.75</c:v>
                </c:pt>
                <c:pt idx="218">
                  <c:v>10219.44</c:v>
                </c:pt>
                <c:pt idx="219">
                  <c:v>10219.959999999999</c:v>
                </c:pt>
                <c:pt idx="220">
                  <c:v>10215.4</c:v>
                </c:pt>
                <c:pt idx="221">
                  <c:v>10215.75</c:v>
                </c:pt>
                <c:pt idx="222">
                  <c:v>10222.49</c:v>
                </c:pt>
                <c:pt idx="223">
                  <c:v>10230.040000000001</c:v>
                </c:pt>
                <c:pt idx="224">
                  <c:v>10240.34</c:v>
                </c:pt>
                <c:pt idx="225">
                  <c:v>10193.280000000001</c:v>
                </c:pt>
                <c:pt idx="226">
                  <c:v>10215.14</c:v>
                </c:pt>
                <c:pt idx="227">
                  <c:v>10221.57</c:v>
                </c:pt>
                <c:pt idx="228">
                  <c:v>10227.09</c:v>
                </c:pt>
                <c:pt idx="229">
                  <c:v>10230.69</c:v>
                </c:pt>
                <c:pt idx="230">
                  <c:v>10240.870000000001</c:v>
                </c:pt>
                <c:pt idx="231">
                  <c:v>10248.27</c:v>
                </c:pt>
                <c:pt idx="232">
                  <c:v>10256.030000000001</c:v>
                </c:pt>
                <c:pt idx="233">
                  <c:v>10264.290000000001</c:v>
                </c:pt>
                <c:pt idx="234">
                  <c:v>10271.99</c:v>
                </c:pt>
                <c:pt idx="235">
                  <c:v>10276.950000000001</c:v>
                </c:pt>
                <c:pt idx="236">
                  <c:v>10281.86</c:v>
                </c:pt>
                <c:pt idx="237">
                  <c:v>10285.89</c:v>
                </c:pt>
                <c:pt idx="238">
                  <c:v>10289.44</c:v>
                </c:pt>
                <c:pt idx="239">
                  <c:v>10291.84</c:v>
                </c:pt>
                <c:pt idx="240">
                  <c:v>10294.219999999999</c:v>
                </c:pt>
                <c:pt idx="241">
                  <c:v>10295.84</c:v>
                </c:pt>
                <c:pt idx="242">
                  <c:v>10297.049999999999</c:v>
                </c:pt>
                <c:pt idx="243">
                  <c:v>10298.33</c:v>
                </c:pt>
                <c:pt idx="244">
                  <c:v>10298.75</c:v>
                </c:pt>
                <c:pt idx="245">
                  <c:v>10298.790000000001</c:v>
                </c:pt>
                <c:pt idx="246">
                  <c:v>10298.629999999999</c:v>
                </c:pt>
                <c:pt idx="247">
                  <c:v>10298.36</c:v>
                </c:pt>
                <c:pt idx="248">
                  <c:v>10297.91</c:v>
                </c:pt>
                <c:pt idx="249">
                  <c:v>10297.59</c:v>
                </c:pt>
                <c:pt idx="250">
                  <c:v>10297.15</c:v>
                </c:pt>
                <c:pt idx="251">
                  <c:v>10296.82</c:v>
                </c:pt>
                <c:pt idx="252">
                  <c:v>10295.43</c:v>
                </c:pt>
                <c:pt idx="253">
                  <c:v>10294.82</c:v>
                </c:pt>
                <c:pt idx="254">
                  <c:v>10294.290000000001</c:v>
                </c:pt>
                <c:pt idx="255">
                  <c:v>10293.5</c:v>
                </c:pt>
                <c:pt idx="256">
                  <c:v>10292.91</c:v>
                </c:pt>
                <c:pt idx="257">
                  <c:v>10292.290000000001</c:v>
                </c:pt>
                <c:pt idx="258">
                  <c:v>10291.98</c:v>
                </c:pt>
                <c:pt idx="259">
                  <c:v>10291.83</c:v>
                </c:pt>
                <c:pt idx="260">
                  <c:v>10291.77</c:v>
                </c:pt>
                <c:pt idx="261">
                  <c:v>10291.790000000001</c:v>
                </c:pt>
                <c:pt idx="262">
                  <c:v>10291.83</c:v>
                </c:pt>
                <c:pt idx="263">
                  <c:v>10291.86</c:v>
                </c:pt>
                <c:pt idx="264">
                  <c:v>10291.959999999999</c:v>
                </c:pt>
                <c:pt idx="265">
                  <c:v>10290.780000000001</c:v>
                </c:pt>
                <c:pt idx="266">
                  <c:v>10290.34</c:v>
                </c:pt>
                <c:pt idx="267">
                  <c:v>10288.94</c:v>
                </c:pt>
                <c:pt idx="268">
                  <c:v>10288.6</c:v>
                </c:pt>
                <c:pt idx="269">
                  <c:v>10287.61</c:v>
                </c:pt>
                <c:pt idx="270">
                  <c:v>10287.61</c:v>
                </c:pt>
                <c:pt idx="271">
                  <c:v>10286.49</c:v>
                </c:pt>
                <c:pt idx="272">
                  <c:v>10286.15</c:v>
                </c:pt>
                <c:pt idx="273">
                  <c:v>10285.68</c:v>
                </c:pt>
                <c:pt idx="274">
                  <c:v>10285.43</c:v>
                </c:pt>
                <c:pt idx="275">
                  <c:v>10285.39</c:v>
                </c:pt>
                <c:pt idx="276">
                  <c:v>10285.32</c:v>
                </c:pt>
                <c:pt idx="277">
                  <c:v>10285.700000000001</c:v>
                </c:pt>
                <c:pt idx="278">
                  <c:v>10285.83</c:v>
                </c:pt>
                <c:pt idx="279">
                  <c:v>10285.9</c:v>
                </c:pt>
                <c:pt idx="280">
                  <c:v>10287.709999999999</c:v>
                </c:pt>
                <c:pt idx="281">
                  <c:v>10288.790000000001</c:v>
                </c:pt>
                <c:pt idx="282">
                  <c:v>10292.31</c:v>
                </c:pt>
                <c:pt idx="283">
                  <c:v>10294.01</c:v>
                </c:pt>
                <c:pt idx="284">
                  <c:v>10294.41</c:v>
                </c:pt>
                <c:pt idx="285">
                  <c:v>10294.24</c:v>
                </c:pt>
                <c:pt idx="286">
                  <c:v>10293.93</c:v>
                </c:pt>
                <c:pt idx="287">
                  <c:v>10293.82</c:v>
                </c:pt>
                <c:pt idx="288">
                  <c:v>10293.700000000001</c:v>
                </c:pt>
                <c:pt idx="289">
                  <c:v>10293.51</c:v>
                </c:pt>
                <c:pt idx="290">
                  <c:v>10292.41</c:v>
                </c:pt>
                <c:pt idx="291">
                  <c:v>10292.280000000001</c:v>
                </c:pt>
                <c:pt idx="292">
                  <c:v>10292.02</c:v>
                </c:pt>
                <c:pt idx="293">
                  <c:v>10291.42</c:v>
                </c:pt>
                <c:pt idx="294">
                  <c:v>10290.719999999999</c:v>
                </c:pt>
                <c:pt idx="295">
                  <c:v>10289.969999999999</c:v>
                </c:pt>
                <c:pt idx="296">
                  <c:v>10289.75</c:v>
                </c:pt>
                <c:pt idx="297">
                  <c:v>10289.469999999999</c:v>
                </c:pt>
                <c:pt idx="298">
                  <c:v>10288.84</c:v>
                </c:pt>
                <c:pt idx="299">
                  <c:v>10288.51</c:v>
                </c:pt>
                <c:pt idx="300">
                  <c:v>10288.33</c:v>
                </c:pt>
                <c:pt idx="301">
                  <c:v>10288.290000000001</c:v>
                </c:pt>
                <c:pt idx="302">
                  <c:v>10288.23</c:v>
                </c:pt>
                <c:pt idx="303">
                  <c:v>10287.52</c:v>
                </c:pt>
                <c:pt idx="304">
                  <c:v>10287.31</c:v>
                </c:pt>
                <c:pt idx="305">
                  <c:v>10287.61</c:v>
                </c:pt>
                <c:pt idx="306">
                  <c:v>10287.51</c:v>
                </c:pt>
                <c:pt idx="307">
                  <c:v>10287.549999999999</c:v>
                </c:pt>
                <c:pt idx="308">
                  <c:v>10287.75</c:v>
                </c:pt>
                <c:pt idx="309">
                  <c:v>10289.040000000001</c:v>
                </c:pt>
                <c:pt idx="310">
                  <c:v>10289.35</c:v>
                </c:pt>
                <c:pt idx="311">
                  <c:v>10289.370000000001</c:v>
                </c:pt>
                <c:pt idx="312">
                  <c:v>10290.44</c:v>
                </c:pt>
                <c:pt idx="313">
                  <c:v>10289.1</c:v>
                </c:pt>
                <c:pt idx="314">
                  <c:v>10290.73</c:v>
                </c:pt>
                <c:pt idx="315">
                  <c:v>10291.52</c:v>
                </c:pt>
                <c:pt idx="316">
                  <c:v>10292.629999999999</c:v>
                </c:pt>
                <c:pt idx="317">
                  <c:v>10295.81</c:v>
                </c:pt>
                <c:pt idx="318">
                  <c:v>10295.4</c:v>
                </c:pt>
                <c:pt idx="319">
                  <c:v>10295.41</c:v>
                </c:pt>
                <c:pt idx="320">
                  <c:v>10299.98</c:v>
                </c:pt>
                <c:pt idx="321">
                  <c:v>10305.52</c:v>
                </c:pt>
                <c:pt idx="322">
                  <c:v>10308.25</c:v>
                </c:pt>
                <c:pt idx="323">
                  <c:v>10308.700000000001</c:v>
                </c:pt>
                <c:pt idx="324">
                  <c:v>10305.84</c:v>
                </c:pt>
                <c:pt idx="325">
                  <c:v>10305.6</c:v>
                </c:pt>
                <c:pt idx="326">
                  <c:v>10309.75</c:v>
                </c:pt>
                <c:pt idx="327">
                  <c:v>10312.780000000001</c:v>
                </c:pt>
                <c:pt idx="328">
                  <c:v>10315.41</c:v>
                </c:pt>
                <c:pt idx="329">
                  <c:v>10319.94</c:v>
                </c:pt>
                <c:pt idx="330">
                  <c:v>10324.040000000001</c:v>
                </c:pt>
                <c:pt idx="331">
                  <c:v>10323.969999999999</c:v>
                </c:pt>
                <c:pt idx="332">
                  <c:v>10326.82</c:v>
                </c:pt>
                <c:pt idx="333">
                  <c:v>10326.73</c:v>
                </c:pt>
                <c:pt idx="334">
                  <c:v>10326.469999999999</c:v>
                </c:pt>
                <c:pt idx="335">
                  <c:v>10325.42</c:v>
                </c:pt>
                <c:pt idx="336">
                  <c:v>10327.709999999999</c:v>
                </c:pt>
                <c:pt idx="337">
                  <c:v>10328.459999999999</c:v>
                </c:pt>
                <c:pt idx="338">
                  <c:v>10328.27</c:v>
                </c:pt>
                <c:pt idx="339">
                  <c:v>10332.56</c:v>
                </c:pt>
                <c:pt idx="340">
                  <c:v>10335.200000000001</c:v>
                </c:pt>
                <c:pt idx="341">
                  <c:v>10334.280000000001</c:v>
                </c:pt>
                <c:pt idx="342">
                  <c:v>10334.629999999999</c:v>
                </c:pt>
                <c:pt idx="343">
                  <c:v>10335.76</c:v>
                </c:pt>
                <c:pt idx="344">
                  <c:v>10334.879999999999</c:v>
                </c:pt>
                <c:pt idx="345">
                  <c:v>10333.61</c:v>
                </c:pt>
                <c:pt idx="346">
                  <c:v>10332.540000000001</c:v>
                </c:pt>
                <c:pt idx="347">
                  <c:v>10332.89</c:v>
                </c:pt>
                <c:pt idx="348">
                  <c:v>10333.209999999999</c:v>
                </c:pt>
                <c:pt idx="349">
                  <c:v>10333.69</c:v>
                </c:pt>
                <c:pt idx="350">
                  <c:v>10334.31</c:v>
                </c:pt>
                <c:pt idx="351">
                  <c:v>10334.57</c:v>
                </c:pt>
                <c:pt idx="352">
                  <c:v>10334.4</c:v>
                </c:pt>
                <c:pt idx="353">
                  <c:v>10334.24</c:v>
                </c:pt>
                <c:pt idx="354">
                  <c:v>10334.049999999999</c:v>
                </c:pt>
                <c:pt idx="355">
                  <c:v>10333.94</c:v>
                </c:pt>
                <c:pt idx="356">
                  <c:v>10333.93</c:v>
                </c:pt>
                <c:pt idx="357">
                  <c:v>10333.76</c:v>
                </c:pt>
                <c:pt idx="358">
                  <c:v>10332.200000000001</c:v>
                </c:pt>
                <c:pt idx="359">
                  <c:v>10331.950000000001</c:v>
                </c:pt>
                <c:pt idx="360">
                  <c:v>10330.799999999999</c:v>
                </c:pt>
                <c:pt idx="361">
                  <c:v>10330.65</c:v>
                </c:pt>
                <c:pt idx="362">
                  <c:v>10330.370000000001</c:v>
                </c:pt>
                <c:pt idx="363">
                  <c:v>10330.030000000001</c:v>
                </c:pt>
                <c:pt idx="364">
                  <c:v>10329.540000000001</c:v>
                </c:pt>
                <c:pt idx="365">
                  <c:v>10329.02</c:v>
                </c:pt>
                <c:pt idx="366">
                  <c:v>10328.59</c:v>
                </c:pt>
                <c:pt idx="367">
                  <c:v>10327.299999999999</c:v>
                </c:pt>
                <c:pt idx="368">
                  <c:v>10326.030000000001</c:v>
                </c:pt>
                <c:pt idx="369">
                  <c:v>10325.68</c:v>
                </c:pt>
                <c:pt idx="370">
                  <c:v>10324.06</c:v>
                </c:pt>
                <c:pt idx="371">
                  <c:v>10323.44</c:v>
                </c:pt>
                <c:pt idx="372">
                  <c:v>10322.02</c:v>
                </c:pt>
                <c:pt idx="373">
                  <c:v>10320.65</c:v>
                </c:pt>
                <c:pt idx="374">
                  <c:v>10320.18</c:v>
                </c:pt>
                <c:pt idx="375">
                  <c:v>10319.040000000001</c:v>
                </c:pt>
                <c:pt idx="376">
                  <c:v>10317.39</c:v>
                </c:pt>
                <c:pt idx="377">
                  <c:v>10315.92</c:v>
                </c:pt>
                <c:pt idx="378">
                  <c:v>10314.620000000001</c:v>
                </c:pt>
                <c:pt idx="379">
                  <c:v>10313.219999999999</c:v>
                </c:pt>
                <c:pt idx="380">
                  <c:v>10311.89</c:v>
                </c:pt>
                <c:pt idx="381">
                  <c:v>10309.99</c:v>
                </c:pt>
                <c:pt idx="382">
                  <c:v>10308.73</c:v>
                </c:pt>
                <c:pt idx="383">
                  <c:v>10307.469999999999</c:v>
                </c:pt>
                <c:pt idx="384">
                  <c:v>10305.24</c:v>
                </c:pt>
                <c:pt idx="385">
                  <c:v>10303.27</c:v>
                </c:pt>
                <c:pt idx="386">
                  <c:v>10302.01</c:v>
                </c:pt>
                <c:pt idx="387">
                  <c:v>10299.67</c:v>
                </c:pt>
                <c:pt idx="388">
                  <c:v>10297.51</c:v>
                </c:pt>
                <c:pt idx="389">
                  <c:v>10295.959999999999</c:v>
                </c:pt>
                <c:pt idx="390">
                  <c:v>10293.459999999999</c:v>
                </c:pt>
                <c:pt idx="391">
                  <c:v>10291.66</c:v>
                </c:pt>
                <c:pt idx="392">
                  <c:v>10290.120000000001</c:v>
                </c:pt>
                <c:pt idx="393">
                  <c:v>10288.540000000001</c:v>
                </c:pt>
                <c:pt idx="394">
                  <c:v>10286.19</c:v>
                </c:pt>
                <c:pt idx="395">
                  <c:v>10284.370000000001</c:v>
                </c:pt>
                <c:pt idx="396">
                  <c:v>10283.24</c:v>
                </c:pt>
                <c:pt idx="397">
                  <c:v>10280.93</c:v>
                </c:pt>
                <c:pt idx="398">
                  <c:v>10278.879999999999</c:v>
                </c:pt>
                <c:pt idx="399">
                  <c:v>10277.19</c:v>
                </c:pt>
                <c:pt idx="400">
                  <c:v>10275.24</c:v>
                </c:pt>
                <c:pt idx="401">
                  <c:v>10272.65</c:v>
                </c:pt>
                <c:pt idx="402">
                  <c:v>10271.1</c:v>
                </c:pt>
                <c:pt idx="403">
                  <c:v>10268.73</c:v>
                </c:pt>
                <c:pt idx="404">
                  <c:v>10266.66</c:v>
                </c:pt>
                <c:pt idx="405">
                  <c:v>10264.120000000001</c:v>
                </c:pt>
                <c:pt idx="406">
                  <c:v>10262.459999999999</c:v>
                </c:pt>
                <c:pt idx="407">
                  <c:v>10259.870000000001</c:v>
                </c:pt>
                <c:pt idx="408">
                  <c:v>10258.26</c:v>
                </c:pt>
                <c:pt idx="409">
                  <c:v>10255.64</c:v>
                </c:pt>
                <c:pt idx="410">
                  <c:v>10254.06</c:v>
                </c:pt>
                <c:pt idx="411">
                  <c:v>10251.76</c:v>
                </c:pt>
                <c:pt idx="412">
                  <c:v>10249.9</c:v>
                </c:pt>
                <c:pt idx="413">
                  <c:v>10247.299999999999</c:v>
                </c:pt>
                <c:pt idx="414">
                  <c:v>10244.85</c:v>
                </c:pt>
                <c:pt idx="415">
                  <c:v>10243.379999999999</c:v>
                </c:pt>
                <c:pt idx="416">
                  <c:v>10241.120000000001</c:v>
                </c:pt>
                <c:pt idx="417">
                  <c:v>10238.85</c:v>
                </c:pt>
                <c:pt idx="418">
                  <c:v>10236.620000000001</c:v>
                </c:pt>
                <c:pt idx="419">
                  <c:v>10234.11</c:v>
                </c:pt>
                <c:pt idx="420">
                  <c:v>10232.14</c:v>
                </c:pt>
                <c:pt idx="421">
                  <c:v>10230.049999999999</c:v>
                </c:pt>
                <c:pt idx="422">
                  <c:v>10227.56</c:v>
                </c:pt>
                <c:pt idx="423">
                  <c:v>10225.56</c:v>
                </c:pt>
                <c:pt idx="424">
                  <c:v>10223.73</c:v>
                </c:pt>
                <c:pt idx="425">
                  <c:v>10221.68</c:v>
                </c:pt>
                <c:pt idx="426">
                  <c:v>10219.82</c:v>
                </c:pt>
                <c:pt idx="427">
                  <c:v>10218</c:v>
                </c:pt>
                <c:pt idx="428">
                  <c:v>10216.15</c:v>
                </c:pt>
                <c:pt idx="429">
                  <c:v>10214.02</c:v>
                </c:pt>
                <c:pt idx="430">
                  <c:v>10212.32</c:v>
                </c:pt>
                <c:pt idx="431">
                  <c:v>10210.35</c:v>
                </c:pt>
                <c:pt idx="432">
                  <c:v>10208.65</c:v>
                </c:pt>
                <c:pt idx="433">
                  <c:v>10206.86</c:v>
                </c:pt>
                <c:pt idx="434">
                  <c:v>10205.51</c:v>
                </c:pt>
                <c:pt idx="435">
                  <c:v>10204.16</c:v>
                </c:pt>
                <c:pt idx="436">
                  <c:v>10202.15</c:v>
                </c:pt>
                <c:pt idx="437">
                  <c:v>10200.36</c:v>
                </c:pt>
                <c:pt idx="438">
                  <c:v>10198.969999999999</c:v>
                </c:pt>
                <c:pt idx="439">
                  <c:v>10196.77</c:v>
                </c:pt>
                <c:pt idx="440">
                  <c:v>10195.49</c:v>
                </c:pt>
                <c:pt idx="441">
                  <c:v>10194.379999999999</c:v>
                </c:pt>
                <c:pt idx="442">
                  <c:v>10193.4</c:v>
                </c:pt>
                <c:pt idx="443">
                  <c:v>10192.209999999999</c:v>
                </c:pt>
                <c:pt idx="444">
                  <c:v>10190.94</c:v>
                </c:pt>
                <c:pt idx="445">
                  <c:v>10188.48</c:v>
                </c:pt>
                <c:pt idx="446">
                  <c:v>10183.69</c:v>
                </c:pt>
                <c:pt idx="447">
                  <c:v>10172.99</c:v>
                </c:pt>
                <c:pt idx="448">
                  <c:v>10143.969999999999</c:v>
                </c:pt>
              </c:numCache>
            </c:numRef>
          </c:yVal>
          <c:smooth val="1"/>
          <c:extLst xmlns:c16r2="http://schemas.microsoft.com/office/drawing/2015/06/chart">
            <c:ext xmlns:c16="http://schemas.microsoft.com/office/drawing/2014/chart" uri="{C3380CC4-5D6E-409C-BE32-E72D297353CC}">
              <c16:uniqueId val="{00000002-BBD3-4745-82FB-22121A8BB582}"/>
            </c:ext>
          </c:extLst>
        </c:ser>
        <c:ser>
          <c:idx val="3"/>
          <c:order val="3"/>
          <c:tx>
            <c:strRef>
              <c:f>水平场均匀性!$H$23</c:f>
              <c:strCache>
                <c:ptCount val="1"/>
                <c:pt idx="0">
                  <c:v>X=-3</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水平场均匀性!$H$154:$H$602</c:f>
              <c:numCache>
                <c:formatCode>General</c:formatCode>
                <c:ptCount val="449"/>
                <c:pt idx="0">
                  <c:v>9970.81</c:v>
                </c:pt>
                <c:pt idx="1">
                  <c:v>10001.59</c:v>
                </c:pt>
                <c:pt idx="2">
                  <c:v>10015.15</c:v>
                </c:pt>
                <c:pt idx="3">
                  <c:v>10021</c:v>
                </c:pt>
                <c:pt idx="4">
                  <c:v>10025.61</c:v>
                </c:pt>
                <c:pt idx="5">
                  <c:v>10029.68</c:v>
                </c:pt>
                <c:pt idx="6">
                  <c:v>10032.120000000001</c:v>
                </c:pt>
                <c:pt idx="7">
                  <c:v>10035.01</c:v>
                </c:pt>
                <c:pt idx="8">
                  <c:v>10036.01</c:v>
                </c:pt>
                <c:pt idx="9">
                  <c:v>10037.6</c:v>
                </c:pt>
                <c:pt idx="10">
                  <c:v>10036.27</c:v>
                </c:pt>
                <c:pt idx="11">
                  <c:v>10032.77</c:v>
                </c:pt>
                <c:pt idx="12">
                  <c:v>10029.5</c:v>
                </c:pt>
                <c:pt idx="13">
                  <c:v>10028.9</c:v>
                </c:pt>
                <c:pt idx="14">
                  <c:v>10030.280000000001</c:v>
                </c:pt>
                <c:pt idx="15">
                  <c:v>10031.58</c:v>
                </c:pt>
                <c:pt idx="16">
                  <c:v>10032.969999999999</c:v>
                </c:pt>
                <c:pt idx="17">
                  <c:v>10035.049999999999</c:v>
                </c:pt>
                <c:pt idx="18">
                  <c:v>10035.39</c:v>
                </c:pt>
                <c:pt idx="19">
                  <c:v>10035.26</c:v>
                </c:pt>
                <c:pt idx="20">
                  <c:v>10034.08</c:v>
                </c:pt>
                <c:pt idx="21">
                  <c:v>10033.76</c:v>
                </c:pt>
                <c:pt idx="22">
                  <c:v>10033.799999999999</c:v>
                </c:pt>
                <c:pt idx="23">
                  <c:v>10033.25</c:v>
                </c:pt>
                <c:pt idx="24">
                  <c:v>10033.31</c:v>
                </c:pt>
                <c:pt idx="25">
                  <c:v>10035.84</c:v>
                </c:pt>
                <c:pt idx="26">
                  <c:v>10041.11</c:v>
                </c:pt>
                <c:pt idx="27">
                  <c:v>10045.14</c:v>
                </c:pt>
                <c:pt idx="28">
                  <c:v>10048.200000000001</c:v>
                </c:pt>
                <c:pt idx="29">
                  <c:v>10052.48</c:v>
                </c:pt>
                <c:pt idx="30">
                  <c:v>10054.59</c:v>
                </c:pt>
                <c:pt idx="31">
                  <c:v>10055.620000000001</c:v>
                </c:pt>
                <c:pt idx="32">
                  <c:v>10054.76</c:v>
                </c:pt>
                <c:pt idx="33">
                  <c:v>10054.49</c:v>
                </c:pt>
                <c:pt idx="34">
                  <c:v>10056.379999999999</c:v>
                </c:pt>
                <c:pt idx="35">
                  <c:v>10060.200000000001</c:v>
                </c:pt>
                <c:pt idx="36">
                  <c:v>10061.629999999999</c:v>
                </c:pt>
                <c:pt idx="37">
                  <c:v>10065.209999999999</c:v>
                </c:pt>
                <c:pt idx="38">
                  <c:v>10067.19</c:v>
                </c:pt>
                <c:pt idx="39">
                  <c:v>10072.06</c:v>
                </c:pt>
                <c:pt idx="40">
                  <c:v>10076.19</c:v>
                </c:pt>
                <c:pt idx="41">
                  <c:v>10081.74</c:v>
                </c:pt>
                <c:pt idx="42">
                  <c:v>10090.15</c:v>
                </c:pt>
                <c:pt idx="43">
                  <c:v>10096.15</c:v>
                </c:pt>
                <c:pt idx="44">
                  <c:v>10101.209999999999</c:v>
                </c:pt>
                <c:pt idx="45">
                  <c:v>10105.59</c:v>
                </c:pt>
                <c:pt idx="46">
                  <c:v>10110.540000000001</c:v>
                </c:pt>
                <c:pt idx="47">
                  <c:v>10117.16</c:v>
                </c:pt>
                <c:pt idx="48">
                  <c:v>10126.41</c:v>
                </c:pt>
                <c:pt idx="49">
                  <c:v>10136.969999999999</c:v>
                </c:pt>
                <c:pt idx="50">
                  <c:v>10149.81</c:v>
                </c:pt>
                <c:pt idx="51">
                  <c:v>10168.200000000001</c:v>
                </c:pt>
                <c:pt idx="52">
                  <c:v>10206.959999999999</c:v>
                </c:pt>
                <c:pt idx="53">
                  <c:v>10116.379999999999</c:v>
                </c:pt>
                <c:pt idx="54">
                  <c:v>10081.040000000001</c:v>
                </c:pt>
                <c:pt idx="55">
                  <c:v>10092.120000000001</c:v>
                </c:pt>
                <c:pt idx="56">
                  <c:v>10092.629999999999</c:v>
                </c:pt>
                <c:pt idx="57">
                  <c:v>10092.85</c:v>
                </c:pt>
                <c:pt idx="58">
                  <c:v>10095.19</c:v>
                </c:pt>
                <c:pt idx="59">
                  <c:v>10098.07</c:v>
                </c:pt>
                <c:pt idx="60">
                  <c:v>10102.94</c:v>
                </c:pt>
                <c:pt idx="61">
                  <c:v>10104.23</c:v>
                </c:pt>
                <c:pt idx="62">
                  <c:v>10106.56</c:v>
                </c:pt>
                <c:pt idx="63">
                  <c:v>10109.81</c:v>
                </c:pt>
                <c:pt idx="64">
                  <c:v>10112.530000000001</c:v>
                </c:pt>
                <c:pt idx="65">
                  <c:v>10117.01</c:v>
                </c:pt>
                <c:pt idx="66">
                  <c:v>10119.459999999999</c:v>
                </c:pt>
                <c:pt idx="67">
                  <c:v>10119.700000000001</c:v>
                </c:pt>
                <c:pt idx="68">
                  <c:v>10124.879999999999</c:v>
                </c:pt>
                <c:pt idx="69">
                  <c:v>10127.82</c:v>
                </c:pt>
                <c:pt idx="70">
                  <c:v>10128.4</c:v>
                </c:pt>
                <c:pt idx="71">
                  <c:v>10131.24</c:v>
                </c:pt>
                <c:pt idx="72">
                  <c:v>10131.719999999999</c:v>
                </c:pt>
                <c:pt idx="73">
                  <c:v>10131.5</c:v>
                </c:pt>
                <c:pt idx="74">
                  <c:v>10130</c:v>
                </c:pt>
                <c:pt idx="75">
                  <c:v>10128.02</c:v>
                </c:pt>
                <c:pt idx="76">
                  <c:v>10126.15</c:v>
                </c:pt>
                <c:pt idx="77">
                  <c:v>10124.959999999999</c:v>
                </c:pt>
                <c:pt idx="78">
                  <c:v>10123.59</c:v>
                </c:pt>
                <c:pt idx="79">
                  <c:v>10121.450000000001</c:v>
                </c:pt>
                <c:pt idx="80">
                  <c:v>10117.16</c:v>
                </c:pt>
                <c:pt idx="81">
                  <c:v>10116.19</c:v>
                </c:pt>
                <c:pt idx="82">
                  <c:v>10118.56</c:v>
                </c:pt>
                <c:pt idx="83">
                  <c:v>10118.209999999999</c:v>
                </c:pt>
                <c:pt idx="84">
                  <c:v>10116.120000000001</c:v>
                </c:pt>
                <c:pt idx="85">
                  <c:v>10115.5</c:v>
                </c:pt>
                <c:pt idx="86">
                  <c:v>10113.91</c:v>
                </c:pt>
                <c:pt idx="87">
                  <c:v>10115.16</c:v>
                </c:pt>
                <c:pt idx="88">
                  <c:v>10124.120000000001</c:v>
                </c:pt>
                <c:pt idx="89">
                  <c:v>10129.36</c:v>
                </c:pt>
                <c:pt idx="90">
                  <c:v>10131.040000000001</c:v>
                </c:pt>
                <c:pt idx="91">
                  <c:v>10136.76</c:v>
                </c:pt>
                <c:pt idx="92">
                  <c:v>10142.86</c:v>
                </c:pt>
                <c:pt idx="93">
                  <c:v>10149.51</c:v>
                </c:pt>
                <c:pt idx="94">
                  <c:v>10153.65</c:v>
                </c:pt>
                <c:pt idx="95">
                  <c:v>10159.33</c:v>
                </c:pt>
                <c:pt idx="96">
                  <c:v>10164.39</c:v>
                </c:pt>
                <c:pt idx="97">
                  <c:v>10169.52</c:v>
                </c:pt>
                <c:pt idx="98">
                  <c:v>10171.799999999999</c:v>
                </c:pt>
                <c:pt idx="99">
                  <c:v>10175.99</c:v>
                </c:pt>
                <c:pt idx="100">
                  <c:v>10177.370000000001</c:v>
                </c:pt>
                <c:pt idx="101">
                  <c:v>10179.93</c:v>
                </c:pt>
                <c:pt idx="102">
                  <c:v>10183.19</c:v>
                </c:pt>
                <c:pt idx="103">
                  <c:v>10188.459999999999</c:v>
                </c:pt>
                <c:pt idx="104">
                  <c:v>10190.41</c:v>
                </c:pt>
                <c:pt idx="105">
                  <c:v>10192.02</c:v>
                </c:pt>
                <c:pt idx="106">
                  <c:v>10196.790000000001</c:v>
                </c:pt>
                <c:pt idx="107">
                  <c:v>10203.65</c:v>
                </c:pt>
                <c:pt idx="108">
                  <c:v>10207.27</c:v>
                </c:pt>
                <c:pt idx="109">
                  <c:v>10217.08</c:v>
                </c:pt>
                <c:pt idx="110">
                  <c:v>10224.469999999999</c:v>
                </c:pt>
                <c:pt idx="111">
                  <c:v>10203.58</c:v>
                </c:pt>
                <c:pt idx="112">
                  <c:v>10196.870000000001</c:v>
                </c:pt>
                <c:pt idx="113">
                  <c:v>10192.14</c:v>
                </c:pt>
                <c:pt idx="114">
                  <c:v>10188.19</c:v>
                </c:pt>
                <c:pt idx="115">
                  <c:v>10184.81</c:v>
                </c:pt>
                <c:pt idx="116">
                  <c:v>10181.27</c:v>
                </c:pt>
                <c:pt idx="117">
                  <c:v>10179.540000000001</c:v>
                </c:pt>
                <c:pt idx="118">
                  <c:v>10178.540000000001</c:v>
                </c:pt>
                <c:pt idx="119">
                  <c:v>10175.19</c:v>
                </c:pt>
                <c:pt idx="120">
                  <c:v>10173.790000000001</c:v>
                </c:pt>
                <c:pt idx="121">
                  <c:v>10172.68</c:v>
                </c:pt>
                <c:pt idx="122">
                  <c:v>10172.950000000001</c:v>
                </c:pt>
                <c:pt idx="123">
                  <c:v>10171.91</c:v>
                </c:pt>
                <c:pt idx="124">
                  <c:v>10170.51</c:v>
                </c:pt>
                <c:pt idx="125">
                  <c:v>10169.32</c:v>
                </c:pt>
                <c:pt idx="126">
                  <c:v>10169.629999999999</c:v>
                </c:pt>
                <c:pt idx="127">
                  <c:v>10168.1</c:v>
                </c:pt>
                <c:pt idx="128">
                  <c:v>10166.59</c:v>
                </c:pt>
                <c:pt idx="129">
                  <c:v>10165.719999999999</c:v>
                </c:pt>
                <c:pt idx="130">
                  <c:v>10164.42</c:v>
                </c:pt>
                <c:pt idx="131">
                  <c:v>10163.98</c:v>
                </c:pt>
                <c:pt idx="132">
                  <c:v>10161.1</c:v>
                </c:pt>
                <c:pt idx="133">
                  <c:v>10158.16</c:v>
                </c:pt>
                <c:pt idx="134">
                  <c:v>10155.02</c:v>
                </c:pt>
                <c:pt idx="135">
                  <c:v>10151.65</c:v>
                </c:pt>
                <c:pt idx="136">
                  <c:v>10148.74</c:v>
                </c:pt>
                <c:pt idx="137">
                  <c:v>10146.799999999999</c:v>
                </c:pt>
                <c:pt idx="138">
                  <c:v>10146.879999999999</c:v>
                </c:pt>
                <c:pt idx="139">
                  <c:v>10145.52</c:v>
                </c:pt>
                <c:pt idx="140">
                  <c:v>10142.370000000001</c:v>
                </c:pt>
                <c:pt idx="141">
                  <c:v>10140.290000000001</c:v>
                </c:pt>
                <c:pt idx="142">
                  <c:v>10138.84</c:v>
                </c:pt>
                <c:pt idx="143">
                  <c:v>10142.290000000001</c:v>
                </c:pt>
                <c:pt idx="144">
                  <c:v>10145.370000000001</c:v>
                </c:pt>
                <c:pt idx="145">
                  <c:v>10144.58</c:v>
                </c:pt>
                <c:pt idx="146">
                  <c:v>10143.6</c:v>
                </c:pt>
                <c:pt idx="147">
                  <c:v>10148.57</c:v>
                </c:pt>
                <c:pt idx="148">
                  <c:v>10151.33</c:v>
                </c:pt>
                <c:pt idx="149">
                  <c:v>10151.92</c:v>
                </c:pt>
                <c:pt idx="150">
                  <c:v>10151.11</c:v>
                </c:pt>
                <c:pt idx="151">
                  <c:v>10154.42</c:v>
                </c:pt>
                <c:pt idx="152">
                  <c:v>10157.73</c:v>
                </c:pt>
                <c:pt idx="153">
                  <c:v>10159.57</c:v>
                </c:pt>
                <c:pt idx="154">
                  <c:v>10162.85</c:v>
                </c:pt>
                <c:pt idx="155">
                  <c:v>10165.370000000001</c:v>
                </c:pt>
                <c:pt idx="156">
                  <c:v>10168.9</c:v>
                </c:pt>
                <c:pt idx="157">
                  <c:v>10176.5</c:v>
                </c:pt>
                <c:pt idx="158">
                  <c:v>10183.25</c:v>
                </c:pt>
                <c:pt idx="159">
                  <c:v>10185.99</c:v>
                </c:pt>
                <c:pt idx="160">
                  <c:v>10183.379999999999</c:v>
                </c:pt>
                <c:pt idx="161">
                  <c:v>10184</c:v>
                </c:pt>
                <c:pt idx="162">
                  <c:v>10187.33</c:v>
                </c:pt>
                <c:pt idx="163">
                  <c:v>10190.31</c:v>
                </c:pt>
                <c:pt idx="164">
                  <c:v>10194.049999999999</c:v>
                </c:pt>
                <c:pt idx="165">
                  <c:v>10199.56</c:v>
                </c:pt>
                <c:pt idx="166">
                  <c:v>10208.19</c:v>
                </c:pt>
                <c:pt idx="167">
                  <c:v>10227.469999999999</c:v>
                </c:pt>
                <c:pt idx="168">
                  <c:v>10194.68</c:v>
                </c:pt>
                <c:pt idx="169">
                  <c:v>10194.11</c:v>
                </c:pt>
                <c:pt idx="170">
                  <c:v>10191.86</c:v>
                </c:pt>
                <c:pt idx="171">
                  <c:v>10189.84</c:v>
                </c:pt>
                <c:pt idx="172">
                  <c:v>10188.65</c:v>
                </c:pt>
                <c:pt idx="173">
                  <c:v>10187.48</c:v>
                </c:pt>
                <c:pt idx="174">
                  <c:v>10186.39</c:v>
                </c:pt>
                <c:pt idx="175">
                  <c:v>10187.209999999999</c:v>
                </c:pt>
                <c:pt idx="176">
                  <c:v>10188.61</c:v>
                </c:pt>
                <c:pt idx="177">
                  <c:v>10189.59</c:v>
                </c:pt>
                <c:pt idx="178">
                  <c:v>10192.48</c:v>
                </c:pt>
                <c:pt idx="179">
                  <c:v>10192.68</c:v>
                </c:pt>
                <c:pt idx="180">
                  <c:v>10193.790000000001</c:v>
                </c:pt>
                <c:pt idx="181">
                  <c:v>10194.290000000001</c:v>
                </c:pt>
                <c:pt idx="182">
                  <c:v>10197.959999999999</c:v>
                </c:pt>
                <c:pt idx="183">
                  <c:v>10201.879999999999</c:v>
                </c:pt>
                <c:pt idx="184">
                  <c:v>10204.44</c:v>
                </c:pt>
                <c:pt idx="185">
                  <c:v>10207.879999999999</c:v>
                </c:pt>
                <c:pt idx="186">
                  <c:v>10211.11</c:v>
                </c:pt>
                <c:pt idx="187">
                  <c:v>10214.56</c:v>
                </c:pt>
                <c:pt idx="188">
                  <c:v>10219.83</c:v>
                </c:pt>
                <c:pt idx="189">
                  <c:v>10224.82</c:v>
                </c:pt>
                <c:pt idx="190">
                  <c:v>10230.98</c:v>
                </c:pt>
                <c:pt idx="191">
                  <c:v>10234.870000000001</c:v>
                </c:pt>
                <c:pt idx="192">
                  <c:v>10240.18</c:v>
                </c:pt>
                <c:pt idx="193">
                  <c:v>10243.61</c:v>
                </c:pt>
                <c:pt idx="194">
                  <c:v>10247.6</c:v>
                </c:pt>
                <c:pt idx="195">
                  <c:v>10250.209999999999</c:v>
                </c:pt>
                <c:pt idx="196">
                  <c:v>10253.17</c:v>
                </c:pt>
                <c:pt idx="197">
                  <c:v>10254.61</c:v>
                </c:pt>
                <c:pt idx="198">
                  <c:v>10254.66</c:v>
                </c:pt>
                <c:pt idx="199">
                  <c:v>10255.629999999999</c:v>
                </c:pt>
                <c:pt idx="200">
                  <c:v>10256.91</c:v>
                </c:pt>
                <c:pt idx="201">
                  <c:v>10257.02</c:v>
                </c:pt>
                <c:pt idx="202">
                  <c:v>10255.450000000001</c:v>
                </c:pt>
                <c:pt idx="203">
                  <c:v>10254.4</c:v>
                </c:pt>
                <c:pt idx="204">
                  <c:v>10254.17</c:v>
                </c:pt>
                <c:pt idx="205">
                  <c:v>10252.049999999999</c:v>
                </c:pt>
                <c:pt idx="206">
                  <c:v>10246.14</c:v>
                </c:pt>
                <c:pt idx="207">
                  <c:v>10245.83</c:v>
                </c:pt>
                <c:pt idx="208">
                  <c:v>10243.39</c:v>
                </c:pt>
                <c:pt idx="209">
                  <c:v>10243.11</c:v>
                </c:pt>
                <c:pt idx="210">
                  <c:v>10242.02</c:v>
                </c:pt>
                <c:pt idx="211">
                  <c:v>10243.75</c:v>
                </c:pt>
                <c:pt idx="212">
                  <c:v>10244.94</c:v>
                </c:pt>
                <c:pt idx="213">
                  <c:v>10242.32</c:v>
                </c:pt>
                <c:pt idx="214">
                  <c:v>10239.36</c:v>
                </c:pt>
                <c:pt idx="215">
                  <c:v>10239.42</c:v>
                </c:pt>
                <c:pt idx="216">
                  <c:v>10239.08</c:v>
                </c:pt>
                <c:pt idx="217">
                  <c:v>10234.290000000001</c:v>
                </c:pt>
                <c:pt idx="218">
                  <c:v>10233.23</c:v>
                </c:pt>
                <c:pt idx="219">
                  <c:v>10229.540000000001</c:v>
                </c:pt>
                <c:pt idx="220">
                  <c:v>10223.780000000001</c:v>
                </c:pt>
                <c:pt idx="221">
                  <c:v>10221.49</c:v>
                </c:pt>
                <c:pt idx="222">
                  <c:v>10221.48</c:v>
                </c:pt>
                <c:pt idx="223">
                  <c:v>10224.82</c:v>
                </c:pt>
                <c:pt idx="224">
                  <c:v>10238.055</c:v>
                </c:pt>
                <c:pt idx="225">
                  <c:v>10203.73</c:v>
                </c:pt>
                <c:pt idx="226">
                  <c:v>10212.040000000001</c:v>
                </c:pt>
                <c:pt idx="227">
                  <c:v>10212.209999999999</c:v>
                </c:pt>
                <c:pt idx="228">
                  <c:v>10212</c:v>
                </c:pt>
                <c:pt idx="229">
                  <c:v>10211.41</c:v>
                </c:pt>
                <c:pt idx="230">
                  <c:v>10213.65</c:v>
                </c:pt>
                <c:pt idx="231">
                  <c:v>10217.209999999999</c:v>
                </c:pt>
                <c:pt idx="232">
                  <c:v>10219.5</c:v>
                </c:pt>
                <c:pt idx="233">
                  <c:v>10224.09</c:v>
                </c:pt>
                <c:pt idx="234">
                  <c:v>10231.32</c:v>
                </c:pt>
                <c:pt idx="235">
                  <c:v>10237.67</c:v>
                </c:pt>
                <c:pt idx="236">
                  <c:v>10242.709999999999</c:v>
                </c:pt>
                <c:pt idx="237">
                  <c:v>10248.5</c:v>
                </c:pt>
                <c:pt idx="238">
                  <c:v>10255.61</c:v>
                </c:pt>
                <c:pt idx="239">
                  <c:v>10260.76</c:v>
                </c:pt>
                <c:pt idx="240">
                  <c:v>10265.86</c:v>
                </c:pt>
                <c:pt idx="241">
                  <c:v>10271.459999999999</c:v>
                </c:pt>
                <c:pt idx="242">
                  <c:v>10276.950000000001</c:v>
                </c:pt>
                <c:pt idx="243">
                  <c:v>10280.790000000001</c:v>
                </c:pt>
                <c:pt idx="244">
                  <c:v>10285.209999999999</c:v>
                </c:pt>
                <c:pt idx="245">
                  <c:v>10289.25</c:v>
                </c:pt>
                <c:pt idx="246">
                  <c:v>10292.700000000001</c:v>
                </c:pt>
                <c:pt idx="247">
                  <c:v>10294.1</c:v>
                </c:pt>
                <c:pt idx="248">
                  <c:v>10295.370000000001</c:v>
                </c:pt>
                <c:pt idx="249">
                  <c:v>10296.790000000001</c:v>
                </c:pt>
                <c:pt idx="250">
                  <c:v>10297.15</c:v>
                </c:pt>
                <c:pt idx="251">
                  <c:v>10297.129999999999</c:v>
                </c:pt>
                <c:pt idx="252">
                  <c:v>10296.790000000001</c:v>
                </c:pt>
                <c:pt idx="253">
                  <c:v>10296.49</c:v>
                </c:pt>
                <c:pt idx="254">
                  <c:v>10296.32</c:v>
                </c:pt>
                <c:pt idx="255">
                  <c:v>10295.959999999999</c:v>
                </c:pt>
                <c:pt idx="256">
                  <c:v>10295.049999999999</c:v>
                </c:pt>
                <c:pt idx="257">
                  <c:v>10294.530000000001</c:v>
                </c:pt>
                <c:pt idx="258">
                  <c:v>10294.23</c:v>
                </c:pt>
                <c:pt idx="259">
                  <c:v>10294.11</c:v>
                </c:pt>
                <c:pt idx="260">
                  <c:v>10293.959999999999</c:v>
                </c:pt>
                <c:pt idx="261">
                  <c:v>10293.94</c:v>
                </c:pt>
                <c:pt idx="262">
                  <c:v>10293.969999999999</c:v>
                </c:pt>
                <c:pt idx="263">
                  <c:v>10294.02</c:v>
                </c:pt>
                <c:pt idx="264">
                  <c:v>10293.969999999999</c:v>
                </c:pt>
                <c:pt idx="265">
                  <c:v>10292.67</c:v>
                </c:pt>
                <c:pt idx="266">
                  <c:v>10292.299999999999</c:v>
                </c:pt>
                <c:pt idx="267">
                  <c:v>10291.120000000001</c:v>
                </c:pt>
                <c:pt idx="268">
                  <c:v>10289.790000000001</c:v>
                </c:pt>
                <c:pt idx="269">
                  <c:v>10289.16</c:v>
                </c:pt>
                <c:pt idx="270">
                  <c:v>10288.42</c:v>
                </c:pt>
                <c:pt idx="271">
                  <c:v>10287.94</c:v>
                </c:pt>
                <c:pt idx="272">
                  <c:v>10287.69</c:v>
                </c:pt>
                <c:pt idx="273">
                  <c:v>10286.780000000001</c:v>
                </c:pt>
                <c:pt idx="274">
                  <c:v>10286.52</c:v>
                </c:pt>
                <c:pt idx="275">
                  <c:v>10286.43</c:v>
                </c:pt>
                <c:pt idx="276">
                  <c:v>10286.379999999999</c:v>
                </c:pt>
                <c:pt idx="277">
                  <c:v>10286.75</c:v>
                </c:pt>
                <c:pt idx="278">
                  <c:v>10286.950000000001</c:v>
                </c:pt>
                <c:pt idx="279">
                  <c:v>10286.98</c:v>
                </c:pt>
                <c:pt idx="280">
                  <c:v>10288.52</c:v>
                </c:pt>
                <c:pt idx="281">
                  <c:v>10289.64</c:v>
                </c:pt>
                <c:pt idx="282">
                  <c:v>10292.77</c:v>
                </c:pt>
                <c:pt idx="283">
                  <c:v>10295.36</c:v>
                </c:pt>
                <c:pt idx="284">
                  <c:v>10296.530000000001</c:v>
                </c:pt>
                <c:pt idx="285">
                  <c:v>10296.49</c:v>
                </c:pt>
                <c:pt idx="286">
                  <c:v>10296.299999999999</c:v>
                </c:pt>
                <c:pt idx="287">
                  <c:v>10296.15</c:v>
                </c:pt>
                <c:pt idx="288">
                  <c:v>10295.82</c:v>
                </c:pt>
                <c:pt idx="289">
                  <c:v>10295.61</c:v>
                </c:pt>
                <c:pt idx="290">
                  <c:v>10294.43</c:v>
                </c:pt>
                <c:pt idx="291">
                  <c:v>10294.23</c:v>
                </c:pt>
                <c:pt idx="292">
                  <c:v>10293.86</c:v>
                </c:pt>
                <c:pt idx="293">
                  <c:v>10293.17</c:v>
                </c:pt>
                <c:pt idx="294">
                  <c:v>10292.67</c:v>
                </c:pt>
                <c:pt idx="295">
                  <c:v>10292.14</c:v>
                </c:pt>
                <c:pt idx="296">
                  <c:v>10291.36</c:v>
                </c:pt>
                <c:pt idx="297">
                  <c:v>10290.86</c:v>
                </c:pt>
                <c:pt idx="298">
                  <c:v>10290.31</c:v>
                </c:pt>
                <c:pt idx="299">
                  <c:v>10290.07</c:v>
                </c:pt>
                <c:pt idx="300">
                  <c:v>10289.84</c:v>
                </c:pt>
                <c:pt idx="301">
                  <c:v>10289.56</c:v>
                </c:pt>
                <c:pt idx="302">
                  <c:v>10289.459999999999</c:v>
                </c:pt>
                <c:pt idx="303">
                  <c:v>10289</c:v>
                </c:pt>
                <c:pt idx="304">
                  <c:v>10287.94</c:v>
                </c:pt>
                <c:pt idx="305">
                  <c:v>10287.59</c:v>
                </c:pt>
                <c:pt idx="306">
                  <c:v>10287.34</c:v>
                </c:pt>
                <c:pt idx="307">
                  <c:v>10287.5</c:v>
                </c:pt>
                <c:pt idx="308">
                  <c:v>10287.52</c:v>
                </c:pt>
                <c:pt idx="309">
                  <c:v>10287.9</c:v>
                </c:pt>
                <c:pt idx="310">
                  <c:v>10287.81</c:v>
                </c:pt>
                <c:pt idx="311">
                  <c:v>10287.99</c:v>
                </c:pt>
                <c:pt idx="312">
                  <c:v>10288.15</c:v>
                </c:pt>
                <c:pt idx="313">
                  <c:v>10287.51</c:v>
                </c:pt>
                <c:pt idx="314">
                  <c:v>10287.56</c:v>
                </c:pt>
                <c:pt idx="315">
                  <c:v>10287.59</c:v>
                </c:pt>
                <c:pt idx="316">
                  <c:v>10287.84</c:v>
                </c:pt>
                <c:pt idx="317">
                  <c:v>10289.969999999999</c:v>
                </c:pt>
                <c:pt idx="318">
                  <c:v>10290.06</c:v>
                </c:pt>
                <c:pt idx="319">
                  <c:v>10289.469999999999</c:v>
                </c:pt>
                <c:pt idx="320">
                  <c:v>10292.49</c:v>
                </c:pt>
                <c:pt idx="321">
                  <c:v>10295.32</c:v>
                </c:pt>
                <c:pt idx="322">
                  <c:v>10297.51</c:v>
                </c:pt>
                <c:pt idx="323">
                  <c:v>10298.4</c:v>
                </c:pt>
                <c:pt idx="324">
                  <c:v>10296.82</c:v>
                </c:pt>
                <c:pt idx="325">
                  <c:v>10296.73</c:v>
                </c:pt>
                <c:pt idx="326">
                  <c:v>10299.61</c:v>
                </c:pt>
                <c:pt idx="327">
                  <c:v>10303.65</c:v>
                </c:pt>
                <c:pt idx="328">
                  <c:v>10307.790000000001</c:v>
                </c:pt>
                <c:pt idx="329">
                  <c:v>10311.31</c:v>
                </c:pt>
                <c:pt idx="330">
                  <c:v>10314.34</c:v>
                </c:pt>
                <c:pt idx="331">
                  <c:v>10315.99</c:v>
                </c:pt>
                <c:pt idx="332">
                  <c:v>10318.01</c:v>
                </c:pt>
                <c:pt idx="333">
                  <c:v>10317.94</c:v>
                </c:pt>
                <c:pt idx="334">
                  <c:v>10317.9</c:v>
                </c:pt>
                <c:pt idx="335">
                  <c:v>10315.27</c:v>
                </c:pt>
                <c:pt idx="336">
                  <c:v>10316.99</c:v>
                </c:pt>
                <c:pt idx="337">
                  <c:v>10320.969999999999</c:v>
                </c:pt>
                <c:pt idx="338">
                  <c:v>10321.23</c:v>
                </c:pt>
                <c:pt idx="339">
                  <c:v>10325.18</c:v>
                </c:pt>
                <c:pt idx="340">
                  <c:v>10328.68</c:v>
                </c:pt>
                <c:pt idx="341">
                  <c:v>10328.01</c:v>
                </c:pt>
                <c:pt idx="342">
                  <c:v>10328.129999999999</c:v>
                </c:pt>
                <c:pt idx="343">
                  <c:v>10329.870000000001</c:v>
                </c:pt>
                <c:pt idx="344">
                  <c:v>10329.92</c:v>
                </c:pt>
                <c:pt idx="345">
                  <c:v>10328.24</c:v>
                </c:pt>
                <c:pt idx="346">
                  <c:v>10326.06</c:v>
                </c:pt>
                <c:pt idx="347">
                  <c:v>10327.549999999999</c:v>
                </c:pt>
                <c:pt idx="348">
                  <c:v>10329.209999999999</c:v>
                </c:pt>
                <c:pt idx="349">
                  <c:v>10329.540000000001</c:v>
                </c:pt>
                <c:pt idx="350">
                  <c:v>10329.76</c:v>
                </c:pt>
                <c:pt idx="351">
                  <c:v>10330.719999999999</c:v>
                </c:pt>
                <c:pt idx="352">
                  <c:v>10330.540000000001</c:v>
                </c:pt>
                <c:pt idx="353">
                  <c:v>10330.85</c:v>
                </c:pt>
                <c:pt idx="354">
                  <c:v>10330.620000000001</c:v>
                </c:pt>
                <c:pt idx="355">
                  <c:v>10331.44</c:v>
                </c:pt>
                <c:pt idx="356">
                  <c:v>10331.700000000001</c:v>
                </c:pt>
                <c:pt idx="357">
                  <c:v>10331.5</c:v>
                </c:pt>
                <c:pt idx="358">
                  <c:v>10329.719999999999</c:v>
                </c:pt>
                <c:pt idx="359">
                  <c:v>10328.450000000001</c:v>
                </c:pt>
                <c:pt idx="360">
                  <c:v>10328.48</c:v>
                </c:pt>
                <c:pt idx="361">
                  <c:v>10328.98</c:v>
                </c:pt>
                <c:pt idx="362">
                  <c:v>10329.129999999999</c:v>
                </c:pt>
                <c:pt idx="363">
                  <c:v>10329.16</c:v>
                </c:pt>
                <c:pt idx="364">
                  <c:v>10328.870000000001</c:v>
                </c:pt>
                <c:pt idx="365">
                  <c:v>10328.549999999999</c:v>
                </c:pt>
                <c:pt idx="366">
                  <c:v>10328.24</c:v>
                </c:pt>
                <c:pt idx="367">
                  <c:v>10326.879999999999</c:v>
                </c:pt>
                <c:pt idx="368">
                  <c:v>10325.620000000001</c:v>
                </c:pt>
                <c:pt idx="369">
                  <c:v>10325.02</c:v>
                </c:pt>
                <c:pt idx="370">
                  <c:v>10323.620000000001</c:v>
                </c:pt>
                <c:pt idx="371">
                  <c:v>10323.209999999999</c:v>
                </c:pt>
                <c:pt idx="372">
                  <c:v>10321.94</c:v>
                </c:pt>
                <c:pt idx="373">
                  <c:v>10320.299999999999</c:v>
                </c:pt>
                <c:pt idx="374">
                  <c:v>10319.870000000001</c:v>
                </c:pt>
                <c:pt idx="375">
                  <c:v>10318.81</c:v>
                </c:pt>
                <c:pt idx="376">
                  <c:v>10317.41</c:v>
                </c:pt>
                <c:pt idx="377">
                  <c:v>10315.86</c:v>
                </c:pt>
                <c:pt idx="378">
                  <c:v>10314.790000000001</c:v>
                </c:pt>
                <c:pt idx="379">
                  <c:v>10313.02</c:v>
                </c:pt>
                <c:pt idx="380">
                  <c:v>10311.469999999999</c:v>
                </c:pt>
                <c:pt idx="381">
                  <c:v>10310.01</c:v>
                </c:pt>
                <c:pt idx="382">
                  <c:v>10308.76</c:v>
                </c:pt>
                <c:pt idx="383">
                  <c:v>10307.42</c:v>
                </c:pt>
                <c:pt idx="384">
                  <c:v>10304.950000000001</c:v>
                </c:pt>
                <c:pt idx="385">
                  <c:v>10303.27</c:v>
                </c:pt>
                <c:pt idx="386">
                  <c:v>10301.83</c:v>
                </c:pt>
                <c:pt idx="387">
                  <c:v>10299.290000000001</c:v>
                </c:pt>
                <c:pt idx="388">
                  <c:v>10297.709999999999</c:v>
                </c:pt>
                <c:pt idx="389">
                  <c:v>10295.459999999999</c:v>
                </c:pt>
                <c:pt idx="390">
                  <c:v>10293.23</c:v>
                </c:pt>
                <c:pt idx="391">
                  <c:v>10291.69</c:v>
                </c:pt>
                <c:pt idx="392">
                  <c:v>10290</c:v>
                </c:pt>
                <c:pt idx="393">
                  <c:v>10288.16</c:v>
                </c:pt>
                <c:pt idx="394">
                  <c:v>10286.15</c:v>
                </c:pt>
                <c:pt idx="395">
                  <c:v>10283.969999999999</c:v>
                </c:pt>
                <c:pt idx="396">
                  <c:v>10282.44</c:v>
                </c:pt>
                <c:pt idx="397">
                  <c:v>10280.49</c:v>
                </c:pt>
                <c:pt idx="398">
                  <c:v>10278.280000000001</c:v>
                </c:pt>
                <c:pt idx="399">
                  <c:v>10276.75</c:v>
                </c:pt>
                <c:pt idx="400">
                  <c:v>10275.23</c:v>
                </c:pt>
                <c:pt idx="401">
                  <c:v>10272.81</c:v>
                </c:pt>
                <c:pt idx="402">
                  <c:v>10270.06</c:v>
                </c:pt>
                <c:pt idx="403">
                  <c:v>10268.52</c:v>
                </c:pt>
                <c:pt idx="404">
                  <c:v>10266.620000000001</c:v>
                </c:pt>
                <c:pt idx="405">
                  <c:v>10264.209999999999</c:v>
                </c:pt>
                <c:pt idx="406">
                  <c:v>10261.77</c:v>
                </c:pt>
                <c:pt idx="407">
                  <c:v>10259.56</c:v>
                </c:pt>
                <c:pt idx="408">
                  <c:v>10257.83</c:v>
                </c:pt>
                <c:pt idx="409">
                  <c:v>10255.66</c:v>
                </c:pt>
                <c:pt idx="410">
                  <c:v>10253.120000000001</c:v>
                </c:pt>
                <c:pt idx="411">
                  <c:v>10251.31</c:v>
                </c:pt>
                <c:pt idx="412">
                  <c:v>10249.64</c:v>
                </c:pt>
                <c:pt idx="413">
                  <c:v>10247.43</c:v>
                </c:pt>
                <c:pt idx="414">
                  <c:v>10244.870000000001</c:v>
                </c:pt>
                <c:pt idx="415">
                  <c:v>10243.19</c:v>
                </c:pt>
                <c:pt idx="416">
                  <c:v>10240.74</c:v>
                </c:pt>
                <c:pt idx="417">
                  <c:v>10238.120000000001</c:v>
                </c:pt>
                <c:pt idx="418">
                  <c:v>10235.780000000001</c:v>
                </c:pt>
                <c:pt idx="419">
                  <c:v>10233.64</c:v>
                </c:pt>
                <c:pt idx="420">
                  <c:v>10231.4</c:v>
                </c:pt>
                <c:pt idx="421">
                  <c:v>10229.69</c:v>
                </c:pt>
                <c:pt idx="422">
                  <c:v>10227.18</c:v>
                </c:pt>
                <c:pt idx="423">
                  <c:v>10225.31</c:v>
                </c:pt>
                <c:pt idx="424">
                  <c:v>10223.120000000001</c:v>
                </c:pt>
                <c:pt idx="425">
                  <c:v>10221.120000000001</c:v>
                </c:pt>
                <c:pt idx="426">
                  <c:v>10219.27</c:v>
                </c:pt>
                <c:pt idx="427">
                  <c:v>10217.14</c:v>
                </c:pt>
                <c:pt idx="428">
                  <c:v>10215.75</c:v>
                </c:pt>
                <c:pt idx="429">
                  <c:v>10213.59</c:v>
                </c:pt>
                <c:pt idx="430">
                  <c:v>10211.66</c:v>
                </c:pt>
                <c:pt idx="431">
                  <c:v>10209.5</c:v>
                </c:pt>
                <c:pt idx="432">
                  <c:v>10207.83</c:v>
                </c:pt>
                <c:pt idx="433">
                  <c:v>10206.08</c:v>
                </c:pt>
                <c:pt idx="434">
                  <c:v>10204.64</c:v>
                </c:pt>
                <c:pt idx="435">
                  <c:v>10203.16</c:v>
                </c:pt>
                <c:pt idx="436">
                  <c:v>10201.24</c:v>
                </c:pt>
                <c:pt idx="437">
                  <c:v>10199.209999999999</c:v>
                </c:pt>
                <c:pt idx="438">
                  <c:v>10197.51</c:v>
                </c:pt>
                <c:pt idx="439">
                  <c:v>10196.15</c:v>
                </c:pt>
                <c:pt idx="440">
                  <c:v>10194.31</c:v>
                </c:pt>
                <c:pt idx="441">
                  <c:v>10192.91</c:v>
                </c:pt>
                <c:pt idx="442">
                  <c:v>10192.35</c:v>
                </c:pt>
                <c:pt idx="443">
                  <c:v>10190.879999999999</c:v>
                </c:pt>
                <c:pt idx="444">
                  <c:v>10189.36</c:v>
                </c:pt>
                <c:pt idx="445">
                  <c:v>10187.379999999999</c:v>
                </c:pt>
                <c:pt idx="446">
                  <c:v>10182.94</c:v>
                </c:pt>
                <c:pt idx="447">
                  <c:v>10172.129999999999</c:v>
                </c:pt>
                <c:pt idx="448">
                  <c:v>10143.969999999999</c:v>
                </c:pt>
              </c:numCache>
            </c:numRef>
          </c:yVal>
          <c:smooth val="1"/>
          <c:extLst xmlns:c16r2="http://schemas.microsoft.com/office/drawing/2015/06/chart">
            <c:ext xmlns:c16="http://schemas.microsoft.com/office/drawing/2014/chart" uri="{C3380CC4-5D6E-409C-BE32-E72D297353CC}">
              <c16:uniqueId val="{00000003-BBD3-4745-82FB-22121A8BB582}"/>
            </c:ext>
          </c:extLst>
        </c:ser>
        <c:ser>
          <c:idx val="4"/>
          <c:order val="4"/>
          <c:tx>
            <c:strRef>
              <c:f>水平场均匀性!$I$23</c:f>
              <c:strCache>
                <c:ptCount val="1"/>
                <c:pt idx="0">
                  <c:v>X=-2</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水平场均匀性!$I$154:$I$602</c:f>
              <c:numCache>
                <c:formatCode>General</c:formatCode>
                <c:ptCount val="449"/>
                <c:pt idx="0">
                  <c:v>9980.06</c:v>
                </c:pt>
                <c:pt idx="1">
                  <c:v>10010.36</c:v>
                </c:pt>
                <c:pt idx="2">
                  <c:v>10024.65</c:v>
                </c:pt>
                <c:pt idx="3">
                  <c:v>10030.200000000001</c:v>
                </c:pt>
                <c:pt idx="4">
                  <c:v>10032.34</c:v>
                </c:pt>
                <c:pt idx="5">
                  <c:v>10036.74</c:v>
                </c:pt>
                <c:pt idx="6">
                  <c:v>10040.42</c:v>
                </c:pt>
                <c:pt idx="7">
                  <c:v>10042.620000000001</c:v>
                </c:pt>
                <c:pt idx="8">
                  <c:v>10043.620000000001</c:v>
                </c:pt>
                <c:pt idx="9">
                  <c:v>10043.99</c:v>
                </c:pt>
                <c:pt idx="10">
                  <c:v>10043.66</c:v>
                </c:pt>
                <c:pt idx="11">
                  <c:v>10040.08</c:v>
                </c:pt>
                <c:pt idx="12">
                  <c:v>10036.700000000001</c:v>
                </c:pt>
                <c:pt idx="13">
                  <c:v>10035.459999999999</c:v>
                </c:pt>
                <c:pt idx="14">
                  <c:v>10037.65</c:v>
                </c:pt>
                <c:pt idx="15">
                  <c:v>10038.379999999999</c:v>
                </c:pt>
                <c:pt idx="16">
                  <c:v>10039.780000000001</c:v>
                </c:pt>
                <c:pt idx="17">
                  <c:v>10041.530000000001</c:v>
                </c:pt>
                <c:pt idx="18">
                  <c:v>10041.56</c:v>
                </c:pt>
                <c:pt idx="19">
                  <c:v>10041.709999999999</c:v>
                </c:pt>
                <c:pt idx="20">
                  <c:v>10040.700000000001</c:v>
                </c:pt>
                <c:pt idx="21">
                  <c:v>10040.94</c:v>
                </c:pt>
                <c:pt idx="22">
                  <c:v>10040.719999999999</c:v>
                </c:pt>
                <c:pt idx="23">
                  <c:v>10039.64</c:v>
                </c:pt>
                <c:pt idx="24">
                  <c:v>10039.540000000001</c:v>
                </c:pt>
                <c:pt idx="25">
                  <c:v>10041.32</c:v>
                </c:pt>
                <c:pt idx="26">
                  <c:v>10047.76</c:v>
                </c:pt>
                <c:pt idx="27">
                  <c:v>10050.98</c:v>
                </c:pt>
                <c:pt idx="28">
                  <c:v>10055.41</c:v>
                </c:pt>
                <c:pt idx="29">
                  <c:v>10059.290000000001</c:v>
                </c:pt>
                <c:pt idx="30">
                  <c:v>10061.25</c:v>
                </c:pt>
                <c:pt idx="31">
                  <c:v>10062.6</c:v>
                </c:pt>
                <c:pt idx="32">
                  <c:v>10061.57</c:v>
                </c:pt>
                <c:pt idx="33">
                  <c:v>10061.44</c:v>
                </c:pt>
                <c:pt idx="34">
                  <c:v>10063.469999999999</c:v>
                </c:pt>
                <c:pt idx="35">
                  <c:v>10067.86</c:v>
                </c:pt>
                <c:pt idx="36">
                  <c:v>10069.26</c:v>
                </c:pt>
                <c:pt idx="37">
                  <c:v>10072.5</c:v>
                </c:pt>
                <c:pt idx="38">
                  <c:v>10074.52</c:v>
                </c:pt>
                <c:pt idx="39">
                  <c:v>10078.19</c:v>
                </c:pt>
                <c:pt idx="40">
                  <c:v>10082.66</c:v>
                </c:pt>
                <c:pt idx="41">
                  <c:v>10087.780000000001</c:v>
                </c:pt>
                <c:pt idx="42">
                  <c:v>10095.120000000001</c:v>
                </c:pt>
                <c:pt idx="43">
                  <c:v>10100.99</c:v>
                </c:pt>
                <c:pt idx="44">
                  <c:v>10105.26</c:v>
                </c:pt>
                <c:pt idx="45">
                  <c:v>10110.23</c:v>
                </c:pt>
                <c:pt idx="46">
                  <c:v>10115.33</c:v>
                </c:pt>
                <c:pt idx="47">
                  <c:v>10122.08</c:v>
                </c:pt>
                <c:pt idx="48">
                  <c:v>10131.209999999999</c:v>
                </c:pt>
                <c:pt idx="49">
                  <c:v>10142.93</c:v>
                </c:pt>
                <c:pt idx="50">
                  <c:v>10155.34</c:v>
                </c:pt>
                <c:pt idx="51">
                  <c:v>10176.4</c:v>
                </c:pt>
                <c:pt idx="52">
                  <c:v>10216.530000000001</c:v>
                </c:pt>
                <c:pt idx="53">
                  <c:v>10116.61</c:v>
                </c:pt>
                <c:pt idx="54">
                  <c:v>10087.18</c:v>
                </c:pt>
                <c:pt idx="55">
                  <c:v>10098.51</c:v>
                </c:pt>
                <c:pt idx="56">
                  <c:v>10097.31</c:v>
                </c:pt>
                <c:pt idx="57">
                  <c:v>10097.19</c:v>
                </c:pt>
                <c:pt idx="58">
                  <c:v>10098.65</c:v>
                </c:pt>
                <c:pt idx="59">
                  <c:v>10102.02</c:v>
                </c:pt>
                <c:pt idx="60">
                  <c:v>10107.44</c:v>
                </c:pt>
                <c:pt idx="61">
                  <c:v>10109.74</c:v>
                </c:pt>
                <c:pt idx="62">
                  <c:v>10111.51</c:v>
                </c:pt>
                <c:pt idx="63">
                  <c:v>10112.129999999999</c:v>
                </c:pt>
                <c:pt idx="64">
                  <c:v>10113.99</c:v>
                </c:pt>
                <c:pt idx="65">
                  <c:v>10121.18</c:v>
                </c:pt>
                <c:pt idx="66">
                  <c:v>10123.209999999999</c:v>
                </c:pt>
                <c:pt idx="67">
                  <c:v>10123.450000000001</c:v>
                </c:pt>
                <c:pt idx="68">
                  <c:v>10127.459999999999</c:v>
                </c:pt>
                <c:pt idx="69">
                  <c:v>10130.15</c:v>
                </c:pt>
                <c:pt idx="70">
                  <c:v>10133.51</c:v>
                </c:pt>
                <c:pt idx="71">
                  <c:v>10135.14</c:v>
                </c:pt>
                <c:pt idx="72">
                  <c:v>10134.950000000001</c:v>
                </c:pt>
                <c:pt idx="73">
                  <c:v>10131.5</c:v>
                </c:pt>
                <c:pt idx="74">
                  <c:v>10131.620000000001</c:v>
                </c:pt>
                <c:pt idx="75">
                  <c:v>10130.290000000001</c:v>
                </c:pt>
                <c:pt idx="76">
                  <c:v>10125.19</c:v>
                </c:pt>
                <c:pt idx="77">
                  <c:v>10124.99</c:v>
                </c:pt>
                <c:pt idx="78">
                  <c:v>10126.08</c:v>
                </c:pt>
                <c:pt idx="79">
                  <c:v>10124.540000000001</c:v>
                </c:pt>
                <c:pt idx="80">
                  <c:v>10121.969999999999</c:v>
                </c:pt>
                <c:pt idx="81">
                  <c:v>10119.58</c:v>
                </c:pt>
                <c:pt idx="82">
                  <c:v>10119.780000000001</c:v>
                </c:pt>
                <c:pt idx="83">
                  <c:v>10118.84</c:v>
                </c:pt>
                <c:pt idx="84">
                  <c:v>10115.9</c:v>
                </c:pt>
                <c:pt idx="85">
                  <c:v>10114.370000000001</c:v>
                </c:pt>
                <c:pt idx="86">
                  <c:v>10114.41</c:v>
                </c:pt>
                <c:pt idx="87">
                  <c:v>10116.39</c:v>
                </c:pt>
                <c:pt idx="88">
                  <c:v>10125.49</c:v>
                </c:pt>
                <c:pt idx="89">
                  <c:v>10129.85</c:v>
                </c:pt>
                <c:pt idx="90">
                  <c:v>10131.06</c:v>
                </c:pt>
                <c:pt idx="91">
                  <c:v>10134.5</c:v>
                </c:pt>
                <c:pt idx="92">
                  <c:v>10140.84</c:v>
                </c:pt>
                <c:pt idx="93">
                  <c:v>10148.540000000001</c:v>
                </c:pt>
                <c:pt idx="94">
                  <c:v>10153.469999999999</c:v>
                </c:pt>
                <c:pt idx="95">
                  <c:v>10156.94</c:v>
                </c:pt>
                <c:pt idx="96">
                  <c:v>10165.69</c:v>
                </c:pt>
                <c:pt idx="97">
                  <c:v>10170.49</c:v>
                </c:pt>
                <c:pt idx="98">
                  <c:v>10171.69</c:v>
                </c:pt>
                <c:pt idx="99">
                  <c:v>10174.9</c:v>
                </c:pt>
                <c:pt idx="100">
                  <c:v>10176.36</c:v>
                </c:pt>
                <c:pt idx="101">
                  <c:v>10177.65</c:v>
                </c:pt>
                <c:pt idx="102">
                  <c:v>10180.370000000001</c:v>
                </c:pt>
                <c:pt idx="103">
                  <c:v>10188.23</c:v>
                </c:pt>
                <c:pt idx="104">
                  <c:v>10190.65</c:v>
                </c:pt>
                <c:pt idx="105">
                  <c:v>10192.93</c:v>
                </c:pt>
                <c:pt idx="106">
                  <c:v>10198.25</c:v>
                </c:pt>
                <c:pt idx="107">
                  <c:v>10205.35</c:v>
                </c:pt>
                <c:pt idx="108">
                  <c:v>10209.530000000001</c:v>
                </c:pt>
                <c:pt idx="109">
                  <c:v>10220.67</c:v>
                </c:pt>
                <c:pt idx="110">
                  <c:v>10228.9</c:v>
                </c:pt>
                <c:pt idx="111">
                  <c:v>10210.35</c:v>
                </c:pt>
                <c:pt idx="112">
                  <c:v>10202.44</c:v>
                </c:pt>
                <c:pt idx="113">
                  <c:v>10197.469999999999</c:v>
                </c:pt>
                <c:pt idx="114">
                  <c:v>10193.120000000001</c:v>
                </c:pt>
                <c:pt idx="115">
                  <c:v>10190.09</c:v>
                </c:pt>
                <c:pt idx="116">
                  <c:v>10187.11</c:v>
                </c:pt>
                <c:pt idx="117">
                  <c:v>10184.709999999999</c:v>
                </c:pt>
                <c:pt idx="118">
                  <c:v>10183.299999999999</c:v>
                </c:pt>
                <c:pt idx="119">
                  <c:v>10181.68</c:v>
                </c:pt>
                <c:pt idx="120">
                  <c:v>10181.01</c:v>
                </c:pt>
                <c:pt idx="121">
                  <c:v>10180.06</c:v>
                </c:pt>
                <c:pt idx="122">
                  <c:v>10180.219999999999</c:v>
                </c:pt>
                <c:pt idx="123">
                  <c:v>10180.129999999999</c:v>
                </c:pt>
                <c:pt idx="124">
                  <c:v>10179.6</c:v>
                </c:pt>
                <c:pt idx="125">
                  <c:v>10178.42</c:v>
                </c:pt>
                <c:pt idx="126">
                  <c:v>10176.61</c:v>
                </c:pt>
                <c:pt idx="127">
                  <c:v>10176.370000000001</c:v>
                </c:pt>
                <c:pt idx="128">
                  <c:v>10174.57</c:v>
                </c:pt>
                <c:pt idx="129">
                  <c:v>10173.39</c:v>
                </c:pt>
                <c:pt idx="130">
                  <c:v>10171.65</c:v>
                </c:pt>
                <c:pt idx="131">
                  <c:v>10172.74</c:v>
                </c:pt>
                <c:pt idx="132">
                  <c:v>10170.629999999999</c:v>
                </c:pt>
                <c:pt idx="133">
                  <c:v>10166.31</c:v>
                </c:pt>
                <c:pt idx="134">
                  <c:v>10164.08</c:v>
                </c:pt>
                <c:pt idx="135">
                  <c:v>10160.32</c:v>
                </c:pt>
                <c:pt idx="136">
                  <c:v>10157.44</c:v>
                </c:pt>
                <c:pt idx="137">
                  <c:v>10155.629999999999</c:v>
                </c:pt>
                <c:pt idx="138">
                  <c:v>10153.76</c:v>
                </c:pt>
                <c:pt idx="139">
                  <c:v>10150.959999999999</c:v>
                </c:pt>
                <c:pt idx="140">
                  <c:v>10149.73</c:v>
                </c:pt>
                <c:pt idx="141">
                  <c:v>10147.19</c:v>
                </c:pt>
                <c:pt idx="142">
                  <c:v>10147.36</c:v>
                </c:pt>
                <c:pt idx="143">
                  <c:v>10149.93</c:v>
                </c:pt>
                <c:pt idx="144">
                  <c:v>10152.14</c:v>
                </c:pt>
                <c:pt idx="145">
                  <c:v>10152.09</c:v>
                </c:pt>
                <c:pt idx="146">
                  <c:v>10152.450000000001</c:v>
                </c:pt>
                <c:pt idx="147">
                  <c:v>10157.540000000001</c:v>
                </c:pt>
                <c:pt idx="148">
                  <c:v>10159.9</c:v>
                </c:pt>
                <c:pt idx="149">
                  <c:v>10160.27</c:v>
                </c:pt>
                <c:pt idx="150">
                  <c:v>10160.049999999999</c:v>
                </c:pt>
                <c:pt idx="151">
                  <c:v>10165.19</c:v>
                </c:pt>
                <c:pt idx="152">
                  <c:v>10170.52</c:v>
                </c:pt>
                <c:pt idx="153">
                  <c:v>10169.48</c:v>
                </c:pt>
                <c:pt idx="154">
                  <c:v>10172.25</c:v>
                </c:pt>
                <c:pt idx="155">
                  <c:v>10175.39</c:v>
                </c:pt>
                <c:pt idx="156">
                  <c:v>10179.870000000001</c:v>
                </c:pt>
                <c:pt idx="157">
                  <c:v>10186.200000000001</c:v>
                </c:pt>
                <c:pt idx="158">
                  <c:v>10192</c:v>
                </c:pt>
                <c:pt idx="159">
                  <c:v>10194.81</c:v>
                </c:pt>
                <c:pt idx="160">
                  <c:v>10193.19</c:v>
                </c:pt>
                <c:pt idx="161">
                  <c:v>10193.790000000001</c:v>
                </c:pt>
                <c:pt idx="162">
                  <c:v>10197.19</c:v>
                </c:pt>
                <c:pt idx="163">
                  <c:v>10200.34</c:v>
                </c:pt>
                <c:pt idx="164">
                  <c:v>10206.120000000001</c:v>
                </c:pt>
                <c:pt idx="165">
                  <c:v>10209.950000000001</c:v>
                </c:pt>
                <c:pt idx="166">
                  <c:v>10218.98</c:v>
                </c:pt>
                <c:pt idx="167">
                  <c:v>10238.75</c:v>
                </c:pt>
                <c:pt idx="168">
                  <c:v>10196.67</c:v>
                </c:pt>
                <c:pt idx="169">
                  <c:v>10195.25</c:v>
                </c:pt>
                <c:pt idx="170">
                  <c:v>10192.4</c:v>
                </c:pt>
                <c:pt idx="171">
                  <c:v>10190.68</c:v>
                </c:pt>
                <c:pt idx="172">
                  <c:v>10188.67</c:v>
                </c:pt>
                <c:pt idx="173">
                  <c:v>10187.06</c:v>
                </c:pt>
                <c:pt idx="174">
                  <c:v>10185.89</c:v>
                </c:pt>
                <c:pt idx="175">
                  <c:v>10185.67</c:v>
                </c:pt>
                <c:pt idx="176">
                  <c:v>10185.24</c:v>
                </c:pt>
                <c:pt idx="177">
                  <c:v>10184.09</c:v>
                </c:pt>
                <c:pt idx="178">
                  <c:v>10186.06</c:v>
                </c:pt>
                <c:pt idx="179">
                  <c:v>10186.34</c:v>
                </c:pt>
                <c:pt idx="180">
                  <c:v>10186.43</c:v>
                </c:pt>
                <c:pt idx="181">
                  <c:v>10186.459999999999</c:v>
                </c:pt>
                <c:pt idx="182">
                  <c:v>10187.120000000001</c:v>
                </c:pt>
                <c:pt idx="183">
                  <c:v>10189.19</c:v>
                </c:pt>
                <c:pt idx="184">
                  <c:v>10190.93</c:v>
                </c:pt>
                <c:pt idx="185">
                  <c:v>10191.99</c:v>
                </c:pt>
                <c:pt idx="186">
                  <c:v>10193.700000000001</c:v>
                </c:pt>
                <c:pt idx="187">
                  <c:v>10195.93</c:v>
                </c:pt>
                <c:pt idx="188">
                  <c:v>10200.27</c:v>
                </c:pt>
                <c:pt idx="189">
                  <c:v>10205.620000000001</c:v>
                </c:pt>
                <c:pt idx="190">
                  <c:v>10209.89</c:v>
                </c:pt>
                <c:pt idx="191">
                  <c:v>10215.08</c:v>
                </c:pt>
                <c:pt idx="192">
                  <c:v>10220.549999999999</c:v>
                </c:pt>
                <c:pt idx="193">
                  <c:v>10224.56</c:v>
                </c:pt>
                <c:pt idx="194">
                  <c:v>10227.459999999999</c:v>
                </c:pt>
                <c:pt idx="195">
                  <c:v>10230.02</c:v>
                </c:pt>
                <c:pt idx="196">
                  <c:v>10233.84</c:v>
                </c:pt>
                <c:pt idx="197">
                  <c:v>10238.69</c:v>
                </c:pt>
                <c:pt idx="198">
                  <c:v>10239.02</c:v>
                </c:pt>
                <c:pt idx="199">
                  <c:v>10242.07</c:v>
                </c:pt>
                <c:pt idx="200">
                  <c:v>10245.26</c:v>
                </c:pt>
                <c:pt idx="201">
                  <c:v>10247.42</c:v>
                </c:pt>
                <c:pt idx="202">
                  <c:v>10249.780000000001</c:v>
                </c:pt>
                <c:pt idx="203">
                  <c:v>10250.74</c:v>
                </c:pt>
                <c:pt idx="204">
                  <c:v>10250.92</c:v>
                </c:pt>
                <c:pt idx="205">
                  <c:v>10249.370000000001</c:v>
                </c:pt>
                <c:pt idx="206">
                  <c:v>10246.52</c:v>
                </c:pt>
                <c:pt idx="207">
                  <c:v>10250.26</c:v>
                </c:pt>
                <c:pt idx="208">
                  <c:v>10249.129999999999</c:v>
                </c:pt>
                <c:pt idx="209">
                  <c:v>10249.030000000001</c:v>
                </c:pt>
                <c:pt idx="210">
                  <c:v>10248.81</c:v>
                </c:pt>
                <c:pt idx="211">
                  <c:v>10252.1</c:v>
                </c:pt>
                <c:pt idx="212">
                  <c:v>10251.09</c:v>
                </c:pt>
                <c:pt idx="213">
                  <c:v>10247.76</c:v>
                </c:pt>
                <c:pt idx="214">
                  <c:v>10247.41</c:v>
                </c:pt>
                <c:pt idx="215">
                  <c:v>10247.74</c:v>
                </c:pt>
                <c:pt idx="216">
                  <c:v>10248.19</c:v>
                </c:pt>
                <c:pt idx="217">
                  <c:v>10245.19</c:v>
                </c:pt>
                <c:pt idx="218">
                  <c:v>10240.93</c:v>
                </c:pt>
                <c:pt idx="219">
                  <c:v>10237.27</c:v>
                </c:pt>
                <c:pt idx="220">
                  <c:v>10234.51</c:v>
                </c:pt>
                <c:pt idx="221">
                  <c:v>10233.19</c:v>
                </c:pt>
                <c:pt idx="222">
                  <c:v>10232.94</c:v>
                </c:pt>
                <c:pt idx="223">
                  <c:v>10234.32</c:v>
                </c:pt>
                <c:pt idx="224">
                  <c:v>10246.715</c:v>
                </c:pt>
                <c:pt idx="225">
                  <c:v>10211.780000000001</c:v>
                </c:pt>
                <c:pt idx="226">
                  <c:v>10217.18</c:v>
                </c:pt>
                <c:pt idx="227">
                  <c:v>10217.27</c:v>
                </c:pt>
                <c:pt idx="228">
                  <c:v>10217.59</c:v>
                </c:pt>
                <c:pt idx="229">
                  <c:v>10215.620000000001</c:v>
                </c:pt>
                <c:pt idx="230">
                  <c:v>10216.52</c:v>
                </c:pt>
                <c:pt idx="231">
                  <c:v>10218.14</c:v>
                </c:pt>
                <c:pt idx="232">
                  <c:v>10216.17</c:v>
                </c:pt>
                <c:pt idx="233">
                  <c:v>10216.9</c:v>
                </c:pt>
                <c:pt idx="234">
                  <c:v>10221.879999999999</c:v>
                </c:pt>
                <c:pt idx="235">
                  <c:v>10223.9</c:v>
                </c:pt>
                <c:pt idx="236">
                  <c:v>10222.530000000001</c:v>
                </c:pt>
                <c:pt idx="237">
                  <c:v>10223.5</c:v>
                </c:pt>
                <c:pt idx="238">
                  <c:v>10223.25</c:v>
                </c:pt>
                <c:pt idx="239">
                  <c:v>10221.58</c:v>
                </c:pt>
                <c:pt idx="240">
                  <c:v>10222.61</c:v>
                </c:pt>
                <c:pt idx="241">
                  <c:v>10225.36</c:v>
                </c:pt>
                <c:pt idx="242">
                  <c:v>10231.49</c:v>
                </c:pt>
                <c:pt idx="243">
                  <c:v>10236.4</c:v>
                </c:pt>
                <c:pt idx="244">
                  <c:v>10242.89</c:v>
                </c:pt>
                <c:pt idx="245">
                  <c:v>10251.83</c:v>
                </c:pt>
                <c:pt idx="246">
                  <c:v>10263.98</c:v>
                </c:pt>
                <c:pt idx="247">
                  <c:v>10272.44</c:v>
                </c:pt>
                <c:pt idx="248">
                  <c:v>10277.1</c:v>
                </c:pt>
                <c:pt idx="249">
                  <c:v>10283.36</c:v>
                </c:pt>
                <c:pt idx="250">
                  <c:v>10289.709999999999</c:v>
                </c:pt>
                <c:pt idx="251">
                  <c:v>10293.44</c:v>
                </c:pt>
                <c:pt idx="252">
                  <c:v>10295.94</c:v>
                </c:pt>
                <c:pt idx="253">
                  <c:v>10297.4</c:v>
                </c:pt>
                <c:pt idx="254">
                  <c:v>10298.73</c:v>
                </c:pt>
                <c:pt idx="255">
                  <c:v>10298.950000000001</c:v>
                </c:pt>
                <c:pt idx="256">
                  <c:v>10298.799999999999</c:v>
                </c:pt>
                <c:pt idx="257">
                  <c:v>10298.469999999999</c:v>
                </c:pt>
                <c:pt idx="258">
                  <c:v>10298.450000000001</c:v>
                </c:pt>
                <c:pt idx="259">
                  <c:v>10298.57</c:v>
                </c:pt>
                <c:pt idx="260">
                  <c:v>10298.33</c:v>
                </c:pt>
                <c:pt idx="261">
                  <c:v>10298.219999999999</c:v>
                </c:pt>
                <c:pt idx="262">
                  <c:v>10298.15</c:v>
                </c:pt>
                <c:pt idx="263">
                  <c:v>10297.89</c:v>
                </c:pt>
                <c:pt idx="264">
                  <c:v>10297.49</c:v>
                </c:pt>
                <c:pt idx="265">
                  <c:v>10296.08</c:v>
                </c:pt>
                <c:pt idx="266">
                  <c:v>10295.459999999999</c:v>
                </c:pt>
                <c:pt idx="267">
                  <c:v>10293.73</c:v>
                </c:pt>
                <c:pt idx="268">
                  <c:v>10292.450000000001</c:v>
                </c:pt>
                <c:pt idx="269">
                  <c:v>10290.92</c:v>
                </c:pt>
                <c:pt idx="270">
                  <c:v>10290.58</c:v>
                </c:pt>
                <c:pt idx="271">
                  <c:v>10289.36</c:v>
                </c:pt>
                <c:pt idx="272">
                  <c:v>10288.700000000001</c:v>
                </c:pt>
                <c:pt idx="273">
                  <c:v>10288</c:v>
                </c:pt>
                <c:pt idx="274">
                  <c:v>10287.52</c:v>
                </c:pt>
                <c:pt idx="275">
                  <c:v>10287.26</c:v>
                </c:pt>
                <c:pt idx="276">
                  <c:v>10287.129999999999</c:v>
                </c:pt>
                <c:pt idx="277">
                  <c:v>10287.379999999999</c:v>
                </c:pt>
                <c:pt idx="278">
                  <c:v>10287.92</c:v>
                </c:pt>
                <c:pt idx="279">
                  <c:v>10287.879999999999</c:v>
                </c:pt>
                <c:pt idx="280">
                  <c:v>10289.92</c:v>
                </c:pt>
                <c:pt idx="281">
                  <c:v>10290.42</c:v>
                </c:pt>
                <c:pt idx="282">
                  <c:v>10294.36</c:v>
                </c:pt>
                <c:pt idx="283">
                  <c:v>10296.9</c:v>
                </c:pt>
                <c:pt idx="284">
                  <c:v>10299.16</c:v>
                </c:pt>
                <c:pt idx="285">
                  <c:v>10299.19</c:v>
                </c:pt>
                <c:pt idx="286">
                  <c:v>10298.93</c:v>
                </c:pt>
                <c:pt idx="287">
                  <c:v>10298.52</c:v>
                </c:pt>
                <c:pt idx="288">
                  <c:v>10298.17</c:v>
                </c:pt>
                <c:pt idx="289">
                  <c:v>10297.77</c:v>
                </c:pt>
                <c:pt idx="290">
                  <c:v>10296.540000000001</c:v>
                </c:pt>
                <c:pt idx="291">
                  <c:v>10296.65</c:v>
                </c:pt>
                <c:pt idx="292">
                  <c:v>10296.06</c:v>
                </c:pt>
                <c:pt idx="293">
                  <c:v>10294.530000000001</c:v>
                </c:pt>
                <c:pt idx="294">
                  <c:v>10294.129999999999</c:v>
                </c:pt>
                <c:pt idx="295">
                  <c:v>10293.61</c:v>
                </c:pt>
                <c:pt idx="296">
                  <c:v>10293.14</c:v>
                </c:pt>
                <c:pt idx="297">
                  <c:v>10293.01</c:v>
                </c:pt>
                <c:pt idx="298">
                  <c:v>10291.700000000001</c:v>
                </c:pt>
                <c:pt idx="299">
                  <c:v>10291.61</c:v>
                </c:pt>
                <c:pt idx="300">
                  <c:v>10291.06</c:v>
                </c:pt>
                <c:pt idx="301">
                  <c:v>10290.92</c:v>
                </c:pt>
                <c:pt idx="302">
                  <c:v>10290.65</c:v>
                </c:pt>
                <c:pt idx="303">
                  <c:v>10289.81</c:v>
                </c:pt>
                <c:pt idx="304">
                  <c:v>10289.27</c:v>
                </c:pt>
                <c:pt idx="305">
                  <c:v>10289.15</c:v>
                </c:pt>
                <c:pt idx="306">
                  <c:v>10288.23</c:v>
                </c:pt>
                <c:pt idx="307">
                  <c:v>10288.299999999999</c:v>
                </c:pt>
                <c:pt idx="308">
                  <c:v>10288.299999999999</c:v>
                </c:pt>
                <c:pt idx="309">
                  <c:v>10288.209999999999</c:v>
                </c:pt>
                <c:pt idx="310">
                  <c:v>10288.01</c:v>
                </c:pt>
                <c:pt idx="311">
                  <c:v>10287.99</c:v>
                </c:pt>
                <c:pt idx="312">
                  <c:v>10287.719999999999</c:v>
                </c:pt>
                <c:pt idx="313">
                  <c:v>10287.370000000001</c:v>
                </c:pt>
                <c:pt idx="314">
                  <c:v>10287.379999999999</c:v>
                </c:pt>
                <c:pt idx="315">
                  <c:v>10286</c:v>
                </c:pt>
                <c:pt idx="316">
                  <c:v>10285.69</c:v>
                </c:pt>
                <c:pt idx="317">
                  <c:v>10286.870000000001</c:v>
                </c:pt>
                <c:pt idx="318">
                  <c:v>10286.43</c:v>
                </c:pt>
                <c:pt idx="319">
                  <c:v>10286.23</c:v>
                </c:pt>
                <c:pt idx="320">
                  <c:v>10287.32</c:v>
                </c:pt>
                <c:pt idx="321">
                  <c:v>10288.469999999999</c:v>
                </c:pt>
                <c:pt idx="322">
                  <c:v>10289.67</c:v>
                </c:pt>
                <c:pt idx="323">
                  <c:v>10290.14</c:v>
                </c:pt>
                <c:pt idx="324">
                  <c:v>10289.06</c:v>
                </c:pt>
                <c:pt idx="325">
                  <c:v>10289.42</c:v>
                </c:pt>
                <c:pt idx="326">
                  <c:v>10292.01</c:v>
                </c:pt>
                <c:pt idx="327">
                  <c:v>10293.65</c:v>
                </c:pt>
                <c:pt idx="328">
                  <c:v>10298.879999999999</c:v>
                </c:pt>
                <c:pt idx="329">
                  <c:v>10302.379999999999</c:v>
                </c:pt>
                <c:pt idx="330">
                  <c:v>10304.41</c:v>
                </c:pt>
                <c:pt idx="331">
                  <c:v>10308.049999999999</c:v>
                </c:pt>
                <c:pt idx="332">
                  <c:v>10308.68</c:v>
                </c:pt>
                <c:pt idx="333">
                  <c:v>10308.94</c:v>
                </c:pt>
                <c:pt idx="334">
                  <c:v>10310.15</c:v>
                </c:pt>
                <c:pt idx="335">
                  <c:v>10305.879999999999</c:v>
                </c:pt>
                <c:pt idx="336">
                  <c:v>10305.780000000001</c:v>
                </c:pt>
                <c:pt idx="337">
                  <c:v>10313.06</c:v>
                </c:pt>
                <c:pt idx="338">
                  <c:v>10314.19</c:v>
                </c:pt>
                <c:pt idx="339">
                  <c:v>10316.799999999999</c:v>
                </c:pt>
                <c:pt idx="340">
                  <c:v>10321.92</c:v>
                </c:pt>
                <c:pt idx="341">
                  <c:v>10320.98</c:v>
                </c:pt>
                <c:pt idx="342">
                  <c:v>10321.790000000001</c:v>
                </c:pt>
                <c:pt idx="343">
                  <c:v>10323.66</c:v>
                </c:pt>
                <c:pt idx="344">
                  <c:v>10324.629999999999</c:v>
                </c:pt>
                <c:pt idx="345">
                  <c:v>10321.98</c:v>
                </c:pt>
                <c:pt idx="346">
                  <c:v>10319.36</c:v>
                </c:pt>
                <c:pt idx="347">
                  <c:v>10320.76</c:v>
                </c:pt>
                <c:pt idx="348">
                  <c:v>10323.950000000001</c:v>
                </c:pt>
                <c:pt idx="349">
                  <c:v>10325.61</c:v>
                </c:pt>
                <c:pt idx="350">
                  <c:v>10324.93</c:v>
                </c:pt>
                <c:pt idx="351">
                  <c:v>10326.290000000001</c:v>
                </c:pt>
                <c:pt idx="352">
                  <c:v>10326.02</c:v>
                </c:pt>
                <c:pt idx="353">
                  <c:v>10326.450000000001</c:v>
                </c:pt>
                <c:pt idx="354">
                  <c:v>10326.43</c:v>
                </c:pt>
                <c:pt idx="355">
                  <c:v>10327.530000000001</c:v>
                </c:pt>
                <c:pt idx="356">
                  <c:v>10328.66</c:v>
                </c:pt>
                <c:pt idx="357">
                  <c:v>10328.76</c:v>
                </c:pt>
                <c:pt idx="358">
                  <c:v>10326.209999999999</c:v>
                </c:pt>
                <c:pt idx="359">
                  <c:v>10324.99</c:v>
                </c:pt>
                <c:pt idx="360">
                  <c:v>10325.030000000001</c:v>
                </c:pt>
                <c:pt idx="361">
                  <c:v>10326.81</c:v>
                </c:pt>
                <c:pt idx="362">
                  <c:v>10327.43</c:v>
                </c:pt>
                <c:pt idx="363">
                  <c:v>10327.969999999999</c:v>
                </c:pt>
                <c:pt idx="364">
                  <c:v>10328</c:v>
                </c:pt>
                <c:pt idx="365">
                  <c:v>10328</c:v>
                </c:pt>
                <c:pt idx="366">
                  <c:v>10327.81</c:v>
                </c:pt>
                <c:pt idx="367">
                  <c:v>10326.879999999999</c:v>
                </c:pt>
                <c:pt idx="368">
                  <c:v>10325.31</c:v>
                </c:pt>
                <c:pt idx="369">
                  <c:v>10324.799999999999</c:v>
                </c:pt>
                <c:pt idx="370">
                  <c:v>10323.209999999999</c:v>
                </c:pt>
                <c:pt idx="371">
                  <c:v>10323.120000000001</c:v>
                </c:pt>
                <c:pt idx="372">
                  <c:v>10321.68</c:v>
                </c:pt>
                <c:pt idx="373">
                  <c:v>10320.14</c:v>
                </c:pt>
                <c:pt idx="374">
                  <c:v>10319.74</c:v>
                </c:pt>
                <c:pt idx="375">
                  <c:v>10318.52</c:v>
                </c:pt>
                <c:pt idx="376">
                  <c:v>10317.33</c:v>
                </c:pt>
                <c:pt idx="377">
                  <c:v>10315.879999999999</c:v>
                </c:pt>
                <c:pt idx="378">
                  <c:v>10314.459999999999</c:v>
                </c:pt>
                <c:pt idx="379">
                  <c:v>10312.6</c:v>
                </c:pt>
                <c:pt idx="380">
                  <c:v>10311.26</c:v>
                </c:pt>
                <c:pt idx="381">
                  <c:v>10309.84</c:v>
                </c:pt>
                <c:pt idx="382">
                  <c:v>10308.68</c:v>
                </c:pt>
                <c:pt idx="383">
                  <c:v>10307.200000000001</c:v>
                </c:pt>
                <c:pt idx="384">
                  <c:v>10305.07</c:v>
                </c:pt>
                <c:pt idx="385">
                  <c:v>10303.040000000001</c:v>
                </c:pt>
                <c:pt idx="386">
                  <c:v>10300.92</c:v>
                </c:pt>
                <c:pt idx="387">
                  <c:v>10298.98</c:v>
                </c:pt>
                <c:pt idx="388">
                  <c:v>10297.43</c:v>
                </c:pt>
                <c:pt idx="389">
                  <c:v>10295.23</c:v>
                </c:pt>
                <c:pt idx="390">
                  <c:v>10293.200000000001</c:v>
                </c:pt>
                <c:pt idx="391">
                  <c:v>10291</c:v>
                </c:pt>
                <c:pt idx="392">
                  <c:v>10289.040000000001</c:v>
                </c:pt>
                <c:pt idx="393">
                  <c:v>10287.56</c:v>
                </c:pt>
                <c:pt idx="394">
                  <c:v>10285.86</c:v>
                </c:pt>
                <c:pt idx="395">
                  <c:v>10283.61</c:v>
                </c:pt>
                <c:pt idx="396">
                  <c:v>10282.200000000001</c:v>
                </c:pt>
                <c:pt idx="397">
                  <c:v>10279.709999999999</c:v>
                </c:pt>
                <c:pt idx="398">
                  <c:v>10278.299999999999</c:v>
                </c:pt>
                <c:pt idx="399">
                  <c:v>10276.31</c:v>
                </c:pt>
                <c:pt idx="400">
                  <c:v>10274.629999999999</c:v>
                </c:pt>
                <c:pt idx="401">
                  <c:v>10272.27</c:v>
                </c:pt>
                <c:pt idx="402">
                  <c:v>10269.799999999999</c:v>
                </c:pt>
                <c:pt idx="403">
                  <c:v>10267.870000000001</c:v>
                </c:pt>
                <c:pt idx="404">
                  <c:v>10266.209999999999</c:v>
                </c:pt>
                <c:pt idx="405">
                  <c:v>10263.94</c:v>
                </c:pt>
                <c:pt idx="406">
                  <c:v>10261.719999999999</c:v>
                </c:pt>
                <c:pt idx="407">
                  <c:v>10259.42</c:v>
                </c:pt>
                <c:pt idx="408">
                  <c:v>10257.51</c:v>
                </c:pt>
                <c:pt idx="409">
                  <c:v>10255.32</c:v>
                </c:pt>
                <c:pt idx="410">
                  <c:v>10252.82</c:v>
                </c:pt>
                <c:pt idx="411">
                  <c:v>10251.4</c:v>
                </c:pt>
                <c:pt idx="412">
                  <c:v>10249</c:v>
                </c:pt>
                <c:pt idx="413">
                  <c:v>10246.790000000001</c:v>
                </c:pt>
                <c:pt idx="414">
                  <c:v>10244.65</c:v>
                </c:pt>
                <c:pt idx="415">
                  <c:v>10242.85</c:v>
                </c:pt>
                <c:pt idx="416">
                  <c:v>10239.879999999999</c:v>
                </c:pt>
                <c:pt idx="417">
                  <c:v>10237.93</c:v>
                </c:pt>
                <c:pt idx="418">
                  <c:v>10236.08</c:v>
                </c:pt>
                <c:pt idx="419">
                  <c:v>10233.64</c:v>
                </c:pt>
                <c:pt idx="420">
                  <c:v>10231.69</c:v>
                </c:pt>
                <c:pt idx="421">
                  <c:v>10229.76</c:v>
                </c:pt>
                <c:pt idx="422">
                  <c:v>10227.26</c:v>
                </c:pt>
                <c:pt idx="423">
                  <c:v>10225.1</c:v>
                </c:pt>
                <c:pt idx="424">
                  <c:v>10222.83</c:v>
                </c:pt>
                <c:pt idx="425">
                  <c:v>10220.86</c:v>
                </c:pt>
                <c:pt idx="426">
                  <c:v>10218.82</c:v>
                </c:pt>
                <c:pt idx="427">
                  <c:v>10216.370000000001</c:v>
                </c:pt>
                <c:pt idx="428">
                  <c:v>10214.67</c:v>
                </c:pt>
                <c:pt idx="429">
                  <c:v>10213.14</c:v>
                </c:pt>
                <c:pt idx="430">
                  <c:v>10210.66</c:v>
                </c:pt>
                <c:pt idx="431">
                  <c:v>10209.23</c:v>
                </c:pt>
                <c:pt idx="432">
                  <c:v>10207.41</c:v>
                </c:pt>
                <c:pt idx="433">
                  <c:v>10205.25</c:v>
                </c:pt>
                <c:pt idx="434">
                  <c:v>10204.01</c:v>
                </c:pt>
                <c:pt idx="435">
                  <c:v>10202.540000000001</c:v>
                </c:pt>
                <c:pt idx="436">
                  <c:v>10200.709999999999</c:v>
                </c:pt>
                <c:pt idx="437">
                  <c:v>10198.629999999999</c:v>
                </c:pt>
                <c:pt idx="438">
                  <c:v>10196.85</c:v>
                </c:pt>
                <c:pt idx="439">
                  <c:v>10195.1</c:v>
                </c:pt>
                <c:pt idx="440">
                  <c:v>10193.83</c:v>
                </c:pt>
                <c:pt idx="441">
                  <c:v>10192.74</c:v>
                </c:pt>
                <c:pt idx="442">
                  <c:v>10191.719999999999</c:v>
                </c:pt>
                <c:pt idx="443">
                  <c:v>10190.379999999999</c:v>
                </c:pt>
                <c:pt idx="444">
                  <c:v>10188.84</c:v>
                </c:pt>
                <c:pt idx="445">
                  <c:v>10186.34</c:v>
                </c:pt>
                <c:pt idx="446">
                  <c:v>10182.049999999999</c:v>
                </c:pt>
                <c:pt idx="447">
                  <c:v>10171.6</c:v>
                </c:pt>
                <c:pt idx="448">
                  <c:v>10143.17</c:v>
                </c:pt>
              </c:numCache>
            </c:numRef>
          </c:yVal>
          <c:smooth val="1"/>
          <c:extLst xmlns:c16r2="http://schemas.microsoft.com/office/drawing/2015/06/chart">
            <c:ext xmlns:c16="http://schemas.microsoft.com/office/drawing/2014/chart" uri="{C3380CC4-5D6E-409C-BE32-E72D297353CC}">
              <c16:uniqueId val="{00000004-BBD3-4745-82FB-22121A8BB582}"/>
            </c:ext>
          </c:extLst>
        </c:ser>
        <c:ser>
          <c:idx val="5"/>
          <c:order val="5"/>
          <c:tx>
            <c:strRef>
              <c:f>水平场均匀性!$J$23</c:f>
              <c:strCache>
                <c:ptCount val="1"/>
                <c:pt idx="0">
                  <c:v>X=-1</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水平场均匀性!$J$154:$J$602</c:f>
              <c:numCache>
                <c:formatCode>General</c:formatCode>
                <c:ptCount val="449"/>
                <c:pt idx="0">
                  <c:v>9989.2999999999993</c:v>
                </c:pt>
                <c:pt idx="1">
                  <c:v>10019.74</c:v>
                </c:pt>
                <c:pt idx="2">
                  <c:v>10031.959999999999</c:v>
                </c:pt>
                <c:pt idx="3">
                  <c:v>10038.51</c:v>
                </c:pt>
                <c:pt idx="4">
                  <c:v>10041.14</c:v>
                </c:pt>
                <c:pt idx="5">
                  <c:v>10044.81</c:v>
                </c:pt>
                <c:pt idx="6">
                  <c:v>10049.120000000001</c:v>
                </c:pt>
                <c:pt idx="7">
                  <c:v>10050.799999999999</c:v>
                </c:pt>
                <c:pt idx="8">
                  <c:v>10051.42</c:v>
                </c:pt>
                <c:pt idx="9">
                  <c:v>10051.370000000001</c:v>
                </c:pt>
                <c:pt idx="10">
                  <c:v>10049.290000000001</c:v>
                </c:pt>
                <c:pt idx="11">
                  <c:v>10046.77</c:v>
                </c:pt>
                <c:pt idx="12">
                  <c:v>10042.799999999999</c:v>
                </c:pt>
                <c:pt idx="13">
                  <c:v>10042.299999999999</c:v>
                </c:pt>
                <c:pt idx="14">
                  <c:v>10045.450000000001</c:v>
                </c:pt>
                <c:pt idx="15">
                  <c:v>10045.83</c:v>
                </c:pt>
                <c:pt idx="16">
                  <c:v>10047.280000000001</c:v>
                </c:pt>
                <c:pt idx="17">
                  <c:v>10048.4</c:v>
                </c:pt>
                <c:pt idx="18">
                  <c:v>10048.11</c:v>
                </c:pt>
                <c:pt idx="19">
                  <c:v>10047.9</c:v>
                </c:pt>
                <c:pt idx="20">
                  <c:v>10047.290000000001</c:v>
                </c:pt>
                <c:pt idx="21">
                  <c:v>10047.280000000001</c:v>
                </c:pt>
                <c:pt idx="22">
                  <c:v>10047.49</c:v>
                </c:pt>
                <c:pt idx="23">
                  <c:v>10046.67</c:v>
                </c:pt>
                <c:pt idx="24">
                  <c:v>10046.66</c:v>
                </c:pt>
                <c:pt idx="25">
                  <c:v>10049.26</c:v>
                </c:pt>
                <c:pt idx="26">
                  <c:v>10055.23</c:v>
                </c:pt>
                <c:pt idx="27">
                  <c:v>10058.56</c:v>
                </c:pt>
                <c:pt idx="28">
                  <c:v>10063.01</c:v>
                </c:pt>
                <c:pt idx="29">
                  <c:v>10066.73</c:v>
                </c:pt>
                <c:pt idx="30">
                  <c:v>10068.530000000001</c:v>
                </c:pt>
                <c:pt idx="31">
                  <c:v>10070.86</c:v>
                </c:pt>
                <c:pt idx="32">
                  <c:v>10069.02</c:v>
                </c:pt>
                <c:pt idx="33">
                  <c:v>10069.1</c:v>
                </c:pt>
                <c:pt idx="34">
                  <c:v>10070.77</c:v>
                </c:pt>
                <c:pt idx="35">
                  <c:v>10075.34</c:v>
                </c:pt>
                <c:pt idx="36">
                  <c:v>10078.36</c:v>
                </c:pt>
                <c:pt idx="37">
                  <c:v>10081.89</c:v>
                </c:pt>
                <c:pt idx="38">
                  <c:v>10083.81</c:v>
                </c:pt>
                <c:pt idx="39">
                  <c:v>10086.34</c:v>
                </c:pt>
                <c:pt idx="40">
                  <c:v>10089.9</c:v>
                </c:pt>
                <c:pt idx="41">
                  <c:v>10093.969999999999</c:v>
                </c:pt>
                <c:pt idx="42">
                  <c:v>10101.620000000001</c:v>
                </c:pt>
                <c:pt idx="43">
                  <c:v>10107.86</c:v>
                </c:pt>
                <c:pt idx="44">
                  <c:v>10113.209999999999</c:v>
                </c:pt>
                <c:pt idx="45">
                  <c:v>10118.709999999999</c:v>
                </c:pt>
                <c:pt idx="46">
                  <c:v>10123.129999999999</c:v>
                </c:pt>
                <c:pt idx="47">
                  <c:v>10130.709999999999</c:v>
                </c:pt>
                <c:pt idx="48">
                  <c:v>10140.99</c:v>
                </c:pt>
                <c:pt idx="49">
                  <c:v>10153.14</c:v>
                </c:pt>
                <c:pt idx="50">
                  <c:v>10165.469999999999</c:v>
                </c:pt>
                <c:pt idx="51">
                  <c:v>10187.959999999999</c:v>
                </c:pt>
                <c:pt idx="52">
                  <c:v>10228.33</c:v>
                </c:pt>
                <c:pt idx="53">
                  <c:v>10114.89</c:v>
                </c:pt>
                <c:pt idx="54">
                  <c:v>10091.43</c:v>
                </c:pt>
                <c:pt idx="55">
                  <c:v>10103.74</c:v>
                </c:pt>
                <c:pt idx="56">
                  <c:v>10102.89</c:v>
                </c:pt>
                <c:pt idx="57">
                  <c:v>10102.93</c:v>
                </c:pt>
                <c:pt idx="58">
                  <c:v>10104.31</c:v>
                </c:pt>
                <c:pt idx="59">
                  <c:v>10108.33</c:v>
                </c:pt>
                <c:pt idx="60">
                  <c:v>10113.51</c:v>
                </c:pt>
                <c:pt idx="61">
                  <c:v>10115.66</c:v>
                </c:pt>
                <c:pt idx="62">
                  <c:v>10117.09</c:v>
                </c:pt>
                <c:pt idx="63">
                  <c:v>10116.16</c:v>
                </c:pt>
                <c:pt idx="64">
                  <c:v>10120.33</c:v>
                </c:pt>
                <c:pt idx="65">
                  <c:v>10125.94</c:v>
                </c:pt>
                <c:pt idx="66">
                  <c:v>10127.68</c:v>
                </c:pt>
                <c:pt idx="67">
                  <c:v>10128.98</c:v>
                </c:pt>
                <c:pt idx="68">
                  <c:v>10134.040000000001</c:v>
                </c:pt>
                <c:pt idx="69">
                  <c:v>10135.11</c:v>
                </c:pt>
                <c:pt idx="70">
                  <c:v>10140.6</c:v>
                </c:pt>
                <c:pt idx="71">
                  <c:v>10140.67</c:v>
                </c:pt>
                <c:pt idx="72">
                  <c:v>10139.17</c:v>
                </c:pt>
                <c:pt idx="73">
                  <c:v>10136.370000000001</c:v>
                </c:pt>
                <c:pt idx="74">
                  <c:v>10136.540000000001</c:v>
                </c:pt>
                <c:pt idx="75">
                  <c:v>10135.450000000001</c:v>
                </c:pt>
                <c:pt idx="76">
                  <c:v>10129.290000000001</c:v>
                </c:pt>
                <c:pt idx="77">
                  <c:v>10127.34</c:v>
                </c:pt>
                <c:pt idx="78">
                  <c:v>10129.530000000001</c:v>
                </c:pt>
                <c:pt idx="79">
                  <c:v>10128.09</c:v>
                </c:pt>
                <c:pt idx="80">
                  <c:v>10128.040000000001</c:v>
                </c:pt>
                <c:pt idx="81">
                  <c:v>10126.25</c:v>
                </c:pt>
                <c:pt idx="82">
                  <c:v>10124.68</c:v>
                </c:pt>
                <c:pt idx="83">
                  <c:v>10122.82</c:v>
                </c:pt>
                <c:pt idx="84">
                  <c:v>10118.4</c:v>
                </c:pt>
                <c:pt idx="85">
                  <c:v>10117.58</c:v>
                </c:pt>
                <c:pt idx="86">
                  <c:v>10119.74</c:v>
                </c:pt>
                <c:pt idx="87">
                  <c:v>10123.549999999999</c:v>
                </c:pt>
                <c:pt idx="88">
                  <c:v>10129.42</c:v>
                </c:pt>
                <c:pt idx="89">
                  <c:v>10134.299999999999</c:v>
                </c:pt>
                <c:pt idx="90">
                  <c:v>10134.82</c:v>
                </c:pt>
                <c:pt idx="91">
                  <c:v>10136.719999999999</c:v>
                </c:pt>
                <c:pt idx="92">
                  <c:v>10139.98</c:v>
                </c:pt>
                <c:pt idx="93">
                  <c:v>10146.83</c:v>
                </c:pt>
                <c:pt idx="94">
                  <c:v>10152.44</c:v>
                </c:pt>
                <c:pt idx="95">
                  <c:v>10154.219999999999</c:v>
                </c:pt>
                <c:pt idx="96">
                  <c:v>10162.15</c:v>
                </c:pt>
                <c:pt idx="97">
                  <c:v>10169.299999999999</c:v>
                </c:pt>
                <c:pt idx="98">
                  <c:v>10171.5</c:v>
                </c:pt>
                <c:pt idx="99">
                  <c:v>10175.379999999999</c:v>
                </c:pt>
                <c:pt idx="100">
                  <c:v>10175.83</c:v>
                </c:pt>
                <c:pt idx="101">
                  <c:v>10176.469999999999</c:v>
                </c:pt>
                <c:pt idx="102">
                  <c:v>10178.66</c:v>
                </c:pt>
                <c:pt idx="103">
                  <c:v>10185.92</c:v>
                </c:pt>
                <c:pt idx="104">
                  <c:v>10190.66</c:v>
                </c:pt>
                <c:pt idx="105">
                  <c:v>10195.780000000001</c:v>
                </c:pt>
                <c:pt idx="106">
                  <c:v>10202.27</c:v>
                </c:pt>
                <c:pt idx="107">
                  <c:v>10208.790000000001</c:v>
                </c:pt>
                <c:pt idx="108">
                  <c:v>10212.65</c:v>
                </c:pt>
                <c:pt idx="109">
                  <c:v>10224.9</c:v>
                </c:pt>
                <c:pt idx="110">
                  <c:v>10235.59</c:v>
                </c:pt>
                <c:pt idx="111">
                  <c:v>10215.5</c:v>
                </c:pt>
                <c:pt idx="112">
                  <c:v>10207.01</c:v>
                </c:pt>
                <c:pt idx="113">
                  <c:v>10200.84</c:v>
                </c:pt>
                <c:pt idx="114">
                  <c:v>10196.82</c:v>
                </c:pt>
                <c:pt idx="115">
                  <c:v>10193.959999999999</c:v>
                </c:pt>
                <c:pt idx="116">
                  <c:v>10192.43</c:v>
                </c:pt>
                <c:pt idx="117">
                  <c:v>10188.120000000001</c:v>
                </c:pt>
                <c:pt idx="118">
                  <c:v>10185.32</c:v>
                </c:pt>
                <c:pt idx="119">
                  <c:v>10185.24</c:v>
                </c:pt>
                <c:pt idx="120">
                  <c:v>10185.040000000001</c:v>
                </c:pt>
                <c:pt idx="121">
                  <c:v>10185.15</c:v>
                </c:pt>
                <c:pt idx="122">
                  <c:v>10185.379999999999</c:v>
                </c:pt>
                <c:pt idx="123">
                  <c:v>10185.81</c:v>
                </c:pt>
                <c:pt idx="124">
                  <c:v>10185.94</c:v>
                </c:pt>
                <c:pt idx="125">
                  <c:v>10184.719999999999</c:v>
                </c:pt>
                <c:pt idx="126">
                  <c:v>10182.11</c:v>
                </c:pt>
                <c:pt idx="127">
                  <c:v>10182</c:v>
                </c:pt>
                <c:pt idx="128">
                  <c:v>10180.459999999999</c:v>
                </c:pt>
                <c:pt idx="129">
                  <c:v>10178.31</c:v>
                </c:pt>
                <c:pt idx="130">
                  <c:v>10175.67</c:v>
                </c:pt>
                <c:pt idx="131">
                  <c:v>10176.629999999999</c:v>
                </c:pt>
                <c:pt idx="132">
                  <c:v>10174.44</c:v>
                </c:pt>
                <c:pt idx="133">
                  <c:v>10170.620000000001</c:v>
                </c:pt>
                <c:pt idx="134">
                  <c:v>10167.48</c:v>
                </c:pt>
                <c:pt idx="135">
                  <c:v>10164.620000000001</c:v>
                </c:pt>
                <c:pt idx="136">
                  <c:v>10163.530000000001</c:v>
                </c:pt>
                <c:pt idx="137">
                  <c:v>10162.42</c:v>
                </c:pt>
                <c:pt idx="138">
                  <c:v>10158</c:v>
                </c:pt>
                <c:pt idx="139">
                  <c:v>10155.700000000001</c:v>
                </c:pt>
                <c:pt idx="140">
                  <c:v>10154.32</c:v>
                </c:pt>
                <c:pt idx="141">
                  <c:v>10152.75</c:v>
                </c:pt>
                <c:pt idx="142">
                  <c:v>10152.549999999999</c:v>
                </c:pt>
                <c:pt idx="143">
                  <c:v>10153.92</c:v>
                </c:pt>
                <c:pt idx="144">
                  <c:v>10156.219999999999</c:v>
                </c:pt>
                <c:pt idx="145">
                  <c:v>10157.6</c:v>
                </c:pt>
                <c:pt idx="146">
                  <c:v>10161.35</c:v>
                </c:pt>
                <c:pt idx="147">
                  <c:v>10164.129999999999</c:v>
                </c:pt>
                <c:pt idx="148">
                  <c:v>10166.280000000001</c:v>
                </c:pt>
                <c:pt idx="149">
                  <c:v>10168.030000000001</c:v>
                </c:pt>
                <c:pt idx="150">
                  <c:v>10168.209999999999</c:v>
                </c:pt>
                <c:pt idx="151">
                  <c:v>10174.26</c:v>
                </c:pt>
                <c:pt idx="152">
                  <c:v>10177.66</c:v>
                </c:pt>
                <c:pt idx="153">
                  <c:v>10177.700000000001</c:v>
                </c:pt>
                <c:pt idx="154">
                  <c:v>10180.379999999999</c:v>
                </c:pt>
                <c:pt idx="155">
                  <c:v>10184.31</c:v>
                </c:pt>
                <c:pt idx="156">
                  <c:v>10189.76</c:v>
                </c:pt>
                <c:pt idx="157">
                  <c:v>10193.209999999999</c:v>
                </c:pt>
                <c:pt idx="158">
                  <c:v>10196.36</c:v>
                </c:pt>
                <c:pt idx="159">
                  <c:v>10199.67</c:v>
                </c:pt>
                <c:pt idx="160">
                  <c:v>10201.11</c:v>
                </c:pt>
                <c:pt idx="161">
                  <c:v>10203.07</c:v>
                </c:pt>
                <c:pt idx="162">
                  <c:v>10206.17</c:v>
                </c:pt>
                <c:pt idx="163">
                  <c:v>10210.91</c:v>
                </c:pt>
                <c:pt idx="164">
                  <c:v>10216.34</c:v>
                </c:pt>
                <c:pt idx="165">
                  <c:v>10220.719999999999</c:v>
                </c:pt>
                <c:pt idx="166">
                  <c:v>10229.48</c:v>
                </c:pt>
                <c:pt idx="167">
                  <c:v>10253.77</c:v>
                </c:pt>
                <c:pt idx="168">
                  <c:v>10198.040000000001</c:v>
                </c:pt>
                <c:pt idx="169">
                  <c:v>10198.040000000001</c:v>
                </c:pt>
                <c:pt idx="170">
                  <c:v>10195.56</c:v>
                </c:pt>
                <c:pt idx="171">
                  <c:v>10192.549999999999</c:v>
                </c:pt>
                <c:pt idx="172">
                  <c:v>10189.85</c:v>
                </c:pt>
                <c:pt idx="173">
                  <c:v>10187.35</c:v>
                </c:pt>
                <c:pt idx="174">
                  <c:v>10186.969999999999</c:v>
                </c:pt>
                <c:pt idx="175">
                  <c:v>10186.59</c:v>
                </c:pt>
                <c:pt idx="176">
                  <c:v>10185.56</c:v>
                </c:pt>
                <c:pt idx="177">
                  <c:v>10185.33</c:v>
                </c:pt>
                <c:pt idx="178">
                  <c:v>10186.48</c:v>
                </c:pt>
                <c:pt idx="179">
                  <c:v>10186.780000000001</c:v>
                </c:pt>
                <c:pt idx="180">
                  <c:v>10188.11</c:v>
                </c:pt>
                <c:pt idx="181">
                  <c:v>10187.98</c:v>
                </c:pt>
                <c:pt idx="182">
                  <c:v>10187.98</c:v>
                </c:pt>
                <c:pt idx="183">
                  <c:v>10188.16</c:v>
                </c:pt>
                <c:pt idx="184">
                  <c:v>10190.18</c:v>
                </c:pt>
                <c:pt idx="185">
                  <c:v>10190.379999999999</c:v>
                </c:pt>
                <c:pt idx="186">
                  <c:v>10192.23</c:v>
                </c:pt>
                <c:pt idx="187">
                  <c:v>10194.540000000001</c:v>
                </c:pt>
                <c:pt idx="188">
                  <c:v>10197.370000000001</c:v>
                </c:pt>
                <c:pt idx="189">
                  <c:v>10199.549999999999</c:v>
                </c:pt>
                <c:pt idx="190">
                  <c:v>10202.69</c:v>
                </c:pt>
                <c:pt idx="191">
                  <c:v>10207.719999999999</c:v>
                </c:pt>
                <c:pt idx="192">
                  <c:v>10209.58</c:v>
                </c:pt>
                <c:pt idx="193">
                  <c:v>10213.5</c:v>
                </c:pt>
                <c:pt idx="194">
                  <c:v>10214.52</c:v>
                </c:pt>
                <c:pt idx="195">
                  <c:v>10216.16</c:v>
                </c:pt>
                <c:pt idx="196">
                  <c:v>10218.16</c:v>
                </c:pt>
                <c:pt idx="197">
                  <c:v>10222.6</c:v>
                </c:pt>
                <c:pt idx="198">
                  <c:v>10222.73</c:v>
                </c:pt>
                <c:pt idx="199">
                  <c:v>10224.89</c:v>
                </c:pt>
                <c:pt idx="200">
                  <c:v>10228.549999999999</c:v>
                </c:pt>
                <c:pt idx="201">
                  <c:v>10230.780000000001</c:v>
                </c:pt>
                <c:pt idx="202">
                  <c:v>10235.52</c:v>
                </c:pt>
                <c:pt idx="203">
                  <c:v>10236.469999999999</c:v>
                </c:pt>
                <c:pt idx="204">
                  <c:v>10238.84</c:v>
                </c:pt>
                <c:pt idx="205">
                  <c:v>10238.98</c:v>
                </c:pt>
                <c:pt idx="206">
                  <c:v>10241.18</c:v>
                </c:pt>
                <c:pt idx="207">
                  <c:v>10249.280000000001</c:v>
                </c:pt>
                <c:pt idx="208">
                  <c:v>10248.35</c:v>
                </c:pt>
                <c:pt idx="209">
                  <c:v>10248.16</c:v>
                </c:pt>
                <c:pt idx="210">
                  <c:v>10249.26</c:v>
                </c:pt>
                <c:pt idx="211">
                  <c:v>10250.799999999999</c:v>
                </c:pt>
                <c:pt idx="212">
                  <c:v>10249.709999999999</c:v>
                </c:pt>
                <c:pt idx="213">
                  <c:v>10248.9</c:v>
                </c:pt>
                <c:pt idx="214">
                  <c:v>10251.280000000001</c:v>
                </c:pt>
                <c:pt idx="215">
                  <c:v>10251.870000000001</c:v>
                </c:pt>
                <c:pt idx="216">
                  <c:v>10252.19</c:v>
                </c:pt>
                <c:pt idx="217">
                  <c:v>10250.99</c:v>
                </c:pt>
                <c:pt idx="218">
                  <c:v>10246.99</c:v>
                </c:pt>
                <c:pt idx="219">
                  <c:v>10244.82</c:v>
                </c:pt>
                <c:pt idx="220">
                  <c:v>10244.11</c:v>
                </c:pt>
                <c:pt idx="221">
                  <c:v>10243.52</c:v>
                </c:pt>
                <c:pt idx="222">
                  <c:v>10244.780000000001</c:v>
                </c:pt>
                <c:pt idx="223">
                  <c:v>10246.09</c:v>
                </c:pt>
                <c:pt idx="224">
                  <c:v>10257.255000000001</c:v>
                </c:pt>
                <c:pt idx="225">
                  <c:v>10224.620000000001</c:v>
                </c:pt>
                <c:pt idx="226">
                  <c:v>10229.08</c:v>
                </c:pt>
                <c:pt idx="227">
                  <c:v>10229.299999999999</c:v>
                </c:pt>
                <c:pt idx="228">
                  <c:v>10231.299999999999</c:v>
                </c:pt>
                <c:pt idx="229">
                  <c:v>10231.4</c:v>
                </c:pt>
                <c:pt idx="230">
                  <c:v>10233.280000000001</c:v>
                </c:pt>
                <c:pt idx="231">
                  <c:v>10235.09</c:v>
                </c:pt>
                <c:pt idx="232">
                  <c:v>10235.280000000001</c:v>
                </c:pt>
                <c:pt idx="233">
                  <c:v>10236.44</c:v>
                </c:pt>
                <c:pt idx="234">
                  <c:v>10242.31</c:v>
                </c:pt>
                <c:pt idx="235">
                  <c:v>10245.41</c:v>
                </c:pt>
                <c:pt idx="236">
                  <c:v>10244.84</c:v>
                </c:pt>
                <c:pt idx="237">
                  <c:v>10244.67</c:v>
                </c:pt>
                <c:pt idx="238">
                  <c:v>10245.59</c:v>
                </c:pt>
                <c:pt idx="239">
                  <c:v>10240.959999999999</c:v>
                </c:pt>
                <c:pt idx="240">
                  <c:v>10237.709999999999</c:v>
                </c:pt>
                <c:pt idx="241">
                  <c:v>10234.84</c:v>
                </c:pt>
                <c:pt idx="242">
                  <c:v>10231.6</c:v>
                </c:pt>
                <c:pt idx="243">
                  <c:v>10226.450000000001</c:v>
                </c:pt>
                <c:pt idx="244">
                  <c:v>10221.43</c:v>
                </c:pt>
                <c:pt idx="245">
                  <c:v>10221.700000000001</c:v>
                </c:pt>
                <c:pt idx="246">
                  <c:v>10226.66</c:v>
                </c:pt>
                <c:pt idx="247">
                  <c:v>10229.36</c:v>
                </c:pt>
                <c:pt idx="248">
                  <c:v>10233.44</c:v>
                </c:pt>
                <c:pt idx="249">
                  <c:v>10241.11</c:v>
                </c:pt>
                <c:pt idx="250">
                  <c:v>10249.870000000001</c:v>
                </c:pt>
                <c:pt idx="251">
                  <c:v>10256.93</c:v>
                </c:pt>
                <c:pt idx="252">
                  <c:v>10262.94</c:v>
                </c:pt>
                <c:pt idx="253">
                  <c:v>10271.27</c:v>
                </c:pt>
                <c:pt idx="254">
                  <c:v>10277.48</c:v>
                </c:pt>
                <c:pt idx="255">
                  <c:v>10282.57</c:v>
                </c:pt>
                <c:pt idx="256">
                  <c:v>10286.23</c:v>
                </c:pt>
                <c:pt idx="257">
                  <c:v>10290.06</c:v>
                </c:pt>
                <c:pt idx="258">
                  <c:v>10292.280000000001</c:v>
                </c:pt>
                <c:pt idx="259">
                  <c:v>10294.700000000001</c:v>
                </c:pt>
                <c:pt idx="260">
                  <c:v>10296.120000000001</c:v>
                </c:pt>
                <c:pt idx="261">
                  <c:v>10297.34</c:v>
                </c:pt>
                <c:pt idx="262">
                  <c:v>10298.66</c:v>
                </c:pt>
                <c:pt idx="263">
                  <c:v>10299</c:v>
                </c:pt>
                <c:pt idx="264">
                  <c:v>10299.030000000001</c:v>
                </c:pt>
                <c:pt idx="265">
                  <c:v>10298.049999999999</c:v>
                </c:pt>
                <c:pt idx="266">
                  <c:v>10296.69</c:v>
                </c:pt>
                <c:pt idx="267">
                  <c:v>10295.42</c:v>
                </c:pt>
                <c:pt idx="268">
                  <c:v>10294.26</c:v>
                </c:pt>
                <c:pt idx="269">
                  <c:v>10293.25</c:v>
                </c:pt>
                <c:pt idx="270">
                  <c:v>10292.06</c:v>
                </c:pt>
                <c:pt idx="271">
                  <c:v>10290.68</c:v>
                </c:pt>
                <c:pt idx="272">
                  <c:v>10289.959999999999</c:v>
                </c:pt>
                <c:pt idx="273">
                  <c:v>10289.18</c:v>
                </c:pt>
                <c:pt idx="274">
                  <c:v>10288.61</c:v>
                </c:pt>
                <c:pt idx="275">
                  <c:v>10288.33</c:v>
                </c:pt>
                <c:pt idx="276">
                  <c:v>10288.14</c:v>
                </c:pt>
                <c:pt idx="277">
                  <c:v>10288.030000000001</c:v>
                </c:pt>
                <c:pt idx="278">
                  <c:v>10289.23</c:v>
                </c:pt>
                <c:pt idx="279">
                  <c:v>10289.370000000001</c:v>
                </c:pt>
                <c:pt idx="280">
                  <c:v>10290.56</c:v>
                </c:pt>
                <c:pt idx="281">
                  <c:v>10291.52</c:v>
                </c:pt>
                <c:pt idx="282">
                  <c:v>10296.19</c:v>
                </c:pt>
                <c:pt idx="283">
                  <c:v>10299.65</c:v>
                </c:pt>
                <c:pt idx="284">
                  <c:v>10301.94</c:v>
                </c:pt>
                <c:pt idx="285">
                  <c:v>10301.959999999999</c:v>
                </c:pt>
                <c:pt idx="286">
                  <c:v>10301.549999999999</c:v>
                </c:pt>
                <c:pt idx="287">
                  <c:v>10301</c:v>
                </c:pt>
                <c:pt idx="288">
                  <c:v>10300.73</c:v>
                </c:pt>
                <c:pt idx="289">
                  <c:v>10300.33</c:v>
                </c:pt>
                <c:pt idx="290">
                  <c:v>10299.07</c:v>
                </c:pt>
                <c:pt idx="291">
                  <c:v>10298.81</c:v>
                </c:pt>
                <c:pt idx="292">
                  <c:v>10298.36</c:v>
                </c:pt>
                <c:pt idx="293">
                  <c:v>10296.66</c:v>
                </c:pt>
                <c:pt idx="294">
                  <c:v>10296.18</c:v>
                </c:pt>
                <c:pt idx="295">
                  <c:v>10295.719999999999</c:v>
                </c:pt>
                <c:pt idx="296">
                  <c:v>10295.51</c:v>
                </c:pt>
                <c:pt idx="297">
                  <c:v>10295.33</c:v>
                </c:pt>
                <c:pt idx="298">
                  <c:v>10294.17</c:v>
                </c:pt>
                <c:pt idx="299">
                  <c:v>10293.85</c:v>
                </c:pt>
                <c:pt idx="300">
                  <c:v>10293.469999999999</c:v>
                </c:pt>
                <c:pt idx="301">
                  <c:v>10293.08</c:v>
                </c:pt>
                <c:pt idx="302">
                  <c:v>10292.44</c:v>
                </c:pt>
                <c:pt idx="303">
                  <c:v>10291.74</c:v>
                </c:pt>
                <c:pt idx="304">
                  <c:v>10291.34</c:v>
                </c:pt>
                <c:pt idx="305">
                  <c:v>10291.379999999999</c:v>
                </c:pt>
                <c:pt idx="306">
                  <c:v>10290.36</c:v>
                </c:pt>
                <c:pt idx="307">
                  <c:v>10290.370000000001</c:v>
                </c:pt>
                <c:pt idx="308">
                  <c:v>10290.450000000001</c:v>
                </c:pt>
                <c:pt idx="309">
                  <c:v>10290.450000000001</c:v>
                </c:pt>
                <c:pt idx="310">
                  <c:v>10290.07</c:v>
                </c:pt>
                <c:pt idx="311">
                  <c:v>10290.06</c:v>
                </c:pt>
                <c:pt idx="312">
                  <c:v>10289.780000000001</c:v>
                </c:pt>
                <c:pt idx="313">
                  <c:v>10289.48</c:v>
                </c:pt>
                <c:pt idx="314">
                  <c:v>10289.5</c:v>
                </c:pt>
                <c:pt idx="315">
                  <c:v>10287.950000000001</c:v>
                </c:pt>
                <c:pt idx="316">
                  <c:v>10287.56</c:v>
                </c:pt>
                <c:pt idx="317">
                  <c:v>10288.41</c:v>
                </c:pt>
                <c:pt idx="318">
                  <c:v>10287.950000000001</c:v>
                </c:pt>
                <c:pt idx="319">
                  <c:v>10287.89</c:v>
                </c:pt>
                <c:pt idx="320">
                  <c:v>10288.02</c:v>
                </c:pt>
                <c:pt idx="321">
                  <c:v>10288.14</c:v>
                </c:pt>
                <c:pt idx="322">
                  <c:v>10288.35</c:v>
                </c:pt>
                <c:pt idx="323">
                  <c:v>10288.4</c:v>
                </c:pt>
                <c:pt idx="324">
                  <c:v>10287.52</c:v>
                </c:pt>
                <c:pt idx="325">
                  <c:v>10288.07</c:v>
                </c:pt>
                <c:pt idx="326">
                  <c:v>10289.35</c:v>
                </c:pt>
                <c:pt idx="327">
                  <c:v>10289.68</c:v>
                </c:pt>
                <c:pt idx="328">
                  <c:v>10292.07</c:v>
                </c:pt>
                <c:pt idx="329">
                  <c:v>10294.709999999999</c:v>
                </c:pt>
                <c:pt idx="330">
                  <c:v>10297.64</c:v>
                </c:pt>
                <c:pt idx="331">
                  <c:v>10301.57</c:v>
                </c:pt>
                <c:pt idx="332">
                  <c:v>10300.31</c:v>
                </c:pt>
                <c:pt idx="333">
                  <c:v>10300.870000000001</c:v>
                </c:pt>
                <c:pt idx="334">
                  <c:v>10303.61</c:v>
                </c:pt>
                <c:pt idx="335">
                  <c:v>10300.23</c:v>
                </c:pt>
                <c:pt idx="336">
                  <c:v>10299.43</c:v>
                </c:pt>
                <c:pt idx="337">
                  <c:v>10305.94</c:v>
                </c:pt>
                <c:pt idx="338">
                  <c:v>10307.84</c:v>
                </c:pt>
                <c:pt idx="339">
                  <c:v>10308.56</c:v>
                </c:pt>
                <c:pt idx="340">
                  <c:v>10313.219999999999</c:v>
                </c:pt>
                <c:pt idx="341">
                  <c:v>10313.14</c:v>
                </c:pt>
                <c:pt idx="342">
                  <c:v>10313.86</c:v>
                </c:pt>
                <c:pt idx="343">
                  <c:v>10316.35</c:v>
                </c:pt>
                <c:pt idx="344">
                  <c:v>10319.08</c:v>
                </c:pt>
                <c:pt idx="345">
                  <c:v>10316.6</c:v>
                </c:pt>
                <c:pt idx="346">
                  <c:v>10314.129999999999</c:v>
                </c:pt>
                <c:pt idx="347">
                  <c:v>10315.23</c:v>
                </c:pt>
                <c:pt idx="348">
                  <c:v>10317.620000000001</c:v>
                </c:pt>
                <c:pt idx="349">
                  <c:v>10319.65</c:v>
                </c:pt>
                <c:pt idx="350">
                  <c:v>10319.02</c:v>
                </c:pt>
                <c:pt idx="351">
                  <c:v>10320.530000000001</c:v>
                </c:pt>
                <c:pt idx="352">
                  <c:v>10320.66</c:v>
                </c:pt>
                <c:pt idx="353">
                  <c:v>10320.790000000001</c:v>
                </c:pt>
                <c:pt idx="354">
                  <c:v>10321.049999999999</c:v>
                </c:pt>
                <c:pt idx="355">
                  <c:v>10322.200000000001</c:v>
                </c:pt>
                <c:pt idx="356">
                  <c:v>10323.06</c:v>
                </c:pt>
                <c:pt idx="357">
                  <c:v>10324.280000000001</c:v>
                </c:pt>
                <c:pt idx="358">
                  <c:v>10321.780000000001</c:v>
                </c:pt>
                <c:pt idx="359">
                  <c:v>10320.44</c:v>
                </c:pt>
                <c:pt idx="360">
                  <c:v>10320.91</c:v>
                </c:pt>
                <c:pt idx="361">
                  <c:v>10323.09</c:v>
                </c:pt>
                <c:pt idx="362">
                  <c:v>10324.709999999999</c:v>
                </c:pt>
                <c:pt idx="363">
                  <c:v>10326.09</c:v>
                </c:pt>
                <c:pt idx="364">
                  <c:v>10326.69</c:v>
                </c:pt>
                <c:pt idx="365">
                  <c:v>10327.34</c:v>
                </c:pt>
                <c:pt idx="366">
                  <c:v>10327.700000000001</c:v>
                </c:pt>
                <c:pt idx="367">
                  <c:v>10326.23</c:v>
                </c:pt>
                <c:pt idx="368">
                  <c:v>10325.5</c:v>
                </c:pt>
                <c:pt idx="369">
                  <c:v>10325.08</c:v>
                </c:pt>
                <c:pt idx="370">
                  <c:v>10322.969999999999</c:v>
                </c:pt>
                <c:pt idx="371">
                  <c:v>10322.86</c:v>
                </c:pt>
                <c:pt idx="372">
                  <c:v>10322.06</c:v>
                </c:pt>
                <c:pt idx="373">
                  <c:v>10320.469999999999</c:v>
                </c:pt>
                <c:pt idx="374">
                  <c:v>10320.1</c:v>
                </c:pt>
                <c:pt idx="375">
                  <c:v>10319.44</c:v>
                </c:pt>
                <c:pt idx="376">
                  <c:v>10318.15</c:v>
                </c:pt>
                <c:pt idx="377">
                  <c:v>10316.52</c:v>
                </c:pt>
                <c:pt idx="378">
                  <c:v>10314.780000000001</c:v>
                </c:pt>
                <c:pt idx="379">
                  <c:v>10312.94</c:v>
                </c:pt>
                <c:pt idx="380">
                  <c:v>10311.459999999999</c:v>
                </c:pt>
                <c:pt idx="381">
                  <c:v>10310.24</c:v>
                </c:pt>
                <c:pt idx="382">
                  <c:v>10309</c:v>
                </c:pt>
                <c:pt idx="383">
                  <c:v>10307.36</c:v>
                </c:pt>
                <c:pt idx="384">
                  <c:v>10304.98</c:v>
                </c:pt>
                <c:pt idx="385">
                  <c:v>10303.06</c:v>
                </c:pt>
                <c:pt idx="386">
                  <c:v>10301.14</c:v>
                </c:pt>
                <c:pt idx="387">
                  <c:v>10299.52</c:v>
                </c:pt>
                <c:pt idx="388">
                  <c:v>10297.08</c:v>
                </c:pt>
                <c:pt idx="389">
                  <c:v>10294.780000000001</c:v>
                </c:pt>
                <c:pt idx="390">
                  <c:v>10292.74</c:v>
                </c:pt>
                <c:pt idx="391">
                  <c:v>10290.82</c:v>
                </c:pt>
                <c:pt idx="392">
                  <c:v>10289.370000000001</c:v>
                </c:pt>
                <c:pt idx="393">
                  <c:v>10286.98</c:v>
                </c:pt>
                <c:pt idx="394">
                  <c:v>10285.25</c:v>
                </c:pt>
                <c:pt idx="395">
                  <c:v>10283.209999999999</c:v>
                </c:pt>
                <c:pt idx="396">
                  <c:v>10281.91</c:v>
                </c:pt>
                <c:pt idx="397">
                  <c:v>10279.11</c:v>
                </c:pt>
                <c:pt idx="398">
                  <c:v>10277.73</c:v>
                </c:pt>
                <c:pt idx="399">
                  <c:v>10276.030000000001</c:v>
                </c:pt>
                <c:pt idx="400">
                  <c:v>10274.35</c:v>
                </c:pt>
                <c:pt idx="401">
                  <c:v>10271.959999999999</c:v>
                </c:pt>
                <c:pt idx="402">
                  <c:v>10269.25</c:v>
                </c:pt>
                <c:pt idx="403">
                  <c:v>10267.66</c:v>
                </c:pt>
                <c:pt idx="404">
                  <c:v>10265.879999999999</c:v>
                </c:pt>
                <c:pt idx="405">
                  <c:v>10263.620000000001</c:v>
                </c:pt>
                <c:pt idx="406">
                  <c:v>10260.91</c:v>
                </c:pt>
                <c:pt idx="407">
                  <c:v>10259.23</c:v>
                </c:pt>
                <c:pt idx="408">
                  <c:v>10257.049999999999</c:v>
                </c:pt>
                <c:pt idx="409">
                  <c:v>10254.66</c:v>
                </c:pt>
                <c:pt idx="410">
                  <c:v>10252.56</c:v>
                </c:pt>
                <c:pt idx="411">
                  <c:v>10250.35</c:v>
                </c:pt>
                <c:pt idx="412">
                  <c:v>10248.67</c:v>
                </c:pt>
                <c:pt idx="413">
                  <c:v>10246.44</c:v>
                </c:pt>
                <c:pt idx="414">
                  <c:v>10243.85</c:v>
                </c:pt>
                <c:pt idx="415">
                  <c:v>10242.18</c:v>
                </c:pt>
                <c:pt idx="416">
                  <c:v>10239.56</c:v>
                </c:pt>
                <c:pt idx="417">
                  <c:v>10237.290000000001</c:v>
                </c:pt>
                <c:pt idx="418">
                  <c:v>10234.66</c:v>
                </c:pt>
                <c:pt idx="419">
                  <c:v>10232.799999999999</c:v>
                </c:pt>
                <c:pt idx="420">
                  <c:v>10230.370000000001</c:v>
                </c:pt>
                <c:pt idx="421">
                  <c:v>10228.290000000001</c:v>
                </c:pt>
                <c:pt idx="422">
                  <c:v>10225.82</c:v>
                </c:pt>
                <c:pt idx="423">
                  <c:v>10223.879999999999</c:v>
                </c:pt>
                <c:pt idx="424">
                  <c:v>10222.01</c:v>
                </c:pt>
                <c:pt idx="425">
                  <c:v>10220.36</c:v>
                </c:pt>
                <c:pt idx="426">
                  <c:v>10218.09</c:v>
                </c:pt>
                <c:pt idx="427">
                  <c:v>10216</c:v>
                </c:pt>
                <c:pt idx="428">
                  <c:v>10214.11</c:v>
                </c:pt>
                <c:pt idx="429">
                  <c:v>10211.89</c:v>
                </c:pt>
                <c:pt idx="430">
                  <c:v>10210.11</c:v>
                </c:pt>
                <c:pt idx="431">
                  <c:v>10208.24</c:v>
                </c:pt>
                <c:pt idx="432">
                  <c:v>10206.290000000001</c:v>
                </c:pt>
                <c:pt idx="433">
                  <c:v>10204.31</c:v>
                </c:pt>
                <c:pt idx="434">
                  <c:v>10202.799999999999</c:v>
                </c:pt>
                <c:pt idx="435">
                  <c:v>10201.51</c:v>
                </c:pt>
                <c:pt idx="436">
                  <c:v>10199.57</c:v>
                </c:pt>
                <c:pt idx="437">
                  <c:v>10197.42</c:v>
                </c:pt>
                <c:pt idx="438">
                  <c:v>10195.86</c:v>
                </c:pt>
                <c:pt idx="439">
                  <c:v>10194.549999999999</c:v>
                </c:pt>
                <c:pt idx="440">
                  <c:v>10192.75</c:v>
                </c:pt>
                <c:pt idx="441">
                  <c:v>10191.629999999999</c:v>
                </c:pt>
                <c:pt idx="442">
                  <c:v>10190.700000000001</c:v>
                </c:pt>
                <c:pt idx="443">
                  <c:v>10189.06</c:v>
                </c:pt>
                <c:pt idx="444">
                  <c:v>10187.719999999999</c:v>
                </c:pt>
                <c:pt idx="445">
                  <c:v>10184.9</c:v>
                </c:pt>
                <c:pt idx="446">
                  <c:v>10180.84</c:v>
                </c:pt>
                <c:pt idx="447">
                  <c:v>10170.27</c:v>
                </c:pt>
                <c:pt idx="448">
                  <c:v>10141.719999999999</c:v>
                </c:pt>
              </c:numCache>
            </c:numRef>
          </c:yVal>
          <c:smooth val="1"/>
          <c:extLst xmlns:c16r2="http://schemas.microsoft.com/office/drawing/2015/06/chart">
            <c:ext xmlns:c16="http://schemas.microsoft.com/office/drawing/2014/chart" uri="{C3380CC4-5D6E-409C-BE32-E72D297353CC}">
              <c16:uniqueId val="{00000005-BBD3-4745-82FB-22121A8BB582}"/>
            </c:ext>
          </c:extLst>
        </c:ser>
        <c:ser>
          <c:idx val="6"/>
          <c:order val="6"/>
          <c:tx>
            <c:strRef>
              <c:f>水平场均匀性!$K$23</c:f>
              <c:strCache>
                <c:ptCount val="1"/>
                <c:pt idx="0">
                  <c:v>X=-0</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水平场均匀性!$K$154:$K$602</c:f>
              <c:numCache>
                <c:formatCode>General</c:formatCode>
                <c:ptCount val="449"/>
                <c:pt idx="0">
                  <c:v>9994.4500000000007</c:v>
                </c:pt>
                <c:pt idx="1">
                  <c:v>10024.08</c:v>
                </c:pt>
                <c:pt idx="2">
                  <c:v>10035.85</c:v>
                </c:pt>
                <c:pt idx="3">
                  <c:v>10042.219999999999</c:v>
                </c:pt>
                <c:pt idx="4">
                  <c:v>10045.209999999999</c:v>
                </c:pt>
                <c:pt idx="5">
                  <c:v>10047.870000000001</c:v>
                </c:pt>
                <c:pt idx="6">
                  <c:v>10051.9</c:v>
                </c:pt>
                <c:pt idx="7">
                  <c:v>10054.5</c:v>
                </c:pt>
                <c:pt idx="8">
                  <c:v>10054.98</c:v>
                </c:pt>
                <c:pt idx="9">
                  <c:v>10054.93</c:v>
                </c:pt>
                <c:pt idx="10">
                  <c:v>10051.549999999999</c:v>
                </c:pt>
                <c:pt idx="11">
                  <c:v>10048.709999999999</c:v>
                </c:pt>
                <c:pt idx="12">
                  <c:v>10045.5</c:v>
                </c:pt>
                <c:pt idx="13">
                  <c:v>10045.58</c:v>
                </c:pt>
                <c:pt idx="14">
                  <c:v>10048.59</c:v>
                </c:pt>
                <c:pt idx="15">
                  <c:v>10050.299999999999</c:v>
                </c:pt>
                <c:pt idx="16">
                  <c:v>10051.459999999999</c:v>
                </c:pt>
                <c:pt idx="17">
                  <c:v>10052.08</c:v>
                </c:pt>
                <c:pt idx="18">
                  <c:v>10051.870000000001</c:v>
                </c:pt>
                <c:pt idx="19">
                  <c:v>10051.719999999999</c:v>
                </c:pt>
                <c:pt idx="20">
                  <c:v>10051.51</c:v>
                </c:pt>
                <c:pt idx="21">
                  <c:v>10051.620000000001</c:v>
                </c:pt>
                <c:pt idx="22">
                  <c:v>10051.9</c:v>
                </c:pt>
                <c:pt idx="23">
                  <c:v>10051.93</c:v>
                </c:pt>
                <c:pt idx="24">
                  <c:v>10050.89</c:v>
                </c:pt>
                <c:pt idx="25">
                  <c:v>10054.540000000001</c:v>
                </c:pt>
                <c:pt idx="26">
                  <c:v>10060.24</c:v>
                </c:pt>
                <c:pt idx="27">
                  <c:v>10064.39</c:v>
                </c:pt>
                <c:pt idx="28">
                  <c:v>10067.25</c:v>
                </c:pt>
                <c:pt idx="29">
                  <c:v>10072.040000000001</c:v>
                </c:pt>
                <c:pt idx="30">
                  <c:v>10074.99</c:v>
                </c:pt>
                <c:pt idx="31">
                  <c:v>10076.370000000001</c:v>
                </c:pt>
                <c:pt idx="32">
                  <c:v>10075.459999999999</c:v>
                </c:pt>
                <c:pt idx="33">
                  <c:v>10075.280000000001</c:v>
                </c:pt>
                <c:pt idx="34">
                  <c:v>10077.719999999999</c:v>
                </c:pt>
                <c:pt idx="35">
                  <c:v>10081.44</c:v>
                </c:pt>
                <c:pt idx="36">
                  <c:v>10086.93</c:v>
                </c:pt>
                <c:pt idx="37">
                  <c:v>10091.51</c:v>
                </c:pt>
                <c:pt idx="38">
                  <c:v>10093.780000000001</c:v>
                </c:pt>
                <c:pt idx="39">
                  <c:v>10095.08</c:v>
                </c:pt>
                <c:pt idx="40">
                  <c:v>10097.64</c:v>
                </c:pt>
                <c:pt idx="41">
                  <c:v>10101.19</c:v>
                </c:pt>
                <c:pt idx="42">
                  <c:v>10108.11</c:v>
                </c:pt>
                <c:pt idx="43">
                  <c:v>10114.629999999999</c:v>
                </c:pt>
                <c:pt idx="44">
                  <c:v>10120.61</c:v>
                </c:pt>
                <c:pt idx="45">
                  <c:v>10125.91</c:v>
                </c:pt>
                <c:pt idx="46">
                  <c:v>10131.27</c:v>
                </c:pt>
                <c:pt idx="47">
                  <c:v>10140.219999999999</c:v>
                </c:pt>
                <c:pt idx="48">
                  <c:v>10151.27</c:v>
                </c:pt>
                <c:pt idx="49">
                  <c:v>10164.14</c:v>
                </c:pt>
                <c:pt idx="50">
                  <c:v>10176.85</c:v>
                </c:pt>
                <c:pt idx="51">
                  <c:v>10199.94</c:v>
                </c:pt>
                <c:pt idx="52">
                  <c:v>10241.290000000001</c:v>
                </c:pt>
                <c:pt idx="53">
                  <c:v>10115.030000000001</c:v>
                </c:pt>
                <c:pt idx="54">
                  <c:v>10090</c:v>
                </c:pt>
                <c:pt idx="55">
                  <c:v>10105.66</c:v>
                </c:pt>
                <c:pt idx="56">
                  <c:v>10108.959999999999</c:v>
                </c:pt>
                <c:pt idx="57">
                  <c:v>10106.61</c:v>
                </c:pt>
                <c:pt idx="58">
                  <c:v>10106.780000000001</c:v>
                </c:pt>
                <c:pt idx="59">
                  <c:v>10111.5</c:v>
                </c:pt>
                <c:pt idx="60">
                  <c:v>10117.76</c:v>
                </c:pt>
                <c:pt idx="61">
                  <c:v>10118.56</c:v>
                </c:pt>
                <c:pt idx="62">
                  <c:v>10118.91</c:v>
                </c:pt>
                <c:pt idx="63">
                  <c:v>10120.94</c:v>
                </c:pt>
                <c:pt idx="64">
                  <c:v>10127.67</c:v>
                </c:pt>
                <c:pt idx="65">
                  <c:v>10129.19</c:v>
                </c:pt>
                <c:pt idx="66">
                  <c:v>10131.85</c:v>
                </c:pt>
                <c:pt idx="67">
                  <c:v>10134.02</c:v>
                </c:pt>
                <c:pt idx="68">
                  <c:v>10139.280000000001</c:v>
                </c:pt>
                <c:pt idx="69">
                  <c:v>10142.23</c:v>
                </c:pt>
                <c:pt idx="70">
                  <c:v>10147.57</c:v>
                </c:pt>
                <c:pt idx="71">
                  <c:v>10149.219999999999</c:v>
                </c:pt>
                <c:pt idx="72">
                  <c:v>10145.94</c:v>
                </c:pt>
                <c:pt idx="73">
                  <c:v>10143.51</c:v>
                </c:pt>
                <c:pt idx="74">
                  <c:v>10143.58</c:v>
                </c:pt>
                <c:pt idx="75">
                  <c:v>10142.36</c:v>
                </c:pt>
                <c:pt idx="76">
                  <c:v>10138.75</c:v>
                </c:pt>
                <c:pt idx="77">
                  <c:v>10130.959999999999</c:v>
                </c:pt>
                <c:pt idx="78">
                  <c:v>10128.299999999999</c:v>
                </c:pt>
                <c:pt idx="79">
                  <c:v>10128.44</c:v>
                </c:pt>
                <c:pt idx="80">
                  <c:v>10131.58</c:v>
                </c:pt>
                <c:pt idx="81">
                  <c:v>10131.25</c:v>
                </c:pt>
                <c:pt idx="82">
                  <c:v>10129.58</c:v>
                </c:pt>
                <c:pt idx="83">
                  <c:v>10127.620000000001</c:v>
                </c:pt>
                <c:pt idx="84">
                  <c:v>10126.35</c:v>
                </c:pt>
                <c:pt idx="85">
                  <c:v>10127.6</c:v>
                </c:pt>
                <c:pt idx="86">
                  <c:v>10131.07</c:v>
                </c:pt>
                <c:pt idx="87">
                  <c:v>10135.15</c:v>
                </c:pt>
                <c:pt idx="88">
                  <c:v>10137.450000000001</c:v>
                </c:pt>
                <c:pt idx="89">
                  <c:v>10143.459999999999</c:v>
                </c:pt>
                <c:pt idx="90">
                  <c:v>10142.040000000001</c:v>
                </c:pt>
                <c:pt idx="91">
                  <c:v>10142.129999999999</c:v>
                </c:pt>
                <c:pt idx="92">
                  <c:v>10142.469999999999</c:v>
                </c:pt>
                <c:pt idx="93">
                  <c:v>10147.65</c:v>
                </c:pt>
                <c:pt idx="94">
                  <c:v>10153.040000000001</c:v>
                </c:pt>
                <c:pt idx="95">
                  <c:v>10156.9</c:v>
                </c:pt>
                <c:pt idx="96">
                  <c:v>10161.969999999999</c:v>
                </c:pt>
                <c:pt idx="97">
                  <c:v>10170.41</c:v>
                </c:pt>
                <c:pt idx="98">
                  <c:v>10174.9</c:v>
                </c:pt>
                <c:pt idx="99">
                  <c:v>10180.64</c:v>
                </c:pt>
                <c:pt idx="100">
                  <c:v>10181.200000000001</c:v>
                </c:pt>
                <c:pt idx="101">
                  <c:v>10182.719999999999</c:v>
                </c:pt>
                <c:pt idx="102">
                  <c:v>10185.5</c:v>
                </c:pt>
                <c:pt idx="103">
                  <c:v>10189.76</c:v>
                </c:pt>
                <c:pt idx="104">
                  <c:v>10197.19</c:v>
                </c:pt>
                <c:pt idx="105">
                  <c:v>10203.41</c:v>
                </c:pt>
                <c:pt idx="106">
                  <c:v>10210.129999999999</c:v>
                </c:pt>
                <c:pt idx="107">
                  <c:v>10215.18</c:v>
                </c:pt>
                <c:pt idx="108">
                  <c:v>10220.129999999999</c:v>
                </c:pt>
                <c:pt idx="109">
                  <c:v>10234.74</c:v>
                </c:pt>
                <c:pt idx="110">
                  <c:v>10244.379999999999</c:v>
                </c:pt>
                <c:pt idx="111">
                  <c:v>10221.6</c:v>
                </c:pt>
                <c:pt idx="112">
                  <c:v>10212.86</c:v>
                </c:pt>
                <c:pt idx="113">
                  <c:v>10206.74</c:v>
                </c:pt>
                <c:pt idx="114">
                  <c:v>10203.030000000001</c:v>
                </c:pt>
                <c:pt idx="115">
                  <c:v>10200.06</c:v>
                </c:pt>
                <c:pt idx="116">
                  <c:v>10198.15</c:v>
                </c:pt>
                <c:pt idx="117">
                  <c:v>10194.44</c:v>
                </c:pt>
                <c:pt idx="118">
                  <c:v>10191.36</c:v>
                </c:pt>
                <c:pt idx="119">
                  <c:v>10190.91</c:v>
                </c:pt>
                <c:pt idx="120">
                  <c:v>10189.39</c:v>
                </c:pt>
                <c:pt idx="121">
                  <c:v>10189.620000000001</c:v>
                </c:pt>
                <c:pt idx="122">
                  <c:v>10189.82</c:v>
                </c:pt>
                <c:pt idx="123">
                  <c:v>10190.18</c:v>
                </c:pt>
                <c:pt idx="124">
                  <c:v>10190.02</c:v>
                </c:pt>
                <c:pt idx="125">
                  <c:v>10188.52</c:v>
                </c:pt>
                <c:pt idx="126">
                  <c:v>10186.58</c:v>
                </c:pt>
                <c:pt idx="127">
                  <c:v>10185.27</c:v>
                </c:pt>
                <c:pt idx="128">
                  <c:v>10183.98</c:v>
                </c:pt>
                <c:pt idx="129">
                  <c:v>10180.799999999999</c:v>
                </c:pt>
                <c:pt idx="130">
                  <c:v>10178.379999999999</c:v>
                </c:pt>
                <c:pt idx="131">
                  <c:v>10178.33</c:v>
                </c:pt>
                <c:pt idx="132">
                  <c:v>10175.64</c:v>
                </c:pt>
                <c:pt idx="133">
                  <c:v>10173.040000000001</c:v>
                </c:pt>
                <c:pt idx="134">
                  <c:v>10169.1</c:v>
                </c:pt>
                <c:pt idx="135">
                  <c:v>10166.799999999999</c:v>
                </c:pt>
                <c:pt idx="136">
                  <c:v>10166.379999999999</c:v>
                </c:pt>
                <c:pt idx="137">
                  <c:v>10166.06</c:v>
                </c:pt>
                <c:pt idx="138">
                  <c:v>10161.81</c:v>
                </c:pt>
                <c:pt idx="139">
                  <c:v>10158.98</c:v>
                </c:pt>
                <c:pt idx="140">
                  <c:v>10157.24</c:v>
                </c:pt>
                <c:pt idx="141">
                  <c:v>10155.959999999999</c:v>
                </c:pt>
                <c:pt idx="142">
                  <c:v>10155.780000000001</c:v>
                </c:pt>
                <c:pt idx="143">
                  <c:v>10155.93</c:v>
                </c:pt>
                <c:pt idx="144">
                  <c:v>10157.870000000001</c:v>
                </c:pt>
                <c:pt idx="145">
                  <c:v>10161.32</c:v>
                </c:pt>
                <c:pt idx="146">
                  <c:v>10167.379999999999</c:v>
                </c:pt>
                <c:pt idx="147">
                  <c:v>10169.83</c:v>
                </c:pt>
                <c:pt idx="148">
                  <c:v>10170.11</c:v>
                </c:pt>
                <c:pt idx="149">
                  <c:v>10171.61</c:v>
                </c:pt>
                <c:pt idx="150">
                  <c:v>10174.66</c:v>
                </c:pt>
                <c:pt idx="151">
                  <c:v>10178.629999999999</c:v>
                </c:pt>
                <c:pt idx="152">
                  <c:v>10181.24</c:v>
                </c:pt>
                <c:pt idx="153">
                  <c:v>10183.040000000001</c:v>
                </c:pt>
                <c:pt idx="154">
                  <c:v>10187.66</c:v>
                </c:pt>
                <c:pt idx="155">
                  <c:v>10192.35</c:v>
                </c:pt>
                <c:pt idx="156">
                  <c:v>10196.49</c:v>
                </c:pt>
                <c:pt idx="157">
                  <c:v>10197.76</c:v>
                </c:pt>
                <c:pt idx="158">
                  <c:v>10197.9</c:v>
                </c:pt>
                <c:pt idx="159">
                  <c:v>10201.81</c:v>
                </c:pt>
                <c:pt idx="160">
                  <c:v>10207.27</c:v>
                </c:pt>
                <c:pt idx="161">
                  <c:v>10210.06</c:v>
                </c:pt>
                <c:pt idx="162">
                  <c:v>10213.23</c:v>
                </c:pt>
                <c:pt idx="163">
                  <c:v>10218.83</c:v>
                </c:pt>
                <c:pt idx="164">
                  <c:v>10222.870000000001</c:v>
                </c:pt>
                <c:pt idx="165">
                  <c:v>10226.64</c:v>
                </c:pt>
                <c:pt idx="166">
                  <c:v>10236.65</c:v>
                </c:pt>
                <c:pt idx="167">
                  <c:v>10265.129999999999</c:v>
                </c:pt>
                <c:pt idx="168">
                  <c:v>10199.16</c:v>
                </c:pt>
                <c:pt idx="169">
                  <c:v>10201.799999999999</c:v>
                </c:pt>
                <c:pt idx="170">
                  <c:v>10200.33</c:v>
                </c:pt>
                <c:pt idx="171">
                  <c:v>10196.200000000001</c:v>
                </c:pt>
                <c:pt idx="172">
                  <c:v>10192.620000000001</c:v>
                </c:pt>
                <c:pt idx="173">
                  <c:v>10191</c:v>
                </c:pt>
                <c:pt idx="174">
                  <c:v>10189.530000000001</c:v>
                </c:pt>
                <c:pt idx="175">
                  <c:v>10189.11</c:v>
                </c:pt>
                <c:pt idx="176">
                  <c:v>10187.9</c:v>
                </c:pt>
                <c:pt idx="177">
                  <c:v>10187.629999999999</c:v>
                </c:pt>
                <c:pt idx="178">
                  <c:v>10188.9</c:v>
                </c:pt>
                <c:pt idx="179">
                  <c:v>10189.299999999999</c:v>
                </c:pt>
                <c:pt idx="180">
                  <c:v>10191.52</c:v>
                </c:pt>
                <c:pt idx="181">
                  <c:v>10190.52</c:v>
                </c:pt>
                <c:pt idx="182">
                  <c:v>10190.64</c:v>
                </c:pt>
                <c:pt idx="183">
                  <c:v>10191.06</c:v>
                </c:pt>
                <c:pt idx="184">
                  <c:v>10192.790000000001</c:v>
                </c:pt>
                <c:pt idx="185">
                  <c:v>10192.86</c:v>
                </c:pt>
                <c:pt idx="186">
                  <c:v>10193.91</c:v>
                </c:pt>
                <c:pt idx="187">
                  <c:v>10195.379999999999</c:v>
                </c:pt>
                <c:pt idx="188">
                  <c:v>10197.43</c:v>
                </c:pt>
                <c:pt idx="189">
                  <c:v>10198.83</c:v>
                </c:pt>
                <c:pt idx="190">
                  <c:v>10201.31</c:v>
                </c:pt>
                <c:pt idx="191">
                  <c:v>10206.43</c:v>
                </c:pt>
                <c:pt idx="192">
                  <c:v>10207.92</c:v>
                </c:pt>
                <c:pt idx="193">
                  <c:v>10210.129999999999</c:v>
                </c:pt>
                <c:pt idx="194">
                  <c:v>10212.17</c:v>
                </c:pt>
                <c:pt idx="195">
                  <c:v>10213.49</c:v>
                </c:pt>
                <c:pt idx="196">
                  <c:v>10213.790000000001</c:v>
                </c:pt>
                <c:pt idx="197">
                  <c:v>10216.959999999999</c:v>
                </c:pt>
                <c:pt idx="198">
                  <c:v>10217.049999999999</c:v>
                </c:pt>
                <c:pt idx="199">
                  <c:v>10218.82</c:v>
                </c:pt>
                <c:pt idx="200">
                  <c:v>10221.459999999999</c:v>
                </c:pt>
                <c:pt idx="201">
                  <c:v>10221.34</c:v>
                </c:pt>
                <c:pt idx="202">
                  <c:v>10224.76</c:v>
                </c:pt>
                <c:pt idx="203">
                  <c:v>10225.66</c:v>
                </c:pt>
                <c:pt idx="204">
                  <c:v>10226.879999999999</c:v>
                </c:pt>
                <c:pt idx="205">
                  <c:v>10229.08</c:v>
                </c:pt>
                <c:pt idx="206">
                  <c:v>10235.1</c:v>
                </c:pt>
                <c:pt idx="207">
                  <c:v>10243.25</c:v>
                </c:pt>
                <c:pt idx="208">
                  <c:v>10241.57</c:v>
                </c:pt>
                <c:pt idx="209">
                  <c:v>10240.209999999999</c:v>
                </c:pt>
                <c:pt idx="210">
                  <c:v>10242.24</c:v>
                </c:pt>
                <c:pt idx="211">
                  <c:v>10243.35</c:v>
                </c:pt>
                <c:pt idx="212">
                  <c:v>10242.48</c:v>
                </c:pt>
                <c:pt idx="213">
                  <c:v>10244.41</c:v>
                </c:pt>
                <c:pt idx="214">
                  <c:v>10247.290000000001</c:v>
                </c:pt>
                <c:pt idx="215">
                  <c:v>10249.25</c:v>
                </c:pt>
                <c:pt idx="216">
                  <c:v>10249.73</c:v>
                </c:pt>
                <c:pt idx="217">
                  <c:v>10251.24</c:v>
                </c:pt>
                <c:pt idx="218">
                  <c:v>10249.75</c:v>
                </c:pt>
                <c:pt idx="219">
                  <c:v>10248.549999999999</c:v>
                </c:pt>
                <c:pt idx="220">
                  <c:v>10248.99</c:v>
                </c:pt>
                <c:pt idx="221">
                  <c:v>10250.540000000001</c:v>
                </c:pt>
                <c:pt idx="222">
                  <c:v>10256.709999999999</c:v>
                </c:pt>
                <c:pt idx="223">
                  <c:v>10259.44</c:v>
                </c:pt>
                <c:pt idx="224">
                  <c:v>10267.76</c:v>
                </c:pt>
                <c:pt idx="225">
                  <c:v>10230.19</c:v>
                </c:pt>
                <c:pt idx="226">
                  <c:v>10235.81</c:v>
                </c:pt>
                <c:pt idx="227">
                  <c:v>10235.530000000001</c:v>
                </c:pt>
                <c:pt idx="228">
                  <c:v>10237.629999999999</c:v>
                </c:pt>
                <c:pt idx="229">
                  <c:v>10240.19</c:v>
                </c:pt>
                <c:pt idx="230">
                  <c:v>10243.040000000001</c:v>
                </c:pt>
                <c:pt idx="231">
                  <c:v>10244.27</c:v>
                </c:pt>
                <c:pt idx="232">
                  <c:v>10245.780000000001</c:v>
                </c:pt>
                <c:pt idx="233">
                  <c:v>10247.459999999999</c:v>
                </c:pt>
                <c:pt idx="234">
                  <c:v>10253.86</c:v>
                </c:pt>
                <c:pt idx="235">
                  <c:v>10258.94</c:v>
                </c:pt>
                <c:pt idx="236">
                  <c:v>10258.93</c:v>
                </c:pt>
                <c:pt idx="237">
                  <c:v>10260.43</c:v>
                </c:pt>
                <c:pt idx="238">
                  <c:v>10261.629999999999</c:v>
                </c:pt>
                <c:pt idx="239">
                  <c:v>10259.91</c:v>
                </c:pt>
                <c:pt idx="240">
                  <c:v>10259.16</c:v>
                </c:pt>
                <c:pt idx="241">
                  <c:v>10257.68</c:v>
                </c:pt>
                <c:pt idx="242">
                  <c:v>10254.31</c:v>
                </c:pt>
                <c:pt idx="243">
                  <c:v>10247.709999999999</c:v>
                </c:pt>
                <c:pt idx="244">
                  <c:v>10239.56</c:v>
                </c:pt>
                <c:pt idx="245">
                  <c:v>10233.52</c:v>
                </c:pt>
                <c:pt idx="246">
                  <c:v>10231.950000000001</c:v>
                </c:pt>
                <c:pt idx="247">
                  <c:v>10225.950000000001</c:v>
                </c:pt>
                <c:pt idx="248">
                  <c:v>10221.709999999999</c:v>
                </c:pt>
                <c:pt idx="249">
                  <c:v>10219.99</c:v>
                </c:pt>
                <c:pt idx="250">
                  <c:v>10218.200000000001</c:v>
                </c:pt>
                <c:pt idx="251">
                  <c:v>10215.23</c:v>
                </c:pt>
                <c:pt idx="252">
                  <c:v>10214.879999999999</c:v>
                </c:pt>
                <c:pt idx="253">
                  <c:v>10219.450000000001</c:v>
                </c:pt>
                <c:pt idx="254">
                  <c:v>10225.040000000001</c:v>
                </c:pt>
                <c:pt idx="255">
                  <c:v>10233.34</c:v>
                </c:pt>
                <c:pt idx="256">
                  <c:v>10242.549999999999</c:v>
                </c:pt>
                <c:pt idx="257">
                  <c:v>10253.15</c:v>
                </c:pt>
                <c:pt idx="258">
                  <c:v>10261.450000000001</c:v>
                </c:pt>
                <c:pt idx="259">
                  <c:v>10268.18</c:v>
                </c:pt>
                <c:pt idx="260">
                  <c:v>10276.64</c:v>
                </c:pt>
                <c:pt idx="261">
                  <c:v>10283.049999999999</c:v>
                </c:pt>
                <c:pt idx="262">
                  <c:v>10289.27</c:v>
                </c:pt>
                <c:pt idx="263">
                  <c:v>10293.42</c:v>
                </c:pt>
                <c:pt idx="264">
                  <c:v>10296.200000000001</c:v>
                </c:pt>
                <c:pt idx="265">
                  <c:v>10296.700000000001</c:v>
                </c:pt>
                <c:pt idx="266">
                  <c:v>10297.01</c:v>
                </c:pt>
                <c:pt idx="267">
                  <c:v>10295.68</c:v>
                </c:pt>
                <c:pt idx="268">
                  <c:v>10295.9</c:v>
                </c:pt>
                <c:pt idx="269">
                  <c:v>10293.18</c:v>
                </c:pt>
                <c:pt idx="270">
                  <c:v>10292.959999999999</c:v>
                </c:pt>
                <c:pt idx="271">
                  <c:v>10291.56</c:v>
                </c:pt>
                <c:pt idx="272">
                  <c:v>10290.92</c:v>
                </c:pt>
                <c:pt idx="273">
                  <c:v>10290.65</c:v>
                </c:pt>
                <c:pt idx="274">
                  <c:v>10289.459999999999</c:v>
                </c:pt>
                <c:pt idx="275">
                  <c:v>10289.23</c:v>
                </c:pt>
                <c:pt idx="276">
                  <c:v>10288.81</c:v>
                </c:pt>
                <c:pt idx="277">
                  <c:v>10288.549999999999</c:v>
                </c:pt>
                <c:pt idx="278">
                  <c:v>10289.77</c:v>
                </c:pt>
                <c:pt idx="279">
                  <c:v>10290.02</c:v>
                </c:pt>
                <c:pt idx="280">
                  <c:v>10291.31</c:v>
                </c:pt>
                <c:pt idx="281">
                  <c:v>10292.69</c:v>
                </c:pt>
                <c:pt idx="282">
                  <c:v>10298.31</c:v>
                </c:pt>
                <c:pt idx="283">
                  <c:v>10302.23</c:v>
                </c:pt>
                <c:pt idx="284">
                  <c:v>10305.14</c:v>
                </c:pt>
                <c:pt idx="285">
                  <c:v>10305.299999999999</c:v>
                </c:pt>
                <c:pt idx="286">
                  <c:v>10304.84</c:v>
                </c:pt>
                <c:pt idx="287">
                  <c:v>10303.950000000001</c:v>
                </c:pt>
                <c:pt idx="288">
                  <c:v>10303.530000000001</c:v>
                </c:pt>
                <c:pt idx="289">
                  <c:v>10303.040000000001</c:v>
                </c:pt>
                <c:pt idx="290">
                  <c:v>10301.790000000001</c:v>
                </c:pt>
                <c:pt idx="291">
                  <c:v>10301.36</c:v>
                </c:pt>
                <c:pt idx="292">
                  <c:v>10301.01</c:v>
                </c:pt>
                <c:pt idx="293">
                  <c:v>10299.42</c:v>
                </c:pt>
                <c:pt idx="294">
                  <c:v>10298.23</c:v>
                </c:pt>
                <c:pt idx="295">
                  <c:v>10297.84</c:v>
                </c:pt>
                <c:pt idx="296">
                  <c:v>10297.629999999999</c:v>
                </c:pt>
                <c:pt idx="297">
                  <c:v>10297.33</c:v>
                </c:pt>
                <c:pt idx="298">
                  <c:v>10296.31</c:v>
                </c:pt>
                <c:pt idx="299">
                  <c:v>10295.790000000001</c:v>
                </c:pt>
                <c:pt idx="300">
                  <c:v>10295.25</c:v>
                </c:pt>
                <c:pt idx="301">
                  <c:v>10294.700000000001</c:v>
                </c:pt>
                <c:pt idx="302">
                  <c:v>10294.01</c:v>
                </c:pt>
                <c:pt idx="303">
                  <c:v>10293.52</c:v>
                </c:pt>
                <c:pt idx="304">
                  <c:v>10293.09</c:v>
                </c:pt>
                <c:pt idx="305">
                  <c:v>10292.83</c:v>
                </c:pt>
                <c:pt idx="306">
                  <c:v>10292.4</c:v>
                </c:pt>
                <c:pt idx="307">
                  <c:v>10292.34</c:v>
                </c:pt>
                <c:pt idx="308">
                  <c:v>10292.39</c:v>
                </c:pt>
                <c:pt idx="309">
                  <c:v>10292.120000000001</c:v>
                </c:pt>
                <c:pt idx="310">
                  <c:v>10291.85</c:v>
                </c:pt>
                <c:pt idx="311">
                  <c:v>10291.790000000001</c:v>
                </c:pt>
                <c:pt idx="312">
                  <c:v>10291.540000000001</c:v>
                </c:pt>
                <c:pt idx="313">
                  <c:v>10291.18</c:v>
                </c:pt>
                <c:pt idx="314">
                  <c:v>10291.120000000001</c:v>
                </c:pt>
                <c:pt idx="315">
                  <c:v>10289.94</c:v>
                </c:pt>
                <c:pt idx="316">
                  <c:v>10290.030000000001</c:v>
                </c:pt>
                <c:pt idx="317">
                  <c:v>10290.209999999999</c:v>
                </c:pt>
                <c:pt idx="318">
                  <c:v>10289.81</c:v>
                </c:pt>
                <c:pt idx="319">
                  <c:v>10289.620000000001</c:v>
                </c:pt>
                <c:pt idx="320">
                  <c:v>10289.540000000001</c:v>
                </c:pt>
                <c:pt idx="321">
                  <c:v>10289.41</c:v>
                </c:pt>
                <c:pt idx="322">
                  <c:v>10289.49</c:v>
                </c:pt>
                <c:pt idx="323">
                  <c:v>10289.39</c:v>
                </c:pt>
                <c:pt idx="324">
                  <c:v>10289.14</c:v>
                </c:pt>
                <c:pt idx="325">
                  <c:v>10289.700000000001</c:v>
                </c:pt>
                <c:pt idx="326">
                  <c:v>10290.01</c:v>
                </c:pt>
                <c:pt idx="327">
                  <c:v>10290.049999999999</c:v>
                </c:pt>
                <c:pt idx="328">
                  <c:v>10290.58</c:v>
                </c:pt>
                <c:pt idx="329">
                  <c:v>10292.799999999999</c:v>
                </c:pt>
                <c:pt idx="330">
                  <c:v>10294.59</c:v>
                </c:pt>
                <c:pt idx="331">
                  <c:v>10298.549999999999</c:v>
                </c:pt>
                <c:pt idx="332">
                  <c:v>10297</c:v>
                </c:pt>
                <c:pt idx="333">
                  <c:v>10297.52</c:v>
                </c:pt>
                <c:pt idx="334">
                  <c:v>10300.14</c:v>
                </c:pt>
                <c:pt idx="335">
                  <c:v>10297.6</c:v>
                </c:pt>
                <c:pt idx="336">
                  <c:v>10297.85</c:v>
                </c:pt>
                <c:pt idx="337">
                  <c:v>10301.39</c:v>
                </c:pt>
                <c:pt idx="338">
                  <c:v>10304</c:v>
                </c:pt>
                <c:pt idx="339">
                  <c:v>10304.73</c:v>
                </c:pt>
                <c:pt idx="340">
                  <c:v>10308.469999999999</c:v>
                </c:pt>
                <c:pt idx="341">
                  <c:v>10308.67</c:v>
                </c:pt>
                <c:pt idx="342">
                  <c:v>10309.61</c:v>
                </c:pt>
                <c:pt idx="343">
                  <c:v>10310.57</c:v>
                </c:pt>
                <c:pt idx="344">
                  <c:v>10313</c:v>
                </c:pt>
                <c:pt idx="345">
                  <c:v>10312.85</c:v>
                </c:pt>
                <c:pt idx="346">
                  <c:v>10311.74</c:v>
                </c:pt>
                <c:pt idx="347">
                  <c:v>10311.91</c:v>
                </c:pt>
                <c:pt idx="348">
                  <c:v>10313.4</c:v>
                </c:pt>
                <c:pt idx="349">
                  <c:v>10314.64</c:v>
                </c:pt>
                <c:pt idx="350">
                  <c:v>10314.75</c:v>
                </c:pt>
                <c:pt idx="351">
                  <c:v>10316.049999999999</c:v>
                </c:pt>
                <c:pt idx="352">
                  <c:v>10316.23</c:v>
                </c:pt>
                <c:pt idx="353">
                  <c:v>10316.129999999999</c:v>
                </c:pt>
                <c:pt idx="354">
                  <c:v>10316.15</c:v>
                </c:pt>
                <c:pt idx="355">
                  <c:v>10317.42</c:v>
                </c:pt>
                <c:pt idx="356">
                  <c:v>10317.59</c:v>
                </c:pt>
                <c:pt idx="357">
                  <c:v>10319.26</c:v>
                </c:pt>
                <c:pt idx="358">
                  <c:v>10316.86</c:v>
                </c:pt>
                <c:pt idx="359">
                  <c:v>10316.64</c:v>
                </c:pt>
                <c:pt idx="360">
                  <c:v>10317.1</c:v>
                </c:pt>
                <c:pt idx="361">
                  <c:v>10318.74</c:v>
                </c:pt>
                <c:pt idx="362">
                  <c:v>10321.75</c:v>
                </c:pt>
                <c:pt idx="363">
                  <c:v>10323.129999999999</c:v>
                </c:pt>
                <c:pt idx="364">
                  <c:v>10324.69</c:v>
                </c:pt>
                <c:pt idx="365">
                  <c:v>10325.24</c:v>
                </c:pt>
                <c:pt idx="366">
                  <c:v>10325.32</c:v>
                </c:pt>
                <c:pt idx="367">
                  <c:v>10324.67</c:v>
                </c:pt>
                <c:pt idx="368">
                  <c:v>10324.200000000001</c:v>
                </c:pt>
                <c:pt idx="369">
                  <c:v>10323.879999999999</c:v>
                </c:pt>
                <c:pt idx="370">
                  <c:v>10321.83</c:v>
                </c:pt>
                <c:pt idx="371">
                  <c:v>10322.07</c:v>
                </c:pt>
                <c:pt idx="372">
                  <c:v>10321.870000000001</c:v>
                </c:pt>
                <c:pt idx="373">
                  <c:v>10320.06</c:v>
                </c:pt>
                <c:pt idx="374">
                  <c:v>10319.870000000001</c:v>
                </c:pt>
                <c:pt idx="375">
                  <c:v>10319.51</c:v>
                </c:pt>
                <c:pt idx="376">
                  <c:v>10318</c:v>
                </c:pt>
                <c:pt idx="377">
                  <c:v>10316.44</c:v>
                </c:pt>
                <c:pt idx="378">
                  <c:v>10315.040000000001</c:v>
                </c:pt>
                <c:pt idx="379">
                  <c:v>10312.469999999999</c:v>
                </c:pt>
                <c:pt idx="380">
                  <c:v>10310.74</c:v>
                </c:pt>
                <c:pt idx="381">
                  <c:v>10310.280000000001</c:v>
                </c:pt>
                <c:pt idx="382">
                  <c:v>10308.84</c:v>
                </c:pt>
                <c:pt idx="383">
                  <c:v>10307.450000000001</c:v>
                </c:pt>
                <c:pt idx="384">
                  <c:v>10304.620000000001</c:v>
                </c:pt>
                <c:pt idx="385">
                  <c:v>10303.11</c:v>
                </c:pt>
                <c:pt idx="386">
                  <c:v>10301.280000000001</c:v>
                </c:pt>
                <c:pt idx="387">
                  <c:v>10299.01</c:v>
                </c:pt>
                <c:pt idx="388">
                  <c:v>10297.36</c:v>
                </c:pt>
                <c:pt idx="389">
                  <c:v>10295.030000000001</c:v>
                </c:pt>
                <c:pt idx="390">
                  <c:v>10293.06</c:v>
                </c:pt>
                <c:pt idx="391">
                  <c:v>10290.469999999999</c:v>
                </c:pt>
                <c:pt idx="392">
                  <c:v>10288.86</c:v>
                </c:pt>
                <c:pt idx="393">
                  <c:v>10287.32</c:v>
                </c:pt>
                <c:pt idx="394">
                  <c:v>10284.69</c:v>
                </c:pt>
                <c:pt idx="395">
                  <c:v>10282.969999999999</c:v>
                </c:pt>
                <c:pt idx="396">
                  <c:v>10281.39</c:v>
                </c:pt>
                <c:pt idx="397">
                  <c:v>10278.69</c:v>
                </c:pt>
                <c:pt idx="398">
                  <c:v>10277.040000000001</c:v>
                </c:pt>
                <c:pt idx="399">
                  <c:v>10275.33</c:v>
                </c:pt>
                <c:pt idx="400">
                  <c:v>10273.9</c:v>
                </c:pt>
                <c:pt idx="401">
                  <c:v>10271.86</c:v>
                </c:pt>
                <c:pt idx="402">
                  <c:v>10268.64</c:v>
                </c:pt>
                <c:pt idx="403">
                  <c:v>10266.75</c:v>
                </c:pt>
                <c:pt idx="404">
                  <c:v>10265.09</c:v>
                </c:pt>
                <c:pt idx="405">
                  <c:v>10263.23</c:v>
                </c:pt>
                <c:pt idx="406">
                  <c:v>10260.620000000001</c:v>
                </c:pt>
                <c:pt idx="407">
                  <c:v>10259.27</c:v>
                </c:pt>
                <c:pt idx="408">
                  <c:v>10256.99</c:v>
                </c:pt>
                <c:pt idx="409">
                  <c:v>10254.01</c:v>
                </c:pt>
                <c:pt idx="410">
                  <c:v>10252.57</c:v>
                </c:pt>
                <c:pt idx="411">
                  <c:v>10250.120000000001</c:v>
                </c:pt>
                <c:pt idx="412">
                  <c:v>10248.459999999999</c:v>
                </c:pt>
                <c:pt idx="413">
                  <c:v>10245.81</c:v>
                </c:pt>
                <c:pt idx="414">
                  <c:v>10243.65</c:v>
                </c:pt>
                <c:pt idx="415">
                  <c:v>10242.129999999999</c:v>
                </c:pt>
                <c:pt idx="416">
                  <c:v>10239.11</c:v>
                </c:pt>
                <c:pt idx="417">
                  <c:v>10237.719999999999</c:v>
                </c:pt>
                <c:pt idx="418">
                  <c:v>10234.5</c:v>
                </c:pt>
                <c:pt idx="419">
                  <c:v>10232.370000000001</c:v>
                </c:pt>
                <c:pt idx="420">
                  <c:v>10230.66</c:v>
                </c:pt>
                <c:pt idx="421">
                  <c:v>10228.01</c:v>
                </c:pt>
                <c:pt idx="422">
                  <c:v>10226.17</c:v>
                </c:pt>
                <c:pt idx="423">
                  <c:v>10224.08</c:v>
                </c:pt>
                <c:pt idx="424">
                  <c:v>10221.59</c:v>
                </c:pt>
                <c:pt idx="425">
                  <c:v>10219.91</c:v>
                </c:pt>
                <c:pt idx="426">
                  <c:v>10217.65</c:v>
                </c:pt>
                <c:pt idx="427">
                  <c:v>10215.959999999999</c:v>
                </c:pt>
                <c:pt idx="428">
                  <c:v>10213.950000000001</c:v>
                </c:pt>
                <c:pt idx="429">
                  <c:v>10212.27</c:v>
                </c:pt>
                <c:pt idx="430">
                  <c:v>10209.959999999999</c:v>
                </c:pt>
                <c:pt idx="431">
                  <c:v>10208.370000000001</c:v>
                </c:pt>
                <c:pt idx="432">
                  <c:v>10205.61</c:v>
                </c:pt>
                <c:pt idx="433">
                  <c:v>10204.200000000001</c:v>
                </c:pt>
                <c:pt idx="434">
                  <c:v>10203.01</c:v>
                </c:pt>
                <c:pt idx="435">
                  <c:v>10201.39</c:v>
                </c:pt>
                <c:pt idx="436">
                  <c:v>10199.31</c:v>
                </c:pt>
                <c:pt idx="437">
                  <c:v>10197.18</c:v>
                </c:pt>
                <c:pt idx="438">
                  <c:v>10195.549999999999</c:v>
                </c:pt>
                <c:pt idx="439">
                  <c:v>10194.06</c:v>
                </c:pt>
                <c:pt idx="440">
                  <c:v>10192.700000000001</c:v>
                </c:pt>
                <c:pt idx="441">
                  <c:v>10191.43</c:v>
                </c:pt>
                <c:pt idx="442">
                  <c:v>10190.1</c:v>
                </c:pt>
                <c:pt idx="443">
                  <c:v>10188.469999999999</c:v>
                </c:pt>
                <c:pt idx="444">
                  <c:v>10187.129999999999</c:v>
                </c:pt>
                <c:pt idx="445">
                  <c:v>10184.469999999999</c:v>
                </c:pt>
                <c:pt idx="446">
                  <c:v>10180.07</c:v>
                </c:pt>
                <c:pt idx="447">
                  <c:v>10169.31</c:v>
                </c:pt>
                <c:pt idx="448">
                  <c:v>10141.530000000001</c:v>
                </c:pt>
              </c:numCache>
            </c:numRef>
          </c:yVal>
          <c:smooth val="1"/>
          <c:extLst xmlns:c16r2="http://schemas.microsoft.com/office/drawing/2015/06/chart">
            <c:ext xmlns:c16="http://schemas.microsoft.com/office/drawing/2014/chart" uri="{C3380CC4-5D6E-409C-BE32-E72D297353CC}">
              <c16:uniqueId val="{00000006-BBD3-4745-82FB-22121A8BB582}"/>
            </c:ext>
          </c:extLst>
        </c:ser>
        <c:ser>
          <c:idx val="7"/>
          <c:order val="7"/>
          <c:tx>
            <c:strRef>
              <c:f>水平场均匀性!$L$23</c:f>
              <c:strCache>
                <c:ptCount val="1"/>
                <c:pt idx="0">
                  <c:v>X=+1</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水平场均匀性!$L$154:$L$602</c:f>
              <c:numCache>
                <c:formatCode>General</c:formatCode>
                <c:ptCount val="449"/>
                <c:pt idx="0">
                  <c:v>9993.6200000000008</c:v>
                </c:pt>
                <c:pt idx="1">
                  <c:v>10023.75</c:v>
                </c:pt>
                <c:pt idx="2">
                  <c:v>10035.219999999999</c:v>
                </c:pt>
                <c:pt idx="3">
                  <c:v>10041.77</c:v>
                </c:pt>
                <c:pt idx="4">
                  <c:v>10044.049999999999</c:v>
                </c:pt>
                <c:pt idx="5">
                  <c:v>10046.469999999999</c:v>
                </c:pt>
                <c:pt idx="6">
                  <c:v>10049.93</c:v>
                </c:pt>
                <c:pt idx="7">
                  <c:v>10052.26</c:v>
                </c:pt>
                <c:pt idx="8">
                  <c:v>10051.92</c:v>
                </c:pt>
                <c:pt idx="9">
                  <c:v>10049.84</c:v>
                </c:pt>
                <c:pt idx="10">
                  <c:v>10047.969999999999</c:v>
                </c:pt>
                <c:pt idx="11">
                  <c:v>10045.68</c:v>
                </c:pt>
                <c:pt idx="12">
                  <c:v>10043.75</c:v>
                </c:pt>
                <c:pt idx="13">
                  <c:v>10044.44</c:v>
                </c:pt>
                <c:pt idx="14">
                  <c:v>10047.31</c:v>
                </c:pt>
                <c:pt idx="15">
                  <c:v>10048.93</c:v>
                </c:pt>
                <c:pt idx="16">
                  <c:v>10049.120000000001</c:v>
                </c:pt>
                <c:pt idx="17">
                  <c:v>10049.959999999999</c:v>
                </c:pt>
                <c:pt idx="18">
                  <c:v>10049.81</c:v>
                </c:pt>
                <c:pt idx="19">
                  <c:v>10047.66</c:v>
                </c:pt>
                <c:pt idx="20">
                  <c:v>10049.879999999999</c:v>
                </c:pt>
                <c:pt idx="21">
                  <c:v>10050.49</c:v>
                </c:pt>
                <c:pt idx="22">
                  <c:v>10050.84</c:v>
                </c:pt>
                <c:pt idx="23">
                  <c:v>10050.67</c:v>
                </c:pt>
                <c:pt idx="24">
                  <c:v>10049.98</c:v>
                </c:pt>
                <c:pt idx="25">
                  <c:v>10054.25</c:v>
                </c:pt>
                <c:pt idx="26">
                  <c:v>10061.06</c:v>
                </c:pt>
                <c:pt idx="27">
                  <c:v>10065.34</c:v>
                </c:pt>
                <c:pt idx="28">
                  <c:v>10068.120000000001</c:v>
                </c:pt>
                <c:pt idx="29">
                  <c:v>10073.469999999999</c:v>
                </c:pt>
                <c:pt idx="30">
                  <c:v>10077.459999999999</c:v>
                </c:pt>
                <c:pt idx="31">
                  <c:v>10078.86</c:v>
                </c:pt>
                <c:pt idx="32">
                  <c:v>10077.209999999999</c:v>
                </c:pt>
                <c:pt idx="33">
                  <c:v>10077.34</c:v>
                </c:pt>
                <c:pt idx="34">
                  <c:v>10080.16</c:v>
                </c:pt>
                <c:pt idx="35">
                  <c:v>10083.58</c:v>
                </c:pt>
                <c:pt idx="36">
                  <c:v>10089.1</c:v>
                </c:pt>
                <c:pt idx="37">
                  <c:v>10094.64</c:v>
                </c:pt>
                <c:pt idx="38">
                  <c:v>10097.85</c:v>
                </c:pt>
                <c:pt idx="39">
                  <c:v>10099.790000000001</c:v>
                </c:pt>
                <c:pt idx="40">
                  <c:v>10102.040000000001</c:v>
                </c:pt>
                <c:pt idx="41">
                  <c:v>10105.280000000001</c:v>
                </c:pt>
                <c:pt idx="42">
                  <c:v>10111.34</c:v>
                </c:pt>
                <c:pt idx="43">
                  <c:v>10118.94</c:v>
                </c:pt>
                <c:pt idx="44">
                  <c:v>10125.780000000001</c:v>
                </c:pt>
                <c:pt idx="45">
                  <c:v>10131.15</c:v>
                </c:pt>
                <c:pt idx="46">
                  <c:v>10137.56</c:v>
                </c:pt>
                <c:pt idx="47">
                  <c:v>10146.280000000001</c:v>
                </c:pt>
                <c:pt idx="48">
                  <c:v>10157.11</c:v>
                </c:pt>
                <c:pt idx="49">
                  <c:v>10168.799999999999</c:v>
                </c:pt>
                <c:pt idx="50">
                  <c:v>10182.120000000001</c:v>
                </c:pt>
                <c:pt idx="51">
                  <c:v>10204.950000000001</c:v>
                </c:pt>
                <c:pt idx="52">
                  <c:v>10247.620000000001</c:v>
                </c:pt>
                <c:pt idx="53">
                  <c:v>10111.16</c:v>
                </c:pt>
                <c:pt idx="54">
                  <c:v>10090.32</c:v>
                </c:pt>
                <c:pt idx="55">
                  <c:v>10107.719999999999</c:v>
                </c:pt>
                <c:pt idx="56">
                  <c:v>10111.81</c:v>
                </c:pt>
                <c:pt idx="57">
                  <c:v>10108.709999999999</c:v>
                </c:pt>
                <c:pt idx="58">
                  <c:v>10108.19</c:v>
                </c:pt>
                <c:pt idx="59">
                  <c:v>10112.74</c:v>
                </c:pt>
                <c:pt idx="60">
                  <c:v>10119.290000000001</c:v>
                </c:pt>
                <c:pt idx="61">
                  <c:v>10120.59</c:v>
                </c:pt>
                <c:pt idx="62">
                  <c:v>10120.74</c:v>
                </c:pt>
                <c:pt idx="63">
                  <c:v>10124.23</c:v>
                </c:pt>
                <c:pt idx="64">
                  <c:v>10132.120000000001</c:v>
                </c:pt>
                <c:pt idx="65">
                  <c:v>10132.76</c:v>
                </c:pt>
                <c:pt idx="66">
                  <c:v>10131.91</c:v>
                </c:pt>
                <c:pt idx="67">
                  <c:v>10135.18</c:v>
                </c:pt>
                <c:pt idx="68">
                  <c:v>10139.44</c:v>
                </c:pt>
                <c:pt idx="69">
                  <c:v>10145.44</c:v>
                </c:pt>
                <c:pt idx="70">
                  <c:v>10151.32</c:v>
                </c:pt>
                <c:pt idx="71">
                  <c:v>10154.67</c:v>
                </c:pt>
                <c:pt idx="72">
                  <c:v>10153.19</c:v>
                </c:pt>
                <c:pt idx="73">
                  <c:v>10149.969999999999</c:v>
                </c:pt>
                <c:pt idx="74">
                  <c:v>10149</c:v>
                </c:pt>
                <c:pt idx="75">
                  <c:v>10148.1</c:v>
                </c:pt>
                <c:pt idx="76">
                  <c:v>10144.52</c:v>
                </c:pt>
                <c:pt idx="77">
                  <c:v>10135.280000000001</c:v>
                </c:pt>
                <c:pt idx="78">
                  <c:v>10129.08</c:v>
                </c:pt>
                <c:pt idx="79">
                  <c:v>10131.450000000001</c:v>
                </c:pt>
                <c:pt idx="80">
                  <c:v>10132.83</c:v>
                </c:pt>
                <c:pt idx="81">
                  <c:v>10131.56</c:v>
                </c:pt>
                <c:pt idx="82">
                  <c:v>10131.209999999999</c:v>
                </c:pt>
                <c:pt idx="83">
                  <c:v>10131.280000000001</c:v>
                </c:pt>
                <c:pt idx="84">
                  <c:v>10133.81</c:v>
                </c:pt>
                <c:pt idx="85">
                  <c:v>10138.530000000001</c:v>
                </c:pt>
                <c:pt idx="86">
                  <c:v>10142.379999999999</c:v>
                </c:pt>
                <c:pt idx="87">
                  <c:v>10146.82</c:v>
                </c:pt>
                <c:pt idx="88">
                  <c:v>10145.41</c:v>
                </c:pt>
                <c:pt idx="89">
                  <c:v>10151.09</c:v>
                </c:pt>
                <c:pt idx="90">
                  <c:v>10150.19</c:v>
                </c:pt>
                <c:pt idx="91">
                  <c:v>10149.99</c:v>
                </c:pt>
                <c:pt idx="92">
                  <c:v>10148.66</c:v>
                </c:pt>
                <c:pt idx="93">
                  <c:v>10154.15</c:v>
                </c:pt>
                <c:pt idx="94">
                  <c:v>10160.17</c:v>
                </c:pt>
                <c:pt idx="95">
                  <c:v>10166.799999999999</c:v>
                </c:pt>
                <c:pt idx="96">
                  <c:v>10168.24</c:v>
                </c:pt>
                <c:pt idx="97">
                  <c:v>10176.91</c:v>
                </c:pt>
                <c:pt idx="98">
                  <c:v>10180.959999999999</c:v>
                </c:pt>
                <c:pt idx="99">
                  <c:v>10184.02</c:v>
                </c:pt>
                <c:pt idx="100">
                  <c:v>10187.81</c:v>
                </c:pt>
                <c:pt idx="101">
                  <c:v>10192.049999999999</c:v>
                </c:pt>
                <c:pt idx="102">
                  <c:v>10194.93</c:v>
                </c:pt>
                <c:pt idx="103">
                  <c:v>10195.370000000001</c:v>
                </c:pt>
                <c:pt idx="104">
                  <c:v>10203.549999999999</c:v>
                </c:pt>
                <c:pt idx="105">
                  <c:v>10210.93</c:v>
                </c:pt>
                <c:pt idx="106">
                  <c:v>10218.77</c:v>
                </c:pt>
                <c:pt idx="107">
                  <c:v>10222.81</c:v>
                </c:pt>
                <c:pt idx="108">
                  <c:v>10228.67</c:v>
                </c:pt>
                <c:pt idx="109">
                  <c:v>10244.75</c:v>
                </c:pt>
                <c:pt idx="110">
                  <c:v>10253.780000000001</c:v>
                </c:pt>
                <c:pt idx="111">
                  <c:v>10226.48</c:v>
                </c:pt>
                <c:pt idx="112">
                  <c:v>10218.040000000001</c:v>
                </c:pt>
                <c:pt idx="113">
                  <c:v>10213.09</c:v>
                </c:pt>
                <c:pt idx="114">
                  <c:v>10208.85</c:v>
                </c:pt>
                <c:pt idx="115">
                  <c:v>10206.65</c:v>
                </c:pt>
                <c:pt idx="116">
                  <c:v>10204.049999999999</c:v>
                </c:pt>
                <c:pt idx="117">
                  <c:v>10201.16</c:v>
                </c:pt>
                <c:pt idx="118">
                  <c:v>10198.18</c:v>
                </c:pt>
                <c:pt idx="119">
                  <c:v>10196.76</c:v>
                </c:pt>
                <c:pt idx="120">
                  <c:v>10195.32</c:v>
                </c:pt>
                <c:pt idx="121">
                  <c:v>10195.719999999999</c:v>
                </c:pt>
                <c:pt idx="122">
                  <c:v>10196.09</c:v>
                </c:pt>
                <c:pt idx="123">
                  <c:v>10196.290000000001</c:v>
                </c:pt>
                <c:pt idx="124">
                  <c:v>10195.19</c:v>
                </c:pt>
                <c:pt idx="125">
                  <c:v>10192.5</c:v>
                </c:pt>
                <c:pt idx="126">
                  <c:v>10189.65</c:v>
                </c:pt>
                <c:pt idx="127">
                  <c:v>10188.700000000001</c:v>
                </c:pt>
                <c:pt idx="128">
                  <c:v>10188.68</c:v>
                </c:pt>
                <c:pt idx="129">
                  <c:v>10185.879999999999</c:v>
                </c:pt>
                <c:pt idx="130">
                  <c:v>10183.049999999999</c:v>
                </c:pt>
                <c:pt idx="131">
                  <c:v>10181.58</c:v>
                </c:pt>
                <c:pt idx="132">
                  <c:v>10179.81</c:v>
                </c:pt>
                <c:pt idx="133">
                  <c:v>10177.120000000001</c:v>
                </c:pt>
                <c:pt idx="134">
                  <c:v>10173.280000000001</c:v>
                </c:pt>
                <c:pt idx="135">
                  <c:v>10170.15</c:v>
                </c:pt>
                <c:pt idx="136">
                  <c:v>10169.24</c:v>
                </c:pt>
                <c:pt idx="137">
                  <c:v>10169.06</c:v>
                </c:pt>
                <c:pt idx="138">
                  <c:v>10165.17</c:v>
                </c:pt>
                <c:pt idx="139">
                  <c:v>10161.870000000001</c:v>
                </c:pt>
                <c:pt idx="140">
                  <c:v>10158.129999999999</c:v>
                </c:pt>
                <c:pt idx="141">
                  <c:v>10156.969999999999</c:v>
                </c:pt>
                <c:pt idx="142">
                  <c:v>10156.950000000001</c:v>
                </c:pt>
                <c:pt idx="143">
                  <c:v>10156.719999999999</c:v>
                </c:pt>
                <c:pt idx="144">
                  <c:v>10158.07</c:v>
                </c:pt>
                <c:pt idx="145">
                  <c:v>10162.370000000001</c:v>
                </c:pt>
                <c:pt idx="146">
                  <c:v>10167.290000000001</c:v>
                </c:pt>
                <c:pt idx="147">
                  <c:v>10170.58</c:v>
                </c:pt>
                <c:pt idx="148">
                  <c:v>10171.07</c:v>
                </c:pt>
                <c:pt idx="149">
                  <c:v>10172.24</c:v>
                </c:pt>
                <c:pt idx="150">
                  <c:v>10176.120000000001</c:v>
                </c:pt>
                <c:pt idx="151">
                  <c:v>10180.129999999999</c:v>
                </c:pt>
                <c:pt idx="152">
                  <c:v>10182.19</c:v>
                </c:pt>
                <c:pt idx="153">
                  <c:v>10186.84</c:v>
                </c:pt>
                <c:pt idx="154">
                  <c:v>10190.959999999999</c:v>
                </c:pt>
                <c:pt idx="155">
                  <c:v>10195.23</c:v>
                </c:pt>
                <c:pt idx="156">
                  <c:v>10198.93</c:v>
                </c:pt>
                <c:pt idx="157">
                  <c:v>10200.120000000001</c:v>
                </c:pt>
                <c:pt idx="158">
                  <c:v>10199.99</c:v>
                </c:pt>
                <c:pt idx="159">
                  <c:v>10204.86</c:v>
                </c:pt>
                <c:pt idx="160">
                  <c:v>10211.52</c:v>
                </c:pt>
                <c:pt idx="161">
                  <c:v>10216.700000000001</c:v>
                </c:pt>
                <c:pt idx="162">
                  <c:v>10219.48</c:v>
                </c:pt>
                <c:pt idx="163">
                  <c:v>10224.27</c:v>
                </c:pt>
                <c:pt idx="164">
                  <c:v>10227.290000000001</c:v>
                </c:pt>
                <c:pt idx="165">
                  <c:v>10230.299999999999</c:v>
                </c:pt>
                <c:pt idx="166">
                  <c:v>10241.34</c:v>
                </c:pt>
                <c:pt idx="167">
                  <c:v>10271.61</c:v>
                </c:pt>
                <c:pt idx="168">
                  <c:v>10201.790000000001</c:v>
                </c:pt>
                <c:pt idx="169">
                  <c:v>10205.030000000001</c:v>
                </c:pt>
                <c:pt idx="170">
                  <c:v>10203</c:v>
                </c:pt>
                <c:pt idx="171">
                  <c:v>10200.719999999999</c:v>
                </c:pt>
                <c:pt idx="172">
                  <c:v>10198.120000000001</c:v>
                </c:pt>
                <c:pt idx="173">
                  <c:v>10196.379999999999</c:v>
                </c:pt>
                <c:pt idx="174">
                  <c:v>10194.73</c:v>
                </c:pt>
                <c:pt idx="175">
                  <c:v>10193.58</c:v>
                </c:pt>
                <c:pt idx="176">
                  <c:v>10191.59</c:v>
                </c:pt>
                <c:pt idx="177">
                  <c:v>10191.620000000001</c:v>
                </c:pt>
                <c:pt idx="178">
                  <c:v>10192.84</c:v>
                </c:pt>
                <c:pt idx="179">
                  <c:v>10192.73</c:v>
                </c:pt>
                <c:pt idx="180">
                  <c:v>10194.89</c:v>
                </c:pt>
                <c:pt idx="181">
                  <c:v>10193.77</c:v>
                </c:pt>
                <c:pt idx="182">
                  <c:v>10193.94</c:v>
                </c:pt>
                <c:pt idx="183">
                  <c:v>10194.42</c:v>
                </c:pt>
                <c:pt idx="184">
                  <c:v>10195.57</c:v>
                </c:pt>
                <c:pt idx="185">
                  <c:v>10195.77</c:v>
                </c:pt>
                <c:pt idx="186">
                  <c:v>10196.92</c:v>
                </c:pt>
                <c:pt idx="187">
                  <c:v>10196.85</c:v>
                </c:pt>
                <c:pt idx="188">
                  <c:v>10196.86</c:v>
                </c:pt>
                <c:pt idx="189">
                  <c:v>10198.9</c:v>
                </c:pt>
                <c:pt idx="190">
                  <c:v>10201.83</c:v>
                </c:pt>
                <c:pt idx="191">
                  <c:v>10205.030000000001</c:v>
                </c:pt>
                <c:pt idx="192">
                  <c:v>10207.32</c:v>
                </c:pt>
                <c:pt idx="193">
                  <c:v>10208.82</c:v>
                </c:pt>
                <c:pt idx="194">
                  <c:v>10210.290000000001</c:v>
                </c:pt>
                <c:pt idx="195">
                  <c:v>10212.43</c:v>
                </c:pt>
                <c:pt idx="196">
                  <c:v>10213.08</c:v>
                </c:pt>
                <c:pt idx="197">
                  <c:v>10215.84</c:v>
                </c:pt>
                <c:pt idx="198">
                  <c:v>10215.99</c:v>
                </c:pt>
                <c:pt idx="199">
                  <c:v>10218.23</c:v>
                </c:pt>
                <c:pt idx="200">
                  <c:v>10219.629999999999</c:v>
                </c:pt>
                <c:pt idx="201">
                  <c:v>10219.59</c:v>
                </c:pt>
                <c:pt idx="202">
                  <c:v>10221.26</c:v>
                </c:pt>
                <c:pt idx="203">
                  <c:v>10222.69</c:v>
                </c:pt>
                <c:pt idx="204">
                  <c:v>10224.91</c:v>
                </c:pt>
                <c:pt idx="205">
                  <c:v>10229.790000000001</c:v>
                </c:pt>
                <c:pt idx="206">
                  <c:v>10233.89</c:v>
                </c:pt>
                <c:pt idx="207">
                  <c:v>10237.9</c:v>
                </c:pt>
                <c:pt idx="208">
                  <c:v>10235.959999999999</c:v>
                </c:pt>
                <c:pt idx="209">
                  <c:v>10235.59</c:v>
                </c:pt>
                <c:pt idx="210">
                  <c:v>10237.24</c:v>
                </c:pt>
                <c:pt idx="211">
                  <c:v>10238.67</c:v>
                </c:pt>
                <c:pt idx="212">
                  <c:v>10237.27</c:v>
                </c:pt>
                <c:pt idx="213">
                  <c:v>10238.4</c:v>
                </c:pt>
                <c:pt idx="214">
                  <c:v>10240.74</c:v>
                </c:pt>
                <c:pt idx="215">
                  <c:v>10243.9</c:v>
                </c:pt>
                <c:pt idx="216">
                  <c:v>10244.27</c:v>
                </c:pt>
                <c:pt idx="217">
                  <c:v>10246.6</c:v>
                </c:pt>
                <c:pt idx="218">
                  <c:v>10248.129999999999</c:v>
                </c:pt>
                <c:pt idx="219">
                  <c:v>10246.81</c:v>
                </c:pt>
                <c:pt idx="220">
                  <c:v>10248.07</c:v>
                </c:pt>
                <c:pt idx="221">
                  <c:v>10251.370000000001</c:v>
                </c:pt>
                <c:pt idx="222">
                  <c:v>10259.66</c:v>
                </c:pt>
                <c:pt idx="223">
                  <c:v>10263.83</c:v>
                </c:pt>
                <c:pt idx="224">
                  <c:v>10271.490000000002</c:v>
                </c:pt>
                <c:pt idx="225">
                  <c:v>10238.66</c:v>
                </c:pt>
                <c:pt idx="226">
                  <c:v>10244.32</c:v>
                </c:pt>
                <c:pt idx="227">
                  <c:v>10244.299999999999</c:v>
                </c:pt>
                <c:pt idx="228">
                  <c:v>10244.61</c:v>
                </c:pt>
                <c:pt idx="229">
                  <c:v>10247.870000000001</c:v>
                </c:pt>
                <c:pt idx="230">
                  <c:v>10251.219999999999</c:v>
                </c:pt>
                <c:pt idx="231">
                  <c:v>10251.709999999999</c:v>
                </c:pt>
                <c:pt idx="232">
                  <c:v>10254.19</c:v>
                </c:pt>
                <c:pt idx="233">
                  <c:v>10256.74</c:v>
                </c:pt>
                <c:pt idx="234">
                  <c:v>10262.9</c:v>
                </c:pt>
                <c:pt idx="235">
                  <c:v>10267.41</c:v>
                </c:pt>
                <c:pt idx="236">
                  <c:v>10267.43</c:v>
                </c:pt>
                <c:pt idx="237">
                  <c:v>10269.06</c:v>
                </c:pt>
                <c:pt idx="238">
                  <c:v>10269.549999999999</c:v>
                </c:pt>
                <c:pt idx="239">
                  <c:v>10269.709999999999</c:v>
                </c:pt>
                <c:pt idx="240">
                  <c:v>10272.629999999999</c:v>
                </c:pt>
                <c:pt idx="241">
                  <c:v>10272.91</c:v>
                </c:pt>
                <c:pt idx="242">
                  <c:v>10269.02</c:v>
                </c:pt>
                <c:pt idx="243">
                  <c:v>10265.64</c:v>
                </c:pt>
                <c:pt idx="244">
                  <c:v>10261.549999999999</c:v>
                </c:pt>
                <c:pt idx="245">
                  <c:v>10256.969999999999</c:v>
                </c:pt>
                <c:pt idx="246">
                  <c:v>10254.93</c:v>
                </c:pt>
                <c:pt idx="247">
                  <c:v>10251.89</c:v>
                </c:pt>
                <c:pt idx="248">
                  <c:v>10250.08</c:v>
                </c:pt>
                <c:pt idx="249">
                  <c:v>10249.43</c:v>
                </c:pt>
                <c:pt idx="250">
                  <c:v>10245.280000000001</c:v>
                </c:pt>
                <c:pt idx="251">
                  <c:v>10238.51</c:v>
                </c:pt>
                <c:pt idx="252">
                  <c:v>10231.66</c:v>
                </c:pt>
                <c:pt idx="253">
                  <c:v>10226.290000000001</c:v>
                </c:pt>
                <c:pt idx="254">
                  <c:v>10221.19</c:v>
                </c:pt>
                <c:pt idx="255">
                  <c:v>10218.18</c:v>
                </c:pt>
                <c:pt idx="256">
                  <c:v>10216.69</c:v>
                </c:pt>
                <c:pt idx="257">
                  <c:v>10218.07</c:v>
                </c:pt>
                <c:pt idx="258">
                  <c:v>10218.040000000001</c:v>
                </c:pt>
                <c:pt idx="259">
                  <c:v>10218.030000000001</c:v>
                </c:pt>
                <c:pt idx="260">
                  <c:v>10223.58</c:v>
                </c:pt>
                <c:pt idx="261">
                  <c:v>10229.92</c:v>
                </c:pt>
                <c:pt idx="262">
                  <c:v>10239.67</c:v>
                </c:pt>
                <c:pt idx="263">
                  <c:v>10250.35</c:v>
                </c:pt>
                <c:pt idx="264">
                  <c:v>10259.83</c:v>
                </c:pt>
                <c:pt idx="265">
                  <c:v>10265.42</c:v>
                </c:pt>
                <c:pt idx="266">
                  <c:v>10274.959999999999</c:v>
                </c:pt>
                <c:pt idx="267">
                  <c:v>10278.77</c:v>
                </c:pt>
                <c:pt idx="268">
                  <c:v>10283.450000000001</c:v>
                </c:pt>
                <c:pt idx="269">
                  <c:v>10283.39</c:v>
                </c:pt>
                <c:pt idx="270">
                  <c:v>10288.629999999999</c:v>
                </c:pt>
                <c:pt idx="271">
                  <c:v>10290.06</c:v>
                </c:pt>
                <c:pt idx="272">
                  <c:v>10290.620000000001</c:v>
                </c:pt>
                <c:pt idx="273">
                  <c:v>10290.57</c:v>
                </c:pt>
                <c:pt idx="274">
                  <c:v>10290.41</c:v>
                </c:pt>
                <c:pt idx="275">
                  <c:v>10290.4</c:v>
                </c:pt>
                <c:pt idx="276">
                  <c:v>10290.120000000001</c:v>
                </c:pt>
                <c:pt idx="277">
                  <c:v>10290.11</c:v>
                </c:pt>
                <c:pt idx="278">
                  <c:v>10290.44</c:v>
                </c:pt>
                <c:pt idx="279">
                  <c:v>10291.74</c:v>
                </c:pt>
                <c:pt idx="280">
                  <c:v>10292.370000000001</c:v>
                </c:pt>
                <c:pt idx="281">
                  <c:v>10294.209999999999</c:v>
                </c:pt>
                <c:pt idx="282">
                  <c:v>10301.84</c:v>
                </c:pt>
                <c:pt idx="283">
                  <c:v>10307.620000000001</c:v>
                </c:pt>
                <c:pt idx="284">
                  <c:v>10311.030000000001</c:v>
                </c:pt>
                <c:pt idx="285">
                  <c:v>10311.17</c:v>
                </c:pt>
                <c:pt idx="286">
                  <c:v>10310.98</c:v>
                </c:pt>
                <c:pt idx="287">
                  <c:v>10309.58</c:v>
                </c:pt>
                <c:pt idx="288">
                  <c:v>10308.64</c:v>
                </c:pt>
                <c:pt idx="289">
                  <c:v>10308.41</c:v>
                </c:pt>
                <c:pt idx="290">
                  <c:v>10306.629999999999</c:v>
                </c:pt>
                <c:pt idx="291">
                  <c:v>10305.69</c:v>
                </c:pt>
                <c:pt idx="292">
                  <c:v>10305.129999999999</c:v>
                </c:pt>
                <c:pt idx="293">
                  <c:v>10303.41</c:v>
                </c:pt>
                <c:pt idx="294">
                  <c:v>10302.14</c:v>
                </c:pt>
                <c:pt idx="295">
                  <c:v>10301.59</c:v>
                </c:pt>
                <c:pt idx="296">
                  <c:v>10301.36</c:v>
                </c:pt>
                <c:pt idx="297">
                  <c:v>10299.99</c:v>
                </c:pt>
                <c:pt idx="298">
                  <c:v>10299.44</c:v>
                </c:pt>
                <c:pt idx="299">
                  <c:v>10299.01</c:v>
                </c:pt>
                <c:pt idx="300">
                  <c:v>10298.59</c:v>
                </c:pt>
                <c:pt idx="301">
                  <c:v>10297.780000000001</c:v>
                </c:pt>
                <c:pt idx="302">
                  <c:v>10297.219999999999</c:v>
                </c:pt>
                <c:pt idx="303">
                  <c:v>10297.040000000001</c:v>
                </c:pt>
                <c:pt idx="304">
                  <c:v>10295.99</c:v>
                </c:pt>
                <c:pt idx="305">
                  <c:v>10295.51</c:v>
                </c:pt>
                <c:pt idx="306">
                  <c:v>10295.16</c:v>
                </c:pt>
                <c:pt idx="307">
                  <c:v>10295.040000000001</c:v>
                </c:pt>
                <c:pt idx="308">
                  <c:v>10294.870000000001</c:v>
                </c:pt>
                <c:pt idx="309">
                  <c:v>10294.4</c:v>
                </c:pt>
                <c:pt idx="310">
                  <c:v>10294.17</c:v>
                </c:pt>
                <c:pt idx="311">
                  <c:v>10294.14</c:v>
                </c:pt>
                <c:pt idx="312">
                  <c:v>10293.83</c:v>
                </c:pt>
                <c:pt idx="313">
                  <c:v>10293.620000000001</c:v>
                </c:pt>
                <c:pt idx="314">
                  <c:v>10293.530000000001</c:v>
                </c:pt>
                <c:pt idx="315">
                  <c:v>10292.32</c:v>
                </c:pt>
                <c:pt idx="316">
                  <c:v>10292.379999999999</c:v>
                </c:pt>
                <c:pt idx="317">
                  <c:v>10292.700000000001</c:v>
                </c:pt>
                <c:pt idx="318">
                  <c:v>10292.56</c:v>
                </c:pt>
                <c:pt idx="319">
                  <c:v>10291.75</c:v>
                </c:pt>
                <c:pt idx="320">
                  <c:v>10291.51</c:v>
                </c:pt>
                <c:pt idx="321">
                  <c:v>10291.299999999999</c:v>
                </c:pt>
                <c:pt idx="322">
                  <c:v>10291.370000000001</c:v>
                </c:pt>
                <c:pt idx="323">
                  <c:v>10291.43</c:v>
                </c:pt>
                <c:pt idx="324">
                  <c:v>10291.07</c:v>
                </c:pt>
                <c:pt idx="325">
                  <c:v>10291.530000000001</c:v>
                </c:pt>
                <c:pt idx="326">
                  <c:v>10291.469999999999</c:v>
                </c:pt>
                <c:pt idx="327">
                  <c:v>10291.24</c:v>
                </c:pt>
                <c:pt idx="328">
                  <c:v>10291.39</c:v>
                </c:pt>
                <c:pt idx="329">
                  <c:v>10291.780000000001</c:v>
                </c:pt>
                <c:pt idx="330">
                  <c:v>10293.08</c:v>
                </c:pt>
                <c:pt idx="331">
                  <c:v>10295.709999999999</c:v>
                </c:pt>
                <c:pt idx="332">
                  <c:v>10294.4</c:v>
                </c:pt>
                <c:pt idx="333">
                  <c:v>10294.56</c:v>
                </c:pt>
                <c:pt idx="334">
                  <c:v>10295.73</c:v>
                </c:pt>
                <c:pt idx="335">
                  <c:v>10295.450000000001</c:v>
                </c:pt>
                <c:pt idx="336">
                  <c:v>10295.44</c:v>
                </c:pt>
                <c:pt idx="337">
                  <c:v>10297.73</c:v>
                </c:pt>
                <c:pt idx="338">
                  <c:v>10300.42</c:v>
                </c:pt>
                <c:pt idx="339">
                  <c:v>10300.6</c:v>
                </c:pt>
                <c:pt idx="340">
                  <c:v>10302.959999999999</c:v>
                </c:pt>
                <c:pt idx="341">
                  <c:v>10304.23</c:v>
                </c:pt>
                <c:pt idx="342">
                  <c:v>10305.44</c:v>
                </c:pt>
                <c:pt idx="343">
                  <c:v>10305.469999999999</c:v>
                </c:pt>
                <c:pt idx="344">
                  <c:v>10307.61</c:v>
                </c:pt>
                <c:pt idx="345">
                  <c:v>10308.879999999999</c:v>
                </c:pt>
                <c:pt idx="346">
                  <c:v>10309.19</c:v>
                </c:pt>
                <c:pt idx="347">
                  <c:v>10307.34</c:v>
                </c:pt>
                <c:pt idx="348">
                  <c:v>10308.44</c:v>
                </c:pt>
                <c:pt idx="349">
                  <c:v>10310.07</c:v>
                </c:pt>
                <c:pt idx="350">
                  <c:v>10309.959999999999</c:v>
                </c:pt>
                <c:pt idx="351">
                  <c:v>10310.879999999999</c:v>
                </c:pt>
                <c:pt idx="352">
                  <c:v>10311.01</c:v>
                </c:pt>
                <c:pt idx="353">
                  <c:v>10310.93</c:v>
                </c:pt>
                <c:pt idx="354">
                  <c:v>10310.870000000001</c:v>
                </c:pt>
                <c:pt idx="355">
                  <c:v>10311.379999999999</c:v>
                </c:pt>
                <c:pt idx="356">
                  <c:v>10311.89</c:v>
                </c:pt>
                <c:pt idx="357">
                  <c:v>10313.82</c:v>
                </c:pt>
                <c:pt idx="358">
                  <c:v>10311.34</c:v>
                </c:pt>
                <c:pt idx="359">
                  <c:v>10311.219999999999</c:v>
                </c:pt>
                <c:pt idx="360">
                  <c:v>10311.61</c:v>
                </c:pt>
                <c:pt idx="361">
                  <c:v>10312.93</c:v>
                </c:pt>
                <c:pt idx="362">
                  <c:v>10316.86</c:v>
                </c:pt>
                <c:pt idx="363">
                  <c:v>10319.459999999999</c:v>
                </c:pt>
                <c:pt idx="364">
                  <c:v>10320.69</c:v>
                </c:pt>
                <c:pt idx="365">
                  <c:v>10321.56</c:v>
                </c:pt>
                <c:pt idx="366">
                  <c:v>10321.719999999999</c:v>
                </c:pt>
                <c:pt idx="367">
                  <c:v>10321.6</c:v>
                </c:pt>
                <c:pt idx="368">
                  <c:v>10321.6</c:v>
                </c:pt>
                <c:pt idx="369">
                  <c:v>10321.32</c:v>
                </c:pt>
                <c:pt idx="370">
                  <c:v>10318.68</c:v>
                </c:pt>
                <c:pt idx="371">
                  <c:v>10320.86</c:v>
                </c:pt>
                <c:pt idx="372">
                  <c:v>10320.89</c:v>
                </c:pt>
                <c:pt idx="373">
                  <c:v>10318.83</c:v>
                </c:pt>
                <c:pt idx="374">
                  <c:v>10318.86</c:v>
                </c:pt>
                <c:pt idx="375">
                  <c:v>10318.84</c:v>
                </c:pt>
                <c:pt idx="376">
                  <c:v>10317.5</c:v>
                </c:pt>
                <c:pt idx="377">
                  <c:v>10316.200000000001</c:v>
                </c:pt>
                <c:pt idx="378">
                  <c:v>10314.15</c:v>
                </c:pt>
                <c:pt idx="379">
                  <c:v>10312.14</c:v>
                </c:pt>
                <c:pt idx="380">
                  <c:v>10310.200000000001</c:v>
                </c:pt>
                <c:pt idx="381">
                  <c:v>10309.799999999999</c:v>
                </c:pt>
                <c:pt idx="382">
                  <c:v>10308.49</c:v>
                </c:pt>
                <c:pt idx="383">
                  <c:v>10306.700000000001</c:v>
                </c:pt>
                <c:pt idx="384">
                  <c:v>10304.1</c:v>
                </c:pt>
                <c:pt idx="385">
                  <c:v>10302.6</c:v>
                </c:pt>
                <c:pt idx="386">
                  <c:v>10301.35</c:v>
                </c:pt>
                <c:pt idx="387">
                  <c:v>10299.65</c:v>
                </c:pt>
                <c:pt idx="388">
                  <c:v>10297.26</c:v>
                </c:pt>
                <c:pt idx="389">
                  <c:v>10294.959999999999</c:v>
                </c:pt>
                <c:pt idx="390">
                  <c:v>10292.89</c:v>
                </c:pt>
                <c:pt idx="391">
                  <c:v>10290.790000000001</c:v>
                </c:pt>
                <c:pt idx="392">
                  <c:v>10289.16</c:v>
                </c:pt>
                <c:pt idx="393">
                  <c:v>10287.39</c:v>
                </c:pt>
                <c:pt idx="394">
                  <c:v>10284.83</c:v>
                </c:pt>
                <c:pt idx="395">
                  <c:v>10283.27</c:v>
                </c:pt>
                <c:pt idx="396">
                  <c:v>10281.01</c:v>
                </c:pt>
                <c:pt idx="397">
                  <c:v>10278.709999999999</c:v>
                </c:pt>
                <c:pt idx="398">
                  <c:v>10277</c:v>
                </c:pt>
                <c:pt idx="399">
                  <c:v>10275.4</c:v>
                </c:pt>
                <c:pt idx="400">
                  <c:v>10273.530000000001</c:v>
                </c:pt>
                <c:pt idx="401">
                  <c:v>10271.85</c:v>
                </c:pt>
                <c:pt idx="402">
                  <c:v>10268.84</c:v>
                </c:pt>
                <c:pt idx="403">
                  <c:v>10267.030000000001</c:v>
                </c:pt>
                <c:pt idx="404">
                  <c:v>10265.4</c:v>
                </c:pt>
                <c:pt idx="405">
                  <c:v>10263.58</c:v>
                </c:pt>
                <c:pt idx="406">
                  <c:v>10260.629999999999</c:v>
                </c:pt>
                <c:pt idx="407">
                  <c:v>10259.16</c:v>
                </c:pt>
                <c:pt idx="408">
                  <c:v>10257.35</c:v>
                </c:pt>
                <c:pt idx="409">
                  <c:v>10254.23</c:v>
                </c:pt>
                <c:pt idx="410">
                  <c:v>10252.18</c:v>
                </c:pt>
                <c:pt idx="411">
                  <c:v>10250.23</c:v>
                </c:pt>
                <c:pt idx="412">
                  <c:v>10248.31</c:v>
                </c:pt>
                <c:pt idx="413">
                  <c:v>10246.209999999999</c:v>
                </c:pt>
                <c:pt idx="414">
                  <c:v>10244.450000000001</c:v>
                </c:pt>
                <c:pt idx="415">
                  <c:v>10241.83</c:v>
                </c:pt>
                <c:pt idx="416">
                  <c:v>10239.27</c:v>
                </c:pt>
                <c:pt idx="417">
                  <c:v>10237.59</c:v>
                </c:pt>
                <c:pt idx="418">
                  <c:v>10234.870000000001</c:v>
                </c:pt>
                <c:pt idx="419">
                  <c:v>10232.61</c:v>
                </c:pt>
                <c:pt idx="420">
                  <c:v>10230.81</c:v>
                </c:pt>
                <c:pt idx="421">
                  <c:v>10228.33</c:v>
                </c:pt>
                <c:pt idx="422">
                  <c:v>10226.1</c:v>
                </c:pt>
                <c:pt idx="423">
                  <c:v>10223.57</c:v>
                </c:pt>
                <c:pt idx="424">
                  <c:v>10221.94</c:v>
                </c:pt>
                <c:pt idx="425">
                  <c:v>10220.09</c:v>
                </c:pt>
                <c:pt idx="426">
                  <c:v>10217.959999999999</c:v>
                </c:pt>
                <c:pt idx="427">
                  <c:v>10215.629999999999</c:v>
                </c:pt>
                <c:pt idx="428">
                  <c:v>10213.93</c:v>
                </c:pt>
                <c:pt idx="429">
                  <c:v>10211.67</c:v>
                </c:pt>
                <c:pt idx="430">
                  <c:v>10210</c:v>
                </c:pt>
                <c:pt idx="431">
                  <c:v>10208.290000000001</c:v>
                </c:pt>
                <c:pt idx="432">
                  <c:v>10206.06</c:v>
                </c:pt>
                <c:pt idx="433">
                  <c:v>10204.280000000001</c:v>
                </c:pt>
                <c:pt idx="434">
                  <c:v>10202.84</c:v>
                </c:pt>
                <c:pt idx="435">
                  <c:v>10201.1</c:v>
                </c:pt>
                <c:pt idx="436">
                  <c:v>10199.16</c:v>
                </c:pt>
                <c:pt idx="437">
                  <c:v>10197.23</c:v>
                </c:pt>
                <c:pt idx="438">
                  <c:v>10195.74</c:v>
                </c:pt>
                <c:pt idx="439">
                  <c:v>10193.959999999999</c:v>
                </c:pt>
                <c:pt idx="440">
                  <c:v>10192.68</c:v>
                </c:pt>
                <c:pt idx="441">
                  <c:v>10191.42</c:v>
                </c:pt>
                <c:pt idx="442">
                  <c:v>10189.9</c:v>
                </c:pt>
                <c:pt idx="443">
                  <c:v>10188.42</c:v>
                </c:pt>
                <c:pt idx="444">
                  <c:v>10187.209999999999</c:v>
                </c:pt>
                <c:pt idx="445">
                  <c:v>10184.43</c:v>
                </c:pt>
                <c:pt idx="446">
                  <c:v>10180.030000000001</c:v>
                </c:pt>
                <c:pt idx="447">
                  <c:v>10169.32</c:v>
                </c:pt>
                <c:pt idx="448">
                  <c:v>10142.26</c:v>
                </c:pt>
              </c:numCache>
            </c:numRef>
          </c:yVal>
          <c:smooth val="1"/>
          <c:extLst xmlns:c16r2="http://schemas.microsoft.com/office/drawing/2015/06/chart">
            <c:ext xmlns:c16="http://schemas.microsoft.com/office/drawing/2014/chart" uri="{C3380CC4-5D6E-409C-BE32-E72D297353CC}">
              <c16:uniqueId val="{00000007-BBD3-4745-82FB-22121A8BB582}"/>
            </c:ext>
          </c:extLst>
        </c:ser>
        <c:ser>
          <c:idx val="8"/>
          <c:order val="8"/>
          <c:tx>
            <c:strRef>
              <c:f>水平场均匀性!$M$23</c:f>
              <c:strCache>
                <c:ptCount val="1"/>
                <c:pt idx="0">
                  <c:v>X=+2</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水平场均匀性!$M$154:$M$602</c:f>
              <c:numCache>
                <c:formatCode>General</c:formatCode>
                <c:ptCount val="449"/>
                <c:pt idx="0">
                  <c:v>9992.2099999999991</c:v>
                </c:pt>
                <c:pt idx="1">
                  <c:v>10022.25</c:v>
                </c:pt>
                <c:pt idx="2">
                  <c:v>10032.530000000001</c:v>
                </c:pt>
                <c:pt idx="3">
                  <c:v>10038.620000000001</c:v>
                </c:pt>
                <c:pt idx="4">
                  <c:v>10041.91</c:v>
                </c:pt>
                <c:pt idx="5">
                  <c:v>10044.280000000001</c:v>
                </c:pt>
                <c:pt idx="6">
                  <c:v>10047.370000000001</c:v>
                </c:pt>
                <c:pt idx="7">
                  <c:v>10048.68</c:v>
                </c:pt>
                <c:pt idx="8">
                  <c:v>10047.24</c:v>
                </c:pt>
                <c:pt idx="9">
                  <c:v>10045.620000000001</c:v>
                </c:pt>
                <c:pt idx="10">
                  <c:v>10044.049999999999</c:v>
                </c:pt>
                <c:pt idx="11">
                  <c:v>10041.200000000001</c:v>
                </c:pt>
                <c:pt idx="12">
                  <c:v>10040.02</c:v>
                </c:pt>
                <c:pt idx="13">
                  <c:v>10040.59</c:v>
                </c:pt>
                <c:pt idx="14">
                  <c:v>10043.200000000001</c:v>
                </c:pt>
                <c:pt idx="15">
                  <c:v>10044.49</c:v>
                </c:pt>
                <c:pt idx="16">
                  <c:v>10044.790000000001</c:v>
                </c:pt>
                <c:pt idx="17">
                  <c:v>10045.4</c:v>
                </c:pt>
                <c:pt idx="18">
                  <c:v>10045.620000000001</c:v>
                </c:pt>
                <c:pt idx="19">
                  <c:v>10044.4</c:v>
                </c:pt>
                <c:pt idx="20">
                  <c:v>10045.530000000001</c:v>
                </c:pt>
                <c:pt idx="21">
                  <c:v>10046.99</c:v>
                </c:pt>
                <c:pt idx="22">
                  <c:v>10047.26</c:v>
                </c:pt>
                <c:pt idx="23">
                  <c:v>10047.43</c:v>
                </c:pt>
                <c:pt idx="24">
                  <c:v>10047.92</c:v>
                </c:pt>
                <c:pt idx="25">
                  <c:v>10052.85</c:v>
                </c:pt>
                <c:pt idx="26">
                  <c:v>10059.56</c:v>
                </c:pt>
                <c:pt idx="27">
                  <c:v>10064.19</c:v>
                </c:pt>
                <c:pt idx="28">
                  <c:v>10068.790000000001</c:v>
                </c:pt>
                <c:pt idx="29">
                  <c:v>10073.18</c:v>
                </c:pt>
                <c:pt idx="30">
                  <c:v>10076</c:v>
                </c:pt>
                <c:pt idx="31">
                  <c:v>10076.93</c:v>
                </c:pt>
                <c:pt idx="32">
                  <c:v>10076.39</c:v>
                </c:pt>
                <c:pt idx="33">
                  <c:v>10076.370000000001</c:v>
                </c:pt>
                <c:pt idx="34">
                  <c:v>10078.76</c:v>
                </c:pt>
                <c:pt idx="35">
                  <c:v>10082.09</c:v>
                </c:pt>
                <c:pt idx="36">
                  <c:v>10087.57</c:v>
                </c:pt>
                <c:pt idx="37">
                  <c:v>10093.549999999999</c:v>
                </c:pt>
                <c:pt idx="38">
                  <c:v>10096.799999999999</c:v>
                </c:pt>
                <c:pt idx="39">
                  <c:v>10098.69</c:v>
                </c:pt>
                <c:pt idx="40">
                  <c:v>10101.99</c:v>
                </c:pt>
                <c:pt idx="41">
                  <c:v>10104.61</c:v>
                </c:pt>
                <c:pt idx="42">
                  <c:v>10111.290000000001</c:v>
                </c:pt>
                <c:pt idx="43">
                  <c:v>10120.01</c:v>
                </c:pt>
                <c:pt idx="44">
                  <c:v>10127.31</c:v>
                </c:pt>
                <c:pt idx="45">
                  <c:v>10133.11</c:v>
                </c:pt>
                <c:pt idx="46">
                  <c:v>10138.98</c:v>
                </c:pt>
                <c:pt idx="47">
                  <c:v>10146.620000000001</c:v>
                </c:pt>
                <c:pt idx="48">
                  <c:v>10156.709999999999</c:v>
                </c:pt>
                <c:pt idx="49">
                  <c:v>10168.18</c:v>
                </c:pt>
                <c:pt idx="50">
                  <c:v>10180.620000000001</c:v>
                </c:pt>
                <c:pt idx="51">
                  <c:v>10203.18</c:v>
                </c:pt>
                <c:pt idx="52">
                  <c:v>10245.280000000001</c:v>
                </c:pt>
                <c:pt idx="53">
                  <c:v>10106.36</c:v>
                </c:pt>
                <c:pt idx="54">
                  <c:v>10092.4</c:v>
                </c:pt>
                <c:pt idx="55">
                  <c:v>10107.24</c:v>
                </c:pt>
                <c:pt idx="56">
                  <c:v>10111.25</c:v>
                </c:pt>
                <c:pt idx="57">
                  <c:v>10111.34</c:v>
                </c:pt>
                <c:pt idx="58">
                  <c:v>10111.31</c:v>
                </c:pt>
                <c:pt idx="59">
                  <c:v>10114.08</c:v>
                </c:pt>
                <c:pt idx="60">
                  <c:v>10117.9</c:v>
                </c:pt>
                <c:pt idx="61">
                  <c:v>10118.17</c:v>
                </c:pt>
                <c:pt idx="62">
                  <c:v>10119.89</c:v>
                </c:pt>
                <c:pt idx="63">
                  <c:v>10124.700000000001</c:v>
                </c:pt>
                <c:pt idx="64">
                  <c:v>10131.1</c:v>
                </c:pt>
                <c:pt idx="65">
                  <c:v>10135.08</c:v>
                </c:pt>
                <c:pt idx="66">
                  <c:v>10133.379999999999</c:v>
                </c:pt>
                <c:pt idx="67">
                  <c:v>10136.24</c:v>
                </c:pt>
                <c:pt idx="68">
                  <c:v>10139.040000000001</c:v>
                </c:pt>
                <c:pt idx="69">
                  <c:v>10147.200000000001</c:v>
                </c:pt>
                <c:pt idx="70">
                  <c:v>10152.02</c:v>
                </c:pt>
                <c:pt idx="71">
                  <c:v>10155.74</c:v>
                </c:pt>
                <c:pt idx="72">
                  <c:v>10156.94</c:v>
                </c:pt>
                <c:pt idx="73">
                  <c:v>10155.549999999999</c:v>
                </c:pt>
                <c:pt idx="74">
                  <c:v>10153.549999999999</c:v>
                </c:pt>
                <c:pt idx="75">
                  <c:v>10151.299999999999</c:v>
                </c:pt>
                <c:pt idx="76">
                  <c:v>10147.89</c:v>
                </c:pt>
                <c:pt idx="77">
                  <c:v>10141.379999999999</c:v>
                </c:pt>
                <c:pt idx="78">
                  <c:v>10136.94</c:v>
                </c:pt>
                <c:pt idx="79">
                  <c:v>10137.18</c:v>
                </c:pt>
                <c:pt idx="80">
                  <c:v>10135.65</c:v>
                </c:pt>
                <c:pt idx="81">
                  <c:v>10131.86</c:v>
                </c:pt>
                <c:pt idx="82">
                  <c:v>10133.57</c:v>
                </c:pt>
                <c:pt idx="83">
                  <c:v>10138.32</c:v>
                </c:pt>
                <c:pt idx="84">
                  <c:v>10141.48</c:v>
                </c:pt>
                <c:pt idx="85">
                  <c:v>10145.84</c:v>
                </c:pt>
                <c:pt idx="86">
                  <c:v>10149.91</c:v>
                </c:pt>
                <c:pt idx="87">
                  <c:v>10153.99</c:v>
                </c:pt>
                <c:pt idx="88">
                  <c:v>10151.98</c:v>
                </c:pt>
                <c:pt idx="89">
                  <c:v>10157.24</c:v>
                </c:pt>
                <c:pt idx="90">
                  <c:v>10158.9</c:v>
                </c:pt>
                <c:pt idx="91">
                  <c:v>10161.290000000001</c:v>
                </c:pt>
                <c:pt idx="92">
                  <c:v>10161.77</c:v>
                </c:pt>
                <c:pt idx="93">
                  <c:v>10163.09</c:v>
                </c:pt>
                <c:pt idx="94">
                  <c:v>10166.280000000001</c:v>
                </c:pt>
                <c:pt idx="95">
                  <c:v>10173.9</c:v>
                </c:pt>
                <c:pt idx="96">
                  <c:v>10176.540000000001</c:v>
                </c:pt>
                <c:pt idx="97">
                  <c:v>10181.99</c:v>
                </c:pt>
                <c:pt idx="98">
                  <c:v>10186.56</c:v>
                </c:pt>
                <c:pt idx="99">
                  <c:v>10186.76</c:v>
                </c:pt>
                <c:pt idx="100">
                  <c:v>10191.719999999999</c:v>
                </c:pt>
                <c:pt idx="101">
                  <c:v>10198.99</c:v>
                </c:pt>
                <c:pt idx="102">
                  <c:v>10203.06</c:v>
                </c:pt>
                <c:pt idx="103">
                  <c:v>10200.959999999999</c:v>
                </c:pt>
                <c:pt idx="104">
                  <c:v>10205.83</c:v>
                </c:pt>
                <c:pt idx="105">
                  <c:v>10214.31</c:v>
                </c:pt>
                <c:pt idx="106">
                  <c:v>10224.69</c:v>
                </c:pt>
                <c:pt idx="107">
                  <c:v>10230.32</c:v>
                </c:pt>
                <c:pt idx="108">
                  <c:v>10237.43</c:v>
                </c:pt>
                <c:pt idx="109">
                  <c:v>10252.92</c:v>
                </c:pt>
                <c:pt idx="110">
                  <c:v>10259.51</c:v>
                </c:pt>
                <c:pt idx="111">
                  <c:v>10229.879999999999</c:v>
                </c:pt>
                <c:pt idx="112">
                  <c:v>10221.75</c:v>
                </c:pt>
                <c:pt idx="113">
                  <c:v>10217.43</c:v>
                </c:pt>
                <c:pt idx="114">
                  <c:v>10213.36</c:v>
                </c:pt>
                <c:pt idx="115">
                  <c:v>10210.549999999999</c:v>
                </c:pt>
                <c:pt idx="116">
                  <c:v>10207.76</c:v>
                </c:pt>
                <c:pt idx="117">
                  <c:v>10206.58</c:v>
                </c:pt>
                <c:pt idx="118">
                  <c:v>10203.16</c:v>
                </c:pt>
                <c:pt idx="119">
                  <c:v>10202.58</c:v>
                </c:pt>
                <c:pt idx="120">
                  <c:v>10201.58</c:v>
                </c:pt>
                <c:pt idx="121">
                  <c:v>10202.06</c:v>
                </c:pt>
                <c:pt idx="122">
                  <c:v>10202.27</c:v>
                </c:pt>
                <c:pt idx="123">
                  <c:v>10202.6</c:v>
                </c:pt>
                <c:pt idx="124">
                  <c:v>10201.06</c:v>
                </c:pt>
                <c:pt idx="125">
                  <c:v>10198.049999999999</c:v>
                </c:pt>
                <c:pt idx="126">
                  <c:v>10195.25</c:v>
                </c:pt>
                <c:pt idx="127">
                  <c:v>10194.18</c:v>
                </c:pt>
                <c:pt idx="128">
                  <c:v>10195.26</c:v>
                </c:pt>
                <c:pt idx="129">
                  <c:v>10193.17</c:v>
                </c:pt>
                <c:pt idx="130">
                  <c:v>10189.32</c:v>
                </c:pt>
                <c:pt idx="131">
                  <c:v>10188.1</c:v>
                </c:pt>
                <c:pt idx="132">
                  <c:v>10186.31</c:v>
                </c:pt>
                <c:pt idx="133">
                  <c:v>10184.959999999999</c:v>
                </c:pt>
                <c:pt idx="134">
                  <c:v>10181.58</c:v>
                </c:pt>
                <c:pt idx="135">
                  <c:v>10178.57</c:v>
                </c:pt>
                <c:pt idx="136">
                  <c:v>10175.93</c:v>
                </c:pt>
                <c:pt idx="137">
                  <c:v>10174.620000000001</c:v>
                </c:pt>
                <c:pt idx="138">
                  <c:v>10172.91</c:v>
                </c:pt>
                <c:pt idx="139">
                  <c:v>10169.299999999999</c:v>
                </c:pt>
                <c:pt idx="140">
                  <c:v>10165.08</c:v>
                </c:pt>
                <c:pt idx="141">
                  <c:v>10162.56</c:v>
                </c:pt>
                <c:pt idx="142">
                  <c:v>10162.030000000001</c:v>
                </c:pt>
                <c:pt idx="143">
                  <c:v>10160.629999999999</c:v>
                </c:pt>
                <c:pt idx="144">
                  <c:v>10161.07</c:v>
                </c:pt>
                <c:pt idx="145">
                  <c:v>10164.44</c:v>
                </c:pt>
                <c:pt idx="146">
                  <c:v>10167.35</c:v>
                </c:pt>
                <c:pt idx="147">
                  <c:v>10170.02</c:v>
                </c:pt>
                <c:pt idx="148">
                  <c:v>10171.69</c:v>
                </c:pt>
                <c:pt idx="149">
                  <c:v>10173.19</c:v>
                </c:pt>
                <c:pt idx="150">
                  <c:v>10176.07</c:v>
                </c:pt>
                <c:pt idx="151">
                  <c:v>10179.91</c:v>
                </c:pt>
                <c:pt idx="152">
                  <c:v>10182.01</c:v>
                </c:pt>
                <c:pt idx="153">
                  <c:v>10187.07</c:v>
                </c:pt>
                <c:pt idx="154">
                  <c:v>10191.24</c:v>
                </c:pt>
                <c:pt idx="155">
                  <c:v>10196.42</c:v>
                </c:pt>
                <c:pt idx="156">
                  <c:v>10200.780000000001</c:v>
                </c:pt>
                <c:pt idx="157">
                  <c:v>10201.129999999999</c:v>
                </c:pt>
                <c:pt idx="158">
                  <c:v>10203.620000000001</c:v>
                </c:pt>
                <c:pt idx="159">
                  <c:v>10208.82</c:v>
                </c:pt>
                <c:pt idx="160">
                  <c:v>10213.74</c:v>
                </c:pt>
                <c:pt idx="161">
                  <c:v>10220.06</c:v>
                </c:pt>
                <c:pt idx="162">
                  <c:v>10223.299999999999</c:v>
                </c:pt>
                <c:pt idx="163">
                  <c:v>10228.23</c:v>
                </c:pt>
                <c:pt idx="164">
                  <c:v>10230.75</c:v>
                </c:pt>
                <c:pt idx="165">
                  <c:v>10233.4</c:v>
                </c:pt>
                <c:pt idx="166">
                  <c:v>10245.69</c:v>
                </c:pt>
                <c:pt idx="167">
                  <c:v>10277.35</c:v>
                </c:pt>
                <c:pt idx="168">
                  <c:v>10204.66</c:v>
                </c:pt>
                <c:pt idx="169">
                  <c:v>10207.81</c:v>
                </c:pt>
                <c:pt idx="170">
                  <c:v>10205.959999999999</c:v>
                </c:pt>
                <c:pt idx="171">
                  <c:v>10204.39</c:v>
                </c:pt>
                <c:pt idx="172">
                  <c:v>10202.629999999999</c:v>
                </c:pt>
                <c:pt idx="173">
                  <c:v>10200.629999999999</c:v>
                </c:pt>
                <c:pt idx="174">
                  <c:v>10198.280000000001</c:v>
                </c:pt>
                <c:pt idx="175">
                  <c:v>10197.209999999999</c:v>
                </c:pt>
                <c:pt idx="176">
                  <c:v>10195.31</c:v>
                </c:pt>
                <c:pt idx="177">
                  <c:v>10196.290000000001</c:v>
                </c:pt>
                <c:pt idx="178">
                  <c:v>10196.120000000001</c:v>
                </c:pt>
                <c:pt idx="179">
                  <c:v>10194.290000000001</c:v>
                </c:pt>
                <c:pt idx="180">
                  <c:v>10194.36</c:v>
                </c:pt>
                <c:pt idx="181">
                  <c:v>10195.39</c:v>
                </c:pt>
                <c:pt idx="182">
                  <c:v>10196.69</c:v>
                </c:pt>
                <c:pt idx="183">
                  <c:v>10197.030000000001</c:v>
                </c:pt>
                <c:pt idx="184">
                  <c:v>10198.370000000001</c:v>
                </c:pt>
                <c:pt idx="185">
                  <c:v>10198.75</c:v>
                </c:pt>
                <c:pt idx="186">
                  <c:v>10199.02</c:v>
                </c:pt>
                <c:pt idx="187">
                  <c:v>10198.75</c:v>
                </c:pt>
                <c:pt idx="188">
                  <c:v>10198.36</c:v>
                </c:pt>
                <c:pt idx="189">
                  <c:v>10199.82</c:v>
                </c:pt>
                <c:pt idx="190">
                  <c:v>10203.19</c:v>
                </c:pt>
                <c:pt idx="191">
                  <c:v>10205.58</c:v>
                </c:pt>
                <c:pt idx="192">
                  <c:v>10207.07</c:v>
                </c:pt>
                <c:pt idx="193">
                  <c:v>10209.14</c:v>
                </c:pt>
                <c:pt idx="194">
                  <c:v>10209.73</c:v>
                </c:pt>
                <c:pt idx="195">
                  <c:v>10211.17</c:v>
                </c:pt>
                <c:pt idx="196">
                  <c:v>10211.66</c:v>
                </c:pt>
                <c:pt idx="197">
                  <c:v>10214.68</c:v>
                </c:pt>
                <c:pt idx="198">
                  <c:v>10213.700000000001</c:v>
                </c:pt>
                <c:pt idx="199">
                  <c:v>10216.86</c:v>
                </c:pt>
                <c:pt idx="200">
                  <c:v>10217.32</c:v>
                </c:pt>
                <c:pt idx="201">
                  <c:v>10219.219999999999</c:v>
                </c:pt>
                <c:pt idx="202">
                  <c:v>10221.450000000001</c:v>
                </c:pt>
                <c:pt idx="203">
                  <c:v>10221.75</c:v>
                </c:pt>
                <c:pt idx="204">
                  <c:v>10225.33</c:v>
                </c:pt>
                <c:pt idx="205">
                  <c:v>10230.14</c:v>
                </c:pt>
                <c:pt idx="206">
                  <c:v>10233.219999999999</c:v>
                </c:pt>
                <c:pt idx="207">
                  <c:v>10234.040000000001</c:v>
                </c:pt>
                <c:pt idx="208">
                  <c:v>10233.959999999999</c:v>
                </c:pt>
                <c:pt idx="209">
                  <c:v>10235.15</c:v>
                </c:pt>
                <c:pt idx="210">
                  <c:v>10236.94</c:v>
                </c:pt>
                <c:pt idx="211">
                  <c:v>10237.280000000001</c:v>
                </c:pt>
                <c:pt idx="212">
                  <c:v>10237.1</c:v>
                </c:pt>
                <c:pt idx="213">
                  <c:v>10239.82</c:v>
                </c:pt>
                <c:pt idx="214">
                  <c:v>10240.950000000001</c:v>
                </c:pt>
                <c:pt idx="215">
                  <c:v>10243.57</c:v>
                </c:pt>
                <c:pt idx="216">
                  <c:v>10243.98</c:v>
                </c:pt>
                <c:pt idx="217">
                  <c:v>10246.64</c:v>
                </c:pt>
                <c:pt idx="218">
                  <c:v>10247.709999999999</c:v>
                </c:pt>
                <c:pt idx="219">
                  <c:v>10246.42</c:v>
                </c:pt>
                <c:pt idx="220">
                  <c:v>10246.200000000001</c:v>
                </c:pt>
                <c:pt idx="221">
                  <c:v>10249.91</c:v>
                </c:pt>
                <c:pt idx="222">
                  <c:v>10256.719999999999</c:v>
                </c:pt>
                <c:pt idx="223">
                  <c:v>10258.32</c:v>
                </c:pt>
                <c:pt idx="224">
                  <c:v>10268.825000000001</c:v>
                </c:pt>
                <c:pt idx="225">
                  <c:v>10246.52</c:v>
                </c:pt>
                <c:pt idx="226">
                  <c:v>10251.120000000001</c:v>
                </c:pt>
                <c:pt idx="227">
                  <c:v>10251.24</c:v>
                </c:pt>
                <c:pt idx="228">
                  <c:v>10252.32</c:v>
                </c:pt>
                <c:pt idx="229">
                  <c:v>10254.19</c:v>
                </c:pt>
                <c:pt idx="230">
                  <c:v>10256.84</c:v>
                </c:pt>
                <c:pt idx="231">
                  <c:v>10257.09</c:v>
                </c:pt>
                <c:pt idx="232">
                  <c:v>10259.370000000001</c:v>
                </c:pt>
                <c:pt idx="233">
                  <c:v>10262.969999999999</c:v>
                </c:pt>
                <c:pt idx="234">
                  <c:v>10269.66</c:v>
                </c:pt>
                <c:pt idx="235">
                  <c:v>10273.57</c:v>
                </c:pt>
                <c:pt idx="236">
                  <c:v>10273.65</c:v>
                </c:pt>
                <c:pt idx="237">
                  <c:v>10274.709999999999</c:v>
                </c:pt>
                <c:pt idx="238">
                  <c:v>10274.44</c:v>
                </c:pt>
                <c:pt idx="239">
                  <c:v>10275.73</c:v>
                </c:pt>
                <c:pt idx="240">
                  <c:v>10278.790000000001</c:v>
                </c:pt>
                <c:pt idx="241">
                  <c:v>10279.709999999999</c:v>
                </c:pt>
                <c:pt idx="242">
                  <c:v>10276.16</c:v>
                </c:pt>
                <c:pt idx="243">
                  <c:v>10274.620000000001</c:v>
                </c:pt>
                <c:pt idx="244">
                  <c:v>10272.33</c:v>
                </c:pt>
                <c:pt idx="245">
                  <c:v>10267.92</c:v>
                </c:pt>
                <c:pt idx="246">
                  <c:v>10264.9</c:v>
                </c:pt>
                <c:pt idx="247">
                  <c:v>10264.950000000001</c:v>
                </c:pt>
                <c:pt idx="248">
                  <c:v>10266.01</c:v>
                </c:pt>
                <c:pt idx="249">
                  <c:v>10267.02</c:v>
                </c:pt>
                <c:pt idx="250">
                  <c:v>10263.870000000001</c:v>
                </c:pt>
                <c:pt idx="251">
                  <c:v>10259.209999999999</c:v>
                </c:pt>
                <c:pt idx="252">
                  <c:v>10255.209999999999</c:v>
                </c:pt>
                <c:pt idx="253">
                  <c:v>10250.969999999999</c:v>
                </c:pt>
                <c:pt idx="254">
                  <c:v>10247.57</c:v>
                </c:pt>
                <c:pt idx="255">
                  <c:v>10244.709999999999</c:v>
                </c:pt>
                <c:pt idx="256">
                  <c:v>10241.379999999999</c:v>
                </c:pt>
                <c:pt idx="257">
                  <c:v>10239.219999999999</c:v>
                </c:pt>
                <c:pt idx="258">
                  <c:v>10234.94</c:v>
                </c:pt>
                <c:pt idx="259">
                  <c:v>10229.030000000001</c:v>
                </c:pt>
                <c:pt idx="260">
                  <c:v>10225.68</c:v>
                </c:pt>
                <c:pt idx="261">
                  <c:v>10219.209999999999</c:v>
                </c:pt>
                <c:pt idx="262">
                  <c:v>10217.09</c:v>
                </c:pt>
                <c:pt idx="263">
                  <c:v>10217.39</c:v>
                </c:pt>
                <c:pt idx="264">
                  <c:v>10217.18</c:v>
                </c:pt>
                <c:pt idx="265">
                  <c:v>10215.950000000001</c:v>
                </c:pt>
                <c:pt idx="266">
                  <c:v>10224.83</c:v>
                </c:pt>
                <c:pt idx="267">
                  <c:v>10228.540000000001</c:v>
                </c:pt>
                <c:pt idx="268">
                  <c:v>10236.81</c:v>
                </c:pt>
                <c:pt idx="269">
                  <c:v>10233.379999999999</c:v>
                </c:pt>
                <c:pt idx="270">
                  <c:v>10253.27</c:v>
                </c:pt>
                <c:pt idx="271">
                  <c:v>10261.799999999999</c:v>
                </c:pt>
                <c:pt idx="272">
                  <c:v>10270.39</c:v>
                </c:pt>
                <c:pt idx="273">
                  <c:v>10276.02</c:v>
                </c:pt>
                <c:pt idx="274">
                  <c:v>10279.5</c:v>
                </c:pt>
                <c:pt idx="275">
                  <c:v>10282.14</c:v>
                </c:pt>
                <c:pt idx="276">
                  <c:v>10284.719999999999</c:v>
                </c:pt>
                <c:pt idx="277">
                  <c:v>10286.23</c:v>
                </c:pt>
                <c:pt idx="278">
                  <c:v>10287.870000000001</c:v>
                </c:pt>
                <c:pt idx="279">
                  <c:v>10289.93</c:v>
                </c:pt>
                <c:pt idx="280">
                  <c:v>10291.700000000001</c:v>
                </c:pt>
                <c:pt idx="281">
                  <c:v>10295.24</c:v>
                </c:pt>
                <c:pt idx="282">
                  <c:v>10304.52</c:v>
                </c:pt>
                <c:pt idx="283">
                  <c:v>10313.790000000001</c:v>
                </c:pt>
                <c:pt idx="284">
                  <c:v>10318.02</c:v>
                </c:pt>
                <c:pt idx="285">
                  <c:v>10318.31</c:v>
                </c:pt>
                <c:pt idx="286">
                  <c:v>10318.36</c:v>
                </c:pt>
                <c:pt idx="287">
                  <c:v>10316.450000000001</c:v>
                </c:pt>
                <c:pt idx="288">
                  <c:v>10315.73</c:v>
                </c:pt>
                <c:pt idx="289">
                  <c:v>10314.620000000001</c:v>
                </c:pt>
                <c:pt idx="290">
                  <c:v>10313.299999999999</c:v>
                </c:pt>
                <c:pt idx="291">
                  <c:v>10311.81</c:v>
                </c:pt>
                <c:pt idx="292">
                  <c:v>10310.4</c:v>
                </c:pt>
                <c:pt idx="293">
                  <c:v>10308.57</c:v>
                </c:pt>
                <c:pt idx="294">
                  <c:v>10307.040000000001</c:v>
                </c:pt>
                <c:pt idx="295">
                  <c:v>10306.799999999999</c:v>
                </c:pt>
                <c:pt idx="296">
                  <c:v>10305.5</c:v>
                </c:pt>
                <c:pt idx="297">
                  <c:v>10304.27</c:v>
                </c:pt>
                <c:pt idx="298">
                  <c:v>10302.9</c:v>
                </c:pt>
                <c:pt idx="299">
                  <c:v>10302.23</c:v>
                </c:pt>
                <c:pt idx="300">
                  <c:v>10301.61</c:v>
                </c:pt>
                <c:pt idx="301">
                  <c:v>10301.23</c:v>
                </c:pt>
                <c:pt idx="302">
                  <c:v>10300.129999999999</c:v>
                </c:pt>
                <c:pt idx="303">
                  <c:v>10300.02</c:v>
                </c:pt>
                <c:pt idx="304">
                  <c:v>10298.86</c:v>
                </c:pt>
                <c:pt idx="305">
                  <c:v>10298.59</c:v>
                </c:pt>
                <c:pt idx="306">
                  <c:v>10297.9</c:v>
                </c:pt>
                <c:pt idx="307">
                  <c:v>10297.790000000001</c:v>
                </c:pt>
                <c:pt idx="308">
                  <c:v>10297.75</c:v>
                </c:pt>
                <c:pt idx="309">
                  <c:v>10296.23</c:v>
                </c:pt>
                <c:pt idx="310">
                  <c:v>10296.120000000001</c:v>
                </c:pt>
                <c:pt idx="311">
                  <c:v>10296.15</c:v>
                </c:pt>
                <c:pt idx="312">
                  <c:v>10296.15</c:v>
                </c:pt>
                <c:pt idx="313">
                  <c:v>10295.790000000001</c:v>
                </c:pt>
                <c:pt idx="314">
                  <c:v>10295.76</c:v>
                </c:pt>
                <c:pt idx="315">
                  <c:v>10294.48</c:v>
                </c:pt>
                <c:pt idx="316">
                  <c:v>10294.69</c:v>
                </c:pt>
                <c:pt idx="317">
                  <c:v>10294.370000000001</c:v>
                </c:pt>
                <c:pt idx="318">
                  <c:v>10293.870000000001</c:v>
                </c:pt>
                <c:pt idx="319">
                  <c:v>10293.370000000001</c:v>
                </c:pt>
                <c:pt idx="320">
                  <c:v>10293.17</c:v>
                </c:pt>
                <c:pt idx="321">
                  <c:v>10293.049999999999</c:v>
                </c:pt>
                <c:pt idx="322">
                  <c:v>10293.1</c:v>
                </c:pt>
                <c:pt idx="323">
                  <c:v>10293.32</c:v>
                </c:pt>
                <c:pt idx="324">
                  <c:v>10293.290000000001</c:v>
                </c:pt>
                <c:pt idx="325">
                  <c:v>10293.64</c:v>
                </c:pt>
                <c:pt idx="326">
                  <c:v>10293.700000000001</c:v>
                </c:pt>
                <c:pt idx="327">
                  <c:v>10293.36</c:v>
                </c:pt>
                <c:pt idx="328">
                  <c:v>10293.56</c:v>
                </c:pt>
                <c:pt idx="329">
                  <c:v>10293.870000000001</c:v>
                </c:pt>
                <c:pt idx="330">
                  <c:v>10294.18</c:v>
                </c:pt>
                <c:pt idx="331">
                  <c:v>10295.23</c:v>
                </c:pt>
                <c:pt idx="332">
                  <c:v>10294.780000000001</c:v>
                </c:pt>
                <c:pt idx="333">
                  <c:v>10294.85</c:v>
                </c:pt>
                <c:pt idx="334">
                  <c:v>10295.23</c:v>
                </c:pt>
                <c:pt idx="335">
                  <c:v>10296.07</c:v>
                </c:pt>
                <c:pt idx="336">
                  <c:v>10296.85</c:v>
                </c:pt>
                <c:pt idx="337">
                  <c:v>10297.450000000001</c:v>
                </c:pt>
                <c:pt idx="338">
                  <c:v>10298.81</c:v>
                </c:pt>
                <c:pt idx="339">
                  <c:v>10300.040000000001</c:v>
                </c:pt>
                <c:pt idx="340">
                  <c:v>10301.64</c:v>
                </c:pt>
                <c:pt idx="341">
                  <c:v>10302.68</c:v>
                </c:pt>
                <c:pt idx="342">
                  <c:v>10303.15</c:v>
                </c:pt>
                <c:pt idx="343">
                  <c:v>10302.9</c:v>
                </c:pt>
                <c:pt idx="344">
                  <c:v>10304.5</c:v>
                </c:pt>
                <c:pt idx="345">
                  <c:v>10306.120000000001</c:v>
                </c:pt>
                <c:pt idx="346">
                  <c:v>10305.719999999999</c:v>
                </c:pt>
                <c:pt idx="347">
                  <c:v>10305.299999999999</c:v>
                </c:pt>
                <c:pt idx="348">
                  <c:v>10305.549999999999</c:v>
                </c:pt>
                <c:pt idx="349">
                  <c:v>10307.379999999999</c:v>
                </c:pt>
                <c:pt idx="350">
                  <c:v>10307.27</c:v>
                </c:pt>
                <c:pt idx="351">
                  <c:v>10307.6</c:v>
                </c:pt>
                <c:pt idx="352">
                  <c:v>10307.23</c:v>
                </c:pt>
                <c:pt idx="353">
                  <c:v>10306.91</c:v>
                </c:pt>
                <c:pt idx="354">
                  <c:v>10306.66</c:v>
                </c:pt>
                <c:pt idx="355">
                  <c:v>10306.99</c:v>
                </c:pt>
                <c:pt idx="356">
                  <c:v>10307.65</c:v>
                </c:pt>
                <c:pt idx="357">
                  <c:v>10309.219999999999</c:v>
                </c:pt>
                <c:pt idx="358">
                  <c:v>10306.66</c:v>
                </c:pt>
                <c:pt idx="359">
                  <c:v>10306.66</c:v>
                </c:pt>
                <c:pt idx="360">
                  <c:v>10307.16</c:v>
                </c:pt>
                <c:pt idx="361">
                  <c:v>10308.74</c:v>
                </c:pt>
                <c:pt idx="362">
                  <c:v>10311.08</c:v>
                </c:pt>
                <c:pt idx="363">
                  <c:v>10315.629999999999</c:v>
                </c:pt>
                <c:pt idx="364">
                  <c:v>10316.08</c:v>
                </c:pt>
                <c:pt idx="365">
                  <c:v>10316.32</c:v>
                </c:pt>
                <c:pt idx="366">
                  <c:v>10316.370000000001</c:v>
                </c:pt>
                <c:pt idx="367">
                  <c:v>10316.61</c:v>
                </c:pt>
                <c:pt idx="368">
                  <c:v>10316.67</c:v>
                </c:pt>
                <c:pt idx="369">
                  <c:v>10316.17</c:v>
                </c:pt>
                <c:pt idx="370">
                  <c:v>10314.84</c:v>
                </c:pt>
                <c:pt idx="371">
                  <c:v>10316.620000000001</c:v>
                </c:pt>
                <c:pt idx="372">
                  <c:v>10317.51</c:v>
                </c:pt>
                <c:pt idx="373">
                  <c:v>10315.31</c:v>
                </c:pt>
                <c:pt idx="374">
                  <c:v>10315.23</c:v>
                </c:pt>
                <c:pt idx="375">
                  <c:v>10315.31</c:v>
                </c:pt>
                <c:pt idx="376">
                  <c:v>10314.870000000001</c:v>
                </c:pt>
                <c:pt idx="377">
                  <c:v>10314.59</c:v>
                </c:pt>
                <c:pt idx="378">
                  <c:v>10312.709999999999</c:v>
                </c:pt>
                <c:pt idx="379">
                  <c:v>10310.64</c:v>
                </c:pt>
                <c:pt idx="380">
                  <c:v>10309.36</c:v>
                </c:pt>
                <c:pt idx="381">
                  <c:v>10309.17</c:v>
                </c:pt>
                <c:pt idx="382">
                  <c:v>10307.700000000001</c:v>
                </c:pt>
                <c:pt idx="383">
                  <c:v>10305.620000000001</c:v>
                </c:pt>
                <c:pt idx="384">
                  <c:v>10303.719999999999</c:v>
                </c:pt>
                <c:pt idx="385">
                  <c:v>10302.120000000001</c:v>
                </c:pt>
                <c:pt idx="386">
                  <c:v>10300.799999999999</c:v>
                </c:pt>
                <c:pt idx="387">
                  <c:v>10299.030000000001</c:v>
                </c:pt>
                <c:pt idx="388">
                  <c:v>10297.89</c:v>
                </c:pt>
                <c:pt idx="389">
                  <c:v>10295.48</c:v>
                </c:pt>
                <c:pt idx="390">
                  <c:v>10292.969999999999</c:v>
                </c:pt>
                <c:pt idx="391">
                  <c:v>10290.85</c:v>
                </c:pt>
                <c:pt idx="392">
                  <c:v>10288.969999999999</c:v>
                </c:pt>
                <c:pt idx="393">
                  <c:v>10287.32</c:v>
                </c:pt>
                <c:pt idx="394">
                  <c:v>10284.69</c:v>
                </c:pt>
                <c:pt idx="395">
                  <c:v>10282.98</c:v>
                </c:pt>
                <c:pt idx="396">
                  <c:v>10280.76</c:v>
                </c:pt>
                <c:pt idx="397">
                  <c:v>10278.67</c:v>
                </c:pt>
                <c:pt idx="398">
                  <c:v>10276.98</c:v>
                </c:pt>
                <c:pt idx="399">
                  <c:v>10274.93</c:v>
                </c:pt>
                <c:pt idx="400">
                  <c:v>10273.719999999999</c:v>
                </c:pt>
                <c:pt idx="401">
                  <c:v>10271.67</c:v>
                </c:pt>
                <c:pt idx="402">
                  <c:v>10269.040000000001</c:v>
                </c:pt>
                <c:pt idx="403">
                  <c:v>10266.52</c:v>
                </c:pt>
                <c:pt idx="404">
                  <c:v>10265.16</c:v>
                </c:pt>
                <c:pt idx="405">
                  <c:v>10263.030000000001</c:v>
                </c:pt>
                <c:pt idx="406">
                  <c:v>10260.42</c:v>
                </c:pt>
                <c:pt idx="407">
                  <c:v>10259</c:v>
                </c:pt>
                <c:pt idx="408">
                  <c:v>10256.280000000001</c:v>
                </c:pt>
                <c:pt idx="409">
                  <c:v>10253.76</c:v>
                </c:pt>
                <c:pt idx="410">
                  <c:v>10252.31</c:v>
                </c:pt>
                <c:pt idx="411">
                  <c:v>10250.120000000001</c:v>
                </c:pt>
                <c:pt idx="412">
                  <c:v>10248.25</c:v>
                </c:pt>
                <c:pt idx="413">
                  <c:v>10245.540000000001</c:v>
                </c:pt>
                <c:pt idx="414">
                  <c:v>10243.780000000001</c:v>
                </c:pt>
                <c:pt idx="415">
                  <c:v>10241.86</c:v>
                </c:pt>
                <c:pt idx="416">
                  <c:v>10238.879999999999</c:v>
                </c:pt>
                <c:pt idx="417">
                  <c:v>10236.81</c:v>
                </c:pt>
                <c:pt idx="418">
                  <c:v>10234.33</c:v>
                </c:pt>
                <c:pt idx="419">
                  <c:v>10232.42</c:v>
                </c:pt>
                <c:pt idx="420">
                  <c:v>10230.549999999999</c:v>
                </c:pt>
                <c:pt idx="421">
                  <c:v>10227.93</c:v>
                </c:pt>
                <c:pt idx="422">
                  <c:v>10225.85</c:v>
                </c:pt>
                <c:pt idx="423">
                  <c:v>10223.36</c:v>
                </c:pt>
                <c:pt idx="424">
                  <c:v>10221.719999999999</c:v>
                </c:pt>
                <c:pt idx="425">
                  <c:v>10219.58</c:v>
                </c:pt>
                <c:pt idx="426">
                  <c:v>10217.700000000001</c:v>
                </c:pt>
                <c:pt idx="427">
                  <c:v>10215.31</c:v>
                </c:pt>
                <c:pt idx="428">
                  <c:v>10213.73</c:v>
                </c:pt>
                <c:pt idx="429">
                  <c:v>10211.65</c:v>
                </c:pt>
                <c:pt idx="430">
                  <c:v>10210.040000000001</c:v>
                </c:pt>
                <c:pt idx="431">
                  <c:v>10207.469999999999</c:v>
                </c:pt>
                <c:pt idx="432">
                  <c:v>10205.81</c:v>
                </c:pt>
                <c:pt idx="433">
                  <c:v>10203.969999999999</c:v>
                </c:pt>
                <c:pt idx="434">
                  <c:v>10202.540000000001</c:v>
                </c:pt>
                <c:pt idx="435">
                  <c:v>10200.35</c:v>
                </c:pt>
                <c:pt idx="436">
                  <c:v>10198.25</c:v>
                </c:pt>
                <c:pt idx="437">
                  <c:v>10196.69</c:v>
                </c:pt>
                <c:pt idx="438">
                  <c:v>10195.379999999999</c:v>
                </c:pt>
                <c:pt idx="439">
                  <c:v>10193.67</c:v>
                </c:pt>
                <c:pt idx="440">
                  <c:v>10192.36</c:v>
                </c:pt>
                <c:pt idx="441">
                  <c:v>10191.08</c:v>
                </c:pt>
                <c:pt idx="442">
                  <c:v>10189.65</c:v>
                </c:pt>
                <c:pt idx="443">
                  <c:v>10188.049999999999</c:v>
                </c:pt>
                <c:pt idx="444">
                  <c:v>10186.459999999999</c:v>
                </c:pt>
                <c:pt idx="445">
                  <c:v>10183.93</c:v>
                </c:pt>
                <c:pt idx="446">
                  <c:v>10179.15</c:v>
                </c:pt>
                <c:pt idx="447">
                  <c:v>10168.950000000001</c:v>
                </c:pt>
                <c:pt idx="448">
                  <c:v>10142.33</c:v>
                </c:pt>
              </c:numCache>
            </c:numRef>
          </c:yVal>
          <c:smooth val="1"/>
          <c:extLst xmlns:c16r2="http://schemas.microsoft.com/office/drawing/2015/06/chart">
            <c:ext xmlns:c16="http://schemas.microsoft.com/office/drawing/2014/chart" uri="{C3380CC4-5D6E-409C-BE32-E72D297353CC}">
              <c16:uniqueId val="{00000008-BBD3-4745-82FB-22121A8BB582}"/>
            </c:ext>
          </c:extLst>
        </c:ser>
        <c:ser>
          <c:idx val="9"/>
          <c:order val="9"/>
          <c:tx>
            <c:strRef>
              <c:f>水平场均匀性!$N$23</c:f>
              <c:strCache>
                <c:ptCount val="1"/>
                <c:pt idx="0">
                  <c:v>X=+3</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水平场均匀性!$N$154:$N$602</c:f>
              <c:numCache>
                <c:formatCode>General</c:formatCode>
                <c:ptCount val="449"/>
                <c:pt idx="0">
                  <c:v>9988.0499999999993</c:v>
                </c:pt>
                <c:pt idx="1">
                  <c:v>10017.549999999999</c:v>
                </c:pt>
                <c:pt idx="2">
                  <c:v>10028.049999999999</c:v>
                </c:pt>
                <c:pt idx="3">
                  <c:v>10033.77</c:v>
                </c:pt>
                <c:pt idx="4">
                  <c:v>10037.040000000001</c:v>
                </c:pt>
                <c:pt idx="5">
                  <c:v>10039.73</c:v>
                </c:pt>
                <c:pt idx="6">
                  <c:v>10041.91</c:v>
                </c:pt>
                <c:pt idx="7">
                  <c:v>10043.24</c:v>
                </c:pt>
                <c:pt idx="8">
                  <c:v>10041.77</c:v>
                </c:pt>
                <c:pt idx="9">
                  <c:v>10041.24</c:v>
                </c:pt>
                <c:pt idx="10">
                  <c:v>10039.94</c:v>
                </c:pt>
                <c:pt idx="11">
                  <c:v>10037.34</c:v>
                </c:pt>
                <c:pt idx="12">
                  <c:v>10035.44</c:v>
                </c:pt>
                <c:pt idx="13">
                  <c:v>10034.44</c:v>
                </c:pt>
                <c:pt idx="14">
                  <c:v>10036.31</c:v>
                </c:pt>
                <c:pt idx="15">
                  <c:v>10037.4</c:v>
                </c:pt>
                <c:pt idx="16">
                  <c:v>10037.950000000001</c:v>
                </c:pt>
                <c:pt idx="17">
                  <c:v>10038.19</c:v>
                </c:pt>
                <c:pt idx="18">
                  <c:v>10039.209999999999</c:v>
                </c:pt>
                <c:pt idx="19">
                  <c:v>10037.86</c:v>
                </c:pt>
                <c:pt idx="20">
                  <c:v>10039.26</c:v>
                </c:pt>
                <c:pt idx="21">
                  <c:v>10039.620000000001</c:v>
                </c:pt>
                <c:pt idx="22">
                  <c:v>10041.049999999999</c:v>
                </c:pt>
                <c:pt idx="23">
                  <c:v>10041.43</c:v>
                </c:pt>
                <c:pt idx="24">
                  <c:v>10043.879999999999</c:v>
                </c:pt>
                <c:pt idx="25">
                  <c:v>10050.44</c:v>
                </c:pt>
                <c:pt idx="26">
                  <c:v>10056.030000000001</c:v>
                </c:pt>
                <c:pt idx="27">
                  <c:v>10061.17</c:v>
                </c:pt>
                <c:pt idx="28">
                  <c:v>10066</c:v>
                </c:pt>
                <c:pt idx="29">
                  <c:v>10069.09</c:v>
                </c:pt>
                <c:pt idx="30">
                  <c:v>10071.23</c:v>
                </c:pt>
                <c:pt idx="31">
                  <c:v>10072.32</c:v>
                </c:pt>
                <c:pt idx="32">
                  <c:v>10072.209999999999</c:v>
                </c:pt>
                <c:pt idx="33">
                  <c:v>10072.58</c:v>
                </c:pt>
                <c:pt idx="34">
                  <c:v>10074.69</c:v>
                </c:pt>
                <c:pt idx="35">
                  <c:v>10078.08</c:v>
                </c:pt>
                <c:pt idx="36">
                  <c:v>10083.07</c:v>
                </c:pt>
                <c:pt idx="37">
                  <c:v>10088.620000000001</c:v>
                </c:pt>
                <c:pt idx="38">
                  <c:v>10091.469999999999</c:v>
                </c:pt>
                <c:pt idx="39">
                  <c:v>10093.74</c:v>
                </c:pt>
                <c:pt idx="40">
                  <c:v>10097.34</c:v>
                </c:pt>
                <c:pt idx="41">
                  <c:v>10099.98</c:v>
                </c:pt>
                <c:pt idx="42">
                  <c:v>10107.6</c:v>
                </c:pt>
                <c:pt idx="43">
                  <c:v>10116.99</c:v>
                </c:pt>
                <c:pt idx="44">
                  <c:v>10124.42</c:v>
                </c:pt>
                <c:pt idx="45">
                  <c:v>10129.34</c:v>
                </c:pt>
                <c:pt idx="46">
                  <c:v>10135.25</c:v>
                </c:pt>
                <c:pt idx="47">
                  <c:v>10143.33</c:v>
                </c:pt>
                <c:pt idx="48">
                  <c:v>10153.98</c:v>
                </c:pt>
                <c:pt idx="49">
                  <c:v>10163.870000000001</c:v>
                </c:pt>
                <c:pt idx="50">
                  <c:v>10176.370000000001</c:v>
                </c:pt>
                <c:pt idx="51">
                  <c:v>10197.35</c:v>
                </c:pt>
                <c:pt idx="52">
                  <c:v>10239.290000000001</c:v>
                </c:pt>
                <c:pt idx="53">
                  <c:v>10097.68</c:v>
                </c:pt>
                <c:pt idx="54">
                  <c:v>10092.32</c:v>
                </c:pt>
                <c:pt idx="55">
                  <c:v>10104.219999999999</c:v>
                </c:pt>
                <c:pt idx="56">
                  <c:v>10108.700000000001</c:v>
                </c:pt>
                <c:pt idx="57">
                  <c:v>10109.16</c:v>
                </c:pt>
                <c:pt idx="58">
                  <c:v>10112.16</c:v>
                </c:pt>
                <c:pt idx="59">
                  <c:v>10111.1</c:v>
                </c:pt>
                <c:pt idx="60">
                  <c:v>10112.68</c:v>
                </c:pt>
                <c:pt idx="61">
                  <c:v>10113.14</c:v>
                </c:pt>
                <c:pt idx="62">
                  <c:v>10115.49</c:v>
                </c:pt>
                <c:pt idx="63">
                  <c:v>10122.41</c:v>
                </c:pt>
                <c:pt idx="64">
                  <c:v>10129.89</c:v>
                </c:pt>
                <c:pt idx="65">
                  <c:v>10136.799999999999</c:v>
                </c:pt>
                <c:pt idx="66">
                  <c:v>10135.77</c:v>
                </c:pt>
                <c:pt idx="67">
                  <c:v>10137.15</c:v>
                </c:pt>
                <c:pt idx="68">
                  <c:v>10139.700000000001</c:v>
                </c:pt>
                <c:pt idx="69">
                  <c:v>10145.52</c:v>
                </c:pt>
                <c:pt idx="70">
                  <c:v>10150.219999999999</c:v>
                </c:pt>
                <c:pt idx="71">
                  <c:v>10152.27</c:v>
                </c:pt>
                <c:pt idx="72">
                  <c:v>10156.280000000001</c:v>
                </c:pt>
                <c:pt idx="73">
                  <c:v>10157.6</c:v>
                </c:pt>
                <c:pt idx="74">
                  <c:v>10156.530000000001</c:v>
                </c:pt>
                <c:pt idx="75">
                  <c:v>10154.219999999999</c:v>
                </c:pt>
                <c:pt idx="76">
                  <c:v>10151.43</c:v>
                </c:pt>
                <c:pt idx="77">
                  <c:v>10147.48</c:v>
                </c:pt>
                <c:pt idx="78">
                  <c:v>10143.86</c:v>
                </c:pt>
                <c:pt idx="79">
                  <c:v>10142.52</c:v>
                </c:pt>
                <c:pt idx="80">
                  <c:v>10138.950000000001</c:v>
                </c:pt>
                <c:pt idx="81">
                  <c:v>10138.64</c:v>
                </c:pt>
                <c:pt idx="82">
                  <c:v>10138.27</c:v>
                </c:pt>
                <c:pt idx="83">
                  <c:v>10141.549999999999</c:v>
                </c:pt>
                <c:pt idx="84">
                  <c:v>10146.620000000001</c:v>
                </c:pt>
                <c:pt idx="85">
                  <c:v>10151.61</c:v>
                </c:pt>
                <c:pt idx="86">
                  <c:v>10155.49</c:v>
                </c:pt>
                <c:pt idx="87">
                  <c:v>10159.56</c:v>
                </c:pt>
                <c:pt idx="88">
                  <c:v>10157.209999999999</c:v>
                </c:pt>
                <c:pt idx="89">
                  <c:v>10159.99</c:v>
                </c:pt>
                <c:pt idx="90">
                  <c:v>10164.32</c:v>
                </c:pt>
                <c:pt idx="91">
                  <c:v>10167.73</c:v>
                </c:pt>
                <c:pt idx="92">
                  <c:v>10172.280000000001</c:v>
                </c:pt>
                <c:pt idx="93">
                  <c:v>10172.91</c:v>
                </c:pt>
                <c:pt idx="94">
                  <c:v>10171.24</c:v>
                </c:pt>
                <c:pt idx="95">
                  <c:v>10176.469999999999</c:v>
                </c:pt>
                <c:pt idx="96">
                  <c:v>10180.68</c:v>
                </c:pt>
                <c:pt idx="97">
                  <c:v>10185.11</c:v>
                </c:pt>
                <c:pt idx="98">
                  <c:v>10189.51</c:v>
                </c:pt>
                <c:pt idx="99">
                  <c:v>10190.08</c:v>
                </c:pt>
                <c:pt idx="100">
                  <c:v>10194.17</c:v>
                </c:pt>
                <c:pt idx="101">
                  <c:v>10203.76</c:v>
                </c:pt>
                <c:pt idx="102">
                  <c:v>10208.43</c:v>
                </c:pt>
                <c:pt idx="103">
                  <c:v>10208.950000000001</c:v>
                </c:pt>
                <c:pt idx="104">
                  <c:v>10212.08</c:v>
                </c:pt>
                <c:pt idx="105">
                  <c:v>10217.4</c:v>
                </c:pt>
                <c:pt idx="106">
                  <c:v>10228.24</c:v>
                </c:pt>
                <c:pt idx="107">
                  <c:v>10233.14</c:v>
                </c:pt>
                <c:pt idx="108">
                  <c:v>10241.89</c:v>
                </c:pt>
                <c:pt idx="109">
                  <c:v>10258.35</c:v>
                </c:pt>
                <c:pt idx="110">
                  <c:v>10263.16</c:v>
                </c:pt>
                <c:pt idx="111">
                  <c:v>10233.26</c:v>
                </c:pt>
                <c:pt idx="112">
                  <c:v>10225.99</c:v>
                </c:pt>
                <c:pt idx="113">
                  <c:v>10221.299999999999</c:v>
                </c:pt>
                <c:pt idx="114">
                  <c:v>10217.14</c:v>
                </c:pt>
                <c:pt idx="115">
                  <c:v>10212.9</c:v>
                </c:pt>
                <c:pt idx="116">
                  <c:v>10210.93</c:v>
                </c:pt>
                <c:pt idx="117">
                  <c:v>10209.19</c:v>
                </c:pt>
                <c:pt idx="118">
                  <c:v>10207.65</c:v>
                </c:pt>
                <c:pt idx="119">
                  <c:v>10205.51</c:v>
                </c:pt>
                <c:pt idx="120">
                  <c:v>10204.030000000001</c:v>
                </c:pt>
                <c:pt idx="121">
                  <c:v>10204.620000000001</c:v>
                </c:pt>
                <c:pt idx="122">
                  <c:v>10204.58</c:v>
                </c:pt>
                <c:pt idx="123">
                  <c:v>10205.86</c:v>
                </c:pt>
                <c:pt idx="124">
                  <c:v>10204.709999999999</c:v>
                </c:pt>
                <c:pt idx="125">
                  <c:v>10202.200000000001</c:v>
                </c:pt>
                <c:pt idx="126">
                  <c:v>10200.57</c:v>
                </c:pt>
                <c:pt idx="127">
                  <c:v>10200.11</c:v>
                </c:pt>
                <c:pt idx="128">
                  <c:v>10199.870000000001</c:v>
                </c:pt>
                <c:pt idx="129">
                  <c:v>10199.68</c:v>
                </c:pt>
                <c:pt idx="130">
                  <c:v>10196.08</c:v>
                </c:pt>
                <c:pt idx="131">
                  <c:v>10194.969999999999</c:v>
                </c:pt>
                <c:pt idx="132">
                  <c:v>10193.34</c:v>
                </c:pt>
                <c:pt idx="133">
                  <c:v>10191.57</c:v>
                </c:pt>
                <c:pt idx="134">
                  <c:v>10190.120000000001</c:v>
                </c:pt>
                <c:pt idx="135">
                  <c:v>10186.93</c:v>
                </c:pt>
                <c:pt idx="136">
                  <c:v>10183.75</c:v>
                </c:pt>
                <c:pt idx="137">
                  <c:v>10181.040000000001</c:v>
                </c:pt>
                <c:pt idx="138">
                  <c:v>10179.790000000001</c:v>
                </c:pt>
                <c:pt idx="139">
                  <c:v>10176.75</c:v>
                </c:pt>
                <c:pt idx="140">
                  <c:v>10173.4</c:v>
                </c:pt>
                <c:pt idx="141">
                  <c:v>10170.16</c:v>
                </c:pt>
                <c:pt idx="142">
                  <c:v>10170.14</c:v>
                </c:pt>
                <c:pt idx="143">
                  <c:v>10168.82</c:v>
                </c:pt>
                <c:pt idx="144">
                  <c:v>10169.049999999999</c:v>
                </c:pt>
                <c:pt idx="145">
                  <c:v>10170.92</c:v>
                </c:pt>
                <c:pt idx="146">
                  <c:v>10172.89</c:v>
                </c:pt>
                <c:pt idx="147">
                  <c:v>10175.120000000001</c:v>
                </c:pt>
                <c:pt idx="148">
                  <c:v>10176.790000000001</c:v>
                </c:pt>
                <c:pt idx="149">
                  <c:v>10178.700000000001</c:v>
                </c:pt>
                <c:pt idx="150">
                  <c:v>10181.040000000001</c:v>
                </c:pt>
                <c:pt idx="151">
                  <c:v>10184.06</c:v>
                </c:pt>
                <c:pt idx="152">
                  <c:v>10186.67</c:v>
                </c:pt>
                <c:pt idx="153">
                  <c:v>10191.99</c:v>
                </c:pt>
                <c:pt idx="154">
                  <c:v>10196.08</c:v>
                </c:pt>
                <c:pt idx="155">
                  <c:v>10200.120000000001</c:v>
                </c:pt>
                <c:pt idx="156">
                  <c:v>10202.61</c:v>
                </c:pt>
                <c:pt idx="157">
                  <c:v>10204.99</c:v>
                </c:pt>
                <c:pt idx="158">
                  <c:v>10207.15</c:v>
                </c:pt>
                <c:pt idx="159">
                  <c:v>10211.950000000001</c:v>
                </c:pt>
                <c:pt idx="160">
                  <c:v>10216.6</c:v>
                </c:pt>
                <c:pt idx="161">
                  <c:v>10221.66</c:v>
                </c:pt>
                <c:pt idx="162">
                  <c:v>10227.200000000001</c:v>
                </c:pt>
                <c:pt idx="163">
                  <c:v>10231.040000000001</c:v>
                </c:pt>
                <c:pt idx="164">
                  <c:v>10233.290000000001</c:v>
                </c:pt>
                <c:pt idx="165">
                  <c:v>10235.969999999999</c:v>
                </c:pt>
                <c:pt idx="166">
                  <c:v>10249.15</c:v>
                </c:pt>
                <c:pt idx="167">
                  <c:v>10283.299999999999</c:v>
                </c:pt>
                <c:pt idx="168">
                  <c:v>10207.219999999999</c:v>
                </c:pt>
                <c:pt idx="169">
                  <c:v>10211.48</c:v>
                </c:pt>
                <c:pt idx="170">
                  <c:v>10208.950000000001</c:v>
                </c:pt>
                <c:pt idx="171">
                  <c:v>10207.66</c:v>
                </c:pt>
                <c:pt idx="172">
                  <c:v>10206.280000000001</c:v>
                </c:pt>
                <c:pt idx="173">
                  <c:v>10204.27</c:v>
                </c:pt>
                <c:pt idx="174">
                  <c:v>10202.76</c:v>
                </c:pt>
                <c:pt idx="175">
                  <c:v>10200.68</c:v>
                </c:pt>
                <c:pt idx="176">
                  <c:v>10198.34</c:v>
                </c:pt>
                <c:pt idx="177">
                  <c:v>10198.530000000001</c:v>
                </c:pt>
                <c:pt idx="178">
                  <c:v>10196.65</c:v>
                </c:pt>
                <c:pt idx="179">
                  <c:v>10194.59</c:v>
                </c:pt>
                <c:pt idx="180">
                  <c:v>10193.280000000001</c:v>
                </c:pt>
                <c:pt idx="181">
                  <c:v>10193.52</c:v>
                </c:pt>
                <c:pt idx="182">
                  <c:v>10194.530000000001</c:v>
                </c:pt>
                <c:pt idx="183">
                  <c:v>10194.59</c:v>
                </c:pt>
                <c:pt idx="184">
                  <c:v>10196.299999999999</c:v>
                </c:pt>
                <c:pt idx="185">
                  <c:v>10197.620000000001</c:v>
                </c:pt>
                <c:pt idx="186">
                  <c:v>10198.9</c:v>
                </c:pt>
                <c:pt idx="187">
                  <c:v>10199.15</c:v>
                </c:pt>
                <c:pt idx="188">
                  <c:v>10200.48</c:v>
                </c:pt>
                <c:pt idx="189">
                  <c:v>10202.379999999999</c:v>
                </c:pt>
                <c:pt idx="190">
                  <c:v>10206.23</c:v>
                </c:pt>
                <c:pt idx="191">
                  <c:v>10207.34</c:v>
                </c:pt>
                <c:pt idx="192">
                  <c:v>10208.56</c:v>
                </c:pt>
                <c:pt idx="193">
                  <c:v>10210.86</c:v>
                </c:pt>
                <c:pt idx="194">
                  <c:v>10212.26</c:v>
                </c:pt>
                <c:pt idx="195">
                  <c:v>10212.24</c:v>
                </c:pt>
                <c:pt idx="196">
                  <c:v>10213.64</c:v>
                </c:pt>
                <c:pt idx="197">
                  <c:v>10214.18</c:v>
                </c:pt>
                <c:pt idx="198">
                  <c:v>10214.41</c:v>
                </c:pt>
                <c:pt idx="199">
                  <c:v>10216.81</c:v>
                </c:pt>
                <c:pt idx="200">
                  <c:v>10219.08</c:v>
                </c:pt>
                <c:pt idx="201">
                  <c:v>10220.1</c:v>
                </c:pt>
                <c:pt idx="202">
                  <c:v>10222.540000000001</c:v>
                </c:pt>
                <c:pt idx="203">
                  <c:v>10221.549999999999</c:v>
                </c:pt>
                <c:pt idx="204">
                  <c:v>10225.86</c:v>
                </c:pt>
                <c:pt idx="205">
                  <c:v>10228.290000000001</c:v>
                </c:pt>
                <c:pt idx="206">
                  <c:v>10230.799999999999</c:v>
                </c:pt>
                <c:pt idx="207">
                  <c:v>10231.530000000001</c:v>
                </c:pt>
                <c:pt idx="208">
                  <c:v>10233.06</c:v>
                </c:pt>
                <c:pt idx="209">
                  <c:v>10235.799999999999</c:v>
                </c:pt>
                <c:pt idx="210">
                  <c:v>10237.49</c:v>
                </c:pt>
                <c:pt idx="211">
                  <c:v>10237.790000000001</c:v>
                </c:pt>
                <c:pt idx="212">
                  <c:v>10238.99</c:v>
                </c:pt>
                <c:pt idx="213">
                  <c:v>10242.82</c:v>
                </c:pt>
                <c:pt idx="214">
                  <c:v>10244.36</c:v>
                </c:pt>
                <c:pt idx="215">
                  <c:v>10247.629999999999</c:v>
                </c:pt>
                <c:pt idx="216">
                  <c:v>10249.9</c:v>
                </c:pt>
                <c:pt idx="217">
                  <c:v>10251.540000000001</c:v>
                </c:pt>
                <c:pt idx="218">
                  <c:v>10253.02</c:v>
                </c:pt>
                <c:pt idx="219">
                  <c:v>10252.75</c:v>
                </c:pt>
                <c:pt idx="220">
                  <c:v>10250.89</c:v>
                </c:pt>
                <c:pt idx="221">
                  <c:v>10252.969999999999</c:v>
                </c:pt>
                <c:pt idx="222">
                  <c:v>10254.34</c:v>
                </c:pt>
                <c:pt idx="223">
                  <c:v>10255.44</c:v>
                </c:pt>
                <c:pt idx="224">
                  <c:v>10267.41</c:v>
                </c:pt>
                <c:pt idx="225">
                  <c:v>10252.06</c:v>
                </c:pt>
                <c:pt idx="226">
                  <c:v>10256.74</c:v>
                </c:pt>
                <c:pt idx="227">
                  <c:v>10257.049999999999</c:v>
                </c:pt>
                <c:pt idx="228">
                  <c:v>10259.26</c:v>
                </c:pt>
                <c:pt idx="229">
                  <c:v>10259.98</c:v>
                </c:pt>
                <c:pt idx="230">
                  <c:v>10261.48</c:v>
                </c:pt>
                <c:pt idx="231">
                  <c:v>10261.81</c:v>
                </c:pt>
                <c:pt idx="232">
                  <c:v>10263.540000000001</c:v>
                </c:pt>
                <c:pt idx="233">
                  <c:v>10268.4</c:v>
                </c:pt>
                <c:pt idx="234">
                  <c:v>10275.549999999999</c:v>
                </c:pt>
                <c:pt idx="235">
                  <c:v>10278.18</c:v>
                </c:pt>
                <c:pt idx="236">
                  <c:v>10277.98</c:v>
                </c:pt>
                <c:pt idx="237">
                  <c:v>10278.14</c:v>
                </c:pt>
                <c:pt idx="238">
                  <c:v>10277.92</c:v>
                </c:pt>
                <c:pt idx="239">
                  <c:v>10279.24</c:v>
                </c:pt>
                <c:pt idx="240">
                  <c:v>10282.02</c:v>
                </c:pt>
                <c:pt idx="241">
                  <c:v>10283.99</c:v>
                </c:pt>
                <c:pt idx="242">
                  <c:v>10281.64</c:v>
                </c:pt>
                <c:pt idx="243">
                  <c:v>10279.81</c:v>
                </c:pt>
                <c:pt idx="244">
                  <c:v>10278.290000000001</c:v>
                </c:pt>
                <c:pt idx="245">
                  <c:v>10274.42</c:v>
                </c:pt>
                <c:pt idx="246">
                  <c:v>10271.41</c:v>
                </c:pt>
                <c:pt idx="247">
                  <c:v>10271.73</c:v>
                </c:pt>
                <c:pt idx="248">
                  <c:v>10272.52</c:v>
                </c:pt>
                <c:pt idx="249">
                  <c:v>10272.98</c:v>
                </c:pt>
                <c:pt idx="250">
                  <c:v>10270.19</c:v>
                </c:pt>
                <c:pt idx="251">
                  <c:v>10266.879999999999</c:v>
                </c:pt>
                <c:pt idx="252">
                  <c:v>10263.64</c:v>
                </c:pt>
                <c:pt idx="253">
                  <c:v>10260.49</c:v>
                </c:pt>
                <c:pt idx="254">
                  <c:v>10259.31</c:v>
                </c:pt>
                <c:pt idx="255">
                  <c:v>10258.1</c:v>
                </c:pt>
                <c:pt idx="256">
                  <c:v>10255.33</c:v>
                </c:pt>
                <c:pt idx="257">
                  <c:v>10253.76</c:v>
                </c:pt>
                <c:pt idx="258">
                  <c:v>10250.92</c:v>
                </c:pt>
                <c:pt idx="259">
                  <c:v>10248.18</c:v>
                </c:pt>
                <c:pt idx="260">
                  <c:v>10246.35</c:v>
                </c:pt>
                <c:pt idx="261">
                  <c:v>10241.41</c:v>
                </c:pt>
                <c:pt idx="262">
                  <c:v>10237.65</c:v>
                </c:pt>
                <c:pt idx="263">
                  <c:v>10236.620000000001</c:v>
                </c:pt>
                <c:pt idx="264">
                  <c:v>10233.89</c:v>
                </c:pt>
                <c:pt idx="265">
                  <c:v>10231.33</c:v>
                </c:pt>
                <c:pt idx="266">
                  <c:v>10232.950000000001</c:v>
                </c:pt>
                <c:pt idx="267">
                  <c:v>10232.34</c:v>
                </c:pt>
                <c:pt idx="268">
                  <c:v>10233.280000000001</c:v>
                </c:pt>
                <c:pt idx="269">
                  <c:v>10228.450000000001</c:v>
                </c:pt>
                <c:pt idx="270">
                  <c:v>10237.780000000001</c:v>
                </c:pt>
                <c:pt idx="271">
                  <c:v>10241.49</c:v>
                </c:pt>
                <c:pt idx="272">
                  <c:v>10248.49</c:v>
                </c:pt>
                <c:pt idx="273">
                  <c:v>10252.58</c:v>
                </c:pt>
                <c:pt idx="274">
                  <c:v>10258.379999999999</c:v>
                </c:pt>
                <c:pt idx="275">
                  <c:v>10262.82</c:v>
                </c:pt>
                <c:pt idx="276">
                  <c:v>10267.86</c:v>
                </c:pt>
                <c:pt idx="277">
                  <c:v>10274.58</c:v>
                </c:pt>
                <c:pt idx="278">
                  <c:v>10277.44</c:v>
                </c:pt>
                <c:pt idx="279">
                  <c:v>10282.06</c:v>
                </c:pt>
                <c:pt idx="280">
                  <c:v>10287.200000000001</c:v>
                </c:pt>
                <c:pt idx="281">
                  <c:v>10292.81</c:v>
                </c:pt>
                <c:pt idx="282">
                  <c:v>10297.27</c:v>
                </c:pt>
                <c:pt idx="283">
                  <c:v>10308.049999999999</c:v>
                </c:pt>
                <c:pt idx="284">
                  <c:v>10313.94</c:v>
                </c:pt>
                <c:pt idx="285">
                  <c:v>10315.620000000001</c:v>
                </c:pt>
                <c:pt idx="286">
                  <c:v>10316.6</c:v>
                </c:pt>
                <c:pt idx="287">
                  <c:v>10316.31</c:v>
                </c:pt>
                <c:pt idx="288">
                  <c:v>10316.18</c:v>
                </c:pt>
                <c:pt idx="289">
                  <c:v>10315.93</c:v>
                </c:pt>
                <c:pt idx="290">
                  <c:v>10314.540000000001</c:v>
                </c:pt>
                <c:pt idx="291">
                  <c:v>10313.33</c:v>
                </c:pt>
                <c:pt idx="292">
                  <c:v>10312</c:v>
                </c:pt>
                <c:pt idx="293">
                  <c:v>10310.280000000001</c:v>
                </c:pt>
                <c:pt idx="294">
                  <c:v>10308.84</c:v>
                </c:pt>
                <c:pt idx="295">
                  <c:v>10308.18</c:v>
                </c:pt>
                <c:pt idx="296">
                  <c:v>10307.629999999999</c:v>
                </c:pt>
                <c:pt idx="297">
                  <c:v>10306.4</c:v>
                </c:pt>
                <c:pt idx="298">
                  <c:v>10305.75</c:v>
                </c:pt>
                <c:pt idx="299">
                  <c:v>10304.049999999999</c:v>
                </c:pt>
                <c:pt idx="300">
                  <c:v>10303.49</c:v>
                </c:pt>
                <c:pt idx="301">
                  <c:v>10302.540000000001</c:v>
                </c:pt>
                <c:pt idx="302">
                  <c:v>10301.969999999999</c:v>
                </c:pt>
                <c:pt idx="303">
                  <c:v>10301.23</c:v>
                </c:pt>
                <c:pt idx="304">
                  <c:v>10300.4</c:v>
                </c:pt>
                <c:pt idx="305">
                  <c:v>10299.89</c:v>
                </c:pt>
                <c:pt idx="306">
                  <c:v>10299.56</c:v>
                </c:pt>
                <c:pt idx="307">
                  <c:v>10299.39</c:v>
                </c:pt>
                <c:pt idx="308">
                  <c:v>10299.290000000001</c:v>
                </c:pt>
                <c:pt idx="309">
                  <c:v>10297.81</c:v>
                </c:pt>
                <c:pt idx="310">
                  <c:v>10297.5</c:v>
                </c:pt>
                <c:pt idx="311">
                  <c:v>10297.469999999999</c:v>
                </c:pt>
                <c:pt idx="312">
                  <c:v>10297.469999999999</c:v>
                </c:pt>
                <c:pt idx="313">
                  <c:v>10297.36</c:v>
                </c:pt>
                <c:pt idx="314">
                  <c:v>10297.34</c:v>
                </c:pt>
                <c:pt idx="315">
                  <c:v>10296.34</c:v>
                </c:pt>
                <c:pt idx="316">
                  <c:v>10296.25</c:v>
                </c:pt>
                <c:pt idx="317">
                  <c:v>10295.91</c:v>
                </c:pt>
                <c:pt idx="318">
                  <c:v>10295.57</c:v>
                </c:pt>
                <c:pt idx="319">
                  <c:v>10295.24</c:v>
                </c:pt>
                <c:pt idx="320">
                  <c:v>10295.17</c:v>
                </c:pt>
                <c:pt idx="321">
                  <c:v>10295.1</c:v>
                </c:pt>
                <c:pt idx="322">
                  <c:v>10294.950000000001</c:v>
                </c:pt>
                <c:pt idx="323">
                  <c:v>10295.370000000001</c:v>
                </c:pt>
                <c:pt idx="324">
                  <c:v>10295.540000000001</c:v>
                </c:pt>
                <c:pt idx="325">
                  <c:v>10295.85</c:v>
                </c:pt>
                <c:pt idx="326">
                  <c:v>10296.08</c:v>
                </c:pt>
                <c:pt idx="327">
                  <c:v>10295.86</c:v>
                </c:pt>
                <c:pt idx="328">
                  <c:v>10295.9</c:v>
                </c:pt>
                <c:pt idx="329">
                  <c:v>10296.1</c:v>
                </c:pt>
                <c:pt idx="330">
                  <c:v>10297.16</c:v>
                </c:pt>
                <c:pt idx="331">
                  <c:v>10297.379999999999</c:v>
                </c:pt>
                <c:pt idx="332">
                  <c:v>10297.14</c:v>
                </c:pt>
                <c:pt idx="333">
                  <c:v>10297.17</c:v>
                </c:pt>
                <c:pt idx="334">
                  <c:v>10297.379999999999</c:v>
                </c:pt>
                <c:pt idx="335">
                  <c:v>10298.120000000001</c:v>
                </c:pt>
                <c:pt idx="336">
                  <c:v>10298.459999999999</c:v>
                </c:pt>
                <c:pt idx="337">
                  <c:v>10299.82</c:v>
                </c:pt>
                <c:pt idx="338">
                  <c:v>10300.35</c:v>
                </c:pt>
                <c:pt idx="339">
                  <c:v>10301.540000000001</c:v>
                </c:pt>
                <c:pt idx="340">
                  <c:v>10303.81</c:v>
                </c:pt>
                <c:pt idx="341">
                  <c:v>10304.200000000001</c:v>
                </c:pt>
                <c:pt idx="342">
                  <c:v>10304.290000000001</c:v>
                </c:pt>
                <c:pt idx="343">
                  <c:v>10304.26</c:v>
                </c:pt>
                <c:pt idx="344">
                  <c:v>10305.58</c:v>
                </c:pt>
                <c:pt idx="345">
                  <c:v>10306.68</c:v>
                </c:pt>
                <c:pt idx="346">
                  <c:v>10306.39</c:v>
                </c:pt>
                <c:pt idx="347">
                  <c:v>10306.24</c:v>
                </c:pt>
                <c:pt idx="348">
                  <c:v>10306.39</c:v>
                </c:pt>
                <c:pt idx="349">
                  <c:v>10307.68</c:v>
                </c:pt>
                <c:pt idx="350">
                  <c:v>10307.6</c:v>
                </c:pt>
                <c:pt idx="351">
                  <c:v>10307.620000000001</c:v>
                </c:pt>
                <c:pt idx="352">
                  <c:v>10307.48</c:v>
                </c:pt>
                <c:pt idx="353">
                  <c:v>10307.11</c:v>
                </c:pt>
                <c:pt idx="354">
                  <c:v>10306.76</c:v>
                </c:pt>
                <c:pt idx="355">
                  <c:v>10306.780000000001</c:v>
                </c:pt>
                <c:pt idx="356">
                  <c:v>10307.129999999999</c:v>
                </c:pt>
                <c:pt idx="357">
                  <c:v>10308.31</c:v>
                </c:pt>
                <c:pt idx="358">
                  <c:v>10306.33</c:v>
                </c:pt>
                <c:pt idx="359">
                  <c:v>10306.370000000001</c:v>
                </c:pt>
                <c:pt idx="360">
                  <c:v>10306.75</c:v>
                </c:pt>
                <c:pt idx="361">
                  <c:v>10308.11</c:v>
                </c:pt>
                <c:pt idx="362">
                  <c:v>10309.34</c:v>
                </c:pt>
                <c:pt idx="363">
                  <c:v>10312.24</c:v>
                </c:pt>
                <c:pt idx="364">
                  <c:v>10312.67</c:v>
                </c:pt>
                <c:pt idx="365">
                  <c:v>10312.33</c:v>
                </c:pt>
                <c:pt idx="366">
                  <c:v>10312.709999999999</c:v>
                </c:pt>
                <c:pt idx="367">
                  <c:v>10313</c:v>
                </c:pt>
                <c:pt idx="368">
                  <c:v>10313.030000000001</c:v>
                </c:pt>
                <c:pt idx="369">
                  <c:v>10312.86</c:v>
                </c:pt>
                <c:pt idx="370">
                  <c:v>10311.6</c:v>
                </c:pt>
                <c:pt idx="371">
                  <c:v>10313.120000000001</c:v>
                </c:pt>
                <c:pt idx="372">
                  <c:v>10313.450000000001</c:v>
                </c:pt>
                <c:pt idx="373">
                  <c:v>10311.67</c:v>
                </c:pt>
                <c:pt idx="374">
                  <c:v>10311.52</c:v>
                </c:pt>
                <c:pt idx="375">
                  <c:v>10311.780000000001</c:v>
                </c:pt>
                <c:pt idx="376">
                  <c:v>10311.82</c:v>
                </c:pt>
                <c:pt idx="377">
                  <c:v>10311.35</c:v>
                </c:pt>
                <c:pt idx="378">
                  <c:v>10309.89</c:v>
                </c:pt>
                <c:pt idx="379">
                  <c:v>10308.450000000001</c:v>
                </c:pt>
                <c:pt idx="380">
                  <c:v>10308.17</c:v>
                </c:pt>
                <c:pt idx="381">
                  <c:v>10307.77</c:v>
                </c:pt>
                <c:pt idx="382">
                  <c:v>10306.06</c:v>
                </c:pt>
                <c:pt idx="383">
                  <c:v>10304.24</c:v>
                </c:pt>
                <c:pt idx="384">
                  <c:v>10302.879999999999</c:v>
                </c:pt>
                <c:pt idx="385">
                  <c:v>10301.64</c:v>
                </c:pt>
                <c:pt idx="386">
                  <c:v>10300.48</c:v>
                </c:pt>
                <c:pt idx="387">
                  <c:v>10298.719999999999</c:v>
                </c:pt>
                <c:pt idx="388">
                  <c:v>10297.450000000001</c:v>
                </c:pt>
                <c:pt idx="389">
                  <c:v>10295.06</c:v>
                </c:pt>
                <c:pt idx="390">
                  <c:v>10292.99</c:v>
                </c:pt>
                <c:pt idx="391">
                  <c:v>10290.91</c:v>
                </c:pt>
                <c:pt idx="392">
                  <c:v>10288.93</c:v>
                </c:pt>
                <c:pt idx="393">
                  <c:v>10287.4</c:v>
                </c:pt>
                <c:pt idx="394">
                  <c:v>10285.16</c:v>
                </c:pt>
                <c:pt idx="395">
                  <c:v>10283.26</c:v>
                </c:pt>
                <c:pt idx="396">
                  <c:v>10280.709999999999</c:v>
                </c:pt>
                <c:pt idx="397">
                  <c:v>10279.1</c:v>
                </c:pt>
                <c:pt idx="398">
                  <c:v>10277.530000000001</c:v>
                </c:pt>
                <c:pt idx="399">
                  <c:v>10275.700000000001</c:v>
                </c:pt>
                <c:pt idx="400">
                  <c:v>10273.9</c:v>
                </c:pt>
                <c:pt idx="401">
                  <c:v>10271.41</c:v>
                </c:pt>
                <c:pt idx="402">
                  <c:v>10268.530000000001</c:v>
                </c:pt>
                <c:pt idx="403">
                  <c:v>10266.780000000001</c:v>
                </c:pt>
                <c:pt idx="404">
                  <c:v>10265.42</c:v>
                </c:pt>
                <c:pt idx="405">
                  <c:v>10262.76</c:v>
                </c:pt>
                <c:pt idx="406">
                  <c:v>10260.620000000001</c:v>
                </c:pt>
                <c:pt idx="407">
                  <c:v>10258.93</c:v>
                </c:pt>
                <c:pt idx="408">
                  <c:v>10256.719999999999</c:v>
                </c:pt>
                <c:pt idx="409">
                  <c:v>10254</c:v>
                </c:pt>
                <c:pt idx="410">
                  <c:v>10252.39</c:v>
                </c:pt>
                <c:pt idx="411">
                  <c:v>10250.219999999999</c:v>
                </c:pt>
                <c:pt idx="412">
                  <c:v>10247.92</c:v>
                </c:pt>
                <c:pt idx="413">
                  <c:v>10246.120000000001</c:v>
                </c:pt>
                <c:pt idx="414">
                  <c:v>10244.07</c:v>
                </c:pt>
                <c:pt idx="415">
                  <c:v>10241.82</c:v>
                </c:pt>
                <c:pt idx="416">
                  <c:v>10239.18</c:v>
                </c:pt>
                <c:pt idx="417">
                  <c:v>10236.950000000001</c:v>
                </c:pt>
                <c:pt idx="418">
                  <c:v>10234.14</c:v>
                </c:pt>
                <c:pt idx="419">
                  <c:v>10232.67</c:v>
                </c:pt>
                <c:pt idx="420">
                  <c:v>10230.629999999999</c:v>
                </c:pt>
                <c:pt idx="421">
                  <c:v>10227.969999999999</c:v>
                </c:pt>
                <c:pt idx="422">
                  <c:v>10225.959999999999</c:v>
                </c:pt>
                <c:pt idx="423">
                  <c:v>10223.15</c:v>
                </c:pt>
                <c:pt idx="424">
                  <c:v>10221.68</c:v>
                </c:pt>
                <c:pt idx="425">
                  <c:v>10219.549999999999</c:v>
                </c:pt>
                <c:pt idx="426">
                  <c:v>10217.76</c:v>
                </c:pt>
                <c:pt idx="427">
                  <c:v>10215.629999999999</c:v>
                </c:pt>
                <c:pt idx="428">
                  <c:v>10213.15</c:v>
                </c:pt>
                <c:pt idx="429">
                  <c:v>10211.57</c:v>
                </c:pt>
                <c:pt idx="430">
                  <c:v>10210.120000000001</c:v>
                </c:pt>
                <c:pt idx="431">
                  <c:v>10207.43</c:v>
                </c:pt>
                <c:pt idx="432">
                  <c:v>10205.709999999999</c:v>
                </c:pt>
                <c:pt idx="433">
                  <c:v>10204.52</c:v>
                </c:pt>
                <c:pt idx="434">
                  <c:v>10202.700000000001</c:v>
                </c:pt>
                <c:pt idx="435">
                  <c:v>10200.6</c:v>
                </c:pt>
                <c:pt idx="436">
                  <c:v>10198.549999999999</c:v>
                </c:pt>
                <c:pt idx="437">
                  <c:v>10197.15</c:v>
                </c:pt>
                <c:pt idx="438">
                  <c:v>10195.31</c:v>
                </c:pt>
                <c:pt idx="439">
                  <c:v>10194.07</c:v>
                </c:pt>
                <c:pt idx="440">
                  <c:v>10192.719999999999</c:v>
                </c:pt>
                <c:pt idx="441">
                  <c:v>10191.39</c:v>
                </c:pt>
                <c:pt idx="442">
                  <c:v>10189.74</c:v>
                </c:pt>
                <c:pt idx="443">
                  <c:v>10188.44</c:v>
                </c:pt>
                <c:pt idx="444">
                  <c:v>10186.91</c:v>
                </c:pt>
                <c:pt idx="445">
                  <c:v>10184.120000000001</c:v>
                </c:pt>
                <c:pt idx="446">
                  <c:v>10179.82</c:v>
                </c:pt>
                <c:pt idx="447">
                  <c:v>10169.780000000001</c:v>
                </c:pt>
                <c:pt idx="448">
                  <c:v>10142.51</c:v>
                </c:pt>
              </c:numCache>
            </c:numRef>
          </c:yVal>
          <c:smooth val="1"/>
          <c:extLst xmlns:c16r2="http://schemas.microsoft.com/office/drawing/2015/06/chart">
            <c:ext xmlns:c16="http://schemas.microsoft.com/office/drawing/2014/chart" uri="{C3380CC4-5D6E-409C-BE32-E72D297353CC}">
              <c16:uniqueId val="{00000009-BBD3-4745-82FB-22121A8BB582}"/>
            </c:ext>
          </c:extLst>
        </c:ser>
        <c:ser>
          <c:idx val="10"/>
          <c:order val="10"/>
          <c:tx>
            <c:strRef>
              <c:f>水平场均匀性!$O$23</c:f>
              <c:strCache>
                <c:ptCount val="1"/>
                <c:pt idx="0">
                  <c:v>X=+4</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水平场均匀性!$O$154:$O$602</c:f>
              <c:numCache>
                <c:formatCode>General</c:formatCode>
                <c:ptCount val="449"/>
                <c:pt idx="0">
                  <c:v>9980.66</c:v>
                </c:pt>
                <c:pt idx="1">
                  <c:v>10010.93</c:v>
                </c:pt>
                <c:pt idx="2">
                  <c:v>10021.709999999999</c:v>
                </c:pt>
                <c:pt idx="3">
                  <c:v>10027.43</c:v>
                </c:pt>
                <c:pt idx="4">
                  <c:v>10029.42</c:v>
                </c:pt>
                <c:pt idx="5">
                  <c:v>10031.15</c:v>
                </c:pt>
                <c:pt idx="6">
                  <c:v>10032.68</c:v>
                </c:pt>
                <c:pt idx="7">
                  <c:v>10034.23</c:v>
                </c:pt>
                <c:pt idx="8">
                  <c:v>10034.67</c:v>
                </c:pt>
                <c:pt idx="9">
                  <c:v>10034.07</c:v>
                </c:pt>
                <c:pt idx="10">
                  <c:v>10032.709999999999</c:v>
                </c:pt>
                <c:pt idx="11">
                  <c:v>10028.98</c:v>
                </c:pt>
                <c:pt idx="12">
                  <c:v>10026.27</c:v>
                </c:pt>
                <c:pt idx="13">
                  <c:v>10026.17</c:v>
                </c:pt>
                <c:pt idx="14">
                  <c:v>10027.34</c:v>
                </c:pt>
                <c:pt idx="15">
                  <c:v>10028.34</c:v>
                </c:pt>
                <c:pt idx="16">
                  <c:v>10030.459999999999</c:v>
                </c:pt>
                <c:pt idx="17">
                  <c:v>10031.549999999999</c:v>
                </c:pt>
                <c:pt idx="18">
                  <c:v>10032.969999999999</c:v>
                </c:pt>
                <c:pt idx="19">
                  <c:v>10033.84</c:v>
                </c:pt>
                <c:pt idx="20">
                  <c:v>10034.73</c:v>
                </c:pt>
                <c:pt idx="21">
                  <c:v>10035.11</c:v>
                </c:pt>
                <c:pt idx="22">
                  <c:v>10036.4</c:v>
                </c:pt>
                <c:pt idx="23">
                  <c:v>10036.969999999999</c:v>
                </c:pt>
                <c:pt idx="24">
                  <c:v>10039.15</c:v>
                </c:pt>
                <c:pt idx="25">
                  <c:v>10044.93</c:v>
                </c:pt>
                <c:pt idx="26">
                  <c:v>10050.200000000001</c:v>
                </c:pt>
                <c:pt idx="27">
                  <c:v>10054.950000000001</c:v>
                </c:pt>
                <c:pt idx="28">
                  <c:v>10059.4</c:v>
                </c:pt>
                <c:pt idx="29">
                  <c:v>10062.469999999999</c:v>
                </c:pt>
                <c:pt idx="30">
                  <c:v>10065.219999999999</c:v>
                </c:pt>
                <c:pt idx="31">
                  <c:v>10065.65</c:v>
                </c:pt>
                <c:pt idx="32">
                  <c:v>10066.39</c:v>
                </c:pt>
                <c:pt idx="33">
                  <c:v>10065.299999999999</c:v>
                </c:pt>
                <c:pt idx="34">
                  <c:v>10067.120000000001</c:v>
                </c:pt>
                <c:pt idx="35">
                  <c:v>10070.82</c:v>
                </c:pt>
                <c:pt idx="36">
                  <c:v>10074.790000000001</c:v>
                </c:pt>
                <c:pt idx="37">
                  <c:v>10079.98</c:v>
                </c:pt>
                <c:pt idx="38">
                  <c:v>10083.73</c:v>
                </c:pt>
                <c:pt idx="39">
                  <c:v>10086.82</c:v>
                </c:pt>
                <c:pt idx="40">
                  <c:v>10090.44</c:v>
                </c:pt>
                <c:pt idx="41">
                  <c:v>10093.540000000001</c:v>
                </c:pt>
                <c:pt idx="42">
                  <c:v>10101.76</c:v>
                </c:pt>
                <c:pt idx="43">
                  <c:v>10110.209999999999</c:v>
                </c:pt>
                <c:pt idx="44">
                  <c:v>10116.66</c:v>
                </c:pt>
                <c:pt idx="45">
                  <c:v>10121.959999999999</c:v>
                </c:pt>
                <c:pt idx="46">
                  <c:v>10129.51</c:v>
                </c:pt>
                <c:pt idx="47">
                  <c:v>10139.59</c:v>
                </c:pt>
                <c:pt idx="48">
                  <c:v>10149.26</c:v>
                </c:pt>
                <c:pt idx="49">
                  <c:v>10156.08</c:v>
                </c:pt>
                <c:pt idx="50">
                  <c:v>10168.25</c:v>
                </c:pt>
                <c:pt idx="51">
                  <c:v>10188.11</c:v>
                </c:pt>
                <c:pt idx="52">
                  <c:v>10230.73</c:v>
                </c:pt>
                <c:pt idx="53">
                  <c:v>10088.629999999999</c:v>
                </c:pt>
                <c:pt idx="54">
                  <c:v>10085.92</c:v>
                </c:pt>
                <c:pt idx="55">
                  <c:v>10098.200000000001</c:v>
                </c:pt>
                <c:pt idx="56">
                  <c:v>10104.379999999999</c:v>
                </c:pt>
                <c:pt idx="57">
                  <c:v>10106.02</c:v>
                </c:pt>
                <c:pt idx="58">
                  <c:v>10108.200000000001</c:v>
                </c:pt>
                <c:pt idx="59">
                  <c:v>10106.66</c:v>
                </c:pt>
                <c:pt idx="60">
                  <c:v>10107.32</c:v>
                </c:pt>
                <c:pt idx="61">
                  <c:v>10106.790000000001</c:v>
                </c:pt>
                <c:pt idx="62">
                  <c:v>10111.16</c:v>
                </c:pt>
                <c:pt idx="63">
                  <c:v>10117.07</c:v>
                </c:pt>
                <c:pt idx="64">
                  <c:v>10125.56</c:v>
                </c:pt>
                <c:pt idx="65">
                  <c:v>10132.200000000001</c:v>
                </c:pt>
                <c:pt idx="66">
                  <c:v>10135.23</c:v>
                </c:pt>
                <c:pt idx="67">
                  <c:v>10140.85</c:v>
                </c:pt>
                <c:pt idx="68">
                  <c:v>10142.76</c:v>
                </c:pt>
                <c:pt idx="69">
                  <c:v>10144.08</c:v>
                </c:pt>
                <c:pt idx="70">
                  <c:v>10147.5</c:v>
                </c:pt>
                <c:pt idx="71">
                  <c:v>10149.32</c:v>
                </c:pt>
                <c:pt idx="72">
                  <c:v>10149.620000000001</c:v>
                </c:pt>
                <c:pt idx="73">
                  <c:v>10155.4</c:v>
                </c:pt>
                <c:pt idx="74">
                  <c:v>10157.73</c:v>
                </c:pt>
                <c:pt idx="75">
                  <c:v>10155.23</c:v>
                </c:pt>
                <c:pt idx="76">
                  <c:v>10152.290000000001</c:v>
                </c:pt>
                <c:pt idx="77">
                  <c:v>10149.58</c:v>
                </c:pt>
                <c:pt idx="78">
                  <c:v>10147.620000000001</c:v>
                </c:pt>
                <c:pt idx="79">
                  <c:v>10147.18</c:v>
                </c:pt>
                <c:pt idx="80">
                  <c:v>10143.56</c:v>
                </c:pt>
                <c:pt idx="81">
                  <c:v>10140.73</c:v>
                </c:pt>
                <c:pt idx="82">
                  <c:v>10139.540000000001</c:v>
                </c:pt>
                <c:pt idx="83">
                  <c:v>10143.07</c:v>
                </c:pt>
                <c:pt idx="84">
                  <c:v>10148.86</c:v>
                </c:pt>
                <c:pt idx="85">
                  <c:v>10153.11</c:v>
                </c:pt>
                <c:pt idx="86">
                  <c:v>10157.200000000001</c:v>
                </c:pt>
                <c:pt idx="87">
                  <c:v>10157.799999999999</c:v>
                </c:pt>
                <c:pt idx="88">
                  <c:v>10155.42</c:v>
                </c:pt>
                <c:pt idx="89">
                  <c:v>10155.94</c:v>
                </c:pt>
                <c:pt idx="90">
                  <c:v>10162.25</c:v>
                </c:pt>
                <c:pt idx="91">
                  <c:v>10169.959999999999</c:v>
                </c:pt>
                <c:pt idx="92">
                  <c:v>10174.06</c:v>
                </c:pt>
                <c:pt idx="93">
                  <c:v>10176.790000000001</c:v>
                </c:pt>
                <c:pt idx="94">
                  <c:v>10177.040000000001</c:v>
                </c:pt>
                <c:pt idx="95">
                  <c:v>10180.5</c:v>
                </c:pt>
                <c:pt idx="96">
                  <c:v>10183.01</c:v>
                </c:pt>
                <c:pt idx="97">
                  <c:v>10186.82</c:v>
                </c:pt>
                <c:pt idx="98">
                  <c:v>10190.17</c:v>
                </c:pt>
                <c:pt idx="99">
                  <c:v>10192.629999999999</c:v>
                </c:pt>
                <c:pt idx="100">
                  <c:v>10197.870000000001</c:v>
                </c:pt>
                <c:pt idx="101">
                  <c:v>10205.75</c:v>
                </c:pt>
                <c:pt idx="102">
                  <c:v>10212.32</c:v>
                </c:pt>
                <c:pt idx="103">
                  <c:v>10217.219999999999</c:v>
                </c:pt>
                <c:pt idx="104">
                  <c:v>10217.83</c:v>
                </c:pt>
                <c:pt idx="105">
                  <c:v>10224.74</c:v>
                </c:pt>
                <c:pt idx="106">
                  <c:v>10231.75</c:v>
                </c:pt>
                <c:pt idx="107">
                  <c:v>10236.120000000001</c:v>
                </c:pt>
                <c:pt idx="108">
                  <c:v>10246.01</c:v>
                </c:pt>
                <c:pt idx="109">
                  <c:v>10264.15</c:v>
                </c:pt>
                <c:pt idx="110">
                  <c:v>10264.24</c:v>
                </c:pt>
                <c:pt idx="111">
                  <c:v>10234.44</c:v>
                </c:pt>
                <c:pt idx="112">
                  <c:v>10228.31</c:v>
                </c:pt>
                <c:pt idx="113">
                  <c:v>10223.299999999999</c:v>
                </c:pt>
                <c:pt idx="114">
                  <c:v>10218.14</c:v>
                </c:pt>
                <c:pt idx="115">
                  <c:v>10213.92</c:v>
                </c:pt>
                <c:pt idx="116">
                  <c:v>10212.18</c:v>
                </c:pt>
                <c:pt idx="117">
                  <c:v>10210.1</c:v>
                </c:pt>
                <c:pt idx="118">
                  <c:v>10209.61</c:v>
                </c:pt>
                <c:pt idx="119">
                  <c:v>10205.9</c:v>
                </c:pt>
                <c:pt idx="120">
                  <c:v>10204.77</c:v>
                </c:pt>
                <c:pt idx="121">
                  <c:v>10205.219999999999</c:v>
                </c:pt>
                <c:pt idx="122">
                  <c:v>10205.48</c:v>
                </c:pt>
                <c:pt idx="123">
                  <c:v>10206.040000000001</c:v>
                </c:pt>
                <c:pt idx="124">
                  <c:v>10206.09</c:v>
                </c:pt>
                <c:pt idx="125">
                  <c:v>10204.459999999999</c:v>
                </c:pt>
                <c:pt idx="126">
                  <c:v>10204.09</c:v>
                </c:pt>
                <c:pt idx="127">
                  <c:v>10203.780000000001</c:v>
                </c:pt>
                <c:pt idx="128">
                  <c:v>10203.290000000001</c:v>
                </c:pt>
                <c:pt idx="129">
                  <c:v>10202.790000000001</c:v>
                </c:pt>
                <c:pt idx="130">
                  <c:v>10201.42</c:v>
                </c:pt>
                <c:pt idx="131">
                  <c:v>10199.66</c:v>
                </c:pt>
                <c:pt idx="132">
                  <c:v>10196.69</c:v>
                </c:pt>
                <c:pt idx="133">
                  <c:v>10195.26</c:v>
                </c:pt>
                <c:pt idx="134">
                  <c:v>10193.6</c:v>
                </c:pt>
                <c:pt idx="135">
                  <c:v>10190.56</c:v>
                </c:pt>
                <c:pt idx="136">
                  <c:v>10186.69</c:v>
                </c:pt>
                <c:pt idx="137">
                  <c:v>10184.33</c:v>
                </c:pt>
                <c:pt idx="138">
                  <c:v>10182.02</c:v>
                </c:pt>
                <c:pt idx="139">
                  <c:v>10177.85</c:v>
                </c:pt>
                <c:pt idx="140">
                  <c:v>10175.06</c:v>
                </c:pt>
                <c:pt idx="141">
                  <c:v>10174.040000000001</c:v>
                </c:pt>
                <c:pt idx="142">
                  <c:v>10173.870000000001</c:v>
                </c:pt>
                <c:pt idx="143">
                  <c:v>10173.4</c:v>
                </c:pt>
                <c:pt idx="144">
                  <c:v>10174.77</c:v>
                </c:pt>
                <c:pt idx="145">
                  <c:v>10176.42</c:v>
                </c:pt>
                <c:pt idx="146">
                  <c:v>10178.64</c:v>
                </c:pt>
                <c:pt idx="147">
                  <c:v>10181.23</c:v>
                </c:pt>
                <c:pt idx="148">
                  <c:v>10181.84</c:v>
                </c:pt>
                <c:pt idx="149">
                  <c:v>10184.69</c:v>
                </c:pt>
                <c:pt idx="150">
                  <c:v>10188.25</c:v>
                </c:pt>
                <c:pt idx="151">
                  <c:v>10191.879999999999</c:v>
                </c:pt>
                <c:pt idx="152">
                  <c:v>10194.879999999999</c:v>
                </c:pt>
                <c:pt idx="153">
                  <c:v>10198.040000000001</c:v>
                </c:pt>
                <c:pt idx="154">
                  <c:v>10203.030000000001</c:v>
                </c:pt>
                <c:pt idx="155">
                  <c:v>10204.959999999999</c:v>
                </c:pt>
                <c:pt idx="156">
                  <c:v>10207.24</c:v>
                </c:pt>
                <c:pt idx="157">
                  <c:v>10211.219999999999</c:v>
                </c:pt>
                <c:pt idx="158">
                  <c:v>10213.67</c:v>
                </c:pt>
                <c:pt idx="159">
                  <c:v>10218.57</c:v>
                </c:pt>
                <c:pt idx="160">
                  <c:v>10223.129999999999</c:v>
                </c:pt>
                <c:pt idx="161">
                  <c:v>10227.57</c:v>
                </c:pt>
                <c:pt idx="162">
                  <c:v>10233.98</c:v>
                </c:pt>
                <c:pt idx="163">
                  <c:v>10236.75</c:v>
                </c:pt>
                <c:pt idx="164">
                  <c:v>10238.030000000001</c:v>
                </c:pt>
                <c:pt idx="165">
                  <c:v>10241.700000000001</c:v>
                </c:pt>
                <c:pt idx="166">
                  <c:v>10253.76</c:v>
                </c:pt>
                <c:pt idx="167">
                  <c:v>10283.61</c:v>
                </c:pt>
                <c:pt idx="168">
                  <c:v>10210.74</c:v>
                </c:pt>
                <c:pt idx="169">
                  <c:v>10215.66</c:v>
                </c:pt>
                <c:pt idx="170">
                  <c:v>10212.700000000001</c:v>
                </c:pt>
                <c:pt idx="171">
                  <c:v>10209.57</c:v>
                </c:pt>
                <c:pt idx="172">
                  <c:v>10208.56</c:v>
                </c:pt>
                <c:pt idx="173">
                  <c:v>10207.36</c:v>
                </c:pt>
                <c:pt idx="174">
                  <c:v>10206.280000000001</c:v>
                </c:pt>
                <c:pt idx="175">
                  <c:v>10205.06</c:v>
                </c:pt>
                <c:pt idx="176">
                  <c:v>10201.280000000001</c:v>
                </c:pt>
                <c:pt idx="177">
                  <c:v>10198.19</c:v>
                </c:pt>
                <c:pt idx="178">
                  <c:v>10195.59</c:v>
                </c:pt>
                <c:pt idx="179">
                  <c:v>10196.89</c:v>
                </c:pt>
                <c:pt idx="180">
                  <c:v>10196.48</c:v>
                </c:pt>
                <c:pt idx="181">
                  <c:v>10194.61</c:v>
                </c:pt>
                <c:pt idx="182">
                  <c:v>10193.92</c:v>
                </c:pt>
                <c:pt idx="183">
                  <c:v>10194.620000000001</c:v>
                </c:pt>
                <c:pt idx="184">
                  <c:v>10195.43</c:v>
                </c:pt>
                <c:pt idx="185">
                  <c:v>10197.629999999999</c:v>
                </c:pt>
                <c:pt idx="186">
                  <c:v>10198.950000000001</c:v>
                </c:pt>
                <c:pt idx="187">
                  <c:v>10200.200000000001</c:v>
                </c:pt>
                <c:pt idx="188">
                  <c:v>10202.83</c:v>
                </c:pt>
                <c:pt idx="189">
                  <c:v>10205.700000000001</c:v>
                </c:pt>
                <c:pt idx="190">
                  <c:v>10208.040000000001</c:v>
                </c:pt>
                <c:pt idx="191">
                  <c:v>10207.379999999999</c:v>
                </c:pt>
                <c:pt idx="192">
                  <c:v>10207.950000000001</c:v>
                </c:pt>
                <c:pt idx="193">
                  <c:v>10209.540000000001</c:v>
                </c:pt>
                <c:pt idx="194">
                  <c:v>10213.84</c:v>
                </c:pt>
                <c:pt idx="195">
                  <c:v>10213.530000000001</c:v>
                </c:pt>
                <c:pt idx="196">
                  <c:v>10214.040000000001</c:v>
                </c:pt>
                <c:pt idx="197">
                  <c:v>10214.68</c:v>
                </c:pt>
                <c:pt idx="198">
                  <c:v>10214.44</c:v>
                </c:pt>
                <c:pt idx="199">
                  <c:v>10219.32</c:v>
                </c:pt>
                <c:pt idx="200">
                  <c:v>10221.709999999999</c:v>
                </c:pt>
                <c:pt idx="201">
                  <c:v>10222.049999999999</c:v>
                </c:pt>
                <c:pt idx="202">
                  <c:v>10224.94</c:v>
                </c:pt>
                <c:pt idx="203">
                  <c:v>10224.959999999999</c:v>
                </c:pt>
                <c:pt idx="204">
                  <c:v>10227.75</c:v>
                </c:pt>
                <c:pt idx="205">
                  <c:v>10228.91</c:v>
                </c:pt>
                <c:pt idx="206">
                  <c:v>10230.89</c:v>
                </c:pt>
                <c:pt idx="207">
                  <c:v>10232.18</c:v>
                </c:pt>
                <c:pt idx="208">
                  <c:v>10233.99</c:v>
                </c:pt>
                <c:pt idx="209">
                  <c:v>10236.209999999999</c:v>
                </c:pt>
                <c:pt idx="210">
                  <c:v>10236.780000000001</c:v>
                </c:pt>
                <c:pt idx="211">
                  <c:v>10238.16</c:v>
                </c:pt>
                <c:pt idx="212">
                  <c:v>10239.32</c:v>
                </c:pt>
                <c:pt idx="213">
                  <c:v>10242.040000000001</c:v>
                </c:pt>
                <c:pt idx="214">
                  <c:v>10245.41</c:v>
                </c:pt>
                <c:pt idx="215">
                  <c:v>10249.6</c:v>
                </c:pt>
                <c:pt idx="216">
                  <c:v>10253.209999999999</c:v>
                </c:pt>
                <c:pt idx="217">
                  <c:v>10253.84</c:v>
                </c:pt>
                <c:pt idx="218">
                  <c:v>10255.35</c:v>
                </c:pt>
                <c:pt idx="219">
                  <c:v>10254.799999999999</c:v>
                </c:pt>
                <c:pt idx="220">
                  <c:v>10256.82</c:v>
                </c:pt>
                <c:pt idx="221">
                  <c:v>10255.48</c:v>
                </c:pt>
                <c:pt idx="222">
                  <c:v>10254.18</c:v>
                </c:pt>
                <c:pt idx="223">
                  <c:v>10257.61</c:v>
                </c:pt>
                <c:pt idx="224">
                  <c:v>10268.290000000001</c:v>
                </c:pt>
                <c:pt idx="225">
                  <c:v>10260.379999999999</c:v>
                </c:pt>
                <c:pt idx="226">
                  <c:v>10263.530000000001</c:v>
                </c:pt>
                <c:pt idx="227">
                  <c:v>10263.36</c:v>
                </c:pt>
                <c:pt idx="228">
                  <c:v>10265.370000000001</c:v>
                </c:pt>
                <c:pt idx="229">
                  <c:v>10265.91</c:v>
                </c:pt>
                <c:pt idx="230">
                  <c:v>10267.16</c:v>
                </c:pt>
                <c:pt idx="231">
                  <c:v>10267.61</c:v>
                </c:pt>
                <c:pt idx="232">
                  <c:v>10268.85</c:v>
                </c:pt>
                <c:pt idx="233">
                  <c:v>10273.77</c:v>
                </c:pt>
                <c:pt idx="234">
                  <c:v>10281.549999999999</c:v>
                </c:pt>
                <c:pt idx="235">
                  <c:v>10283.14</c:v>
                </c:pt>
                <c:pt idx="236">
                  <c:v>10282.040000000001</c:v>
                </c:pt>
                <c:pt idx="237">
                  <c:v>10282.11</c:v>
                </c:pt>
                <c:pt idx="238">
                  <c:v>10281.84</c:v>
                </c:pt>
                <c:pt idx="239">
                  <c:v>10281.9</c:v>
                </c:pt>
                <c:pt idx="240">
                  <c:v>10284.870000000001</c:v>
                </c:pt>
                <c:pt idx="241">
                  <c:v>10285.969999999999</c:v>
                </c:pt>
                <c:pt idx="242">
                  <c:v>10285.65</c:v>
                </c:pt>
                <c:pt idx="243">
                  <c:v>10284.35</c:v>
                </c:pt>
                <c:pt idx="244">
                  <c:v>10282.24</c:v>
                </c:pt>
                <c:pt idx="245">
                  <c:v>10280.879999999999</c:v>
                </c:pt>
                <c:pt idx="246">
                  <c:v>10278.27</c:v>
                </c:pt>
                <c:pt idx="247">
                  <c:v>10277.709999999999</c:v>
                </c:pt>
                <c:pt idx="248">
                  <c:v>10277.33</c:v>
                </c:pt>
                <c:pt idx="249">
                  <c:v>10276.06</c:v>
                </c:pt>
                <c:pt idx="250">
                  <c:v>10276</c:v>
                </c:pt>
                <c:pt idx="251">
                  <c:v>10273.73</c:v>
                </c:pt>
                <c:pt idx="252">
                  <c:v>10270.51</c:v>
                </c:pt>
                <c:pt idx="253">
                  <c:v>10267.16</c:v>
                </c:pt>
                <c:pt idx="254">
                  <c:v>10266.01</c:v>
                </c:pt>
                <c:pt idx="255">
                  <c:v>10265.700000000001</c:v>
                </c:pt>
                <c:pt idx="256">
                  <c:v>10264.36</c:v>
                </c:pt>
                <c:pt idx="257">
                  <c:v>10261.620000000001</c:v>
                </c:pt>
                <c:pt idx="258">
                  <c:v>10259.58</c:v>
                </c:pt>
                <c:pt idx="259">
                  <c:v>10258.209999999999</c:v>
                </c:pt>
                <c:pt idx="260">
                  <c:v>10257.92</c:v>
                </c:pt>
                <c:pt idx="261">
                  <c:v>10256.34</c:v>
                </c:pt>
                <c:pt idx="262">
                  <c:v>10253.57</c:v>
                </c:pt>
                <c:pt idx="263">
                  <c:v>10251.959999999999</c:v>
                </c:pt>
                <c:pt idx="264">
                  <c:v>10250.51</c:v>
                </c:pt>
                <c:pt idx="265">
                  <c:v>10250.36</c:v>
                </c:pt>
                <c:pt idx="266">
                  <c:v>10251.129999999999</c:v>
                </c:pt>
                <c:pt idx="267">
                  <c:v>10250.540000000001</c:v>
                </c:pt>
                <c:pt idx="268">
                  <c:v>10250.120000000001</c:v>
                </c:pt>
                <c:pt idx="269">
                  <c:v>10246.969999999999</c:v>
                </c:pt>
                <c:pt idx="270">
                  <c:v>10247.86</c:v>
                </c:pt>
                <c:pt idx="271">
                  <c:v>10247.86</c:v>
                </c:pt>
                <c:pt idx="272">
                  <c:v>10247.83</c:v>
                </c:pt>
                <c:pt idx="273">
                  <c:v>10247.32</c:v>
                </c:pt>
                <c:pt idx="274">
                  <c:v>10248.700000000001</c:v>
                </c:pt>
                <c:pt idx="275">
                  <c:v>10250.07</c:v>
                </c:pt>
                <c:pt idx="276">
                  <c:v>10252.040000000001</c:v>
                </c:pt>
                <c:pt idx="277">
                  <c:v>10257.07</c:v>
                </c:pt>
                <c:pt idx="278">
                  <c:v>10259.25</c:v>
                </c:pt>
                <c:pt idx="279">
                  <c:v>10265.620000000001</c:v>
                </c:pt>
                <c:pt idx="280">
                  <c:v>10275.65</c:v>
                </c:pt>
                <c:pt idx="281">
                  <c:v>10286.44</c:v>
                </c:pt>
                <c:pt idx="282">
                  <c:v>10270.09</c:v>
                </c:pt>
                <c:pt idx="283">
                  <c:v>10283.98</c:v>
                </c:pt>
                <c:pt idx="284">
                  <c:v>10297.41</c:v>
                </c:pt>
                <c:pt idx="285">
                  <c:v>10303.75</c:v>
                </c:pt>
                <c:pt idx="286">
                  <c:v>10309.64</c:v>
                </c:pt>
                <c:pt idx="287">
                  <c:v>10314.219999999999</c:v>
                </c:pt>
                <c:pt idx="288">
                  <c:v>10317.41</c:v>
                </c:pt>
                <c:pt idx="289">
                  <c:v>10319.17</c:v>
                </c:pt>
                <c:pt idx="290">
                  <c:v>10319.09</c:v>
                </c:pt>
                <c:pt idx="291">
                  <c:v>10318.92</c:v>
                </c:pt>
                <c:pt idx="292">
                  <c:v>10318.67</c:v>
                </c:pt>
                <c:pt idx="293">
                  <c:v>10318.120000000001</c:v>
                </c:pt>
                <c:pt idx="294">
                  <c:v>10316.5</c:v>
                </c:pt>
                <c:pt idx="295">
                  <c:v>10316.290000000001</c:v>
                </c:pt>
                <c:pt idx="296">
                  <c:v>10315.11</c:v>
                </c:pt>
                <c:pt idx="297">
                  <c:v>10313.32</c:v>
                </c:pt>
                <c:pt idx="298">
                  <c:v>10312.27</c:v>
                </c:pt>
                <c:pt idx="299">
                  <c:v>10310.93</c:v>
                </c:pt>
                <c:pt idx="300">
                  <c:v>10309.780000000001</c:v>
                </c:pt>
                <c:pt idx="301">
                  <c:v>10308.450000000001</c:v>
                </c:pt>
                <c:pt idx="302">
                  <c:v>10307.290000000001</c:v>
                </c:pt>
                <c:pt idx="303">
                  <c:v>10306.98</c:v>
                </c:pt>
                <c:pt idx="304">
                  <c:v>10305.879999999999</c:v>
                </c:pt>
                <c:pt idx="305">
                  <c:v>10304.35</c:v>
                </c:pt>
                <c:pt idx="306">
                  <c:v>10303.66</c:v>
                </c:pt>
                <c:pt idx="307">
                  <c:v>10303.19</c:v>
                </c:pt>
                <c:pt idx="308">
                  <c:v>10302.9</c:v>
                </c:pt>
                <c:pt idx="309">
                  <c:v>10301.19</c:v>
                </c:pt>
                <c:pt idx="310">
                  <c:v>10300.66</c:v>
                </c:pt>
                <c:pt idx="311">
                  <c:v>10300.48</c:v>
                </c:pt>
                <c:pt idx="312">
                  <c:v>10300.6</c:v>
                </c:pt>
                <c:pt idx="313">
                  <c:v>10299.91</c:v>
                </c:pt>
                <c:pt idx="314">
                  <c:v>10299.98</c:v>
                </c:pt>
                <c:pt idx="315">
                  <c:v>10298.74</c:v>
                </c:pt>
                <c:pt idx="316">
                  <c:v>10298.52</c:v>
                </c:pt>
                <c:pt idx="317">
                  <c:v>10298.06</c:v>
                </c:pt>
                <c:pt idx="318">
                  <c:v>10297.620000000001</c:v>
                </c:pt>
                <c:pt idx="319">
                  <c:v>10297.299999999999</c:v>
                </c:pt>
                <c:pt idx="320">
                  <c:v>10297.129999999999</c:v>
                </c:pt>
                <c:pt idx="321">
                  <c:v>10296.85</c:v>
                </c:pt>
                <c:pt idx="322">
                  <c:v>10296.969999999999</c:v>
                </c:pt>
                <c:pt idx="323">
                  <c:v>10297.120000000001</c:v>
                </c:pt>
                <c:pt idx="324">
                  <c:v>10297.07</c:v>
                </c:pt>
                <c:pt idx="325">
                  <c:v>10297.219999999999</c:v>
                </c:pt>
                <c:pt idx="326">
                  <c:v>10297.66</c:v>
                </c:pt>
                <c:pt idx="327">
                  <c:v>10297.11</c:v>
                </c:pt>
                <c:pt idx="328">
                  <c:v>10297.280000000001</c:v>
                </c:pt>
                <c:pt idx="329">
                  <c:v>10297.450000000001</c:v>
                </c:pt>
                <c:pt idx="330">
                  <c:v>10297.77</c:v>
                </c:pt>
                <c:pt idx="331">
                  <c:v>10297.66</c:v>
                </c:pt>
                <c:pt idx="332">
                  <c:v>10297.32</c:v>
                </c:pt>
                <c:pt idx="333">
                  <c:v>10297.52</c:v>
                </c:pt>
                <c:pt idx="334">
                  <c:v>10297.620000000001</c:v>
                </c:pt>
                <c:pt idx="335">
                  <c:v>10297.66</c:v>
                </c:pt>
                <c:pt idx="336">
                  <c:v>10297.540000000001</c:v>
                </c:pt>
                <c:pt idx="337">
                  <c:v>10298.74</c:v>
                </c:pt>
                <c:pt idx="338">
                  <c:v>10298.66</c:v>
                </c:pt>
                <c:pt idx="339">
                  <c:v>10300.52</c:v>
                </c:pt>
                <c:pt idx="340">
                  <c:v>10303.16</c:v>
                </c:pt>
                <c:pt idx="341">
                  <c:v>10303.36</c:v>
                </c:pt>
                <c:pt idx="342">
                  <c:v>10302.64</c:v>
                </c:pt>
                <c:pt idx="343">
                  <c:v>10301.58</c:v>
                </c:pt>
                <c:pt idx="344">
                  <c:v>10303.07</c:v>
                </c:pt>
                <c:pt idx="345">
                  <c:v>10304.700000000001</c:v>
                </c:pt>
                <c:pt idx="346">
                  <c:v>10304.540000000001</c:v>
                </c:pt>
                <c:pt idx="347">
                  <c:v>10304.23</c:v>
                </c:pt>
                <c:pt idx="348">
                  <c:v>10303.9</c:v>
                </c:pt>
                <c:pt idx="349">
                  <c:v>10305.030000000001</c:v>
                </c:pt>
                <c:pt idx="350">
                  <c:v>10305.120000000001</c:v>
                </c:pt>
                <c:pt idx="351">
                  <c:v>10305.07</c:v>
                </c:pt>
                <c:pt idx="352">
                  <c:v>10305.040000000001</c:v>
                </c:pt>
                <c:pt idx="353">
                  <c:v>10304.06</c:v>
                </c:pt>
                <c:pt idx="354">
                  <c:v>10304.469999999999</c:v>
                </c:pt>
                <c:pt idx="355">
                  <c:v>10303.719999999999</c:v>
                </c:pt>
                <c:pt idx="356">
                  <c:v>10303.780000000001</c:v>
                </c:pt>
                <c:pt idx="357">
                  <c:v>10303.969999999999</c:v>
                </c:pt>
                <c:pt idx="358">
                  <c:v>10302.370000000001</c:v>
                </c:pt>
                <c:pt idx="359">
                  <c:v>10302.69</c:v>
                </c:pt>
                <c:pt idx="360">
                  <c:v>10303.01</c:v>
                </c:pt>
                <c:pt idx="361">
                  <c:v>10303.51</c:v>
                </c:pt>
                <c:pt idx="362">
                  <c:v>10303.94</c:v>
                </c:pt>
                <c:pt idx="363">
                  <c:v>10305.93</c:v>
                </c:pt>
                <c:pt idx="364">
                  <c:v>10306.57</c:v>
                </c:pt>
                <c:pt idx="365">
                  <c:v>10304.9</c:v>
                </c:pt>
                <c:pt idx="366">
                  <c:v>10304.91</c:v>
                </c:pt>
                <c:pt idx="367">
                  <c:v>10304.9</c:v>
                </c:pt>
                <c:pt idx="368">
                  <c:v>10305.86</c:v>
                </c:pt>
                <c:pt idx="369">
                  <c:v>10305.73</c:v>
                </c:pt>
                <c:pt idx="370">
                  <c:v>10304.290000000001</c:v>
                </c:pt>
                <c:pt idx="371">
                  <c:v>10305.57</c:v>
                </c:pt>
                <c:pt idx="372">
                  <c:v>10304.92</c:v>
                </c:pt>
                <c:pt idx="373">
                  <c:v>10304.57</c:v>
                </c:pt>
                <c:pt idx="374">
                  <c:v>10304.790000000001</c:v>
                </c:pt>
                <c:pt idx="375">
                  <c:v>10305.299999999999</c:v>
                </c:pt>
                <c:pt idx="376">
                  <c:v>10306.42</c:v>
                </c:pt>
                <c:pt idx="377">
                  <c:v>10306.41</c:v>
                </c:pt>
                <c:pt idx="378">
                  <c:v>10306.5</c:v>
                </c:pt>
                <c:pt idx="379">
                  <c:v>10305.030000000001</c:v>
                </c:pt>
                <c:pt idx="380">
                  <c:v>10305.540000000001</c:v>
                </c:pt>
                <c:pt idx="381">
                  <c:v>10305.83</c:v>
                </c:pt>
                <c:pt idx="382">
                  <c:v>10304.379999999999</c:v>
                </c:pt>
                <c:pt idx="383">
                  <c:v>10302.719999999999</c:v>
                </c:pt>
                <c:pt idx="384">
                  <c:v>10300.959999999999</c:v>
                </c:pt>
                <c:pt idx="385">
                  <c:v>10300.49</c:v>
                </c:pt>
                <c:pt idx="386">
                  <c:v>10300.219999999999</c:v>
                </c:pt>
                <c:pt idx="387">
                  <c:v>10298.370000000001</c:v>
                </c:pt>
                <c:pt idx="388">
                  <c:v>10296.86</c:v>
                </c:pt>
                <c:pt idx="389">
                  <c:v>10295.11</c:v>
                </c:pt>
                <c:pt idx="390">
                  <c:v>10291.66</c:v>
                </c:pt>
                <c:pt idx="391">
                  <c:v>10290.040000000001</c:v>
                </c:pt>
                <c:pt idx="392">
                  <c:v>10288.6</c:v>
                </c:pt>
                <c:pt idx="393">
                  <c:v>10286.43</c:v>
                </c:pt>
                <c:pt idx="394">
                  <c:v>10284.44</c:v>
                </c:pt>
                <c:pt idx="395">
                  <c:v>10282.08</c:v>
                </c:pt>
                <c:pt idx="396">
                  <c:v>10280.17</c:v>
                </c:pt>
                <c:pt idx="397">
                  <c:v>10278.200000000001</c:v>
                </c:pt>
                <c:pt idx="398">
                  <c:v>10276.59</c:v>
                </c:pt>
                <c:pt idx="399">
                  <c:v>10274.540000000001</c:v>
                </c:pt>
                <c:pt idx="400">
                  <c:v>10272.66</c:v>
                </c:pt>
                <c:pt idx="401">
                  <c:v>10270.9</c:v>
                </c:pt>
                <c:pt idx="402">
                  <c:v>10268.27</c:v>
                </c:pt>
                <c:pt idx="403">
                  <c:v>10265.31</c:v>
                </c:pt>
                <c:pt idx="404">
                  <c:v>10263.65</c:v>
                </c:pt>
                <c:pt idx="405">
                  <c:v>10262.200000000001</c:v>
                </c:pt>
                <c:pt idx="406">
                  <c:v>10259.58</c:v>
                </c:pt>
                <c:pt idx="407">
                  <c:v>10258.33</c:v>
                </c:pt>
                <c:pt idx="408">
                  <c:v>10255.91</c:v>
                </c:pt>
                <c:pt idx="409">
                  <c:v>10253.379999999999</c:v>
                </c:pt>
                <c:pt idx="410">
                  <c:v>10251.67</c:v>
                </c:pt>
                <c:pt idx="411">
                  <c:v>10249.379999999999</c:v>
                </c:pt>
                <c:pt idx="412">
                  <c:v>10247.09</c:v>
                </c:pt>
                <c:pt idx="413">
                  <c:v>10245.290000000001</c:v>
                </c:pt>
                <c:pt idx="414">
                  <c:v>10242.81</c:v>
                </c:pt>
                <c:pt idx="415">
                  <c:v>10240.98</c:v>
                </c:pt>
                <c:pt idx="416">
                  <c:v>10238.280000000001</c:v>
                </c:pt>
                <c:pt idx="417">
                  <c:v>10236.120000000001</c:v>
                </c:pt>
                <c:pt idx="418">
                  <c:v>10233.66</c:v>
                </c:pt>
                <c:pt idx="419">
                  <c:v>10231.61</c:v>
                </c:pt>
                <c:pt idx="420">
                  <c:v>10229.39</c:v>
                </c:pt>
                <c:pt idx="421">
                  <c:v>10227.08</c:v>
                </c:pt>
                <c:pt idx="422">
                  <c:v>10224.799999999999</c:v>
                </c:pt>
                <c:pt idx="423">
                  <c:v>10222.280000000001</c:v>
                </c:pt>
                <c:pt idx="424">
                  <c:v>10220.75</c:v>
                </c:pt>
                <c:pt idx="425">
                  <c:v>10218.86</c:v>
                </c:pt>
                <c:pt idx="426">
                  <c:v>10216.219999999999</c:v>
                </c:pt>
                <c:pt idx="427">
                  <c:v>10214.82</c:v>
                </c:pt>
                <c:pt idx="428">
                  <c:v>10212.120000000001</c:v>
                </c:pt>
                <c:pt idx="429">
                  <c:v>10210.459999999999</c:v>
                </c:pt>
                <c:pt idx="430">
                  <c:v>10209.09</c:v>
                </c:pt>
                <c:pt idx="431">
                  <c:v>10206.99</c:v>
                </c:pt>
                <c:pt idx="432">
                  <c:v>10204.9</c:v>
                </c:pt>
                <c:pt idx="433">
                  <c:v>10203.120000000001</c:v>
                </c:pt>
                <c:pt idx="434">
                  <c:v>10201.82</c:v>
                </c:pt>
                <c:pt idx="435">
                  <c:v>10199.31</c:v>
                </c:pt>
                <c:pt idx="436">
                  <c:v>10197.86</c:v>
                </c:pt>
                <c:pt idx="437">
                  <c:v>10196.51</c:v>
                </c:pt>
                <c:pt idx="438">
                  <c:v>10194.77</c:v>
                </c:pt>
                <c:pt idx="439">
                  <c:v>10193.709999999999</c:v>
                </c:pt>
                <c:pt idx="440">
                  <c:v>10191.870000000001</c:v>
                </c:pt>
                <c:pt idx="441">
                  <c:v>10190.469999999999</c:v>
                </c:pt>
                <c:pt idx="442">
                  <c:v>10188.91</c:v>
                </c:pt>
                <c:pt idx="443">
                  <c:v>10187.450000000001</c:v>
                </c:pt>
                <c:pt idx="444">
                  <c:v>10186.280000000001</c:v>
                </c:pt>
                <c:pt idx="445">
                  <c:v>10183.77</c:v>
                </c:pt>
                <c:pt idx="446">
                  <c:v>10179.219999999999</c:v>
                </c:pt>
                <c:pt idx="447">
                  <c:v>10168.92</c:v>
                </c:pt>
                <c:pt idx="448">
                  <c:v>10141.61</c:v>
                </c:pt>
              </c:numCache>
            </c:numRef>
          </c:yVal>
          <c:smooth val="1"/>
          <c:extLst xmlns:c16r2="http://schemas.microsoft.com/office/drawing/2015/06/chart">
            <c:ext xmlns:c16="http://schemas.microsoft.com/office/drawing/2014/chart" uri="{C3380CC4-5D6E-409C-BE32-E72D297353CC}">
              <c16:uniqueId val="{0000000A-BBD3-4745-82FB-22121A8BB582}"/>
            </c:ext>
          </c:extLst>
        </c:ser>
        <c:ser>
          <c:idx val="11"/>
          <c:order val="11"/>
          <c:tx>
            <c:strRef>
              <c:f>水平场均匀性!$P$23</c:f>
              <c:strCache>
                <c:ptCount val="1"/>
                <c:pt idx="0">
                  <c:v>X=+5</c:v>
                </c:pt>
              </c:strCache>
            </c:strRef>
          </c:tx>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水平场均匀性!$P$154:$P$602</c:f>
              <c:numCache>
                <c:formatCode>General</c:formatCode>
                <c:ptCount val="449"/>
                <c:pt idx="0">
                  <c:v>9973.1200000000008</c:v>
                </c:pt>
                <c:pt idx="1">
                  <c:v>10003.450000000001</c:v>
                </c:pt>
                <c:pt idx="2">
                  <c:v>10013.69</c:v>
                </c:pt>
                <c:pt idx="3">
                  <c:v>10018.17</c:v>
                </c:pt>
                <c:pt idx="4">
                  <c:v>10019.6</c:v>
                </c:pt>
                <c:pt idx="5">
                  <c:v>10020.299999999999</c:v>
                </c:pt>
                <c:pt idx="6">
                  <c:v>10021.17</c:v>
                </c:pt>
                <c:pt idx="7">
                  <c:v>10023.65</c:v>
                </c:pt>
                <c:pt idx="8">
                  <c:v>10024.48</c:v>
                </c:pt>
                <c:pt idx="9">
                  <c:v>10023.68</c:v>
                </c:pt>
                <c:pt idx="10">
                  <c:v>10023.51</c:v>
                </c:pt>
                <c:pt idx="11">
                  <c:v>10020.44</c:v>
                </c:pt>
                <c:pt idx="12">
                  <c:v>10018.74</c:v>
                </c:pt>
                <c:pt idx="13">
                  <c:v>10019.280000000001</c:v>
                </c:pt>
                <c:pt idx="14">
                  <c:v>10021.44</c:v>
                </c:pt>
                <c:pt idx="15">
                  <c:v>10023.040000000001</c:v>
                </c:pt>
                <c:pt idx="16">
                  <c:v>10024.08</c:v>
                </c:pt>
                <c:pt idx="17">
                  <c:v>10025.75</c:v>
                </c:pt>
                <c:pt idx="18">
                  <c:v>10026.36</c:v>
                </c:pt>
                <c:pt idx="19">
                  <c:v>10028.19</c:v>
                </c:pt>
                <c:pt idx="20">
                  <c:v>10028.67</c:v>
                </c:pt>
                <c:pt idx="21">
                  <c:v>10029.4</c:v>
                </c:pt>
                <c:pt idx="22">
                  <c:v>10030.33</c:v>
                </c:pt>
                <c:pt idx="23">
                  <c:v>10031.02</c:v>
                </c:pt>
                <c:pt idx="24">
                  <c:v>10035.450000000001</c:v>
                </c:pt>
                <c:pt idx="25">
                  <c:v>10041.07</c:v>
                </c:pt>
                <c:pt idx="26">
                  <c:v>10045.19</c:v>
                </c:pt>
                <c:pt idx="27">
                  <c:v>10047.76</c:v>
                </c:pt>
                <c:pt idx="28">
                  <c:v>10050.67</c:v>
                </c:pt>
                <c:pt idx="29">
                  <c:v>10054.549999999999</c:v>
                </c:pt>
                <c:pt idx="30">
                  <c:v>10057.379999999999</c:v>
                </c:pt>
                <c:pt idx="31">
                  <c:v>10057.19</c:v>
                </c:pt>
                <c:pt idx="32">
                  <c:v>10057.459999999999</c:v>
                </c:pt>
                <c:pt idx="33">
                  <c:v>10057.530000000001</c:v>
                </c:pt>
                <c:pt idx="34">
                  <c:v>10058.86</c:v>
                </c:pt>
                <c:pt idx="35">
                  <c:v>10062.030000000001</c:v>
                </c:pt>
                <c:pt idx="36">
                  <c:v>10067.19</c:v>
                </c:pt>
                <c:pt idx="37">
                  <c:v>10072.879999999999</c:v>
                </c:pt>
                <c:pt idx="38">
                  <c:v>10077.26</c:v>
                </c:pt>
                <c:pt idx="39">
                  <c:v>10081.06</c:v>
                </c:pt>
                <c:pt idx="40">
                  <c:v>10084.66</c:v>
                </c:pt>
                <c:pt idx="41">
                  <c:v>10088.64</c:v>
                </c:pt>
                <c:pt idx="42">
                  <c:v>10096.74</c:v>
                </c:pt>
                <c:pt idx="43">
                  <c:v>10104.83</c:v>
                </c:pt>
                <c:pt idx="44">
                  <c:v>10112.66</c:v>
                </c:pt>
                <c:pt idx="45">
                  <c:v>10118.91</c:v>
                </c:pt>
                <c:pt idx="46">
                  <c:v>10125.76</c:v>
                </c:pt>
                <c:pt idx="47">
                  <c:v>10134.61</c:v>
                </c:pt>
                <c:pt idx="48">
                  <c:v>10144.07</c:v>
                </c:pt>
                <c:pt idx="49">
                  <c:v>10149.84</c:v>
                </c:pt>
                <c:pt idx="50">
                  <c:v>10160.77</c:v>
                </c:pt>
                <c:pt idx="51">
                  <c:v>10179.120000000001</c:v>
                </c:pt>
                <c:pt idx="52">
                  <c:v>10221.709999999999</c:v>
                </c:pt>
                <c:pt idx="53">
                  <c:v>10072.879999999999</c:v>
                </c:pt>
                <c:pt idx="54">
                  <c:v>10077.74</c:v>
                </c:pt>
                <c:pt idx="55">
                  <c:v>10090.48</c:v>
                </c:pt>
                <c:pt idx="56">
                  <c:v>10095.42</c:v>
                </c:pt>
                <c:pt idx="57">
                  <c:v>10098.5</c:v>
                </c:pt>
                <c:pt idx="58">
                  <c:v>10100.41</c:v>
                </c:pt>
                <c:pt idx="59">
                  <c:v>10101.200000000001</c:v>
                </c:pt>
                <c:pt idx="60">
                  <c:v>10100.81</c:v>
                </c:pt>
                <c:pt idx="61">
                  <c:v>10099.64</c:v>
                </c:pt>
                <c:pt idx="62">
                  <c:v>10103.549999999999</c:v>
                </c:pt>
                <c:pt idx="63">
                  <c:v>10112.86</c:v>
                </c:pt>
                <c:pt idx="64">
                  <c:v>10122.1</c:v>
                </c:pt>
                <c:pt idx="65">
                  <c:v>10126.86</c:v>
                </c:pt>
                <c:pt idx="66">
                  <c:v>10134.25</c:v>
                </c:pt>
                <c:pt idx="67">
                  <c:v>10138.91</c:v>
                </c:pt>
                <c:pt idx="68">
                  <c:v>10141.950000000001</c:v>
                </c:pt>
                <c:pt idx="69">
                  <c:v>10144.68</c:v>
                </c:pt>
                <c:pt idx="70">
                  <c:v>10145.57</c:v>
                </c:pt>
                <c:pt idx="71">
                  <c:v>10146.75</c:v>
                </c:pt>
                <c:pt idx="72">
                  <c:v>10147.51</c:v>
                </c:pt>
                <c:pt idx="73">
                  <c:v>10151.27</c:v>
                </c:pt>
                <c:pt idx="74">
                  <c:v>10152.93</c:v>
                </c:pt>
                <c:pt idx="75">
                  <c:v>10152.799999999999</c:v>
                </c:pt>
                <c:pt idx="76">
                  <c:v>10151.299999999999</c:v>
                </c:pt>
                <c:pt idx="77">
                  <c:v>10148.41</c:v>
                </c:pt>
                <c:pt idx="78">
                  <c:v>10148.64</c:v>
                </c:pt>
                <c:pt idx="79">
                  <c:v>10148.82</c:v>
                </c:pt>
                <c:pt idx="80">
                  <c:v>10145.82</c:v>
                </c:pt>
                <c:pt idx="81">
                  <c:v>10140.39</c:v>
                </c:pt>
                <c:pt idx="82">
                  <c:v>10140.98</c:v>
                </c:pt>
                <c:pt idx="83">
                  <c:v>10144.82</c:v>
                </c:pt>
                <c:pt idx="84">
                  <c:v>10147.99</c:v>
                </c:pt>
                <c:pt idx="85">
                  <c:v>10151.9</c:v>
                </c:pt>
                <c:pt idx="86">
                  <c:v>10155.57</c:v>
                </c:pt>
                <c:pt idx="87">
                  <c:v>10153.34</c:v>
                </c:pt>
                <c:pt idx="88">
                  <c:v>10150.799999999999</c:v>
                </c:pt>
                <c:pt idx="89">
                  <c:v>10154.15</c:v>
                </c:pt>
                <c:pt idx="90">
                  <c:v>10158.459999999999</c:v>
                </c:pt>
                <c:pt idx="91">
                  <c:v>10166.73</c:v>
                </c:pt>
                <c:pt idx="92">
                  <c:v>10171.540000000001</c:v>
                </c:pt>
                <c:pt idx="93">
                  <c:v>10172.81</c:v>
                </c:pt>
                <c:pt idx="94">
                  <c:v>10177.370000000001</c:v>
                </c:pt>
                <c:pt idx="95">
                  <c:v>10182.68</c:v>
                </c:pt>
                <c:pt idx="96">
                  <c:v>10185.52</c:v>
                </c:pt>
                <c:pt idx="97">
                  <c:v>10188.91</c:v>
                </c:pt>
                <c:pt idx="98">
                  <c:v>10188.75</c:v>
                </c:pt>
                <c:pt idx="99">
                  <c:v>10190.790000000001</c:v>
                </c:pt>
                <c:pt idx="100">
                  <c:v>10196.42</c:v>
                </c:pt>
                <c:pt idx="101">
                  <c:v>10206.35</c:v>
                </c:pt>
                <c:pt idx="102">
                  <c:v>10214.799999999999</c:v>
                </c:pt>
                <c:pt idx="103">
                  <c:v>10218.73</c:v>
                </c:pt>
                <c:pt idx="104">
                  <c:v>10220.52</c:v>
                </c:pt>
                <c:pt idx="105">
                  <c:v>10228.99</c:v>
                </c:pt>
                <c:pt idx="106">
                  <c:v>10234.459999999999</c:v>
                </c:pt>
                <c:pt idx="107">
                  <c:v>10239.469999999999</c:v>
                </c:pt>
                <c:pt idx="108">
                  <c:v>10248.82</c:v>
                </c:pt>
                <c:pt idx="109">
                  <c:v>10267.879999999999</c:v>
                </c:pt>
                <c:pt idx="110">
                  <c:v>10263.67</c:v>
                </c:pt>
                <c:pt idx="111">
                  <c:v>10235.67</c:v>
                </c:pt>
                <c:pt idx="112">
                  <c:v>10229.200000000001</c:v>
                </c:pt>
                <c:pt idx="113">
                  <c:v>10223.99</c:v>
                </c:pt>
                <c:pt idx="114">
                  <c:v>10218.31</c:v>
                </c:pt>
                <c:pt idx="115">
                  <c:v>10212.39</c:v>
                </c:pt>
                <c:pt idx="116">
                  <c:v>10210.23</c:v>
                </c:pt>
                <c:pt idx="117">
                  <c:v>10209.49</c:v>
                </c:pt>
                <c:pt idx="118">
                  <c:v>10208.18</c:v>
                </c:pt>
                <c:pt idx="119">
                  <c:v>10205.49</c:v>
                </c:pt>
                <c:pt idx="120">
                  <c:v>10204.32</c:v>
                </c:pt>
                <c:pt idx="121">
                  <c:v>10204.709999999999</c:v>
                </c:pt>
                <c:pt idx="122">
                  <c:v>10204.74</c:v>
                </c:pt>
                <c:pt idx="123">
                  <c:v>10204.83</c:v>
                </c:pt>
                <c:pt idx="124">
                  <c:v>10204.549999999999</c:v>
                </c:pt>
                <c:pt idx="125">
                  <c:v>10202.780000000001</c:v>
                </c:pt>
                <c:pt idx="126">
                  <c:v>10202.92</c:v>
                </c:pt>
                <c:pt idx="127">
                  <c:v>10203.299999999999</c:v>
                </c:pt>
                <c:pt idx="128">
                  <c:v>10202.18</c:v>
                </c:pt>
                <c:pt idx="129">
                  <c:v>10201.92</c:v>
                </c:pt>
                <c:pt idx="130">
                  <c:v>10201.91</c:v>
                </c:pt>
                <c:pt idx="131">
                  <c:v>10200.83</c:v>
                </c:pt>
                <c:pt idx="132">
                  <c:v>10197.969999999999</c:v>
                </c:pt>
                <c:pt idx="133">
                  <c:v>10195.73</c:v>
                </c:pt>
                <c:pt idx="134">
                  <c:v>10193.42</c:v>
                </c:pt>
                <c:pt idx="135">
                  <c:v>10190.16</c:v>
                </c:pt>
                <c:pt idx="136">
                  <c:v>10187.39</c:v>
                </c:pt>
                <c:pt idx="137">
                  <c:v>10183.48</c:v>
                </c:pt>
                <c:pt idx="138">
                  <c:v>10180.65</c:v>
                </c:pt>
                <c:pt idx="139">
                  <c:v>10176.48</c:v>
                </c:pt>
                <c:pt idx="140">
                  <c:v>10174.5</c:v>
                </c:pt>
                <c:pt idx="141">
                  <c:v>10174.6</c:v>
                </c:pt>
                <c:pt idx="142">
                  <c:v>10174.969999999999</c:v>
                </c:pt>
                <c:pt idx="143">
                  <c:v>10175.19</c:v>
                </c:pt>
                <c:pt idx="144">
                  <c:v>10176.61</c:v>
                </c:pt>
                <c:pt idx="145">
                  <c:v>10179.540000000001</c:v>
                </c:pt>
                <c:pt idx="146">
                  <c:v>10180.780000000001</c:v>
                </c:pt>
                <c:pt idx="147">
                  <c:v>10182.56</c:v>
                </c:pt>
                <c:pt idx="148">
                  <c:v>10183.879999999999</c:v>
                </c:pt>
                <c:pt idx="149">
                  <c:v>10187.1</c:v>
                </c:pt>
                <c:pt idx="150">
                  <c:v>10190.61</c:v>
                </c:pt>
                <c:pt idx="151">
                  <c:v>10194.709999999999</c:v>
                </c:pt>
                <c:pt idx="152">
                  <c:v>10198.44</c:v>
                </c:pt>
                <c:pt idx="153">
                  <c:v>10201.76</c:v>
                </c:pt>
                <c:pt idx="154">
                  <c:v>10205.99</c:v>
                </c:pt>
                <c:pt idx="155">
                  <c:v>10208.82</c:v>
                </c:pt>
                <c:pt idx="156">
                  <c:v>10211.11</c:v>
                </c:pt>
                <c:pt idx="157">
                  <c:v>10215.86</c:v>
                </c:pt>
                <c:pt idx="158">
                  <c:v>10219.83</c:v>
                </c:pt>
                <c:pt idx="159">
                  <c:v>10225.34</c:v>
                </c:pt>
                <c:pt idx="160">
                  <c:v>10230.799999999999</c:v>
                </c:pt>
                <c:pt idx="161">
                  <c:v>10235.9</c:v>
                </c:pt>
                <c:pt idx="162">
                  <c:v>10240.81</c:v>
                </c:pt>
                <c:pt idx="163">
                  <c:v>10244.32</c:v>
                </c:pt>
                <c:pt idx="164">
                  <c:v>10246.77</c:v>
                </c:pt>
                <c:pt idx="165">
                  <c:v>10251.31</c:v>
                </c:pt>
                <c:pt idx="166">
                  <c:v>10262.049999999999</c:v>
                </c:pt>
                <c:pt idx="167">
                  <c:v>10290.09</c:v>
                </c:pt>
                <c:pt idx="168">
                  <c:v>10215.58</c:v>
                </c:pt>
                <c:pt idx="169">
                  <c:v>10219.84</c:v>
                </c:pt>
                <c:pt idx="170">
                  <c:v>10216.280000000001</c:v>
                </c:pt>
                <c:pt idx="171">
                  <c:v>10211.91</c:v>
                </c:pt>
                <c:pt idx="172">
                  <c:v>10209.32</c:v>
                </c:pt>
                <c:pt idx="173">
                  <c:v>10207.5</c:v>
                </c:pt>
                <c:pt idx="174">
                  <c:v>10207.19</c:v>
                </c:pt>
                <c:pt idx="175">
                  <c:v>10207.01</c:v>
                </c:pt>
                <c:pt idx="176">
                  <c:v>10203.959999999999</c:v>
                </c:pt>
                <c:pt idx="177">
                  <c:v>10200.49</c:v>
                </c:pt>
                <c:pt idx="178">
                  <c:v>10196.4</c:v>
                </c:pt>
                <c:pt idx="179">
                  <c:v>10198.549999999999</c:v>
                </c:pt>
                <c:pt idx="180">
                  <c:v>10198.64</c:v>
                </c:pt>
                <c:pt idx="181">
                  <c:v>10196.66</c:v>
                </c:pt>
                <c:pt idx="182">
                  <c:v>10196.64</c:v>
                </c:pt>
                <c:pt idx="183">
                  <c:v>10196.629999999999</c:v>
                </c:pt>
                <c:pt idx="184">
                  <c:v>10196.74</c:v>
                </c:pt>
                <c:pt idx="185">
                  <c:v>10199.89</c:v>
                </c:pt>
                <c:pt idx="186">
                  <c:v>10200.15</c:v>
                </c:pt>
                <c:pt idx="187">
                  <c:v>10200.530000000001</c:v>
                </c:pt>
                <c:pt idx="188">
                  <c:v>10203.69</c:v>
                </c:pt>
                <c:pt idx="189">
                  <c:v>10206.66</c:v>
                </c:pt>
                <c:pt idx="190">
                  <c:v>10207.049999999999</c:v>
                </c:pt>
                <c:pt idx="191">
                  <c:v>10207.06</c:v>
                </c:pt>
                <c:pt idx="192">
                  <c:v>10207.34</c:v>
                </c:pt>
                <c:pt idx="193">
                  <c:v>10208.64</c:v>
                </c:pt>
                <c:pt idx="194">
                  <c:v>10211.790000000001</c:v>
                </c:pt>
                <c:pt idx="195">
                  <c:v>10213.280000000001</c:v>
                </c:pt>
                <c:pt idx="196">
                  <c:v>10213.1</c:v>
                </c:pt>
                <c:pt idx="197">
                  <c:v>10211.219999999999</c:v>
                </c:pt>
                <c:pt idx="198">
                  <c:v>10211.879999999999</c:v>
                </c:pt>
                <c:pt idx="199">
                  <c:v>10218.370000000001</c:v>
                </c:pt>
                <c:pt idx="200">
                  <c:v>10222.030000000001</c:v>
                </c:pt>
                <c:pt idx="201">
                  <c:v>10223.48</c:v>
                </c:pt>
                <c:pt idx="202">
                  <c:v>10225.959999999999</c:v>
                </c:pt>
                <c:pt idx="203">
                  <c:v>10228.299999999999</c:v>
                </c:pt>
                <c:pt idx="204">
                  <c:v>10231.030000000001</c:v>
                </c:pt>
                <c:pt idx="205">
                  <c:v>10230.870000000001</c:v>
                </c:pt>
                <c:pt idx="206">
                  <c:v>10231.09</c:v>
                </c:pt>
                <c:pt idx="207">
                  <c:v>10231.59</c:v>
                </c:pt>
                <c:pt idx="208">
                  <c:v>10234.049999999999</c:v>
                </c:pt>
                <c:pt idx="209">
                  <c:v>10235.620000000001</c:v>
                </c:pt>
                <c:pt idx="210">
                  <c:v>10237.24</c:v>
                </c:pt>
                <c:pt idx="211">
                  <c:v>10239.35</c:v>
                </c:pt>
                <c:pt idx="212">
                  <c:v>10241.92</c:v>
                </c:pt>
                <c:pt idx="213">
                  <c:v>10243.58</c:v>
                </c:pt>
                <c:pt idx="214">
                  <c:v>10246.01</c:v>
                </c:pt>
                <c:pt idx="215">
                  <c:v>10248.92</c:v>
                </c:pt>
                <c:pt idx="216">
                  <c:v>10251.24</c:v>
                </c:pt>
                <c:pt idx="217">
                  <c:v>10252.969999999999</c:v>
                </c:pt>
                <c:pt idx="218">
                  <c:v>10253.01</c:v>
                </c:pt>
                <c:pt idx="219">
                  <c:v>10256.73</c:v>
                </c:pt>
                <c:pt idx="220">
                  <c:v>10260.67</c:v>
                </c:pt>
                <c:pt idx="221">
                  <c:v>10257.83</c:v>
                </c:pt>
                <c:pt idx="222">
                  <c:v>10258.18</c:v>
                </c:pt>
                <c:pt idx="223">
                  <c:v>10261.959999999999</c:v>
                </c:pt>
                <c:pt idx="224">
                  <c:v>10270.67</c:v>
                </c:pt>
                <c:pt idx="225">
                  <c:v>10268.65</c:v>
                </c:pt>
                <c:pt idx="226">
                  <c:v>10271.36</c:v>
                </c:pt>
                <c:pt idx="227">
                  <c:v>10270.32</c:v>
                </c:pt>
                <c:pt idx="228">
                  <c:v>10270.64</c:v>
                </c:pt>
                <c:pt idx="229">
                  <c:v>10271.790000000001</c:v>
                </c:pt>
                <c:pt idx="230">
                  <c:v>10271.76</c:v>
                </c:pt>
                <c:pt idx="231">
                  <c:v>10273.450000000001</c:v>
                </c:pt>
                <c:pt idx="232">
                  <c:v>10274.44</c:v>
                </c:pt>
                <c:pt idx="233">
                  <c:v>10278.11</c:v>
                </c:pt>
                <c:pt idx="234">
                  <c:v>10285.120000000001</c:v>
                </c:pt>
                <c:pt idx="235">
                  <c:v>10287.24</c:v>
                </c:pt>
                <c:pt idx="236">
                  <c:v>10286.25</c:v>
                </c:pt>
                <c:pt idx="237">
                  <c:v>10287.69</c:v>
                </c:pt>
                <c:pt idx="238">
                  <c:v>10286.81</c:v>
                </c:pt>
                <c:pt idx="239">
                  <c:v>10286.09</c:v>
                </c:pt>
                <c:pt idx="240">
                  <c:v>10287.52</c:v>
                </c:pt>
                <c:pt idx="241">
                  <c:v>10287.75</c:v>
                </c:pt>
                <c:pt idx="242">
                  <c:v>10287.459999999999</c:v>
                </c:pt>
                <c:pt idx="243">
                  <c:v>10287.030000000001</c:v>
                </c:pt>
                <c:pt idx="244">
                  <c:v>10285.33</c:v>
                </c:pt>
                <c:pt idx="245">
                  <c:v>10285.469999999999</c:v>
                </c:pt>
                <c:pt idx="246">
                  <c:v>10285</c:v>
                </c:pt>
                <c:pt idx="247">
                  <c:v>10284.43</c:v>
                </c:pt>
                <c:pt idx="248">
                  <c:v>10283.06</c:v>
                </c:pt>
                <c:pt idx="249">
                  <c:v>10279.07</c:v>
                </c:pt>
                <c:pt idx="250">
                  <c:v>10282</c:v>
                </c:pt>
                <c:pt idx="251">
                  <c:v>10280.93</c:v>
                </c:pt>
                <c:pt idx="252">
                  <c:v>10276.57</c:v>
                </c:pt>
                <c:pt idx="253">
                  <c:v>10271.11</c:v>
                </c:pt>
                <c:pt idx="254">
                  <c:v>10270.67</c:v>
                </c:pt>
                <c:pt idx="255">
                  <c:v>10271.68</c:v>
                </c:pt>
                <c:pt idx="256">
                  <c:v>10271.540000000001</c:v>
                </c:pt>
                <c:pt idx="257">
                  <c:v>10267.469999999999</c:v>
                </c:pt>
                <c:pt idx="258">
                  <c:v>10265.99</c:v>
                </c:pt>
                <c:pt idx="259">
                  <c:v>10264.61</c:v>
                </c:pt>
                <c:pt idx="260">
                  <c:v>10264.629999999999</c:v>
                </c:pt>
                <c:pt idx="261">
                  <c:v>10263.219999999999</c:v>
                </c:pt>
                <c:pt idx="262">
                  <c:v>10262.93</c:v>
                </c:pt>
                <c:pt idx="263">
                  <c:v>10261.66</c:v>
                </c:pt>
                <c:pt idx="264">
                  <c:v>10260.620000000001</c:v>
                </c:pt>
                <c:pt idx="265">
                  <c:v>10262.049999999999</c:v>
                </c:pt>
                <c:pt idx="266">
                  <c:v>10263.86</c:v>
                </c:pt>
                <c:pt idx="267">
                  <c:v>10265.24</c:v>
                </c:pt>
                <c:pt idx="268">
                  <c:v>10265.799999999999</c:v>
                </c:pt>
                <c:pt idx="269">
                  <c:v>10264.969999999999</c:v>
                </c:pt>
                <c:pt idx="270">
                  <c:v>10264.799999999999</c:v>
                </c:pt>
                <c:pt idx="271">
                  <c:v>10264.450000000001</c:v>
                </c:pt>
                <c:pt idx="272">
                  <c:v>10264.75</c:v>
                </c:pt>
                <c:pt idx="273">
                  <c:v>10264.64</c:v>
                </c:pt>
                <c:pt idx="274">
                  <c:v>10264.52</c:v>
                </c:pt>
                <c:pt idx="275">
                  <c:v>10264.709999999999</c:v>
                </c:pt>
                <c:pt idx="276">
                  <c:v>10263.35</c:v>
                </c:pt>
                <c:pt idx="277">
                  <c:v>10262.780000000001</c:v>
                </c:pt>
                <c:pt idx="278">
                  <c:v>10261.34</c:v>
                </c:pt>
                <c:pt idx="279">
                  <c:v>10264.4</c:v>
                </c:pt>
                <c:pt idx="280">
                  <c:v>10271.48</c:v>
                </c:pt>
                <c:pt idx="281">
                  <c:v>10289.64</c:v>
                </c:pt>
                <c:pt idx="282">
                  <c:v>10202.25</c:v>
                </c:pt>
                <c:pt idx="283">
                  <c:v>10204.129999999999</c:v>
                </c:pt>
                <c:pt idx="284">
                  <c:v>10220.629999999999</c:v>
                </c:pt>
                <c:pt idx="285">
                  <c:v>10234.59</c:v>
                </c:pt>
                <c:pt idx="286">
                  <c:v>10252.530000000001</c:v>
                </c:pt>
                <c:pt idx="287">
                  <c:v>10271.620000000001</c:v>
                </c:pt>
                <c:pt idx="288">
                  <c:v>10288.02</c:v>
                </c:pt>
                <c:pt idx="289">
                  <c:v>10302.27</c:v>
                </c:pt>
                <c:pt idx="290">
                  <c:v>10309.68</c:v>
                </c:pt>
                <c:pt idx="291">
                  <c:v>10318.030000000001</c:v>
                </c:pt>
                <c:pt idx="292">
                  <c:v>10322.92</c:v>
                </c:pt>
                <c:pt idx="293">
                  <c:v>10326.299999999999</c:v>
                </c:pt>
                <c:pt idx="294">
                  <c:v>10327.61</c:v>
                </c:pt>
                <c:pt idx="295">
                  <c:v>10327.66</c:v>
                </c:pt>
                <c:pt idx="296">
                  <c:v>10326.99</c:v>
                </c:pt>
                <c:pt idx="297">
                  <c:v>10325.58</c:v>
                </c:pt>
                <c:pt idx="298">
                  <c:v>10324.67</c:v>
                </c:pt>
                <c:pt idx="299">
                  <c:v>10322.32</c:v>
                </c:pt>
                <c:pt idx="300">
                  <c:v>10320.74</c:v>
                </c:pt>
                <c:pt idx="301">
                  <c:v>10318.66</c:v>
                </c:pt>
                <c:pt idx="302">
                  <c:v>10316.549999999999</c:v>
                </c:pt>
                <c:pt idx="303">
                  <c:v>10316.120000000001</c:v>
                </c:pt>
                <c:pt idx="304">
                  <c:v>10314.02</c:v>
                </c:pt>
                <c:pt idx="305">
                  <c:v>10312.09</c:v>
                </c:pt>
                <c:pt idx="306">
                  <c:v>10310.540000000001</c:v>
                </c:pt>
                <c:pt idx="307">
                  <c:v>10309.83</c:v>
                </c:pt>
                <c:pt idx="308">
                  <c:v>10308.620000000001</c:v>
                </c:pt>
                <c:pt idx="309">
                  <c:v>10307.200000000001</c:v>
                </c:pt>
                <c:pt idx="310">
                  <c:v>10305.280000000001</c:v>
                </c:pt>
                <c:pt idx="311">
                  <c:v>10304.969999999999</c:v>
                </c:pt>
                <c:pt idx="312">
                  <c:v>10305.1</c:v>
                </c:pt>
                <c:pt idx="313">
                  <c:v>10303.94</c:v>
                </c:pt>
                <c:pt idx="314">
                  <c:v>10303.879999999999</c:v>
                </c:pt>
                <c:pt idx="315">
                  <c:v>10302.1</c:v>
                </c:pt>
                <c:pt idx="316">
                  <c:v>10302.040000000001</c:v>
                </c:pt>
                <c:pt idx="317">
                  <c:v>10300.99</c:v>
                </c:pt>
                <c:pt idx="318">
                  <c:v>10300.73</c:v>
                </c:pt>
                <c:pt idx="319">
                  <c:v>10300.040000000001</c:v>
                </c:pt>
                <c:pt idx="320">
                  <c:v>10299.59</c:v>
                </c:pt>
                <c:pt idx="321">
                  <c:v>10299.049999999999</c:v>
                </c:pt>
                <c:pt idx="322">
                  <c:v>10299.030000000001</c:v>
                </c:pt>
                <c:pt idx="323">
                  <c:v>10299.31</c:v>
                </c:pt>
                <c:pt idx="324">
                  <c:v>10298.99</c:v>
                </c:pt>
                <c:pt idx="325">
                  <c:v>10299.049999999999</c:v>
                </c:pt>
                <c:pt idx="326">
                  <c:v>10299.23</c:v>
                </c:pt>
                <c:pt idx="327">
                  <c:v>10299.07</c:v>
                </c:pt>
                <c:pt idx="328">
                  <c:v>10298.99</c:v>
                </c:pt>
                <c:pt idx="329">
                  <c:v>10299.09</c:v>
                </c:pt>
                <c:pt idx="330">
                  <c:v>10299.379999999999</c:v>
                </c:pt>
                <c:pt idx="331">
                  <c:v>10299.41</c:v>
                </c:pt>
                <c:pt idx="332">
                  <c:v>10299.06</c:v>
                </c:pt>
                <c:pt idx="333">
                  <c:v>10299.25</c:v>
                </c:pt>
                <c:pt idx="334">
                  <c:v>10299.34</c:v>
                </c:pt>
                <c:pt idx="335">
                  <c:v>10299.129999999999</c:v>
                </c:pt>
                <c:pt idx="336">
                  <c:v>10298.959999999999</c:v>
                </c:pt>
                <c:pt idx="337">
                  <c:v>10300.049999999999</c:v>
                </c:pt>
                <c:pt idx="338">
                  <c:v>10300.200000000001</c:v>
                </c:pt>
                <c:pt idx="339">
                  <c:v>10301.91</c:v>
                </c:pt>
                <c:pt idx="340">
                  <c:v>10304.209999999999</c:v>
                </c:pt>
                <c:pt idx="341">
                  <c:v>10304.530000000001</c:v>
                </c:pt>
                <c:pt idx="342">
                  <c:v>10303.08</c:v>
                </c:pt>
                <c:pt idx="343">
                  <c:v>10302.92</c:v>
                </c:pt>
                <c:pt idx="344">
                  <c:v>10304.790000000001</c:v>
                </c:pt>
                <c:pt idx="345">
                  <c:v>10306.030000000001</c:v>
                </c:pt>
                <c:pt idx="346">
                  <c:v>10306.08</c:v>
                </c:pt>
                <c:pt idx="347">
                  <c:v>10305.9</c:v>
                </c:pt>
                <c:pt idx="348">
                  <c:v>10305.790000000001</c:v>
                </c:pt>
                <c:pt idx="349">
                  <c:v>10306.120000000001</c:v>
                </c:pt>
                <c:pt idx="350">
                  <c:v>10306.469999999999</c:v>
                </c:pt>
                <c:pt idx="351">
                  <c:v>10306.48</c:v>
                </c:pt>
                <c:pt idx="352">
                  <c:v>10306.33</c:v>
                </c:pt>
                <c:pt idx="353">
                  <c:v>10305.6</c:v>
                </c:pt>
                <c:pt idx="354">
                  <c:v>10305.469999999999</c:v>
                </c:pt>
                <c:pt idx="355">
                  <c:v>10305.16</c:v>
                </c:pt>
                <c:pt idx="356">
                  <c:v>10305.040000000001</c:v>
                </c:pt>
                <c:pt idx="357">
                  <c:v>10304.99</c:v>
                </c:pt>
                <c:pt idx="358">
                  <c:v>10303.98</c:v>
                </c:pt>
                <c:pt idx="359">
                  <c:v>10304.209999999999</c:v>
                </c:pt>
                <c:pt idx="360">
                  <c:v>10304.120000000001</c:v>
                </c:pt>
                <c:pt idx="361">
                  <c:v>10303.969999999999</c:v>
                </c:pt>
                <c:pt idx="362">
                  <c:v>10303.91</c:v>
                </c:pt>
                <c:pt idx="363">
                  <c:v>10305.02</c:v>
                </c:pt>
                <c:pt idx="364">
                  <c:v>10304.709999999999</c:v>
                </c:pt>
                <c:pt idx="365">
                  <c:v>10304.36</c:v>
                </c:pt>
                <c:pt idx="366">
                  <c:v>10304.209999999999</c:v>
                </c:pt>
                <c:pt idx="367">
                  <c:v>10303.77</c:v>
                </c:pt>
                <c:pt idx="368">
                  <c:v>10304.49</c:v>
                </c:pt>
                <c:pt idx="369">
                  <c:v>10304.34</c:v>
                </c:pt>
                <c:pt idx="370">
                  <c:v>10303.1</c:v>
                </c:pt>
                <c:pt idx="371">
                  <c:v>10302.76</c:v>
                </c:pt>
                <c:pt idx="372">
                  <c:v>10302.26</c:v>
                </c:pt>
                <c:pt idx="373">
                  <c:v>10302.06</c:v>
                </c:pt>
                <c:pt idx="374">
                  <c:v>10302.02</c:v>
                </c:pt>
                <c:pt idx="375">
                  <c:v>10303.32</c:v>
                </c:pt>
                <c:pt idx="376">
                  <c:v>10303.700000000001</c:v>
                </c:pt>
                <c:pt idx="377">
                  <c:v>10303.700000000001</c:v>
                </c:pt>
                <c:pt idx="378">
                  <c:v>10303.76</c:v>
                </c:pt>
                <c:pt idx="379">
                  <c:v>10302.58</c:v>
                </c:pt>
                <c:pt idx="380">
                  <c:v>10303.06</c:v>
                </c:pt>
                <c:pt idx="381">
                  <c:v>10303.23</c:v>
                </c:pt>
                <c:pt idx="382">
                  <c:v>10302.48</c:v>
                </c:pt>
                <c:pt idx="383">
                  <c:v>10301.08</c:v>
                </c:pt>
                <c:pt idx="384">
                  <c:v>10299.67</c:v>
                </c:pt>
                <c:pt idx="385">
                  <c:v>10299.59</c:v>
                </c:pt>
                <c:pt idx="386">
                  <c:v>10298.36</c:v>
                </c:pt>
                <c:pt idx="387">
                  <c:v>10297.120000000001</c:v>
                </c:pt>
                <c:pt idx="388">
                  <c:v>10295.67</c:v>
                </c:pt>
                <c:pt idx="389">
                  <c:v>10293.540000000001</c:v>
                </c:pt>
                <c:pt idx="390">
                  <c:v>10291.09</c:v>
                </c:pt>
                <c:pt idx="391">
                  <c:v>10289.379999999999</c:v>
                </c:pt>
                <c:pt idx="392">
                  <c:v>10287.69</c:v>
                </c:pt>
                <c:pt idx="393">
                  <c:v>10286.290000000001</c:v>
                </c:pt>
                <c:pt idx="394">
                  <c:v>10284.18</c:v>
                </c:pt>
                <c:pt idx="395">
                  <c:v>10281.9</c:v>
                </c:pt>
                <c:pt idx="396">
                  <c:v>10280.469999999999</c:v>
                </c:pt>
                <c:pt idx="397">
                  <c:v>10278.24</c:v>
                </c:pt>
                <c:pt idx="398">
                  <c:v>10276.879999999999</c:v>
                </c:pt>
                <c:pt idx="399">
                  <c:v>10274.73</c:v>
                </c:pt>
                <c:pt idx="400">
                  <c:v>10273.19</c:v>
                </c:pt>
                <c:pt idx="401">
                  <c:v>10271.209999999999</c:v>
                </c:pt>
                <c:pt idx="402">
                  <c:v>10268.43</c:v>
                </c:pt>
                <c:pt idx="403">
                  <c:v>10265.82</c:v>
                </c:pt>
                <c:pt idx="404">
                  <c:v>10264.19</c:v>
                </c:pt>
                <c:pt idx="405">
                  <c:v>10262.719999999999</c:v>
                </c:pt>
                <c:pt idx="406">
                  <c:v>10260.11</c:v>
                </c:pt>
                <c:pt idx="407">
                  <c:v>10258.65</c:v>
                </c:pt>
                <c:pt idx="408">
                  <c:v>10255.879999999999</c:v>
                </c:pt>
                <c:pt idx="409">
                  <c:v>10253.290000000001</c:v>
                </c:pt>
                <c:pt idx="410">
                  <c:v>10251.790000000001</c:v>
                </c:pt>
                <c:pt idx="411">
                  <c:v>10249.89</c:v>
                </c:pt>
                <c:pt idx="412">
                  <c:v>10247.69</c:v>
                </c:pt>
                <c:pt idx="413">
                  <c:v>10245.35</c:v>
                </c:pt>
                <c:pt idx="414">
                  <c:v>10243.200000000001</c:v>
                </c:pt>
                <c:pt idx="415">
                  <c:v>10240.86</c:v>
                </c:pt>
                <c:pt idx="416">
                  <c:v>10238.530000000001</c:v>
                </c:pt>
                <c:pt idx="417">
                  <c:v>10236.57</c:v>
                </c:pt>
                <c:pt idx="418">
                  <c:v>10234.14</c:v>
                </c:pt>
                <c:pt idx="419">
                  <c:v>10232.030000000001</c:v>
                </c:pt>
                <c:pt idx="420">
                  <c:v>10229.73</c:v>
                </c:pt>
                <c:pt idx="421">
                  <c:v>10227.17</c:v>
                </c:pt>
                <c:pt idx="422">
                  <c:v>10225.33</c:v>
                </c:pt>
                <c:pt idx="423">
                  <c:v>10222.69</c:v>
                </c:pt>
                <c:pt idx="424">
                  <c:v>10221.11</c:v>
                </c:pt>
                <c:pt idx="425">
                  <c:v>10219.06</c:v>
                </c:pt>
                <c:pt idx="426">
                  <c:v>10216.959999999999</c:v>
                </c:pt>
                <c:pt idx="427">
                  <c:v>10215.31</c:v>
                </c:pt>
                <c:pt idx="428">
                  <c:v>10213.08</c:v>
                </c:pt>
                <c:pt idx="429">
                  <c:v>10210.83</c:v>
                </c:pt>
                <c:pt idx="430">
                  <c:v>10209.469999999999</c:v>
                </c:pt>
                <c:pt idx="431">
                  <c:v>10207.49</c:v>
                </c:pt>
                <c:pt idx="432">
                  <c:v>10205.41</c:v>
                </c:pt>
                <c:pt idx="433">
                  <c:v>10203.450000000001</c:v>
                </c:pt>
                <c:pt idx="434">
                  <c:v>10202.11</c:v>
                </c:pt>
                <c:pt idx="435">
                  <c:v>10199.77</c:v>
                </c:pt>
                <c:pt idx="436">
                  <c:v>10198.26</c:v>
                </c:pt>
                <c:pt idx="437">
                  <c:v>10196.629999999999</c:v>
                </c:pt>
                <c:pt idx="438">
                  <c:v>10195.23</c:v>
                </c:pt>
                <c:pt idx="439">
                  <c:v>10193.370000000001</c:v>
                </c:pt>
                <c:pt idx="440">
                  <c:v>10192.02</c:v>
                </c:pt>
                <c:pt idx="441">
                  <c:v>10190.700000000001</c:v>
                </c:pt>
                <c:pt idx="442">
                  <c:v>10189.31</c:v>
                </c:pt>
                <c:pt idx="443">
                  <c:v>10187.68</c:v>
                </c:pt>
                <c:pt idx="444">
                  <c:v>10186.33</c:v>
                </c:pt>
                <c:pt idx="445">
                  <c:v>10183.74</c:v>
                </c:pt>
                <c:pt idx="446">
                  <c:v>10179.66</c:v>
                </c:pt>
                <c:pt idx="447">
                  <c:v>10169.76</c:v>
                </c:pt>
                <c:pt idx="448">
                  <c:v>10142.719999999999</c:v>
                </c:pt>
              </c:numCache>
            </c:numRef>
          </c:yVal>
          <c:smooth val="1"/>
          <c:extLst xmlns:c16r2="http://schemas.microsoft.com/office/drawing/2015/06/chart">
            <c:ext xmlns:c16="http://schemas.microsoft.com/office/drawing/2014/chart" uri="{C3380CC4-5D6E-409C-BE32-E72D297353CC}">
              <c16:uniqueId val="{0000000B-BBD3-4745-82FB-22121A8BB582}"/>
            </c:ext>
          </c:extLst>
        </c:ser>
        <c:ser>
          <c:idx val="12"/>
          <c:order val="12"/>
          <c:tx>
            <c:strRef>
              <c:f>水平场均匀性!$Q$23</c:f>
              <c:strCache>
                <c:ptCount val="1"/>
                <c:pt idx="0">
                  <c:v>X=+6</c:v>
                </c:pt>
              </c:strCache>
            </c:strRef>
          </c:tx>
          <c:spPr>
            <a:ln>
              <a:solidFill>
                <a:srgbClr val="FF0000"/>
              </a:solidFill>
            </a:ln>
          </c:spPr>
          <c:marker>
            <c:symbol val="none"/>
          </c:marker>
          <c:xVal>
            <c:numRef>
              <c:f>水平场均匀性!$D$154:$D$602</c:f>
              <c:numCache>
                <c:formatCode>General</c:formatCode>
                <c:ptCount val="449"/>
                <c:pt idx="0">
                  <c:v>-782.22760000000005</c:v>
                </c:pt>
                <c:pt idx="1">
                  <c:v>-778.73159999999996</c:v>
                </c:pt>
                <c:pt idx="2">
                  <c:v>-775.24450000000002</c:v>
                </c:pt>
                <c:pt idx="3">
                  <c:v>-771.74890000000005</c:v>
                </c:pt>
                <c:pt idx="4">
                  <c:v>-768.26419999999996</c:v>
                </c:pt>
                <c:pt idx="5">
                  <c:v>-764.7672</c:v>
                </c:pt>
                <c:pt idx="6">
                  <c:v>-761.28030000000001</c:v>
                </c:pt>
                <c:pt idx="7">
                  <c:v>-757.78869999999995</c:v>
                </c:pt>
                <c:pt idx="8">
                  <c:v>-754.29920000000004</c:v>
                </c:pt>
                <c:pt idx="9">
                  <c:v>-750.80909999999994</c:v>
                </c:pt>
                <c:pt idx="10">
                  <c:v>-747.31610000000001</c:v>
                </c:pt>
                <c:pt idx="11">
                  <c:v>-743.82510000000002</c:v>
                </c:pt>
                <c:pt idx="12">
                  <c:v>-740.33799999999997</c:v>
                </c:pt>
                <c:pt idx="13">
                  <c:v>-736.84540000000004</c:v>
                </c:pt>
                <c:pt idx="14">
                  <c:v>-733.35230000000001</c:v>
                </c:pt>
                <c:pt idx="15">
                  <c:v>-729.86789999999996</c:v>
                </c:pt>
                <c:pt idx="16">
                  <c:v>-726.37159999999994</c:v>
                </c:pt>
                <c:pt idx="17">
                  <c:v>-722.8809</c:v>
                </c:pt>
                <c:pt idx="18">
                  <c:v>-719.39380000000006</c:v>
                </c:pt>
                <c:pt idx="19">
                  <c:v>-715.89930000000004</c:v>
                </c:pt>
                <c:pt idx="20">
                  <c:v>-712.41300000000001</c:v>
                </c:pt>
                <c:pt idx="21">
                  <c:v>-708.91849999999999</c:v>
                </c:pt>
                <c:pt idx="22">
                  <c:v>-705.42819999999995</c:v>
                </c:pt>
                <c:pt idx="23">
                  <c:v>-701.93589999999995</c:v>
                </c:pt>
                <c:pt idx="24">
                  <c:v>-698.44949999999994</c:v>
                </c:pt>
                <c:pt idx="25">
                  <c:v>-694.95330000000001</c:v>
                </c:pt>
                <c:pt idx="26">
                  <c:v>-691.46709999999996</c:v>
                </c:pt>
                <c:pt idx="27">
                  <c:v>-687.97439999999995</c:v>
                </c:pt>
                <c:pt idx="28">
                  <c:v>-684.47659999999996</c:v>
                </c:pt>
                <c:pt idx="29">
                  <c:v>-680.99609999999996</c:v>
                </c:pt>
                <c:pt idx="30">
                  <c:v>-677.49860000000001</c:v>
                </c:pt>
                <c:pt idx="31">
                  <c:v>-674.00810000000001</c:v>
                </c:pt>
                <c:pt idx="32">
                  <c:v>-670.51739999999995</c:v>
                </c:pt>
                <c:pt idx="33">
                  <c:v>-667.02909999999997</c:v>
                </c:pt>
                <c:pt idx="34">
                  <c:v>-663.53390000000002</c:v>
                </c:pt>
                <c:pt idx="35">
                  <c:v>-660.0489</c:v>
                </c:pt>
                <c:pt idx="36">
                  <c:v>-656.55160000000001</c:v>
                </c:pt>
                <c:pt idx="37">
                  <c:v>-653.06110000000001</c:v>
                </c:pt>
                <c:pt idx="38">
                  <c:v>-649.57249999999999</c:v>
                </c:pt>
                <c:pt idx="39">
                  <c:v>-646.0788</c:v>
                </c:pt>
                <c:pt idx="40">
                  <c:v>-642.59010000000001</c:v>
                </c:pt>
                <c:pt idx="41">
                  <c:v>-639.09500000000003</c:v>
                </c:pt>
                <c:pt idx="42">
                  <c:v>-635.60630000000003</c:v>
                </c:pt>
                <c:pt idx="43">
                  <c:v>-632.11289999999997</c:v>
                </c:pt>
                <c:pt idx="44">
                  <c:v>-628.62540000000001</c:v>
                </c:pt>
                <c:pt idx="45">
                  <c:v>-625.12860000000001</c:v>
                </c:pt>
                <c:pt idx="46">
                  <c:v>-621.64009999999996</c:v>
                </c:pt>
                <c:pt idx="47">
                  <c:v>-618.1413</c:v>
                </c:pt>
                <c:pt idx="48">
                  <c:v>-614.65740000000005</c:v>
                </c:pt>
                <c:pt idx="49">
                  <c:v>-611.16449999999998</c:v>
                </c:pt>
                <c:pt idx="50">
                  <c:v>-607.67449999999997</c:v>
                </c:pt>
                <c:pt idx="51">
                  <c:v>-604.18169999999998</c:v>
                </c:pt>
                <c:pt idx="52">
                  <c:v>-600.6943</c:v>
                </c:pt>
                <c:pt idx="53">
                  <c:v>-597.19979999999998</c:v>
                </c:pt>
                <c:pt idx="54">
                  <c:v>-593.70780000000002</c:v>
                </c:pt>
                <c:pt idx="55">
                  <c:v>-590.22050000000002</c:v>
                </c:pt>
                <c:pt idx="56">
                  <c:v>-586.72360000000003</c:v>
                </c:pt>
                <c:pt idx="57">
                  <c:v>-583.23379999999997</c:v>
                </c:pt>
                <c:pt idx="58">
                  <c:v>-579.74289999999996</c:v>
                </c:pt>
                <c:pt idx="59">
                  <c:v>-576.2509</c:v>
                </c:pt>
                <c:pt idx="60">
                  <c:v>-572.75739999999996</c:v>
                </c:pt>
                <c:pt idx="61">
                  <c:v>-569.26769999999999</c:v>
                </c:pt>
                <c:pt idx="62">
                  <c:v>-565.77419999999995</c:v>
                </c:pt>
                <c:pt idx="63">
                  <c:v>-562.28539999999998</c:v>
                </c:pt>
                <c:pt idx="64">
                  <c:v>-558.79200000000003</c:v>
                </c:pt>
                <c:pt idx="65">
                  <c:v>-555.30319999999995</c:v>
                </c:pt>
                <c:pt idx="66">
                  <c:v>-551.80679999999995</c:v>
                </c:pt>
                <c:pt idx="67">
                  <c:v>-548.31700000000001</c:v>
                </c:pt>
                <c:pt idx="68">
                  <c:v>-544.8252</c:v>
                </c:pt>
                <c:pt idx="69">
                  <c:v>-541.33339999999998</c:v>
                </c:pt>
                <c:pt idx="70">
                  <c:v>-537.84029999999996</c:v>
                </c:pt>
                <c:pt idx="71">
                  <c:v>-534.3519</c:v>
                </c:pt>
                <c:pt idx="72">
                  <c:v>-530.85670000000005</c:v>
                </c:pt>
                <c:pt idx="73">
                  <c:v>-527.3673</c:v>
                </c:pt>
                <c:pt idx="74">
                  <c:v>-523.87369999999999</c:v>
                </c:pt>
                <c:pt idx="75">
                  <c:v>-520.38329999999996</c:v>
                </c:pt>
                <c:pt idx="76">
                  <c:v>-516.8895</c:v>
                </c:pt>
                <c:pt idx="77">
                  <c:v>-513.40049999999997</c:v>
                </c:pt>
                <c:pt idx="78">
                  <c:v>-509.9049</c:v>
                </c:pt>
                <c:pt idx="79">
                  <c:v>-506.41520000000003</c:v>
                </c:pt>
                <c:pt idx="80">
                  <c:v>-502.92270000000002</c:v>
                </c:pt>
                <c:pt idx="81">
                  <c:v>-499.43060000000003</c:v>
                </c:pt>
                <c:pt idx="82">
                  <c:v>-495.93979999999999</c:v>
                </c:pt>
                <c:pt idx="83">
                  <c:v>-492.447</c:v>
                </c:pt>
                <c:pt idx="84">
                  <c:v>-488.9545</c:v>
                </c:pt>
                <c:pt idx="85">
                  <c:v>-485.46429999999998</c:v>
                </c:pt>
                <c:pt idx="86">
                  <c:v>-481.97</c:v>
                </c:pt>
                <c:pt idx="87">
                  <c:v>-478.47789999999998</c:v>
                </c:pt>
                <c:pt idx="88">
                  <c:v>-474.98739999999998</c:v>
                </c:pt>
                <c:pt idx="89">
                  <c:v>-471.49329999999998</c:v>
                </c:pt>
                <c:pt idx="90">
                  <c:v>-468.00299999999999</c:v>
                </c:pt>
                <c:pt idx="91">
                  <c:v>-464.51</c:v>
                </c:pt>
                <c:pt idx="92">
                  <c:v>-461.01830000000001</c:v>
                </c:pt>
                <c:pt idx="93">
                  <c:v>-457.52539999999999</c:v>
                </c:pt>
                <c:pt idx="94">
                  <c:v>-454.03699999999998</c:v>
                </c:pt>
                <c:pt idx="95">
                  <c:v>-450.5403</c:v>
                </c:pt>
                <c:pt idx="96">
                  <c:v>-447.05029999999999</c:v>
                </c:pt>
                <c:pt idx="97">
                  <c:v>-443.55810000000002</c:v>
                </c:pt>
                <c:pt idx="98">
                  <c:v>-440.06279999999998</c:v>
                </c:pt>
                <c:pt idx="99">
                  <c:v>-436.57380000000001</c:v>
                </c:pt>
                <c:pt idx="100">
                  <c:v>-433.07940000000002</c:v>
                </c:pt>
                <c:pt idx="101">
                  <c:v>-429.58800000000002</c:v>
                </c:pt>
                <c:pt idx="102">
                  <c:v>-426.0958</c:v>
                </c:pt>
                <c:pt idx="103">
                  <c:v>-422.60559999999998</c:v>
                </c:pt>
                <c:pt idx="104">
                  <c:v>-419.1071</c:v>
                </c:pt>
                <c:pt idx="105">
                  <c:v>-415.6207</c:v>
                </c:pt>
                <c:pt idx="106">
                  <c:v>-412.12569999999999</c:v>
                </c:pt>
                <c:pt idx="107">
                  <c:v>-408.63479999999998</c:v>
                </c:pt>
                <c:pt idx="108">
                  <c:v>-405.14190000000002</c:v>
                </c:pt>
                <c:pt idx="109">
                  <c:v>-401.65120000000002</c:v>
                </c:pt>
                <c:pt idx="110">
                  <c:v>-398.1542</c:v>
                </c:pt>
                <c:pt idx="111">
                  <c:v>-394.6662</c:v>
                </c:pt>
                <c:pt idx="112">
                  <c:v>-391.17149999999998</c:v>
                </c:pt>
                <c:pt idx="113">
                  <c:v>-387.67950000000002</c:v>
                </c:pt>
                <c:pt idx="114">
                  <c:v>-384.18920000000003</c:v>
                </c:pt>
                <c:pt idx="115">
                  <c:v>-380.69479999999999</c:v>
                </c:pt>
                <c:pt idx="116">
                  <c:v>-377.20389999999998</c:v>
                </c:pt>
                <c:pt idx="117">
                  <c:v>-373.70870000000002</c:v>
                </c:pt>
                <c:pt idx="118">
                  <c:v>-370.21879999999999</c:v>
                </c:pt>
                <c:pt idx="119">
                  <c:v>-366.72460000000001</c:v>
                </c:pt>
                <c:pt idx="120">
                  <c:v>-363.2337</c:v>
                </c:pt>
                <c:pt idx="121">
                  <c:v>-359.7396</c:v>
                </c:pt>
                <c:pt idx="122">
                  <c:v>-356.24950000000001</c:v>
                </c:pt>
                <c:pt idx="123">
                  <c:v>-352.75349999999997</c:v>
                </c:pt>
                <c:pt idx="124">
                  <c:v>-349.26249999999999</c:v>
                </c:pt>
                <c:pt idx="125">
                  <c:v>-345.77100000000002</c:v>
                </c:pt>
                <c:pt idx="126">
                  <c:v>-342.27679999999998</c:v>
                </c:pt>
                <c:pt idx="127">
                  <c:v>-338.78590000000003</c:v>
                </c:pt>
                <c:pt idx="128">
                  <c:v>-335.2944</c:v>
                </c:pt>
                <c:pt idx="129">
                  <c:v>-331.79840000000002</c:v>
                </c:pt>
                <c:pt idx="130">
                  <c:v>-328.30700000000002</c:v>
                </c:pt>
                <c:pt idx="131">
                  <c:v>-324.81470000000002</c:v>
                </c:pt>
                <c:pt idx="132">
                  <c:v>-321.322</c:v>
                </c:pt>
                <c:pt idx="133">
                  <c:v>-317.82889999999998</c:v>
                </c:pt>
                <c:pt idx="134">
                  <c:v>-314.339</c:v>
                </c:pt>
                <c:pt idx="135">
                  <c:v>-310.84249999999997</c:v>
                </c:pt>
                <c:pt idx="136">
                  <c:v>-307.35300000000001</c:v>
                </c:pt>
                <c:pt idx="137">
                  <c:v>-303.85759999999999</c:v>
                </c:pt>
                <c:pt idx="138">
                  <c:v>-300.36919999999998</c:v>
                </c:pt>
                <c:pt idx="139">
                  <c:v>-296.8725</c:v>
                </c:pt>
                <c:pt idx="140">
                  <c:v>-293.38200000000001</c:v>
                </c:pt>
                <c:pt idx="141">
                  <c:v>-289.88780000000003</c:v>
                </c:pt>
                <c:pt idx="142">
                  <c:v>-286.3956</c:v>
                </c:pt>
                <c:pt idx="143">
                  <c:v>-282.90230000000003</c:v>
                </c:pt>
                <c:pt idx="144">
                  <c:v>-279.40949999999998</c:v>
                </c:pt>
                <c:pt idx="145">
                  <c:v>-275.91660000000002</c:v>
                </c:pt>
                <c:pt idx="146">
                  <c:v>-272.4271</c:v>
                </c:pt>
                <c:pt idx="147">
                  <c:v>-268.93119999999999</c:v>
                </c:pt>
                <c:pt idx="148">
                  <c:v>-265.43970000000002</c:v>
                </c:pt>
                <c:pt idx="149">
                  <c:v>-261.94459999999998</c:v>
                </c:pt>
                <c:pt idx="150">
                  <c:v>-258.45409999999998</c:v>
                </c:pt>
                <c:pt idx="151">
                  <c:v>-254.9607</c:v>
                </c:pt>
                <c:pt idx="152">
                  <c:v>-251.46789999999999</c:v>
                </c:pt>
                <c:pt idx="153">
                  <c:v>-247.97579999999999</c:v>
                </c:pt>
                <c:pt idx="154">
                  <c:v>-244.48140000000001</c:v>
                </c:pt>
                <c:pt idx="155">
                  <c:v>-240.98949999999999</c:v>
                </c:pt>
                <c:pt idx="156">
                  <c:v>-237.49549999999999</c:v>
                </c:pt>
                <c:pt idx="157">
                  <c:v>-234.00460000000001</c:v>
                </c:pt>
                <c:pt idx="158">
                  <c:v>-230.5095</c:v>
                </c:pt>
                <c:pt idx="159">
                  <c:v>-227.01920000000001</c:v>
                </c:pt>
                <c:pt idx="160">
                  <c:v>-223.5258</c:v>
                </c:pt>
                <c:pt idx="161">
                  <c:v>-220.03120000000001</c:v>
                </c:pt>
                <c:pt idx="162">
                  <c:v>-216.5411</c:v>
                </c:pt>
                <c:pt idx="163">
                  <c:v>-213.04560000000001</c:v>
                </c:pt>
                <c:pt idx="164">
                  <c:v>-209.5547</c:v>
                </c:pt>
                <c:pt idx="165">
                  <c:v>-206.06039999999999</c:v>
                </c:pt>
                <c:pt idx="166">
                  <c:v>-202.56970000000001</c:v>
                </c:pt>
                <c:pt idx="167">
                  <c:v>-199.07210000000001</c:v>
                </c:pt>
                <c:pt idx="168">
                  <c:v>-195.58330000000001</c:v>
                </c:pt>
                <c:pt idx="169">
                  <c:v>-192.08779999999999</c:v>
                </c:pt>
                <c:pt idx="170">
                  <c:v>-188.59620000000001</c:v>
                </c:pt>
                <c:pt idx="171">
                  <c:v>-185.1035</c:v>
                </c:pt>
                <c:pt idx="172">
                  <c:v>-181.61089999999999</c:v>
                </c:pt>
                <c:pt idx="173">
                  <c:v>-178.1146</c:v>
                </c:pt>
                <c:pt idx="174">
                  <c:v>-174.62819999999999</c:v>
                </c:pt>
                <c:pt idx="175">
                  <c:v>-171.13220000000001</c:v>
                </c:pt>
                <c:pt idx="176">
                  <c:v>-167.63939999999999</c:v>
                </c:pt>
                <c:pt idx="177">
                  <c:v>-164.14490000000001</c:v>
                </c:pt>
                <c:pt idx="178">
                  <c:v>-160.65389999999999</c:v>
                </c:pt>
                <c:pt idx="179">
                  <c:v>-157.15950000000001</c:v>
                </c:pt>
                <c:pt idx="180">
                  <c:v>-153.6661</c:v>
                </c:pt>
                <c:pt idx="181">
                  <c:v>-150.17439999999999</c:v>
                </c:pt>
                <c:pt idx="182">
                  <c:v>-146.68029999999999</c:v>
                </c:pt>
                <c:pt idx="183">
                  <c:v>-143.1884</c:v>
                </c:pt>
                <c:pt idx="184">
                  <c:v>-139.69399999999999</c:v>
                </c:pt>
                <c:pt idx="185">
                  <c:v>-136.2062</c:v>
                </c:pt>
                <c:pt idx="186">
                  <c:v>-132.7045</c:v>
                </c:pt>
                <c:pt idx="187">
                  <c:v>-129.21629999999999</c:v>
                </c:pt>
                <c:pt idx="188">
                  <c:v>-125.7229</c:v>
                </c:pt>
                <c:pt idx="189">
                  <c:v>-122.2303</c:v>
                </c:pt>
                <c:pt idx="190">
                  <c:v>-118.73690000000001</c:v>
                </c:pt>
                <c:pt idx="191">
                  <c:v>-115.2453</c:v>
                </c:pt>
                <c:pt idx="192">
                  <c:v>-111.74979999999999</c:v>
                </c:pt>
                <c:pt idx="193">
                  <c:v>-108.2578</c:v>
                </c:pt>
                <c:pt idx="194">
                  <c:v>-104.7638</c:v>
                </c:pt>
                <c:pt idx="195">
                  <c:v>-101.2727</c:v>
                </c:pt>
                <c:pt idx="196">
                  <c:v>-97.778400000000005</c:v>
                </c:pt>
                <c:pt idx="197">
                  <c:v>-94.287000000000006</c:v>
                </c:pt>
                <c:pt idx="198">
                  <c:v>-90.793300000000002</c:v>
                </c:pt>
                <c:pt idx="199">
                  <c:v>-87.299400000000006</c:v>
                </c:pt>
                <c:pt idx="200">
                  <c:v>-83.806200000000004</c:v>
                </c:pt>
                <c:pt idx="201">
                  <c:v>-80.313599999999994</c:v>
                </c:pt>
                <c:pt idx="202">
                  <c:v>-76.820899999999995</c:v>
                </c:pt>
                <c:pt idx="203">
                  <c:v>-73.327600000000004</c:v>
                </c:pt>
                <c:pt idx="204">
                  <c:v>-69.836699999999993</c:v>
                </c:pt>
                <c:pt idx="205">
                  <c:v>-66.340900000000005</c:v>
                </c:pt>
                <c:pt idx="206">
                  <c:v>-62.8474</c:v>
                </c:pt>
                <c:pt idx="207">
                  <c:v>-59.3566</c:v>
                </c:pt>
                <c:pt idx="208">
                  <c:v>-55.861600000000003</c:v>
                </c:pt>
                <c:pt idx="209">
                  <c:v>-52.370800000000003</c:v>
                </c:pt>
                <c:pt idx="210">
                  <c:v>-48.8767</c:v>
                </c:pt>
                <c:pt idx="211">
                  <c:v>-45.3827</c:v>
                </c:pt>
                <c:pt idx="212">
                  <c:v>-41.890099999999997</c:v>
                </c:pt>
                <c:pt idx="213">
                  <c:v>-38.397199999999998</c:v>
                </c:pt>
                <c:pt idx="214">
                  <c:v>-34.9024</c:v>
                </c:pt>
                <c:pt idx="215">
                  <c:v>-31.412199999999999</c:v>
                </c:pt>
                <c:pt idx="216">
                  <c:v>-27.916699999999999</c:v>
                </c:pt>
                <c:pt idx="217">
                  <c:v>-24.427900000000001</c:v>
                </c:pt>
                <c:pt idx="218">
                  <c:v>-20.927099999999999</c:v>
                </c:pt>
                <c:pt idx="219">
                  <c:v>-17.439599999999999</c:v>
                </c:pt>
                <c:pt idx="220">
                  <c:v>-13.943899999999999</c:v>
                </c:pt>
                <c:pt idx="221">
                  <c:v>-10.455500000000001</c:v>
                </c:pt>
                <c:pt idx="222">
                  <c:v>-6.9589999999999996</c:v>
                </c:pt>
                <c:pt idx="223">
                  <c:v>-3.4664999999999999</c:v>
                </c:pt>
                <c:pt idx="224">
                  <c:v>0</c:v>
                </c:pt>
                <c:pt idx="225">
                  <c:v>3.4664999999999999</c:v>
                </c:pt>
                <c:pt idx="226">
                  <c:v>6.9588999999999999</c:v>
                </c:pt>
                <c:pt idx="227">
                  <c:v>10.4533</c:v>
                </c:pt>
                <c:pt idx="228">
                  <c:v>13.9445</c:v>
                </c:pt>
                <c:pt idx="229">
                  <c:v>17.438400000000001</c:v>
                </c:pt>
                <c:pt idx="230">
                  <c:v>20.931000000000001</c:v>
                </c:pt>
                <c:pt idx="231">
                  <c:v>24.425000000000001</c:v>
                </c:pt>
                <c:pt idx="232">
                  <c:v>27.917300000000001</c:v>
                </c:pt>
                <c:pt idx="233">
                  <c:v>31.413</c:v>
                </c:pt>
                <c:pt idx="234">
                  <c:v>34.901699999999998</c:v>
                </c:pt>
                <c:pt idx="235">
                  <c:v>38.3979</c:v>
                </c:pt>
                <c:pt idx="236">
                  <c:v>41.8902</c:v>
                </c:pt>
                <c:pt idx="237">
                  <c:v>45.382599999999996</c:v>
                </c:pt>
                <c:pt idx="238">
                  <c:v>48.876100000000001</c:v>
                </c:pt>
                <c:pt idx="239">
                  <c:v>52.3705</c:v>
                </c:pt>
                <c:pt idx="240">
                  <c:v>55.862000000000002</c:v>
                </c:pt>
                <c:pt idx="241">
                  <c:v>59.3566</c:v>
                </c:pt>
                <c:pt idx="242">
                  <c:v>62.846699999999998</c:v>
                </c:pt>
                <c:pt idx="243">
                  <c:v>66.343599999999995</c:v>
                </c:pt>
                <c:pt idx="244">
                  <c:v>69.833699999999993</c:v>
                </c:pt>
                <c:pt idx="245">
                  <c:v>73.328999999999994</c:v>
                </c:pt>
                <c:pt idx="246">
                  <c:v>76.820800000000006</c:v>
                </c:pt>
                <c:pt idx="247">
                  <c:v>80.313599999999994</c:v>
                </c:pt>
                <c:pt idx="248">
                  <c:v>83.807000000000002</c:v>
                </c:pt>
                <c:pt idx="249">
                  <c:v>87.299199999999999</c:v>
                </c:pt>
                <c:pt idx="250">
                  <c:v>90.7928</c:v>
                </c:pt>
                <c:pt idx="251">
                  <c:v>94.2864</c:v>
                </c:pt>
                <c:pt idx="252">
                  <c:v>97.779700000000005</c:v>
                </c:pt>
                <c:pt idx="253">
                  <c:v>101.27249999999999</c:v>
                </c:pt>
                <c:pt idx="254">
                  <c:v>104.7637</c:v>
                </c:pt>
                <c:pt idx="255">
                  <c:v>108.2586</c:v>
                </c:pt>
                <c:pt idx="256">
                  <c:v>111.74930000000001</c:v>
                </c:pt>
                <c:pt idx="257">
                  <c:v>115.24550000000001</c:v>
                </c:pt>
                <c:pt idx="258">
                  <c:v>118.73690000000001</c:v>
                </c:pt>
                <c:pt idx="259">
                  <c:v>122.23099999999999</c:v>
                </c:pt>
                <c:pt idx="260">
                  <c:v>125.7217</c:v>
                </c:pt>
                <c:pt idx="261">
                  <c:v>129.2157</c:v>
                </c:pt>
                <c:pt idx="262">
                  <c:v>132.70859999999999</c:v>
                </c:pt>
                <c:pt idx="263">
                  <c:v>136.20169999999999</c:v>
                </c:pt>
                <c:pt idx="264">
                  <c:v>139.6953</c:v>
                </c:pt>
                <c:pt idx="265">
                  <c:v>143.19149999999999</c:v>
                </c:pt>
                <c:pt idx="266">
                  <c:v>146.67920000000001</c:v>
                </c:pt>
                <c:pt idx="267">
                  <c:v>150.1763</c:v>
                </c:pt>
                <c:pt idx="268">
                  <c:v>153.66300000000001</c:v>
                </c:pt>
                <c:pt idx="269">
                  <c:v>157.1609</c:v>
                </c:pt>
                <c:pt idx="270">
                  <c:v>160.65299999999999</c:v>
                </c:pt>
                <c:pt idx="271">
                  <c:v>164.1465</c:v>
                </c:pt>
                <c:pt idx="272">
                  <c:v>167.6387</c:v>
                </c:pt>
                <c:pt idx="273">
                  <c:v>171.13489999999999</c:v>
                </c:pt>
                <c:pt idx="274">
                  <c:v>174.6217</c:v>
                </c:pt>
                <c:pt idx="275">
                  <c:v>178.11840000000001</c:v>
                </c:pt>
                <c:pt idx="276">
                  <c:v>181.61</c:v>
                </c:pt>
                <c:pt idx="277">
                  <c:v>185.10560000000001</c:v>
                </c:pt>
                <c:pt idx="278">
                  <c:v>188.5959</c:v>
                </c:pt>
                <c:pt idx="279">
                  <c:v>192.0899</c:v>
                </c:pt>
                <c:pt idx="280">
                  <c:v>195.58160000000001</c:v>
                </c:pt>
                <c:pt idx="281">
                  <c:v>199.07509999999999</c:v>
                </c:pt>
                <c:pt idx="282">
                  <c:v>202.565</c:v>
                </c:pt>
                <c:pt idx="283">
                  <c:v>206.0643</c:v>
                </c:pt>
                <c:pt idx="284">
                  <c:v>209.5531</c:v>
                </c:pt>
                <c:pt idx="285">
                  <c:v>213.04640000000001</c:v>
                </c:pt>
                <c:pt idx="286">
                  <c:v>216.53989999999999</c:v>
                </c:pt>
                <c:pt idx="287">
                  <c:v>220.0309</c:v>
                </c:pt>
                <c:pt idx="288">
                  <c:v>223.52379999999999</c:v>
                </c:pt>
                <c:pt idx="289">
                  <c:v>227.01949999999999</c:v>
                </c:pt>
                <c:pt idx="290">
                  <c:v>230.51140000000001</c:v>
                </c:pt>
                <c:pt idx="291">
                  <c:v>234.00370000000001</c:v>
                </c:pt>
                <c:pt idx="292">
                  <c:v>237.49590000000001</c:v>
                </c:pt>
                <c:pt idx="293">
                  <c:v>240.9905</c:v>
                </c:pt>
                <c:pt idx="294">
                  <c:v>244.4813</c:v>
                </c:pt>
                <c:pt idx="295">
                  <c:v>247.97550000000001</c:v>
                </c:pt>
                <c:pt idx="296">
                  <c:v>251.4682</c:v>
                </c:pt>
                <c:pt idx="297">
                  <c:v>254.96029999999999</c:v>
                </c:pt>
                <c:pt idx="298">
                  <c:v>258.45420000000001</c:v>
                </c:pt>
                <c:pt idx="299">
                  <c:v>261.9452</c:v>
                </c:pt>
                <c:pt idx="300">
                  <c:v>265.4409</c:v>
                </c:pt>
                <c:pt idx="301">
                  <c:v>268.92919999999998</c:v>
                </c:pt>
                <c:pt idx="302">
                  <c:v>272.42790000000002</c:v>
                </c:pt>
                <c:pt idx="303">
                  <c:v>275.91660000000002</c:v>
                </c:pt>
                <c:pt idx="304">
                  <c:v>279.41239999999999</c:v>
                </c:pt>
                <c:pt idx="305">
                  <c:v>282.89929999999998</c:v>
                </c:pt>
                <c:pt idx="306">
                  <c:v>286.39690000000002</c:v>
                </c:pt>
                <c:pt idx="307">
                  <c:v>289.88490000000002</c:v>
                </c:pt>
                <c:pt idx="308">
                  <c:v>293.38220000000001</c:v>
                </c:pt>
                <c:pt idx="309">
                  <c:v>296.87419999999997</c:v>
                </c:pt>
                <c:pt idx="310">
                  <c:v>300.36619999999999</c:v>
                </c:pt>
                <c:pt idx="311">
                  <c:v>303.85809999999998</c:v>
                </c:pt>
                <c:pt idx="312">
                  <c:v>307.35309999999998</c:v>
                </c:pt>
                <c:pt idx="313">
                  <c:v>310.84140000000002</c:v>
                </c:pt>
                <c:pt idx="314">
                  <c:v>314.33960000000002</c:v>
                </c:pt>
                <c:pt idx="315">
                  <c:v>317.8295</c:v>
                </c:pt>
                <c:pt idx="316">
                  <c:v>321.32249999999999</c:v>
                </c:pt>
                <c:pt idx="317">
                  <c:v>324.81400000000002</c:v>
                </c:pt>
                <c:pt idx="318">
                  <c:v>328.30829999999997</c:v>
                </c:pt>
                <c:pt idx="319">
                  <c:v>331.79829999999998</c:v>
                </c:pt>
                <c:pt idx="320">
                  <c:v>335.29289999999997</c:v>
                </c:pt>
                <c:pt idx="321">
                  <c:v>338.78579999999999</c:v>
                </c:pt>
                <c:pt idx="322">
                  <c:v>342.2774</c:v>
                </c:pt>
                <c:pt idx="323">
                  <c:v>345.7715</c:v>
                </c:pt>
                <c:pt idx="324">
                  <c:v>349.26150000000001</c:v>
                </c:pt>
                <c:pt idx="325">
                  <c:v>352.75540000000001</c:v>
                </c:pt>
                <c:pt idx="326">
                  <c:v>356.24799999999999</c:v>
                </c:pt>
                <c:pt idx="327">
                  <c:v>359.74020000000002</c:v>
                </c:pt>
                <c:pt idx="328">
                  <c:v>363.23340000000002</c:v>
                </c:pt>
                <c:pt idx="329">
                  <c:v>366.72579999999999</c:v>
                </c:pt>
                <c:pt idx="330">
                  <c:v>370.21769999999998</c:v>
                </c:pt>
                <c:pt idx="331">
                  <c:v>373.70839999999998</c:v>
                </c:pt>
                <c:pt idx="332">
                  <c:v>377.2038</c:v>
                </c:pt>
                <c:pt idx="333">
                  <c:v>380.6943</c:v>
                </c:pt>
                <c:pt idx="334">
                  <c:v>384.19</c:v>
                </c:pt>
                <c:pt idx="335">
                  <c:v>387.6789</c:v>
                </c:pt>
                <c:pt idx="336">
                  <c:v>391.1739</c:v>
                </c:pt>
                <c:pt idx="337">
                  <c:v>394.66230000000002</c:v>
                </c:pt>
                <c:pt idx="338">
                  <c:v>398.1576</c:v>
                </c:pt>
                <c:pt idx="339">
                  <c:v>401.64839999999998</c:v>
                </c:pt>
                <c:pt idx="340">
                  <c:v>405.14389999999997</c:v>
                </c:pt>
                <c:pt idx="341">
                  <c:v>408.63490000000002</c:v>
                </c:pt>
                <c:pt idx="342">
                  <c:v>412.12630000000001</c:v>
                </c:pt>
                <c:pt idx="343">
                  <c:v>415.61919999999998</c:v>
                </c:pt>
                <c:pt idx="344">
                  <c:v>419.11070000000001</c:v>
                </c:pt>
                <c:pt idx="345">
                  <c:v>422.60169999999999</c:v>
                </c:pt>
                <c:pt idx="346">
                  <c:v>426.09829999999999</c:v>
                </c:pt>
                <c:pt idx="347">
                  <c:v>429.58960000000002</c:v>
                </c:pt>
                <c:pt idx="348">
                  <c:v>433.07940000000002</c:v>
                </c:pt>
                <c:pt idx="349">
                  <c:v>436.57380000000001</c:v>
                </c:pt>
                <c:pt idx="350">
                  <c:v>440.06389999999999</c:v>
                </c:pt>
                <c:pt idx="351">
                  <c:v>443.55459999999999</c:v>
                </c:pt>
                <c:pt idx="352">
                  <c:v>447.05169999999998</c:v>
                </c:pt>
                <c:pt idx="353">
                  <c:v>450.54140000000001</c:v>
                </c:pt>
                <c:pt idx="354">
                  <c:v>454.03480000000002</c:v>
                </c:pt>
                <c:pt idx="355">
                  <c:v>457.5247</c:v>
                </c:pt>
                <c:pt idx="356">
                  <c:v>461.01850000000002</c:v>
                </c:pt>
                <c:pt idx="357">
                  <c:v>464.50959999999998</c:v>
                </c:pt>
                <c:pt idx="358">
                  <c:v>468.00310000000002</c:v>
                </c:pt>
                <c:pt idx="359">
                  <c:v>471.49450000000002</c:v>
                </c:pt>
                <c:pt idx="360">
                  <c:v>474.98860000000002</c:v>
                </c:pt>
                <c:pt idx="361">
                  <c:v>478.47699999999998</c:v>
                </c:pt>
                <c:pt idx="362">
                  <c:v>481.9701</c:v>
                </c:pt>
                <c:pt idx="363">
                  <c:v>485.46390000000002</c:v>
                </c:pt>
                <c:pt idx="364">
                  <c:v>488.95229999999998</c:v>
                </c:pt>
                <c:pt idx="365">
                  <c:v>492.4479</c:v>
                </c:pt>
                <c:pt idx="366">
                  <c:v>495.94060000000002</c:v>
                </c:pt>
                <c:pt idx="367">
                  <c:v>499.43029999999999</c:v>
                </c:pt>
                <c:pt idx="368">
                  <c:v>502.9205</c:v>
                </c:pt>
                <c:pt idx="369">
                  <c:v>506.41919999999999</c:v>
                </c:pt>
                <c:pt idx="370">
                  <c:v>509.9006</c:v>
                </c:pt>
                <c:pt idx="371">
                  <c:v>513.40120000000002</c:v>
                </c:pt>
                <c:pt idx="372">
                  <c:v>516.89099999999996</c:v>
                </c:pt>
                <c:pt idx="373">
                  <c:v>520.38250000000005</c:v>
                </c:pt>
                <c:pt idx="374">
                  <c:v>523.87279999999998</c:v>
                </c:pt>
                <c:pt idx="375">
                  <c:v>527.36680000000001</c:v>
                </c:pt>
                <c:pt idx="376">
                  <c:v>530.85630000000003</c:v>
                </c:pt>
                <c:pt idx="377">
                  <c:v>534.35220000000004</c:v>
                </c:pt>
                <c:pt idx="378">
                  <c:v>537.84119999999996</c:v>
                </c:pt>
                <c:pt idx="379">
                  <c:v>541.33399999999995</c:v>
                </c:pt>
                <c:pt idx="380">
                  <c:v>544.82740000000001</c:v>
                </c:pt>
                <c:pt idx="381">
                  <c:v>548.31659999999999</c:v>
                </c:pt>
                <c:pt idx="382">
                  <c:v>551.80820000000006</c:v>
                </c:pt>
                <c:pt idx="383">
                  <c:v>555.30100000000004</c:v>
                </c:pt>
                <c:pt idx="384">
                  <c:v>558.79300000000001</c:v>
                </c:pt>
                <c:pt idx="385">
                  <c:v>562.28390000000002</c:v>
                </c:pt>
                <c:pt idx="386">
                  <c:v>565.77679999999998</c:v>
                </c:pt>
                <c:pt idx="387">
                  <c:v>569.26639999999998</c:v>
                </c:pt>
                <c:pt idx="388">
                  <c:v>572.75919999999996</c:v>
                </c:pt>
                <c:pt idx="389">
                  <c:v>576.24929999999995</c:v>
                </c:pt>
                <c:pt idx="390">
                  <c:v>579.74390000000005</c:v>
                </c:pt>
                <c:pt idx="391">
                  <c:v>583.2355</c:v>
                </c:pt>
                <c:pt idx="392">
                  <c:v>586.72410000000002</c:v>
                </c:pt>
                <c:pt idx="393">
                  <c:v>590.21690000000001</c:v>
                </c:pt>
                <c:pt idx="394">
                  <c:v>593.70870000000002</c:v>
                </c:pt>
                <c:pt idx="395">
                  <c:v>597.19669999999996</c:v>
                </c:pt>
                <c:pt idx="396">
                  <c:v>600.6952</c:v>
                </c:pt>
                <c:pt idx="397">
                  <c:v>604.18439999999998</c:v>
                </c:pt>
                <c:pt idx="398">
                  <c:v>607.67290000000003</c:v>
                </c:pt>
                <c:pt idx="399">
                  <c:v>611.16809999999998</c:v>
                </c:pt>
                <c:pt idx="400">
                  <c:v>614.65390000000002</c:v>
                </c:pt>
                <c:pt idx="401">
                  <c:v>618.14909999999998</c:v>
                </c:pt>
                <c:pt idx="402">
                  <c:v>621.64139999999998</c:v>
                </c:pt>
                <c:pt idx="403">
                  <c:v>625.13199999999995</c:v>
                </c:pt>
                <c:pt idx="404">
                  <c:v>628.62360000000001</c:v>
                </c:pt>
                <c:pt idx="405">
                  <c:v>632.11620000000005</c:v>
                </c:pt>
                <c:pt idx="406">
                  <c:v>635.60249999999996</c:v>
                </c:pt>
                <c:pt idx="407">
                  <c:v>639.09770000000003</c:v>
                </c:pt>
                <c:pt idx="408">
                  <c:v>642.58609999999999</c:v>
                </c:pt>
                <c:pt idx="409">
                  <c:v>646.08249999999998</c:v>
                </c:pt>
                <c:pt idx="410">
                  <c:v>649.57150000000001</c:v>
                </c:pt>
                <c:pt idx="411">
                  <c:v>653.06179999999995</c:v>
                </c:pt>
                <c:pt idx="412">
                  <c:v>656.55119999999999</c:v>
                </c:pt>
                <c:pt idx="413">
                  <c:v>660.04579999999999</c:v>
                </c:pt>
                <c:pt idx="414">
                  <c:v>663.53229999999996</c:v>
                </c:pt>
                <c:pt idx="415">
                  <c:v>667.02930000000003</c:v>
                </c:pt>
                <c:pt idx="416">
                  <c:v>670.51940000000002</c:v>
                </c:pt>
                <c:pt idx="417">
                  <c:v>674.00869999999998</c:v>
                </c:pt>
                <c:pt idx="418">
                  <c:v>677.50170000000003</c:v>
                </c:pt>
                <c:pt idx="419">
                  <c:v>680.98479999999995</c:v>
                </c:pt>
                <c:pt idx="420">
                  <c:v>684.48379999999997</c:v>
                </c:pt>
                <c:pt idx="421">
                  <c:v>687.96659999999997</c:v>
                </c:pt>
                <c:pt idx="422">
                  <c:v>691.46709999999996</c:v>
                </c:pt>
                <c:pt idx="423">
                  <c:v>694.95299999999997</c:v>
                </c:pt>
                <c:pt idx="424">
                  <c:v>698.44870000000003</c:v>
                </c:pt>
                <c:pt idx="425">
                  <c:v>701.93470000000002</c:v>
                </c:pt>
                <c:pt idx="426">
                  <c:v>705.43340000000001</c:v>
                </c:pt>
                <c:pt idx="427">
                  <c:v>708.91010000000006</c:v>
                </c:pt>
                <c:pt idx="428">
                  <c:v>712.41269999999997</c:v>
                </c:pt>
                <c:pt idx="429">
                  <c:v>715.89660000000003</c:v>
                </c:pt>
                <c:pt idx="430">
                  <c:v>719.39160000000004</c:v>
                </c:pt>
                <c:pt idx="431">
                  <c:v>722.88040000000001</c:v>
                </c:pt>
                <c:pt idx="432">
                  <c:v>726.37739999999997</c:v>
                </c:pt>
                <c:pt idx="433">
                  <c:v>729.85599999999999</c:v>
                </c:pt>
                <c:pt idx="434">
                  <c:v>733.35599999999999</c:v>
                </c:pt>
                <c:pt idx="435">
                  <c:v>736.84209999999996</c:v>
                </c:pt>
                <c:pt idx="436">
                  <c:v>740.33659999999998</c:v>
                </c:pt>
                <c:pt idx="437">
                  <c:v>743.82309999999995</c:v>
                </c:pt>
                <c:pt idx="438">
                  <c:v>747.31679999999994</c:v>
                </c:pt>
                <c:pt idx="439">
                  <c:v>750.8066</c:v>
                </c:pt>
                <c:pt idx="440">
                  <c:v>754.2989</c:v>
                </c:pt>
                <c:pt idx="441">
                  <c:v>757.78920000000005</c:v>
                </c:pt>
                <c:pt idx="442">
                  <c:v>761.28229999999996</c:v>
                </c:pt>
                <c:pt idx="443">
                  <c:v>764.76790000000005</c:v>
                </c:pt>
                <c:pt idx="444">
                  <c:v>768.26</c:v>
                </c:pt>
                <c:pt idx="445">
                  <c:v>771.75030000000004</c:v>
                </c:pt>
                <c:pt idx="446">
                  <c:v>775.24189999999999</c:v>
                </c:pt>
                <c:pt idx="447">
                  <c:v>778.73320000000001</c:v>
                </c:pt>
                <c:pt idx="448">
                  <c:v>782.22389999999996</c:v>
                </c:pt>
              </c:numCache>
            </c:numRef>
          </c:xVal>
          <c:yVal>
            <c:numRef>
              <c:f>水平场均匀性!$Q$154:$Q$602</c:f>
              <c:numCache>
                <c:formatCode>General</c:formatCode>
                <c:ptCount val="449"/>
                <c:pt idx="0">
                  <c:v>9967.7199999999993</c:v>
                </c:pt>
                <c:pt idx="1">
                  <c:v>9997.84</c:v>
                </c:pt>
                <c:pt idx="2">
                  <c:v>10008.120000000001</c:v>
                </c:pt>
                <c:pt idx="3">
                  <c:v>10012.58</c:v>
                </c:pt>
                <c:pt idx="4">
                  <c:v>10013.81</c:v>
                </c:pt>
                <c:pt idx="5">
                  <c:v>10013.65</c:v>
                </c:pt>
                <c:pt idx="6">
                  <c:v>10014.49</c:v>
                </c:pt>
                <c:pt idx="7">
                  <c:v>10016.209999999999</c:v>
                </c:pt>
                <c:pt idx="8">
                  <c:v>10017.5</c:v>
                </c:pt>
                <c:pt idx="9">
                  <c:v>10017.9</c:v>
                </c:pt>
                <c:pt idx="10">
                  <c:v>10018.040000000001</c:v>
                </c:pt>
                <c:pt idx="11">
                  <c:v>10015.370000000001</c:v>
                </c:pt>
                <c:pt idx="12">
                  <c:v>10013.89</c:v>
                </c:pt>
                <c:pt idx="13">
                  <c:v>10014.719999999999</c:v>
                </c:pt>
                <c:pt idx="14">
                  <c:v>10015.709999999999</c:v>
                </c:pt>
                <c:pt idx="15">
                  <c:v>10015.69</c:v>
                </c:pt>
                <c:pt idx="16">
                  <c:v>10017.129999999999</c:v>
                </c:pt>
                <c:pt idx="17">
                  <c:v>10018.219999999999</c:v>
                </c:pt>
                <c:pt idx="18">
                  <c:v>10019.219999999999</c:v>
                </c:pt>
                <c:pt idx="19">
                  <c:v>10021.24</c:v>
                </c:pt>
                <c:pt idx="20">
                  <c:v>10021.540000000001</c:v>
                </c:pt>
                <c:pt idx="21">
                  <c:v>10022.549999999999</c:v>
                </c:pt>
                <c:pt idx="22">
                  <c:v>10024.040000000001</c:v>
                </c:pt>
                <c:pt idx="23">
                  <c:v>10025.39</c:v>
                </c:pt>
                <c:pt idx="24">
                  <c:v>10030.709999999999</c:v>
                </c:pt>
                <c:pt idx="25">
                  <c:v>10036.08</c:v>
                </c:pt>
                <c:pt idx="26">
                  <c:v>10040.209999999999</c:v>
                </c:pt>
                <c:pt idx="27">
                  <c:v>10043.040000000001</c:v>
                </c:pt>
                <c:pt idx="28">
                  <c:v>10045.08</c:v>
                </c:pt>
                <c:pt idx="29">
                  <c:v>10048.68</c:v>
                </c:pt>
                <c:pt idx="30">
                  <c:v>10052.200000000001</c:v>
                </c:pt>
                <c:pt idx="31">
                  <c:v>10052.780000000001</c:v>
                </c:pt>
                <c:pt idx="32">
                  <c:v>10053.26</c:v>
                </c:pt>
                <c:pt idx="33">
                  <c:v>10053.11</c:v>
                </c:pt>
                <c:pt idx="34">
                  <c:v>10055.57</c:v>
                </c:pt>
                <c:pt idx="35">
                  <c:v>10058.17</c:v>
                </c:pt>
                <c:pt idx="36">
                  <c:v>10062.84</c:v>
                </c:pt>
                <c:pt idx="37">
                  <c:v>10068.25</c:v>
                </c:pt>
                <c:pt idx="38">
                  <c:v>10072.35</c:v>
                </c:pt>
                <c:pt idx="39">
                  <c:v>10076.9</c:v>
                </c:pt>
                <c:pt idx="40">
                  <c:v>10080.209999999999</c:v>
                </c:pt>
                <c:pt idx="41">
                  <c:v>10084.68</c:v>
                </c:pt>
                <c:pt idx="42">
                  <c:v>10092.780000000001</c:v>
                </c:pt>
                <c:pt idx="43">
                  <c:v>10102.08</c:v>
                </c:pt>
                <c:pt idx="44">
                  <c:v>10111.4</c:v>
                </c:pt>
                <c:pt idx="45">
                  <c:v>10116.129999999999</c:v>
                </c:pt>
                <c:pt idx="46">
                  <c:v>10122.620000000001</c:v>
                </c:pt>
                <c:pt idx="47">
                  <c:v>10128.93</c:v>
                </c:pt>
                <c:pt idx="48">
                  <c:v>10137.780000000001</c:v>
                </c:pt>
                <c:pt idx="49">
                  <c:v>10144.379999999999</c:v>
                </c:pt>
                <c:pt idx="50">
                  <c:v>10154.18</c:v>
                </c:pt>
                <c:pt idx="51">
                  <c:v>10170.629999999999</c:v>
                </c:pt>
                <c:pt idx="52">
                  <c:v>10211.99</c:v>
                </c:pt>
                <c:pt idx="53">
                  <c:v>10058.77</c:v>
                </c:pt>
                <c:pt idx="54">
                  <c:v>10069.69</c:v>
                </c:pt>
                <c:pt idx="55">
                  <c:v>10082.790000000001</c:v>
                </c:pt>
                <c:pt idx="56">
                  <c:v>10085.99</c:v>
                </c:pt>
                <c:pt idx="57">
                  <c:v>10088.41</c:v>
                </c:pt>
                <c:pt idx="58">
                  <c:v>10090.780000000001</c:v>
                </c:pt>
                <c:pt idx="59">
                  <c:v>10093.530000000001</c:v>
                </c:pt>
                <c:pt idx="60">
                  <c:v>10093.85</c:v>
                </c:pt>
                <c:pt idx="61">
                  <c:v>10092.27</c:v>
                </c:pt>
                <c:pt idx="62">
                  <c:v>10097.02</c:v>
                </c:pt>
                <c:pt idx="63">
                  <c:v>10104.24</c:v>
                </c:pt>
                <c:pt idx="64">
                  <c:v>10113.42</c:v>
                </c:pt>
                <c:pt idx="65">
                  <c:v>10120.469999999999</c:v>
                </c:pt>
                <c:pt idx="66">
                  <c:v>10127.799999999999</c:v>
                </c:pt>
                <c:pt idx="67">
                  <c:v>10131.92</c:v>
                </c:pt>
                <c:pt idx="68">
                  <c:v>10139.07</c:v>
                </c:pt>
                <c:pt idx="69">
                  <c:v>10141.879999999999</c:v>
                </c:pt>
                <c:pt idx="70">
                  <c:v>10141.82</c:v>
                </c:pt>
                <c:pt idx="71">
                  <c:v>10143.23</c:v>
                </c:pt>
                <c:pt idx="72">
                  <c:v>10145.91</c:v>
                </c:pt>
                <c:pt idx="73">
                  <c:v>10146.92</c:v>
                </c:pt>
                <c:pt idx="74">
                  <c:v>10149.43</c:v>
                </c:pt>
                <c:pt idx="75">
                  <c:v>10149.07</c:v>
                </c:pt>
                <c:pt idx="76">
                  <c:v>10146.450000000001</c:v>
                </c:pt>
                <c:pt idx="77">
                  <c:v>10145.200000000001</c:v>
                </c:pt>
                <c:pt idx="78">
                  <c:v>10146.06</c:v>
                </c:pt>
                <c:pt idx="79">
                  <c:v>10145.870000000001</c:v>
                </c:pt>
                <c:pt idx="80">
                  <c:v>10143.799999999999</c:v>
                </c:pt>
                <c:pt idx="81">
                  <c:v>10141.11</c:v>
                </c:pt>
                <c:pt idx="82">
                  <c:v>10139.469999999999</c:v>
                </c:pt>
                <c:pt idx="83">
                  <c:v>10141.9</c:v>
                </c:pt>
                <c:pt idx="84">
                  <c:v>10146.049999999999</c:v>
                </c:pt>
                <c:pt idx="85">
                  <c:v>10149.950000000001</c:v>
                </c:pt>
                <c:pt idx="86">
                  <c:v>10152.69</c:v>
                </c:pt>
                <c:pt idx="87">
                  <c:v>10151.530000000001</c:v>
                </c:pt>
                <c:pt idx="88">
                  <c:v>10149.89</c:v>
                </c:pt>
                <c:pt idx="89">
                  <c:v>10154.459999999999</c:v>
                </c:pt>
                <c:pt idx="90">
                  <c:v>10155.52</c:v>
                </c:pt>
                <c:pt idx="91">
                  <c:v>10162.17</c:v>
                </c:pt>
                <c:pt idx="92">
                  <c:v>10168.43</c:v>
                </c:pt>
                <c:pt idx="93">
                  <c:v>10167.11</c:v>
                </c:pt>
                <c:pt idx="94">
                  <c:v>10172.1</c:v>
                </c:pt>
                <c:pt idx="95">
                  <c:v>10179.129999999999</c:v>
                </c:pt>
                <c:pt idx="96">
                  <c:v>10183.08</c:v>
                </c:pt>
                <c:pt idx="97">
                  <c:v>10187.299999999999</c:v>
                </c:pt>
                <c:pt idx="98">
                  <c:v>10186.27</c:v>
                </c:pt>
                <c:pt idx="99">
                  <c:v>10187.18</c:v>
                </c:pt>
                <c:pt idx="100">
                  <c:v>10193.75</c:v>
                </c:pt>
                <c:pt idx="101">
                  <c:v>10204.25</c:v>
                </c:pt>
                <c:pt idx="102">
                  <c:v>10213.26</c:v>
                </c:pt>
                <c:pt idx="103">
                  <c:v>10218.4</c:v>
                </c:pt>
                <c:pt idx="104">
                  <c:v>10222.959999999999</c:v>
                </c:pt>
                <c:pt idx="105">
                  <c:v>10229.709999999999</c:v>
                </c:pt>
                <c:pt idx="106">
                  <c:v>10235.16</c:v>
                </c:pt>
                <c:pt idx="107">
                  <c:v>10240.09</c:v>
                </c:pt>
                <c:pt idx="108">
                  <c:v>10249.57</c:v>
                </c:pt>
                <c:pt idx="109">
                  <c:v>10269.27</c:v>
                </c:pt>
                <c:pt idx="110">
                  <c:v>10257.85</c:v>
                </c:pt>
                <c:pt idx="111">
                  <c:v>10234.34</c:v>
                </c:pt>
                <c:pt idx="112">
                  <c:v>10228.09</c:v>
                </c:pt>
                <c:pt idx="113">
                  <c:v>10223.77</c:v>
                </c:pt>
                <c:pt idx="114">
                  <c:v>10217.23</c:v>
                </c:pt>
                <c:pt idx="115">
                  <c:v>10210.629999999999</c:v>
                </c:pt>
                <c:pt idx="116">
                  <c:v>10206.290000000001</c:v>
                </c:pt>
                <c:pt idx="117">
                  <c:v>10204.879999999999</c:v>
                </c:pt>
                <c:pt idx="118">
                  <c:v>10203.35</c:v>
                </c:pt>
                <c:pt idx="119">
                  <c:v>10201.58</c:v>
                </c:pt>
                <c:pt idx="120">
                  <c:v>10201.299999999999</c:v>
                </c:pt>
                <c:pt idx="121">
                  <c:v>10202.9</c:v>
                </c:pt>
                <c:pt idx="122">
                  <c:v>10201.77</c:v>
                </c:pt>
                <c:pt idx="123">
                  <c:v>10202.219999999999</c:v>
                </c:pt>
                <c:pt idx="124">
                  <c:v>10201.39</c:v>
                </c:pt>
                <c:pt idx="125">
                  <c:v>10199.620000000001</c:v>
                </c:pt>
                <c:pt idx="126">
                  <c:v>10199.82</c:v>
                </c:pt>
                <c:pt idx="127">
                  <c:v>10201.23</c:v>
                </c:pt>
                <c:pt idx="128">
                  <c:v>10199.73</c:v>
                </c:pt>
                <c:pt idx="129">
                  <c:v>10200.15</c:v>
                </c:pt>
                <c:pt idx="130">
                  <c:v>10199.34</c:v>
                </c:pt>
                <c:pt idx="131">
                  <c:v>10198.16</c:v>
                </c:pt>
                <c:pt idx="132">
                  <c:v>10196.99</c:v>
                </c:pt>
                <c:pt idx="133">
                  <c:v>10196.450000000001</c:v>
                </c:pt>
                <c:pt idx="134">
                  <c:v>10193.790000000001</c:v>
                </c:pt>
                <c:pt idx="135">
                  <c:v>10190.35</c:v>
                </c:pt>
                <c:pt idx="136">
                  <c:v>10186.86</c:v>
                </c:pt>
                <c:pt idx="137">
                  <c:v>10180.92</c:v>
                </c:pt>
                <c:pt idx="138">
                  <c:v>10177.200000000001</c:v>
                </c:pt>
                <c:pt idx="139">
                  <c:v>10175.89</c:v>
                </c:pt>
                <c:pt idx="140">
                  <c:v>10174.6</c:v>
                </c:pt>
                <c:pt idx="141">
                  <c:v>10174.44</c:v>
                </c:pt>
                <c:pt idx="142">
                  <c:v>10174.66</c:v>
                </c:pt>
                <c:pt idx="143">
                  <c:v>10175.959999999999</c:v>
                </c:pt>
                <c:pt idx="144">
                  <c:v>10177.450000000001</c:v>
                </c:pt>
                <c:pt idx="145">
                  <c:v>10179.879999999999</c:v>
                </c:pt>
                <c:pt idx="146">
                  <c:v>10181.040000000001</c:v>
                </c:pt>
                <c:pt idx="147">
                  <c:v>10182.129999999999</c:v>
                </c:pt>
                <c:pt idx="148">
                  <c:v>10184.06</c:v>
                </c:pt>
                <c:pt idx="149">
                  <c:v>10187.08</c:v>
                </c:pt>
                <c:pt idx="150">
                  <c:v>10190.540000000001</c:v>
                </c:pt>
                <c:pt idx="151">
                  <c:v>10194.700000000001</c:v>
                </c:pt>
                <c:pt idx="152">
                  <c:v>10197.43</c:v>
                </c:pt>
                <c:pt idx="153">
                  <c:v>10201.23</c:v>
                </c:pt>
                <c:pt idx="154">
                  <c:v>10205.39</c:v>
                </c:pt>
                <c:pt idx="155">
                  <c:v>10209.34</c:v>
                </c:pt>
                <c:pt idx="156">
                  <c:v>10210.61</c:v>
                </c:pt>
                <c:pt idx="157">
                  <c:v>10217.209999999999</c:v>
                </c:pt>
                <c:pt idx="158">
                  <c:v>10222.59</c:v>
                </c:pt>
                <c:pt idx="159">
                  <c:v>10228.18</c:v>
                </c:pt>
                <c:pt idx="160">
                  <c:v>10233.17</c:v>
                </c:pt>
                <c:pt idx="161">
                  <c:v>10238.67</c:v>
                </c:pt>
                <c:pt idx="162">
                  <c:v>10243.68</c:v>
                </c:pt>
                <c:pt idx="163">
                  <c:v>10247.129999999999</c:v>
                </c:pt>
                <c:pt idx="164">
                  <c:v>10252.15</c:v>
                </c:pt>
                <c:pt idx="165">
                  <c:v>10257.280000000001</c:v>
                </c:pt>
                <c:pt idx="166">
                  <c:v>10268.52</c:v>
                </c:pt>
                <c:pt idx="167">
                  <c:v>10295.52</c:v>
                </c:pt>
                <c:pt idx="168">
                  <c:v>10220.06</c:v>
                </c:pt>
                <c:pt idx="169">
                  <c:v>10222.030000000001</c:v>
                </c:pt>
                <c:pt idx="170">
                  <c:v>10219.540000000001</c:v>
                </c:pt>
                <c:pt idx="171">
                  <c:v>10215.67</c:v>
                </c:pt>
                <c:pt idx="172">
                  <c:v>10211.74</c:v>
                </c:pt>
                <c:pt idx="173">
                  <c:v>10208.33</c:v>
                </c:pt>
                <c:pt idx="174">
                  <c:v>10206.4</c:v>
                </c:pt>
                <c:pt idx="175">
                  <c:v>10206.200000000001</c:v>
                </c:pt>
                <c:pt idx="176">
                  <c:v>10205.89</c:v>
                </c:pt>
                <c:pt idx="177">
                  <c:v>10202.299999999999</c:v>
                </c:pt>
                <c:pt idx="178">
                  <c:v>10198.57</c:v>
                </c:pt>
                <c:pt idx="179">
                  <c:v>10198.459999999999</c:v>
                </c:pt>
                <c:pt idx="180">
                  <c:v>10198.25</c:v>
                </c:pt>
                <c:pt idx="181">
                  <c:v>10197.52</c:v>
                </c:pt>
                <c:pt idx="182">
                  <c:v>10197.24</c:v>
                </c:pt>
                <c:pt idx="183">
                  <c:v>10198.530000000001</c:v>
                </c:pt>
                <c:pt idx="184">
                  <c:v>10197.620000000001</c:v>
                </c:pt>
                <c:pt idx="185">
                  <c:v>10199.49</c:v>
                </c:pt>
                <c:pt idx="186">
                  <c:v>10199.73</c:v>
                </c:pt>
                <c:pt idx="187">
                  <c:v>10202.16</c:v>
                </c:pt>
                <c:pt idx="188">
                  <c:v>10203.549999999999</c:v>
                </c:pt>
                <c:pt idx="189">
                  <c:v>10203.94</c:v>
                </c:pt>
                <c:pt idx="190">
                  <c:v>10204.24</c:v>
                </c:pt>
                <c:pt idx="191">
                  <c:v>10205.709999999999</c:v>
                </c:pt>
                <c:pt idx="192">
                  <c:v>10207.07</c:v>
                </c:pt>
                <c:pt idx="193">
                  <c:v>10209.32</c:v>
                </c:pt>
                <c:pt idx="194">
                  <c:v>10211.65</c:v>
                </c:pt>
                <c:pt idx="195">
                  <c:v>10212.89</c:v>
                </c:pt>
                <c:pt idx="196">
                  <c:v>10214.030000000001</c:v>
                </c:pt>
                <c:pt idx="197">
                  <c:v>10208.23</c:v>
                </c:pt>
                <c:pt idx="198">
                  <c:v>10212.41</c:v>
                </c:pt>
                <c:pt idx="199">
                  <c:v>10215.799999999999</c:v>
                </c:pt>
                <c:pt idx="200">
                  <c:v>10219.83</c:v>
                </c:pt>
                <c:pt idx="201">
                  <c:v>10222.59</c:v>
                </c:pt>
                <c:pt idx="202">
                  <c:v>10225.77</c:v>
                </c:pt>
                <c:pt idx="203">
                  <c:v>10228.99</c:v>
                </c:pt>
                <c:pt idx="204">
                  <c:v>10232.08</c:v>
                </c:pt>
                <c:pt idx="205">
                  <c:v>10230.94</c:v>
                </c:pt>
                <c:pt idx="206">
                  <c:v>10231.07</c:v>
                </c:pt>
                <c:pt idx="207">
                  <c:v>10231.34</c:v>
                </c:pt>
                <c:pt idx="208">
                  <c:v>10235.19</c:v>
                </c:pt>
                <c:pt idx="209">
                  <c:v>10237.24</c:v>
                </c:pt>
                <c:pt idx="210">
                  <c:v>10238.49</c:v>
                </c:pt>
                <c:pt idx="211">
                  <c:v>10241.879999999999</c:v>
                </c:pt>
                <c:pt idx="212">
                  <c:v>10245.799999999999</c:v>
                </c:pt>
                <c:pt idx="213">
                  <c:v>10248.379999999999</c:v>
                </c:pt>
                <c:pt idx="214">
                  <c:v>10248.59</c:v>
                </c:pt>
                <c:pt idx="215">
                  <c:v>10250.07</c:v>
                </c:pt>
                <c:pt idx="216">
                  <c:v>10252.9</c:v>
                </c:pt>
                <c:pt idx="217">
                  <c:v>10253.719999999999</c:v>
                </c:pt>
                <c:pt idx="218">
                  <c:v>10254.92</c:v>
                </c:pt>
                <c:pt idx="219">
                  <c:v>10259.82</c:v>
                </c:pt>
                <c:pt idx="220">
                  <c:v>10261.06</c:v>
                </c:pt>
                <c:pt idx="221">
                  <c:v>10261.209999999999</c:v>
                </c:pt>
                <c:pt idx="222">
                  <c:v>10263.030000000001</c:v>
                </c:pt>
                <c:pt idx="223">
                  <c:v>10264.59</c:v>
                </c:pt>
                <c:pt idx="224">
                  <c:v>10272.255000000001</c:v>
                </c:pt>
                <c:pt idx="225">
                  <c:v>10274.14</c:v>
                </c:pt>
                <c:pt idx="226">
                  <c:v>10277.74</c:v>
                </c:pt>
                <c:pt idx="227">
                  <c:v>10277.9</c:v>
                </c:pt>
                <c:pt idx="228">
                  <c:v>10278.459999999999</c:v>
                </c:pt>
                <c:pt idx="229">
                  <c:v>10279.98</c:v>
                </c:pt>
                <c:pt idx="230">
                  <c:v>10279.94</c:v>
                </c:pt>
                <c:pt idx="231">
                  <c:v>10281.52</c:v>
                </c:pt>
                <c:pt idx="232">
                  <c:v>10282.33</c:v>
                </c:pt>
                <c:pt idx="233">
                  <c:v>10280.530000000001</c:v>
                </c:pt>
                <c:pt idx="234">
                  <c:v>10283.81</c:v>
                </c:pt>
                <c:pt idx="235">
                  <c:v>10287.31</c:v>
                </c:pt>
                <c:pt idx="236">
                  <c:v>10290.629999999999</c:v>
                </c:pt>
                <c:pt idx="237">
                  <c:v>10292.709999999999</c:v>
                </c:pt>
                <c:pt idx="238">
                  <c:v>10291.9</c:v>
                </c:pt>
                <c:pt idx="239">
                  <c:v>10289.48</c:v>
                </c:pt>
                <c:pt idx="240">
                  <c:v>10290.58</c:v>
                </c:pt>
                <c:pt idx="241">
                  <c:v>10290.35</c:v>
                </c:pt>
                <c:pt idx="242">
                  <c:v>10289.84</c:v>
                </c:pt>
                <c:pt idx="243">
                  <c:v>10288.379999999999</c:v>
                </c:pt>
                <c:pt idx="244">
                  <c:v>10288.01</c:v>
                </c:pt>
                <c:pt idx="245">
                  <c:v>10288.31</c:v>
                </c:pt>
                <c:pt idx="246">
                  <c:v>10288.620000000001</c:v>
                </c:pt>
                <c:pt idx="247">
                  <c:v>10288.6</c:v>
                </c:pt>
                <c:pt idx="248">
                  <c:v>10285.299999999999</c:v>
                </c:pt>
                <c:pt idx="249">
                  <c:v>10282.89</c:v>
                </c:pt>
                <c:pt idx="250">
                  <c:v>10287.42</c:v>
                </c:pt>
                <c:pt idx="251">
                  <c:v>10286.030000000001</c:v>
                </c:pt>
                <c:pt idx="252">
                  <c:v>10281.83</c:v>
                </c:pt>
                <c:pt idx="253">
                  <c:v>10278.24</c:v>
                </c:pt>
                <c:pt idx="254">
                  <c:v>10277.09</c:v>
                </c:pt>
                <c:pt idx="255">
                  <c:v>10277.959999999999</c:v>
                </c:pt>
                <c:pt idx="256">
                  <c:v>10276.44</c:v>
                </c:pt>
                <c:pt idx="257">
                  <c:v>10274.459999999999</c:v>
                </c:pt>
                <c:pt idx="258">
                  <c:v>10274.16</c:v>
                </c:pt>
                <c:pt idx="259">
                  <c:v>10271.209999999999</c:v>
                </c:pt>
                <c:pt idx="260">
                  <c:v>10269.35</c:v>
                </c:pt>
                <c:pt idx="261">
                  <c:v>10269.030000000001</c:v>
                </c:pt>
                <c:pt idx="262">
                  <c:v>10270.56</c:v>
                </c:pt>
                <c:pt idx="263">
                  <c:v>10270.209999999999</c:v>
                </c:pt>
                <c:pt idx="264">
                  <c:v>10269.32</c:v>
                </c:pt>
                <c:pt idx="265">
                  <c:v>10269.61</c:v>
                </c:pt>
                <c:pt idx="266">
                  <c:v>10271.629999999999</c:v>
                </c:pt>
                <c:pt idx="267">
                  <c:v>10272.01</c:v>
                </c:pt>
                <c:pt idx="268">
                  <c:v>10273.200000000001</c:v>
                </c:pt>
                <c:pt idx="269">
                  <c:v>10274.31</c:v>
                </c:pt>
                <c:pt idx="270">
                  <c:v>10274.9</c:v>
                </c:pt>
                <c:pt idx="271">
                  <c:v>10274.950000000001</c:v>
                </c:pt>
                <c:pt idx="272">
                  <c:v>10276.6</c:v>
                </c:pt>
                <c:pt idx="273">
                  <c:v>10278.18</c:v>
                </c:pt>
                <c:pt idx="274">
                  <c:v>10278.51</c:v>
                </c:pt>
                <c:pt idx="275">
                  <c:v>10279.66</c:v>
                </c:pt>
                <c:pt idx="276">
                  <c:v>10280.11</c:v>
                </c:pt>
                <c:pt idx="277">
                  <c:v>10280.23</c:v>
                </c:pt>
                <c:pt idx="278">
                  <c:v>10282.870000000001</c:v>
                </c:pt>
                <c:pt idx="279">
                  <c:v>10286.39</c:v>
                </c:pt>
                <c:pt idx="280">
                  <c:v>10291.370000000001</c:v>
                </c:pt>
                <c:pt idx="281">
                  <c:v>10312.65</c:v>
                </c:pt>
                <c:pt idx="282">
                  <c:v>10217.02</c:v>
                </c:pt>
                <c:pt idx="283">
                  <c:v>10181.41</c:v>
                </c:pt>
                <c:pt idx="284">
                  <c:v>10181.620000000001</c:v>
                </c:pt>
                <c:pt idx="285">
                  <c:v>10180.19</c:v>
                </c:pt>
                <c:pt idx="286">
                  <c:v>10182.51</c:v>
                </c:pt>
                <c:pt idx="287">
                  <c:v>10188.25</c:v>
                </c:pt>
                <c:pt idx="288">
                  <c:v>10195.82</c:v>
                </c:pt>
                <c:pt idx="289">
                  <c:v>10205.540000000001</c:v>
                </c:pt>
                <c:pt idx="290">
                  <c:v>10216.93</c:v>
                </c:pt>
                <c:pt idx="291">
                  <c:v>10229.07</c:v>
                </c:pt>
                <c:pt idx="292">
                  <c:v>10242.700000000001</c:v>
                </c:pt>
                <c:pt idx="293">
                  <c:v>10261.02</c:v>
                </c:pt>
                <c:pt idx="294">
                  <c:v>10273.85</c:v>
                </c:pt>
                <c:pt idx="295">
                  <c:v>10286.61</c:v>
                </c:pt>
                <c:pt idx="296">
                  <c:v>10297.17</c:v>
                </c:pt>
                <c:pt idx="297">
                  <c:v>10303.950000000001</c:v>
                </c:pt>
                <c:pt idx="298">
                  <c:v>10310.709999999999</c:v>
                </c:pt>
                <c:pt idx="299">
                  <c:v>10314.530000000001</c:v>
                </c:pt>
                <c:pt idx="300">
                  <c:v>10317.52</c:v>
                </c:pt>
                <c:pt idx="301">
                  <c:v>10317.44</c:v>
                </c:pt>
                <c:pt idx="302">
                  <c:v>10317.5</c:v>
                </c:pt>
                <c:pt idx="303">
                  <c:v>10317.83</c:v>
                </c:pt>
                <c:pt idx="304">
                  <c:v>10316.370000000001</c:v>
                </c:pt>
                <c:pt idx="305">
                  <c:v>10314.870000000001</c:v>
                </c:pt>
                <c:pt idx="306">
                  <c:v>10314.379999999999</c:v>
                </c:pt>
                <c:pt idx="307">
                  <c:v>10313.11</c:v>
                </c:pt>
                <c:pt idx="308">
                  <c:v>10311.299999999999</c:v>
                </c:pt>
                <c:pt idx="309">
                  <c:v>10310.799999999999</c:v>
                </c:pt>
                <c:pt idx="310">
                  <c:v>10308.73</c:v>
                </c:pt>
                <c:pt idx="311">
                  <c:v>10308.379999999999</c:v>
                </c:pt>
                <c:pt idx="312">
                  <c:v>10308.32</c:v>
                </c:pt>
                <c:pt idx="313">
                  <c:v>10306.81</c:v>
                </c:pt>
                <c:pt idx="314">
                  <c:v>10306.65</c:v>
                </c:pt>
                <c:pt idx="315">
                  <c:v>10305.27</c:v>
                </c:pt>
                <c:pt idx="316">
                  <c:v>10304.780000000001</c:v>
                </c:pt>
                <c:pt idx="317">
                  <c:v>10303.42</c:v>
                </c:pt>
                <c:pt idx="318">
                  <c:v>10302.99</c:v>
                </c:pt>
                <c:pt idx="319">
                  <c:v>10302.89</c:v>
                </c:pt>
                <c:pt idx="320">
                  <c:v>10302.34</c:v>
                </c:pt>
                <c:pt idx="321">
                  <c:v>10301.200000000001</c:v>
                </c:pt>
                <c:pt idx="322">
                  <c:v>10301.18</c:v>
                </c:pt>
                <c:pt idx="323">
                  <c:v>10301.08</c:v>
                </c:pt>
                <c:pt idx="324">
                  <c:v>10300.81</c:v>
                </c:pt>
                <c:pt idx="325">
                  <c:v>10300.61</c:v>
                </c:pt>
                <c:pt idx="326">
                  <c:v>10300.91</c:v>
                </c:pt>
                <c:pt idx="327">
                  <c:v>10300.85</c:v>
                </c:pt>
                <c:pt idx="328">
                  <c:v>10300.73</c:v>
                </c:pt>
                <c:pt idx="329">
                  <c:v>10300.76</c:v>
                </c:pt>
                <c:pt idx="330">
                  <c:v>10300.83</c:v>
                </c:pt>
                <c:pt idx="331">
                  <c:v>10300.99</c:v>
                </c:pt>
                <c:pt idx="332">
                  <c:v>10300.94</c:v>
                </c:pt>
                <c:pt idx="333">
                  <c:v>10300.959999999999</c:v>
                </c:pt>
                <c:pt idx="334">
                  <c:v>10300.93</c:v>
                </c:pt>
                <c:pt idx="335">
                  <c:v>10300.61</c:v>
                </c:pt>
                <c:pt idx="336">
                  <c:v>10300.24</c:v>
                </c:pt>
                <c:pt idx="337">
                  <c:v>10301.040000000001</c:v>
                </c:pt>
                <c:pt idx="338">
                  <c:v>10300.950000000001</c:v>
                </c:pt>
                <c:pt idx="339">
                  <c:v>10302.27</c:v>
                </c:pt>
                <c:pt idx="340">
                  <c:v>10304.459999999999</c:v>
                </c:pt>
                <c:pt idx="341">
                  <c:v>10304.629999999999</c:v>
                </c:pt>
                <c:pt idx="342">
                  <c:v>10303.52</c:v>
                </c:pt>
                <c:pt idx="343">
                  <c:v>10305</c:v>
                </c:pt>
                <c:pt idx="344">
                  <c:v>10305.219999999999</c:v>
                </c:pt>
                <c:pt idx="345">
                  <c:v>10306.65</c:v>
                </c:pt>
                <c:pt idx="346">
                  <c:v>10306.790000000001</c:v>
                </c:pt>
                <c:pt idx="347">
                  <c:v>10306.719999999999</c:v>
                </c:pt>
                <c:pt idx="348">
                  <c:v>10306.67</c:v>
                </c:pt>
                <c:pt idx="349">
                  <c:v>10306.64</c:v>
                </c:pt>
                <c:pt idx="350">
                  <c:v>10306.969999999999</c:v>
                </c:pt>
                <c:pt idx="351">
                  <c:v>10307.030000000001</c:v>
                </c:pt>
                <c:pt idx="352">
                  <c:v>10306.77</c:v>
                </c:pt>
                <c:pt idx="353">
                  <c:v>10306.49</c:v>
                </c:pt>
                <c:pt idx="354">
                  <c:v>10306.33</c:v>
                </c:pt>
                <c:pt idx="355">
                  <c:v>10306.049999999999</c:v>
                </c:pt>
                <c:pt idx="356">
                  <c:v>10305.73</c:v>
                </c:pt>
                <c:pt idx="357">
                  <c:v>10305.17</c:v>
                </c:pt>
                <c:pt idx="358">
                  <c:v>10304.799999999999</c:v>
                </c:pt>
                <c:pt idx="359">
                  <c:v>10304.74</c:v>
                </c:pt>
                <c:pt idx="360">
                  <c:v>10304.36</c:v>
                </c:pt>
                <c:pt idx="361">
                  <c:v>10303.83</c:v>
                </c:pt>
                <c:pt idx="362">
                  <c:v>10303.58</c:v>
                </c:pt>
                <c:pt idx="363">
                  <c:v>10303.58</c:v>
                </c:pt>
                <c:pt idx="364">
                  <c:v>10303.25</c:v>
                </c:pt>
                <c:pt idx="365">
                  <c:v>10302.98</c:v>
                </c:pt>
                <c:pt idx="366">
                  <c:v>10303.01</c:v>
                </c:pt>
                <c:pt idx="367">
                  <c:v>10301.91</c:v>
                </c:pt>
                <c:pt idx="368">
                  <c:v>10302.040000000001</c:v>
                </c:pt>
                <c:pt idx="369">
                  <c:v>10301.99</c:v>
                </c:pt>
                <c:pt idx="370">
                  <c:v>10300.08</c:v>
                </c:pt>
                <c:pt idx="371">
                  <c:v>10299.709999999999</c:v>
                </c:pt>
                <c:pt idx="372">
                  <c:v>10299.129999999999</c:v>
                </c:pt>
                <c:pt idx="373">
                  <c:v>10299</c:v>
                </c:pt>
                <c:pt idx="374">
                  <c:v>10299.27</c:v>
                </c:pt>
                <c:pt idx="375">
                  <c:v>10299.61</c:v>
                </c:pt>
                <c:pt idx="376">
                  <c:v>10299.629999999999</c:v>
                </c:pt>
                <c:pt idx="377">
                  <c:v>10299.56</c:v>
                </c:pt>
                <c:pt idx="378">
                  <c:v>10299.57</c:v>
                </c:pt>
                <c:pt idx="379">
                  <c:v>10298.219999999999</c:v>
                </c:pt>
                <c:pt idx="380">
                  <c:v>10299.35</c:v>
                </c:pt>
                <c:pt idx="381">
                  <c:v>10299.43</c:v>
                </c:pt>
                <c:pt idx="382">
                  <c:v>10298.98</c:v>
                </c:pt>
                <c:pt idx="383">
                  <c:v>10298.35</c:v>
                </c:pt>
                <c:pt idx="384">
                  <c:v>10296.790000000001</c:v>
                </c:pt>
                <c:pt idx="385">
                  <c:v>10296.92</c:v>
                </c:pt>
                <c:pt idx="386">
                  <c:v>10295.44</c:v>
                </c:pt>
                <c:pt idx="387">
                  <c:v>10295.299999999999</c:v>
                </c:pt>
                <c:pt idx="388">
                  <c:v>10293.58</c:v>
                </c:pt>
                <c:pt idx="389">
                  <c:v>10291.6</c:v>
                </c:pt>
                <c:pt idx="390">
                  <c:v>10289.36</c:v>
                </c:pt>
                <c:pt idx="391">
                  <c:v>10288.25</c:v>
                </c:pt>
                <c:pt idx="392">
                  <c:v>10286.959999999999</c:v>
                </c:pt>
                <c:pt idx="393">
                  <c:v>10285.4</c:v>
                </c:pt>
                <c:pt idx="394">
                  <c:v>10283.32</c:v>
                </c:pt>
                <c:pt idx="395">
                  <c:v>10281.31</c:v>
                </c:pt>
                <c:pt idx="396">
                  <c:v>10279.18</c:v>
                </c:pt>
                <c:pt idx="397">
                  <c:v>10277.65</c:v>
                </c:pt>
                <c:pt idx="398">
                  <c:v>10276.06</c:v>
                </c:pt>
                <c:pt idx="399">
                  <c:v>10274.24</c:v>
                </c:pt>
                <c:pt idx="400">
                  <c:v>10272.77</c:v>
                </c:pt>
                <c:pt idx="401">
                  <c:v>10271.129999999999</c:v>
                </c:pt>
                <c:pt idx="402">
                  <c:v>10267.92</c:v>
                </c:pt>
                <c:pt idx="403">
                  <c:v>10265.790000000001</c:v>
                </c:pt>
                <c:pt idx="404">
                  <c:v>10263.36</c:v>
                </c:pt>
                <c:pt idx="405">
                  <c:v>10261.82</c:v>
                </c:pt>
                <c:pt idx="406">
                  <c:v>10259.58</c:v>
                </c:pt>
                <c:pt idx="407">
                  <c:v>10257.98</c:v>
                </c:pt>
                <c:pt idx="408">
                  <c:v>10255.549999999999</c:v>
                </c:pt>
                <c:pt idx="409">
                  <c:v>10253.31</c:v>
                </c:pt>
                <c:pt idx="410">
                  <c:v>10251.799999999999</c:v>
                </c:pt>
                <c:pt idx="411">
                  <c:v>10249.17</c:v>
                </c:pt>
                <c:pt idx="412">
                  <c:v>10247.290000000001</c:v>
                </c:pt>
                <c:pt idx="413">
                  <c:v>10245.43</c:v>
                </c:pt>
                <c:pt idx="414">
                  <c:v>10242.99</c:v>
                </c:pt>
                <c:pt idx="415">
                  <c:v>10240.530000000001</c:v>
                </c:pt>
                <c:pt idx="416">
                  <c:v>10238.66</c:v>
                </c:pt>
                <c:pt idx="417">
                  <c:v>10236.370000000001</c:v>
                </c:pt>
                <c:pt idx="418">
                  <c:v>10233.73</c:v>
                </c:pt>
                <c:pt idx="419">
                  <c:v>10231.969999999999</c:v>
                </c:pt>
                <c:pt idx="420">
                  <c:v>10229.44</c:v>
                </c:pt>
                <c:pt idx="421">
                  <c:v>10226.76</c:v>
                </c:pt>
                <c:pt idx="422">
                  <c:v>10224.799999999999</c:v>
                </c:pt>
                <c:pt idx="423">
                  <c:v>10222.5</c:v>
                </c:pt>
                <c:pt idx="424">
                  <c:v>10220.959999999999</c:v>
                </c:pt>
                <c:pt idx="425">
                  <c:v>10218.620000000001</c:v>
                </c:pt>
                <c:pt idx="426">
                  <c:v>10216.73</c:v>
                </c:pt>
                <c:pt idx="427">
                  <c:v>10215.1</c:v>
                </c:pt>
                <c:pt idx="428">
                  <c:v>10212.780000000001</c:v>
                </c:pt>
                <c:pt idx="429">
                  <c:v>10210.799999999999</c:v>
                </c:pt>
                <c:pt idx="430">
                  <c:v>10208.879999999999</c:v>
                </c:pt>
                <c:pt idx="431">
                  <c:v>10207.469999999999</c:v>
                </c:pt>
                <c:pt idx="432">
                  <c:v>10204.870000000001</c:v>
                </c:pt>
                <c:pt idx="433">
                  <c:v>10203.1</c:v>
                </c:pt>
                <c:pt idx="434">
                  <c:v>10201.049999999999</c:v>
                </c:pt>
                <c:pt idx="435">
                  <c:v>10199.709999999999</c:v>
                </c:pt>
                <c:pt idx="436">
                  <c:v>10198.08</c:v>
                </c:pt>
                <c:pt idx="437">
                  <c:v>10196.44</c:v>
                </c:pt>
                <c:pt idx="438">
                  <c:v>10195.06</c:v>
                </c:pt>
                <c:pt idx="439">
                  <c:v>10193.19</c:v>
                </c:pt>
                <c:pt idx="440">
                  <c:v>10191.719999999999</c:v>
                </c:pt>
                <c:pt idx="441">
                  <c:v>10190.6</c:v>
                </c:pt>
                <c:pt idx="442">
                  <c:v>10189.19</c:v>
                </c:pt>
                <c:pt idx="443">
                  <c:v>10187.66</c:v>
                </c:pt>
                <c:pt idx="444">
                  <c:v>10186.32</c:v>
                </c:pt>
                <c:pt idx="445">
                  <c:v>10183.450000000001</c:v>
                </c:pt>
                <c:pt idx="446">
                  <c:v>10179.219999999999</c:v>
                </c:pt>
                <c:pt idx="447">
                  <c:v>10169.290000000001</c:v>
                </c:pt>
                <c:pt idx="448">
                  <c:v>10142.530000000001</c:v>
                </c:pt>
              </c:numCache>
            </c:numRef>
          </c:yVal>
          <c:smooth val="1"/>
          <c:extLst xmlns:c16r2="http://schemas.microsoft.com/office/drawing/2015/06/chart">
            <c:ext xmlns:c16="http://schemas.microsoft.com/office/drawing/2014/chart" uri="{C3380CC4-5D6E-409C-BE32-E72D297353CC}">
              <c16:uniqueId val="{0000000C-BBD3-4745-82FB-22121A8BB582}"/>
            </c:ext>
          </c:extLst>
        </c:ser>
        <c:dLbls>
          <c:showLegendKey val="0"/>
          <c:showVal val="0"/>
          <c:showCatName val="0"/>
          <c:showSerName val="0"/>
          <c:showPercent val="0"/>
          <c:showBubbleSize val="0"/>
        </c:dLbls>
        <c:axId val="284004896"/>
        <c:axId val="284005456"/>
      </c:scatterChart>
      <c:valAx>
        <c:axId val="284004896"/>
        <c:scaling>
          <c:orientation val="minMax"/>
        </c:scaling>
        <c:delete val="0"/>
        <c:axPos val="b"/>
        <c:majorGridlines/>
        <c:title>
          <c:tx>
            <c:rich>
              <a:bodyPr/>
              <a:lstStyle/>
              <a:p>
                <a:pPr>
                  <a:defRPr/>
                </a:pPr>
                <a:r>
                  <a:rPr lang="en-US"/>
                  <a:t>Z/mm</a:t>
                </a:r>
              </a:p>
            </c:rich>
          </c:tx>
          <c:layout>
            <c:manualLayout>
              <c:xMode val="edge"/>
              <c:yMode val="edge"/>
              <c:x val="0.46675577237627908"/>
              <c:y val="0.93636246928442557"/>
            </c:manualLayout>
          </c:layout>
          <c:overlay val="0"/>
        </c:title>
        <c:numFmt formatCode="General" sourceLinked="1"/>
        <c:majorTickMark val="none"/>
        <c:minorTickMark val="none"/>
        <c:tickLblPos val="nextTo"/>
        <c:crossAx val="284005456"/>
        <c:crosses val="autoZero"/>
        <c:crossBetween val="midCat"/>
      </c:valAx>
      <c:valAx>
        <c:axId val="284005456"/>
        <c:scaling>
          <c:orientation val="minMax"/>
          <c:min val="9900"/>
        </c:scaling>
        <c:delete val="0"/>
        <c:axPos val="l"/>
        <c:majorGridlines/>
        <c:title>
          <c:tx>
            <c:rich>
              <a:bodyPr/>
              <a:lstStyle/>
              <a:p>
                <a:pPr>
                  <a:defRPr/>
                </a:pPr>
                <a:r>
                  <a:rPr lang="en-US"/>
                  <a:t>BY/Gauss</a:t>
                </a:r>
                <a:endParaRPr lang="zh-CN"/>
              </a:p>
            </c:rich>
          </c:tx>
          <c:layout>
            <c:manualLayout>
              <c:xMode val="edge"/>
              <c:yMode val="edge"/>
              <c:x val="2.053140096618359E-2"/>
              <c:y val="0.46117243839801786"/>
            </c:manualLayout>
          </c:layout>
          <c:overlay val="0"/>
        </c:title>
        <c:numFmt formatCode="General" sourceLinked="1"/>
        <c:majorTickMark val="none"/>
        <c:minorTickMark val="none"/>
        <c:tickLblPos val="nextTo"/>
        <c:crossAx val="284004896"/>
        <c:crossesAt val="-1000"/>
        <c:crossBetween val="midCat"/>
      </c:valAx>
    </c:plotArea>
    <c:legend>
      <c:legendPos val="r"/>
      <c:layout>
        <c:manualLayout>
          <c:xMode val="edge"/>
          <c:yMode val="edge"/>
          <c:x val="0.78562135416666645"/>
          <c:y val="0.20011126497523421"/>
          <c:w val="0.21217378472222223"/>
          <c:h val="0.65119911602500935"/>
        </c:manualLayout>
      </c:layout>
      <c:overlay val="0"/>
      <c:txPr>
        <a:bodyPr/>
        <a:lstStyle/>
        <a:p>
          <a:pPr>
            <a:defRPr sz="1000"/>
          </a:pPr>
          <a:endParaRPr lang="zh-CN"/>
        </a:p>
      </c:txPr>
    </c:legend>
    <c:plotVisOnly val="1"/>
    <c:dispBlanksAs val="gap"/>
    <c:showDLblsOverMax val="0"/>
  </c:chart>
  <c:spPr>
    <a:ln>
      <a:solidFill>
        <a:sysClr val="windowText" lastClr="000000"/>
      </a:solidFill>
    </a:ln>
  </c:spPr>
  <c:txPr>
    <a:bodyPr/>
    <a:lstStyle/>
    <a:p>
      <a:pPr>
        <a:defRPr sz="105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ltLang="zh-CN" sz="1200" b="1" i="0" baseline="0" dirty="0" smtClean="0">
                <a:effectLst/>
              </a:rPr>
              <a:t>Vertical integral field distribution in x=0 plane</a:t>
            </a:r>
            <a:endParaRPr lang="zh-CN" altLang="zh-CN" sz="1200" dirty="0">
              <a:effectLst/>
            </a:endParaRPr>
          </a:p>
        </c:rich>
      </c:tx>
      <c:layout/>
      <c:overlay val="0"/>
    </c:title>
    <c:autoTitleDeleted val="0"/>
    <c:plotArea>
      <c:layout/>
      <c:scatterChart>
        <c:scatterStyle val="lineMarker"/>
        <c:varyColors val="0"/>
        <c:ser>
          <c:idx val="0"/>
          <c:order val="0"/>
          <c:tx>
            <c:strRef>
              <c:f>垂直场均匀性!$E$6</c:f>
              <c:strCache>
                <c:ptCount val="1"/>
                <c:pt idx="0">
                  <c:v>Y-ERROR</c:v>
                </c:pt>
              </c:strCache>
            </c:strRef>
          </c:tx>
          <c:xVal>
            <c:numRef>
              <c:f>垂直场均匀性!$C$7:$C$22</c:f>
              <c:numCache>
                <c:formatCode>General</c:formatCode>
                <c:ptCount val="16"/>
                <c:pt idx="0">
                  <c:v>1.2</c:v>
                </c:pt>
                <c:pt idx="1">
                  <c:v>1.3</c:v>
                </c:pt>
                <c:pt idx="2">
                  <c:v>1.4</c:v>
                </c:pt>
                <c:pt idx="3">
                  <c:v>1.5</c:v>
                </c:pt>
                <c:pt idx="4">
                  <c:v>1.6</c:v>
                </c:pt>
                <c:pt idx="5">
                  <c:v>1.7</c:v>
                </c:pt>
                <c:pt idx="6">
                  <c:v>1.8</c:v>
                </c:pt>
                <c:pt idx="7">
                  <c:v>1.9</c:v>
                </c:pt>
                <c:pt idx="8">
                  <c:v>2</c:v>
                </c:pt>
                <c:pt idx="9">
                  <c:v>2.1</c:v>
                </c:pt>
                <c:pt idx="10">
                  <c:v>2.2000000000000002</c:v>
                </c:pt>
                <c:pt idx="11">
                  <c:v>2.4</c:v>
                </c:pt>
                <c:pt idx="12">
                  <c:v>2.7</c:v>
                </c:pt>
                <c:pt idx="13">
                  <c:v>3.2</c:v>
                </c:pt>
                <c:pt idx="14">
                  <c:v>3.6</c:v>
                </c:pt>
                <c:pt idx="15">
                  <c:v>4</c:v>
                </c:pt>
              </c:numCache>
            </c:numRef>
          </c:xVal>
          <c:yVal>
            <c:numRef>
              <c:f>垂直场均匀性!$E$7:$E$22</c:f>
              <c:numCache>
                <c:formatCode>0.00E+00</c:formatCode>
                <c:ptCount val="16"/>
                <c:pt idx="0">
                  <c:v>0</c:v>
                </c:pt>
                <c:pt idx="1">
                  <c:v>-4.7456014694136073E-5</c:v>
                </c:pt>
                <c:pt idx="2">
                  <c:v>8.24643125285629E-5</c:v>
                </c:pt>
                <c:pt idx="3">
                  <c:v>-2.2230244813847833E-6</c:v>
                </c:pt>
                <c:pt idx="4">
                  <c:v>5.3002047243788653E-5</c:v>
                </c:pt>
                <c:pt idx="5">
                  <c:v>8.3224193481834519E-5</c:v>
                </c:pt>
                <c:pt idx="6">
                  <c:v>1.0219089459528874E-5</c:v>
                </c:pt>
                <c:pt idx="7">
                  <c:v>3.1426902637576859E-5</c:v>
                </c:pt>
                <c:pt idx="8">
                  <c:v>4.0022231004632758E-5</c:v>
                </c:pt>
                <c:pt idx="9">
                  <c:v>4.5866678170192188E-5</c:v>
                </c:pt>
                <c:pt idx="10">
                  <c:v>8.7805178971889219E-5</c:v>
                </c:pt>
                <c:pt idx="11">
                  <c:v>1.1158778791142687E-4</c:v>
                </c:pt>
                <c:pt idx="12">
                  <c:v>1.1924642942306996E-4</c:v>
                </c:pt>
                <c:pt idx="13">
                  <c:v>2.1297174472501013E-4</c:v>
                </c:pt>
                <c:pt idx="14">
                  <c:v>2.7062658886101154E-4</c:v>
                </c:pt>
                <c:pt idx="15">
                  <c:v>3.3760798995263741E-4</c:v>
                </c:pt>
              </c:numCache>
            </c:numRef>
          </c:yVal>
          <c:smooth val="0"/>
          <c:extLst xmlns:c16r2="http://schemas.microsoft.com/office/drawing/2015/06/chart">
            <c:ext xmlns:c16="http://schemas.microsoft.com/office/drawing/2014/chart" uri="{C3380CC4-5D6E-409C-BE32-E72D297353CC}">
              <c16:uniqueId val="{00000000-FE10-4EFA-A9AB-4AB86523FB42}"/>
            </c:ext>
          </c:extLst>
        </c:ser>
        <c:dLbls>
          <c:showLegendKey val="0"/>
          <c:showVal val="0"/>
          <c:showCatName val="0"/>
          <c:showSerName val="0"/>
          <c:showPercent val="0"/>
          <c:showBubbleSize val="0"/>
        </c:dLbls>
        <c:axId val="220535488"/>
        <c:axId val="222964688"/>
      </c:scatterChart>
      <c:valAx>
        <c:axId val="220535488"/>
        <c:scaling>
          <c:orientation val="minMax"/>
          <c:min val="1"/>
        </c:scaling>
        <c:delete val="0"/>
        <c:axPos val="b"/>
        <c:majorGridlines/>
        <c:title>
          <c:tx>
            <c:rich>
              <a:bodyPr/>
              <a:lstStyle/>
              <a:p>
                <a:pPr>
                  <a:defRPr/>
                </a:pPr>
                <a:r>
                  <a:rPr lang="en-US"/>
                  <a:t>Y/mm</a:t>
                </a:r>
                <a:endParaRPr lang="zh-CN"/>
              </a:p>
            </c:rich>
          </c:tx>
          <c:layout/>
          <c:overlay val="0"/>
        </c:title>
        <c:numFmt formatCode="General" sourceLinked="1"/>
        <c:majorTickMark val="none"/>
        <c:minorTickMark val="none"/>
        <c:tickLblPos val="nextTo"/>
        <c:crossAx val="222964688"/>
        <c:crossesAt val="-1.0000000000000003E-4"/>
        <c:crossBetween val="midCat"/>
      </c:valAx>
      <c:valAx>
        <c:axId val="222964688"/>
        <c:scaling>
          <c:orientation val="minMax"/>
        </c:scaling>
        <c:delete val="0"/>
        <c:axPos val="l"/>
        <c:majorGridlines/>
        <c:title>
          <c:tx>
            <c:rich>
              <a:bodyPr/>
              <a:lstStyle/>
              <a:p>
                <a:pPr>
                  <a:defRPr/>
                </a:pPr>
                <a:r>
                  <a:rPr lang="en-US"/>
                  <a:t>BL/B0L-1</a:t>
                </a:r>
                <a:endParaRPr lang="zh-CN"/>
              </a:p>
            </c:rich>
          </c:tx>
          <c:layout/>
          <c:overlay val="0"/>
        </c:title>
        <c:numFmt formatCode="0.0E+00" sourceLinked="0"/>
        <c:majorTickMark val="none"/>
        <c:minorTickMark val="none"/>
        <c:tickLblPos val="nextTo"/>
        <c:crossAx val="220535488"/>
        <c:crosses val="autoZero"/>
        <c:crossBetween val="midCat"/>
      </c:valAx>
    </c:plotArea>
    <c:plotVisOnly val="1"/>
    <c:dispBlanksAs val="gap"/>
    <c:showDLblsOverMax val="0"/>
  </c:chart>
  <c:spPr>
    <a:ln>
      <a:solidFill>
        <a:sysClr val="windowText" lastClr="000000"/>
      </a:solidFill>
    </a:ln>
  </c:spPr>
  <c:txPr>
    <a:bodyPr/>
    <a:lstStyle/>
    <a:p>
      <a:pPr>
        <a:defRPr sz="105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ltLang="zh-CN" sz="1200" b="1" i="0" baseline="0" dirty="0" smtClean="0">
                <a:effectLst/>
              </a:rPr>
              <a:t>Field  in different y position</a:t>
            </a:r>
            <a:endParaRPr lang="zh-CN" altLang="zh-CN" sz="1200" dirty="0">
              <a:effectLst/>
            </a:endParaRPr>
          </a:p>
        </c:rich>
      </c:tx>
      <c:layout/>
      <c:overlay val="0"/>
    </c:title>
    <c:autoTitleDeleted val="0"/>
    <c:plotArea>
      <c:layout>
        <c:manualLayout>
          <c:layoutTarget val="inner"/>
          <c:xMode val="edge"/>
          <c:yMode val="edge"/>
          <c:x val="0.13383518518518517"/>
          <c:y val="0.16910605636725706"/>
          <c:w val="0.71968842592592597"/>
          <c:h val="0.65929916666666666"/>
        </c:manualLayout>
      </c:layout>
      <c:scatterChart>
        <c:scatterStyle val="smoothMarker"/>
        <c:varyColors val="0"/>
        <c:ser>
          <c:idx val="0"/>
          <c:order val="0"/>
          <c:tx>
            <c:strRef>
              <c:f>垂直场均匀性!$E$28</c:f>
              <c:strCache>
                <c:ptCount val="1"/>
                <c:pt idx="0">
                  <c:v>Y=1.2</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垂直场均匀性!$E$29:$E$737</c:f>
              <c:numCache>
                <c:formatCode>General</c:formatCode>
                <c:ptCount val="709"/>
                <c:pt idx="0">
                  <c:v>-0.65</c:v>
                </c:pt>
                <c:pt idx="1">
                  <c:v>-0.66</c:v>
                </c:pt>
                <c:pt idx="2">
                  <c:v>-0.66</c:v>
                </c:pt>
                <c:pt idx="3">
                  <c:v>-0.7</c:v>
                </c:pt>
                <c:pt idx="4">
                  <c:v>-0.69</c:v>
                </c:pt>
                <c:pt idx="5">
                  <c:v>-0.74</c:v>
                </c:pt>
                <c:pt idx="6">
                  <c:v>-0.74</c:v>
                </c:pt>
                <c:pt idx="7">
                  <c:v>-0.8</c:v>
                </c:pt>
                <c:pt idx="8">
                  <c:v>-0.86</c:v>
                </c:pt>
                <c:pt idx="9">
                  <c:v>-0.95</c:v>
                </c:pt>
                <c:pt idx="10">
                  <c:v>-0.9</c:v>
                </c:pt>
                <c:pt idx="11">
                  <c:v>-0.96</c:v>
                </c:pt>
                <c:pt idx="12">
                  <c:v>-1.07</c:v>
                </c:pt>
                <c:pt idx="13">
                  <c:v>-1.08</c:v>
                </c:pt>
                <c:pt idx="14">
                  <c:v>-1.1200000000000001</c:v>
                </c:pt>
                <c:pt idx="15">
                  <c:v>-1.1599999999999999</c:v>
                </c:pt>
                <c:pt idx="16">
                  <c:v>-1.2</c:v>
                </c:pt>
                <c:pt idx="17">
                  <c:v>-1.25</c:v>
                </c:pt>
                <c:pt idx="18">
                  <c:v>-1.27</c:v>
                </c:pt>
                <c:pt idx="19">
                  <c:v>-1.29</c:v>
                </c:pt>
                <c:pt idx="20">
                  <c:v>-1.3</c:v>
                </c:pt>
                <c:pt idx="21">
                  <c:v>-1.41</c:v>
                </c:pt>
                <c:pt idx="22">
                  <c:v>-1.42</c:v>
                </c:pt>
                <c:pt idx="23">
                  <c:v>-1.5</c:v>
                </c:pt>
                <c:pt idx="24">
                  <c:v>-1.51</c:v>
                </c:pt>
                <c:pt idx="25">
                  <c:v>-1.64</c:v>
                </c:pt>
                <c:pt idx="26">
                  <c:v>-1.69</c:v>
                </c:pt>
                <c:pt idx="27">
                  <c:v>-1.71</c:v>
                </c:pt>
                <c:pt idx="28">
                  <c:v>-1.86</c:v>
                </c:pt>
                <c:pt idx="29">
                  <c:v>-1.91</c:v>
                </c:pt>
                <c:pt idx="30">
                  <c:v>-1.99</c:v>
                </c:pt>
                <c:pt idx="31">
                  <c:v>-2.0299999999999998</c:v>
                </c:pt>
                <c:pt idx="32">
                  <c:v>-2.16</c:v>
                </c:pt>
                <c:pt idx="33">
                  <c:v>-2.2000000000000002</c:v>
                </c:pt>
                <c:pt idx="34">
                  <c:v>-2.2999999999999998</c:v>
                </c:pt>
                <c:pt idx="35">
                  <c:v>-2.36</c:v>
                </c:pt>
                <c:pt idx="36">
                  <c:v>-2.42</c:v>
                </c:pt>
                <c:pt idx="37">
                  <c:v>-2.57</c:v>
                </c:pt>
                <c:pt idx="38">
                  <c:v>-2.73</c:v>
                </c:pt>
                <c:pt idx="39">
                  <c:v>-2.78</c:v>
                </c:pt>
                <c:pt idx="40">
                  <c:v>-2.86</c:v>
                </c:pt>
                <c:pt idx="41">
                  <c:v>-3.01</c:v>
                </c:pt>
                <c:pt idx="42">
                  <c:v>-3.13</c:v>
                </c:pt>
                <c:pt idx="43">
                  <c:v>-3.21</c:v>
                </c:pt>
                <c:pt idx="44">
                  <c:v>-3.31</c:v>
                </c:pt>
                <c:pt idx="45">
                  <c:v>-3.46</c:v>
                </c:pt>
                <c:pt idx="46">
                  <c:v>-3.6</c:v>
                </c:pt>
                <c:pt idx="47">
                  <c:v>-3.75</c:v>
                </c:pt>
                <c:pt idx="48">
                  <c:v>-3.84</c:v>
                </c:pt>
                <c:pt idx="49">
                  <c:v>-4</c:v>
                </c:pt>
                <c:pt idx="50">
                  <c:v>-4.25</c:v>
                </c:pt>
                <c:pt idx="51">
                  <c:v>-4.3499999999999996</c:v>
                </c:pt>
                <c:pt idx="52">
                  <c:v>-4.45</c:v>
                </c:pt>
                <c:pt idx="53">
                  <c:v>-4.62</c:v>
                </c:pt>
                <c:pt idx="54">
                  <c:v>-4.78</c:v>
                </c:pt>
                <c:pt idx="55">
                  <c:v>-4.88</c:v>
                </c:pt>
                <c:pt idx="56">
                  <c:v>-5.17</c:v>
                </c:pt>
                <c:pt idx="57">
                  <c:v>-5.28</c:v>
                </c:pt>
                <c:pt idx="58">
                  <c:v>-5.42</c:v>
                </c:pt>
                <c:pt idx="59">
                  <c:v>-5.72</c:v>
                </c:pt>
                <c:pt idx="60">
                  <c:v>-5.88</c:v>
                </c:pt>
                <c:pt idx="61">
                  <c:v>-6.2</c:v>
                </c:pt>
                <c:pt idx="62">
                  <c:v>-6.41</c:v>
                </c:pt>
                <c:pt idx="63">
                  <c:v>-6.63</c:v>
                </c:pt>
                <c:pt idx="64">
                  <c:v>-6.96</c:v>
                </c:pt>
                <c:pt idx="65">
                  <c:v>-7.23</c:v>
                </c:pt>
                <c:pt idx="66">
                  <c:v>-7.54</c:v>
                </c:pt>
                <c:pt idx="67">
                  <c:v>-7.82</c:v>
                </c:pt>
                <c:pt idx="68">
                  <c:v>-8.17</c:v>
                </c:pt>
                <c:pt idx="69">
                  <c:v>-8.44</c:v>
                </c:pt>
                <c:pt idx="70">
                  <c:v>-8.82</c:v>
                </c:pt>
                <c:pt idx="71">
                  <c:v>-9.1999999999999993</c:v>
                </c:pt>
                <c:pt idx="72">
                  <c:v>-9.66</c:v>
                </c:pt>
                <c:pt idx="73">
                  <c:v>-10.01</c:v>
                </c:pt>
                <c:pt idx="74">
                  <c:v>-10.53</c:v>
                </c:pt>
                <c:pt idx="75">
                  <c:v>-11.05</c:v>
                </c:pt>
                <c:pt idx="76">
                  <c:v>-11.62</c:v>
                </c:pt>
                <c:pt idx="77">
                  <c:v>-12.12</c:v>
                </c:pt>
                <c:pt idx="78">
                  <c:v>-12.72</c:v>
                </c:pt>
                <c:pt idx="79">
                  <c:v>-13.18</c:v>
                </c:pt>
                <c:pt idx="80">
                  <c:v>-13.8</c:v>
                </c:pt>
                <c:pt idx="81">
                  <c:v>-15.8</c:v>
                </c:pt>
                <c:pt idx="82">
                  <c:v>-15.56</c:v>
                </c:pt>
                <c:pt idx="83">
                  <c:v>-16.399999999999999</c:v>
                </c:pt>
                <c:pt idx="84">
                  <c:v>-16.95</c:v>
                </c:pt>
                <c:pt idx="85">
                  <c:v>-18.72</c:v>
                </c:pt>
                <c:pt idx="86">
                  <c:v>-19.03</c:v>
                </c:pt>
                <c:pt idx="87">
                  <c:v>-20.399999999999999</c:v>
                </c:pt>
                <c:pt idx="88">
                  <c:v>-22.37</c:v>
                </c:pt>
                <c:pt idx="89">
                  <c:v>-23.65</c:v>
                </c:pt>
                <c:pt idx="90">
                  <c:v>-25.05</c:v>
                </c:pt>
                <c:pt idx="91">
                  <c:v>-26.38</c:v>
                </c:pt>
                <c:pt idx="92">
                  <c:v>-28.32</c:v>
                </c:pt>
                <c:pt idx="93">
                  <c:v>-29.84</c:v>
                </c:pt>
                <c:pt idx="94">
                  <c:v>-31.92</c:v>
                </c:pt>
                <c:pt idx="95">
                  <c:v>-34.520000000000003</c:v>
                </c:pt>
                <c:pt idx="96">
                  <c:v>-36.74</c:v>
                </c:pt>
                <c:pt idx="97">
                  <c:v>-38.799999999999997</c:v>
                </c:pt>
                <c:pt idx="98">
                  <c:v>-41.65</c:v>
                </c:pt>
                <c:pt idx="99">
                  <c:v>-44.4</c:v>
                </c:pt>
                <c:pt idx="100">
                  <c:v>-46.35</c:v>
                </c:pt>
                <c:pt idx="101">
                  <c:v>-48.3</c:v>
                </c:pt>
                <c:pt idx="102">
                  <c:v>-50.14</c:v>
                </c:pt>
                <c:pt idx="103">
                  <c:v>-51.06</c:v>
                </c:pt>
                <c:pt idx="104">
                  <c:v>-51.12</c:v>
                </c:pt>
                <c:pt idx="105">
                  <c:v>-48.55</c:v>
                </c:pt>
                <c:pt idx="106">
                  <c:v>-43.59</c:v>
                </c:pt>
                <c:pt idx="107">
                  <c:v>-35.24</c:v>
                </c:pt>
                <c:pt idx="108">
                  <c:v>-22.65</c:v>
                </c:pt>
                <c:pt idx="109">
                  <c:v>-4.42</c:v>
                </c:pt>
                <c:pt idx="110">
                  <c:v>20.58</c:v>
                </c:pt>
                <c:pt idx="111">
                  <c:v>54.62</c:v>
                </c:pt>
                <c:pt idx="112">
                  <c:v>98.37</c:v>
                </c:pt>
                <c:pt idx="113">
                  <c:v>152.91999999999999</c:v>
                </c:pt>
                <c:pt idx="114">
                  <c:v>221.85</c:v>
                </c:pt>
                <c:pt idx="115">
                  <c:v>305.62</c:v>
                </c:pt>
                <c:pt idx="116">
                  <c:v>408.27</c:v>
                </c:pt>
                <c:pt idx="117">
                  <c:v>532.23</c:v>
                </c:pt>
                <c:pt idx="118">
                  <c:v>686</c:v>
                </c:pt>
                <c:pt idx="119">
                  <c:v>877.59</c:v>
                </c:pt>
                <c:pt idx="120">
                  <c:v>1123.1099999999999</c:v>
                </c:pt>
                <c:pt idx="121">
                  <c:v>1451.62</c:v>
                </c:pt>
                <c:pt idx="122">
                  <c:v>1902.04</c:v>
                </c:pt>
                <c:pt idx="123">
                  <c:v>2558.38</c:v>
                </c:pt>
                <c:pt idx="124">
                  <c:v>3680.95</c:v>
                </c:pt>
                <c:pt idx="125">
                  <c:v>7670.8050000000003</c:v>
                </c:pt>
                <c:pt idx="126">
                  <c:v>8987.02</c:v>
                </c:pt>
                <c:pt idx="127">
                  <c:v>9361.1299999999992</c:v>
                </c:pt>
                <c:pt idx="128">
                  <c:v>9720.4500000000007</c:v>
                </c:pt>
                <c:pt idx="129">
                  <c:v>9914.5</c:v>
                </c:pt>
                <c:pt idx="130">
                  <c:v>9993.74</c:v>
                </c:pt>
                <c:pt idx="131">
                  <c:v>10024.209999999999</c:v>
                </c:pt>
                <c:pt idx="132">
                  <c:v>10036.049999999999</c:v>
                </c:pt>
                <c:pt idx="133">
                  <c:v>10041.98</c:v>
                </c:pt>
                <c:pt idx="134">
                  <c:v>10044.57</c:v>
                </c:pt>
                <c:pt idx="135">
                  <c:v>10047.51</c:v>
                </c:pt>
                <c:pt idx="136">
                  <c:v>10050.52</c:v>
                </c:pt>
                <c:pt idx="137">
                  <c:v>10053.5</c:v>
                </c:pt>
                <c:pt idx="138">
                  <c:v>10054.32</c:v>
                </c:pt>
                <c:pt idx="139">
                  <c:v>10053.17</c:v>
                </c:pt>
                <c:pt idx="140">
                  <c:v>10050.370000000001</c:v>
                </c:pt>
                <c:pt idx="141">
                  <c:v>10047.5</c:v>
                </c:pt>
                <c:pt idx="142">
                  <c:v>10044.969999999999</c:v>
                </c:pt>
                <c:pt idx="143">
                  <c:v>10044.81</c:v>
                </c:pt>
                <c:pt idx="144">
                  <c:v>10048.120000000001</c:v>
                </c:pt>
                <c:pt idx="145">
                  <c:v>10049.48</c:v>
                </c:pt>
                <c:pt idx="146">
                  <c:v>10050.36</c:v>
                </c:pt>
                <c:pt idx="147">
                  <c:v>10051.08</c:v>
                </c:pt>
                <c:pt idx="148">
                  <c:v>10050.98</c:v>
                </c:pt>
                <c:pt idx="149">
                  <c:v>10050.57</c:v>
                </c:pt>
                <c:pt idx="150">
                  <c:v>10050.4</c:v>
                </c:pt>
                <c:pt idx="151">
                  <c:v>10050.81</c:v>
                </c:pt>
                <c:pt idx="152">
                  <c:v>10051.14</c:v>
                </c:pt>
                <c:pt idx="153">
                  <c:v>10051.049999999999</c:v>
                </c:pt>
                <c:pt idx="154">
                  <c:v>10050.459999999999</c:v>
                </c:pt>
                <c:pt idx="155">
                  <c:v>10053.83</c:v>
                </c:pt>
                <c:pt idx="156">
                  <c:v>10059.84</c:v>
                </c:pt>
                <c:pt idx="157">
                  <c:v>10064.030000000001</c:v>
                </c:pt>
                <c:pt idx="158">
                  <c:v>10066.799999999999</c:v>
                </c:pt>
                <c:pt idx="159">
                  <c:v>10071.84</c:v>
                </c:pt>
                <c:pt idx="160">
                  <c:v>10075.26</c:v>
                </c:pt>
                <c:pt idx="161">
                  <c:v>10076.5</c:v>
                </c:pt>
                <c:pt idx="162">
                  <c:v>10075.58</c:v>
                </c:pt>
                <c:pt idx="163">
                  <c:v>10075.4</c:v>
                </c:pt>
                <c:pt idx="164">
                  <c:v>10077.39</c:v>
                </c:pt>
                <c:pt idx="165">
                  <c:v>10081.39</c:v>
                </c:pt>
                <c:pt idx="166">
                  <c:v>10086.5</c:v>
                </c:pt>
                <c:pt idx="167">
                  <c:v>10091.700000000001</c:v>
                </c:pt>
                <c:pt idx="168">
                  <c:v>10093.69</c:v>
                </c:pt>
                <c:pt idx="169">
                  <c:v>10096.06</c:v>
                </c:pt>
                <c:pt idx="170">
                  <c:v>10098.19</c:v>
                </c:pt>
                <c:pt idx="171">
                  <c:v>10101.66</c:v>
                </c:pt>
                <c:pt idx="172">
                  <c:v>10107.52</c:v>
                </c:pt>
                <c:pt idx="173">
                  <c:v>10114.73</c:v>
                </c:pt>
                <c:pt idx="174">
                  <c:v>10120.709999999999</c:v>
                </c:pt>
                <c:pt idx="175">
                  <c:v>10125.86</c:v>
                </c:pt>
                <c:pt idx="176">
                  <c:v>10131.629999999999</c:v>
                </c:pt>
                <c:pt idx="177">
                  <c:v>10140.77</c:v>
                </c:pt>
                <c:pt idx="178">
                  <c:v>10152.09</c:v>
                </c:pt>
                <c:pt idx="179">
                  <c:v>10165.23</c:v>
                </c:pt>
                <c:pt idx="180">
                  <c:v>10178.540000000001</c:v>
                </c:pt>
                <c:pt idx="181">
                  <c:v>10200.969999999999</c:v>
                </c:pt>
                <c:pt idx="182">
                  <c:v>10241.51</c:v>
                </c:pt>
                <c:pt idx="183">
                  <c:v>10122.1</c:v>
                </c:pt>
                <c:pt idx="184">
                  <c:v>10088.82</c:v>
                </c:pt>
                <c:pt idx="185">
                  <c:v>10104.52</c:v>
                </c:pt>
                <c:pt idx="186">
                  <c:v>10108.83</c:v>
                </c:pt>
                <c:pt idx="187">
                  <c:v>10105.64</c:v>
                </c:pt>
                <c:pt idx="188">
                  <c:v>10106.049999999999</c:v>
                </c:pt>
                <c:pt idx="189">
                  <c:v>10110.790000000001</c:v>
                </c:pt>
                <c:pt idx="190">
                  <c:v>10117.280000000001</c:v>
                </c:pt>
                <c:pt idx="191">
                  <c:v>10117.799999999999</c:v>
                </c:pt>
                <c:pt idx="192">
                  <c:v>10118.18</c:v>
                </c:pt>
                <c:pt idx="193">
                  <c:v>10120.66</c:v>
                </c:pt>
                <c:pt idx="194">
                  <c:v>10128.459999999999</c:v>
                </c:pt>
                <c:pt idx="195">
                  <c:v>10129.61</c:v>
                </c:pt>
                <c:pt idx="196">
                  <c:v>10130.86</c:v>
                </c:pt>
                <c:pt idx="197">
                  <c:v>10133.1</c:v>
                </c:pt>
                <c:pt idx="198">
                  <c:v>10138.57</c:v>
                </c:pt>
                <c:pt idx="199">
                  <c:v>10142.280000000001</c:v>
                </c:pt>
                <c:pt idx="200">
                  <c:v>10147.280000000001</c:v>
                </c:pt>
                <c:pt idx="201">
                  <c:v>10149.290000000001</c:v>
                </c:pt>
                <c:pt idx="202">
                  <c:v>10146.51</c:v>
                </c:pt>
                <c:pt idx="203">
                  <c:v>10143.74</c:v>
                </c:pt>
                <c:pt idx="204">
                  <c:v>10143.98</c:v>
                </c:pt>
                <c:pt idx="205">
                  <c:v>10142.98</c:v>
                </c:pt>
                <c:pt idx="206">
                  <c:v>10139.36</c:v>
                </c:pt>
                <c:pt idx="207">
                  <c:v>10130.99</c:v>
                </c:pt>
                <c:pt idx="208">
                  <c:v>10127.09</c:v>
                </c:pt>
                <c:pt idx="209">
                  <c:v>10128.209999999999</c:v>
                </c:pt>
                <c:pt idx="210">
                  <c:v>10130.81</c:v>
                </c:pt>
                <c:pt idx="211">
                  <c:v>10130.93</c:v>
                </c:pt>
                <c:pt idx="212">
                  <c:v>10129.36</c:v>
                </c:pt>
                <c:pt idx="213">
                  <c:v>10127.549999999999</c:v>
                </c:pt>
                <c:pt idx="214">
                  <c:v>10127.59</c:v>
                </c:pt>
                <c:pt idx="215">
                  <c:v>10130.11</c:v>
                </c:pt>
                <c:pt idx="216">
                  <c:v>10133.01</c:v>
                </c:pt>
                <c:pt idx="217">
                  <c:v>10137.459999999999</c:v>
                </c:pt>
                <c:pt idx="218">
                  <c:v>10138.780000000001</c:v>
                </c:pt>
                <c:pt idx="219">
                  <c:v>10144.48</c:v>
                </c:pt>
                <c:pt idx="220">
                  <c:v>10143.48</c:v>
                </c:pt>
                <c:pt idx="221">
                  <c:v>10143.23</c:v>
                </c:pt>
                <c:pt idx="222">
                  <c:v>10143.43</c:v>
                </c:pt>
                <c:pt idx="223">
                  <c:v>10148.82</c:v>
                </c:pt>
                <c:pt idx="224">
                  <c:v>10154.48</c:v>
                </c:pt>
                <c:pt idx="225">
                  <c:v>10158.85</c:v>
                </c:pt>
                <c:pt idx="226">
                  <c:v>10162.549999999999</c:v>
                </c:pt>
                <c:pt idx="227">
                  <c:v>10171.51</c:v>
                </c:pt>
                <c:pt idx="228">
                  <c:v>10175.52</c:v>
                </c:pt>
                <c:pt idx="229">
                  <c:v>10181.11</c:v>
                </c:pt>
                <c:pt idx="230">
                  <c:v>10181.92</c:v>
                </c:pt>
                <c:pt idx="231">
                  <c:v>10184.57</c:v>
                </c:pt>
                <c:pt idx="232">
                  <c:v>10187.01</c:v>
                </c:pt>
                <c:pt idx="233">
                  <c:v>10190.379999999999</c:v>
                </c:pt>
                <c:pt idx="234">
                  <c:v>10198.84</c:v>
                </c:pt>
                <c:pt idx="235">
                  <c:v>10205.17</c:v>
                </c:pt>
                <c:pt idx="236">
                  <c:v>10211.77</c:v>
                </c:pt>
                <c:pt idx="237">
                  <c:v>10216.23</c:v>
                </c:pt>
                <c:pt idx="238">
                  <c:v>10221.56</c:v>
                </c:pt>
                <c:pt idx="239">
                  <c:v>10235.85</c:v>
                </c:pt>
                <c:pt idx="240">
                  <c:v>10245.549999999999</c:v>
                </c:pt>
                <c:pt idx="241">
                  <c:v>10221.799999999999</c:v>
                </c:pt>
                <c:pt idx="242">
                  <c:v>10213.77</c:v>
                </c:pt>
                <c:pt idx="243">
                  <c:v>10207.56</c:v>
                </c:pt>
                <c:pt idx="244">
                  <c:v>10203.93</c:v>
                </c:pt>
                <c:pt idx="245">
                  <c:v>10200.67</c:v>
                </c:pt>
                <c:pt idx="246">
                  <c:v>10198.620000000001</c:v>
                </c:pt>
                <c:pt idx="247">
                  <c:v>10195.44</c:v>
                </c:pt>
                <c:pt idx="248">
                  <c:v>10192.43</c:v>
                </c:pt>
                <c:pt idx="249">
                  <c:v>10191.34</c:v>
                </c:pt>
                <c:pt idx="250">
                  <c:v>10190.16</c:v>
                </c:pt>
                <c:pt idx="251">
                  <c:v>10190.280000000001</c:v>
                </c:pt>
                <c:pt idx="252">
                  <c:v>10190.65</c:v>
                </c:pt>
                <c:pt idx="253">
                  <c:v>10190.879999999999</c:v>
                </c:pt>
                <c:pt idx="254">
                  <c:v>10190.5</c:v>
                </c:pt>
                <c:pt idx="255">
                  <c:v>10188.950000000001</c:v>
                </c:pt>
                <c:pt idx="256">
                  <c:v>10186.64</c:v>
                </c:pt>
                <c:pt idx="257">
                  <c:v>10185.49</c:v>
                </c:pt>
                <c:pt idx="258">
                  <c:v>10184.32</c:v>
                </c:pt>
                <c:pt idx="259">
                  <c:v>10181.94</c:v>
                </c:pt>
                <c:pt idx="260">
                  <c:v>10179.15</c:v>
                </c:pt>
                <c:pt idx="261">
                  <c:v>10178.58</c:v>
                </c:pt>
                <c:pt idx="262">
                  <c:v>10176.280000000001</c:v>
                </c:pt>
                <c:pt idx="263">
                  <c:v>10173.33</c:v>
                </c:pt>
                <c:pt idx="264">
                  <c:v>10169.64</c:v>
                </c:pt>
                <c:pt idx="265">
                  <c:v>10167.16</c:v>
                </c:pt>
                <c:pt idx="266">
                  <c:v>10166.75</c:v>
                </c:pt>
                <c:pt idx="267">
                  <c:v>10166.379999999999</c:v>
                </c:pt>
                <c:pt idx="268">
                  <c:v>10162.23</c:v>
                </c:pt>
                <c:pt idx="269">
                  <c:v>10159.299999999999</c:v>
                </c:pt>
                <c:pt idx="270">
                  <c:v>10157.01</c:v>
                </c:pt>
                <c:pt idx="271">
                  <c:v>10156.27</c:v>
                </c:pt>
                <c:pt idx="272">
                  <c:v>10155.98</c:v>
                </c:pt>
                <c:pt idx="273">
                  <c:v>10156.25</c:v>
                </c:pt>
                <c:pt idx="274">
                  <c:v>10158.24</c:v>
                </c:pt>
                <c:pt idx="275">
                  <c:v>10161.370000000001</c:v>
                </c:pt>
                <c:pt idx="276">
                  <c:v>10167.049999999999</c:v>
                </c:pt>
                <c:pt idx="277">
                  <c:v>10169.15</c:v>
                </c:pt>
                <c:pt idx="278">
                  <c:v>10170.209999999999</c:v>
                </c:pt>
                <c:pt idx="279">
                  <c:v>10171.36</c:v>
                </c:pt>
                <c:pt idx="280">
                  <c:v>10174.790000000001</c:v>
                </c:pt>
                <c:pt idx="281">
                  <c:v>10178.23</c:v>
                </c:pt>
                <c:pt idx="282">
                  <c:v>10180.73</c:v>
                </c:pt>
                <c:pt idx="283">
                  <c:v>10183.870000000001</c:v>
                </c:pt>
                <c:pt idx="284">
                  <c:v>10187.969999999999</c:v>
                </c:pt>
                <c:pt idx="285">
                  <c:v>10192.700000000001</c:v>
                </c:pt>
                <c:pt idx="286">
                  <c:v>10196.07</c:v>
                </c:pt>
                <c:pt idx="287">
                  <c:v>10198.35</c:v>
                </c:pt>
                <c:pt idx="288">
                  <c:v>10198.57</c:v>
                </c:pt>
                <c:pt idx="289">
                  <c:v>10202.94</c:v>
                </c:pt>
                <c:pt idx="290">
                  <c:v>10207.870000000001</c:v>
                </c:pt>
                <c:pt idx="291">
                  <c:v>10211.370000000001</c:v>
                </c:pt>
                <c:pt idx="292">
                  <c:v>10214.69</c:v>
                </c:pt>
                <c:pt idx="293">
                  <c:v>10220.1</c:v>
                </c:pt>
                <c:pt idx="294">
                  <c:v>10223.44</c:v>
                </c:pt>
                <c:pt idx="295">
                  <c:v>10227.26</c:v>
                </c:pt>
                <c:pt idx="296">
                  <c:v>10237.049999999999</c:v>
                </c:pt>
                <c:pt idx="297">
                  <c:v>10258.92</c:v>
                </c:pt>
                <c:pt idx="298">
                  <c:v>10201</c:v>
                </c:pt>
                <c:pt idx="299">
                  <c:v>10204.09</c:v>
                </c:pt>
                <c:pt idx="300">
                  <c:v>10201.49</c:v>
                </c:pt>
                <c:pt idx="301">
                  <c:v>10198.08</c:v>
                </c:pt>
                <c:pt idx="302">
                  <c:v>10195.49</c:v>
                </c:pt>
                <c:pt idx="303">
                  <c:v>10193.219999999999</c:v>
                </c:pt>
                <c:pt idx="304">
                  <c:v>10191.91</c:v>
                </c:pt>
                <c:pt idx="305">
                  <c:v>10191.52</c:v>
                </c:pt>
                <c:pt idx="306">
                  <c:v>10189.67</c:v>
                </c:pt>
                <c:pt idx="307">
                  <c:v>10189.709999999999</c:v>
                </c:pt>
                <c:pt idx="308">
                  <c:v>10190.99</c:v>
                </c:pt>
                <c:pt idx="309">
                  <c:v>10191.24</c:v>
                </c:pt>
                <c:pt idx="310">
                  <c:v>10192.76</c:v>
                </c:pt>
                <c:pt idx="311">
                  <c:v>10192.299999999999</c:v>
                </c:pt>
                <c:pt idx="312">
                  <c:v>10192.49</c:v>
                </c:pt>
                <c:pt idx="313">
                  <c:v>10192.83</c:v>
                </c:pt>
                <c:pt idx="314">
                  <c:v>10194.32</c:v>
                </c:pt>
                <c:pt idx="315">
                  <c:v>10194.67</c:v>
                </c:pt>
                <c:pt idx="316">
                  <c:v>10195.879999999999</c:v>
                </c:pt>
                <c:pt idx="317">
                  <c:v>10197.209999999999</c:v>
                </c:pt>
                <c:pt idx="318">
                  <c:v>10198.629999999999</c:v>
                </c:pt>
                <c:pt idx="319">
                  <c:v>10200.31</c:v>
                </c:pt>
                <c:pt idx="320">
                  <c:v>10203.14</c:v>
                </c:pt>
                <c:pt idx="321">
                  <c:v>10207.540000000001</c:v>
                </c:pt>
                <c:pt idx="322">
                  <c:v>10209.25</c:v>
                </c:pt>
                <c:pt idx="323">
                  <c:v>10211.870000000001</c:v>
                </c:pt>
                <c:pt idx="324">
                  <c:v>10213.530000000001</c:v>
                </c:pt>
                <c:pt idx="325">
                  <c:v>10215.08</c:v>
                </c:pt>
                <c:pt idx="326">
                  <c:v>10215.84</c:v>
                </c:pt>
                <c:pt idx="327">
                  <c:v>10219.02</c:v>
                </c:pt>
                <c:pt idx="328">
                  <c:v>10219.1</c:v>
                </c:pt>
                <c:pt idx="329">
                  <c:v>10220.73</c:v>
                </c:pt>
                <c:pt idx="330">
                  <c:v>10222.81</c:v>
                </c:pt>
                <c:pt idx="331">
                  <c:v>10223.07</c:v>
                </c:pt>
                <c:pt idx="332">
                  <c:v>10225.58</c:v>
                </c:pt>
                <c:pt idx="333">
                  <c:v>10226.9</c:v>
                </c:pt>
                <c:pt idx="334">
                  <c:v>10228.530000000001</c:v>
                </c:pt>
                <c:pt idx="335">
                  <c:v>10230.799999999999</c:v>
                </c:pt>
                <c:pt idx="336">
                  <c:v>10235.91</c:v>
                </c:pt>
                <c:pt idx="337">
                  <c:v>10241.6</c:v>
                </c:pt>
                <c:pt idx="338">
                  <c:v>10240.799999999999</c:v>
                </c:pt>
                <c:pt idx="339">
                  <c:v>10239.709999999999</c:v>
                </c:pt>
                <c:pt idx="340">
                  <c:v>10241.35</c:v>
                </c:pt>
                <c:pt idx="341">
                  <c:v>10242.73</c:v>
                </c:pt>
                <c:pt idx="342">
                  <c:v>10242.49</c:v>
                </c:pt>
                <c:pt idx="343">
                  <c:v>10243.620000000001</c:v>
                </c:pt>
                <c:pt idx="344">
                  <c:v>10245.84</c:v>
                </c:pt>
                <c:pt idx="345">
                  <c:v>10247.459999999999</c:v>
                </c:pt>
                <c:pt idx="346">
                  <c:v>10248.9</c:v>
                </c:pt>
                <c:pt idx="347">
                  <c:v>10250.1</c:v>
                </c:pt>
                <c:pt idx="348">
                  <c:v>10249.73</c:v>
                </c:pt>
                <c:pt idx="349">
                  <c:v>10248.31</c:v>
                </c:pt>
                <c:pt idx="350">
                  <c:v>10248.42</c:v>
                </c:pt>
                <c:pt idx="351">
                  <c:v>10249.969999999999</c:v>
                </c:pt>
                <c:pt idx="352">
                  <c:v>10255.19</c:v>
                </c:pt>
                <c:pt idx="353">
                  <c:v>10258.209999999999</c:v>
                </c:pt>
                <c:pt idx="354">
                  <c:v>10265.275</c:v>
                </c:pt>
                <c:pt idx="355">
                  <c:v>10234.34</c:v>
                </c:pt>
                <c:pt idx="356">
                  <c:v>10238.32</c:v>
                </c:pt>
                <c:pt idx="357">
                  <c:v>10238.290000000001</c:v>
                </c:pt>
                <c:pt idx="358">
                  <c:v>10239.69</c:v>
                </c:pt>
                <c:pt idx="359">
                  <c:v>10241.93</c:v>
                </c:pt>
                <c:pt idx="360">
                  <c:v>10244.68</c:v>
                </c:pt>
                <c:pt idx="361">
                  <c:v>10245.950000000001</c:v>
                </c:pt>
                <c:pt idx="362">
                  <c:v>10247.1</c:v>
                </c:pt>
                <c:pt idx="363">
                  <c:v>10249.23</c:v>
                </c:pt>
                <c:pt idx="364">
                  <c:v>10255.56</c:v>
                </c:pt>
                <c:pt idx="365">
                  <c:v>10260.030000000001</c:v>
                </c:pt>
                <c:pt idx="366">
                  <c:v>10259.99</c:v>
                </c:pt>
                <c:pt idx="367">
                  <c:v>10260.950000000001</c:v>
                </c:pt>
                <c:pt idx="368">
                  <c:v>10262.65</c:v>
                </c:pt>
                <c:pt idx="369">
                  <c:v>10260.879999999999</c:v>
                </c:pt>
                <c:pt idx="370">
                  <c:v>10260.370000000001</c:v>
                </c:pt>
                <c:pt idx="371">
                  <c:v>10259.07</c:v>
                </c:pt>
                <c:pt idx="372">
                  <c:v>10255.49</c:v>
                </c:pt>
                <c:pt idx="373">
                  <c:v>10251.030000000001</c:v>
                </c:pt>
                <c:pt idx="374">
                  <c:v>10243.540000000001</c:v>
                </c:pt>
                <c:pt idx="375">
                  <c:v>10238.799999999999</c:v>
                </c:pt>
                <c:pt idx="376">
                  <c:v>10237.450000000001</c:v>
                </c:pt>
                <c:pt idx="377">
                  <c:v>10233.39</c:v>
                </c:pt>
                <c:pt idx="378">
                  <c:v>10229.870000000001</c:v>
                </c:pt>
                <c:pt idx="379">
                  <c:v>10229.65</c:v>
                </c:pt>
                <c:pt idx="380">
                  <c:v>10228.31</c:v>
                </c:pt>
                <c:pt idx="381">
                  <c:v>10226.290000000001</c:v>
                </c:pt>
                <c:pt idx="382">
                  <c:v>10225.24</c:v>
                </c:pt>
                <c:pt idx="383">
                  <c:v>10229.120000000001</c:v>
                </c:pt>
                <c:pt idx="384">
                  <c:v>10233.25</c:v>
                </c:pt>
                <c:pt idx="385">
                  <c:v>10239.27</c:v>
                </c:pt>
                <c:pt idx="386">
                  <c:v>10246.629999999999</c:v>
                </c:pt>
                <c:pt idx="387">
                  <c:v>10253.89</c:v>
                </c:pt>
                <c:pt idx="388">
                  <c:v>10260.99</c:v>
                </c:pt>
                <c:pt idx="389">
                  <c:v>10266.969999999999</c:v>
                </c:pt>
                <c:pt idx="390">
                  <c:v>10273.83</c:v>
                </c:pt>
                <c:pt idx="391">
                  <c:v>10280.469999999999</c:v>
                </c:pt>
                <c:pt idx="392">
                  <c:v>10285.65</c:v>
                </c:pt>
                <c:pt idx="393">
                  <c:v>10290.41</c:v>
                </c:pt>
                <c:pt idx="394">
                  <c:v>10293.31</c:v>
                </c:pt>
                <c:pt idx="395">
                  <c:v>10294.65</c:v>
                </c:pt>
                <c:pt idx="396">
                  <c:v>10294.94</c:v>
                </c:pt>
                <c:pt idx="397">
                  <c:v>10294.59</c:v>
                </c:pt>
                <c:pt idx="398">
                  <c:v>10294.64</c:v>
                </c:pt>
                <c:pt idx="399">
                  <c:v>10293.6</c:v>
                </c:pt>
                <c:pt idx="400">
                  <c:v>10293.549999999999</c:v>
                </c:pt>
                <c:pt idx="401">
                  <c:v>10292.33</c:v>
                </c:pt>
                <c:pt idx="402">
                  <c:v>10292.02</c:v>
                </c:pt>
                <c:pt idx="403">
                  <c:v>10291.44</c:v>
                </c:pt>
                <c:pt idx="404">
                  <c:v>10290.32</c:v>
                </c:pt>
                <c:pt idx="405">
                  <c:v>10290.09</c:v>
                </c:pt>
                <c:pt idx="406">
                  <c:v>10289.76</c:v>
                </c:pt>
                <c:pt idx="407">
                  <c:v>10289.43</c:v>
                </c:pt>
                <c:pt idx="408">
                  <c:v>10290.950000000001</c:v>
                </c:pt>
                <c:pt idx="409">
                  <c:v>10291.450000000001</c:v>
                </c:pt>
                <c:pt idx="410">
                  <c:v>10292.15</c:v>
                </c:pt>
                <c:pt idx="411">
                  <c:v>10293.469999999999</c:v>
                </c:pt>
                <c:pt idx="412">
                  <c:v>10299.23</c:v>
                </c:pt>
                <c:pt idx="413">
                  <c:v>10303.33</c:v>
                </c:pt>
                <c:pt idx="414">
                  <c:v>10306.23</c:v>
                </c:pt>
                <c:pt idx="415">
                  <c:v>10306.450000000001</c:v>
                </c:pt>
                <c:pt idx="416">
                  <c:v>10306.42</c:v>
                </c:pt>
                <c:pt idx="417">
                  <c:v>10305.34</c:v>
                </c:pt>
                <c:pt idx="418">
                  <c:v>10304.620000000001</c:v>
                </c:pt>
                <c:pt idx="419">
                  <c:v>10304.18</c:v>
                </c:pt>
                <c:pt idx="420">
                  <c:v>10302.870000000001</c:v>
                </c:pt>
                <c:pt idx="421">
                  <c:v>10302.34</c:v>
                </c:pt>
                <c:pt idx="422">
                  <c:v>10301.92</c:v>
                </c:pt>
                <c:pt idx="423">
                  <c:v>10300.58</c:v>
                </c:pt>
                <c:pt idx="424">
                  <c:v>10299.299999999999</c:v>
                </c:pt>
                <c:pt idx="425">
                  <c:v>10298.94</c:v>
                </c:pt>
                <c:pt idx="426">
                  <c:v>10298.620000000001</c:v>
                </c:pt>
                <c:pt idx="427">
                  <c:v>10297.85</c:v>
                </c:pt>
                <c:pt idx="428">
                  <c:v>10297.299999999999</c:v>
                </c:pt>
                <c:pt idx="429">
                  <c:v>10296.93</c:v>
                </c:pt>
                <c:pt idx="430">
                  <c:v>10296.32</c:v>
                </c:pt>
                <c:pt idx="431">
                  <c:v>10295.969999999999</c:v>
                </c:pt>
                <c:pt idx="432">
                  <c:v>10295.57</c:v>
                </c:pt>
                <c:pt idx="433">
                  <c:v>10294.6</c:v>
                </c:pt>
                <c:pt idx="434">
                  <c:v>10294.25</c:v>
                </c:pt>
                <c:pt idx="435">
                  <c:v>10293.91</c:v>
                </c:pt>
                <c:pt idx="436">
                  <c:v>10293.540000000001</c:v>
                </c:pt>
                <c:pt idx="437">
                  <c:v>10293.35</c:v>
                </c:pt>
                <c:pt idx="438">
                  <c:v>10293.49</c:v>
                </c:pt>
                <c:pt idx="439">
                  <c:v>10293.31</c:v>
                </c:pt>
                <c:pt idx="440">
                  <c:v>10292.969999999999</c:v>
                </c:pt>
                <c:pt idx="441">
                  <c:v>10292.99</c:v>
                </c:pt>
                <c:pt idx="442">
                  <c:v>10293.02</c:v>
                </c:pt>
                <c:pt idx="443">
                  <c:v>10292.34</c:v>
                </c:pt>
                <c:pt idx="444">
                  <c:v>10292.43</c:v>
                </c:pt>
                <c:pt idx="445">
                  <c:v>10291.24</c:v>
                </c:pt>
                <c:pt idx="446">
                  <c:v>10291.31</c:v>
                </c:pt>
                <c:pt idx="447">
                  <c:v>10291.49</c:v>
                </c:pt>
                <c:pt idx="448">
                  <c:v>10291.049999999999</c:v>
                </c:pt>
                <c:pt idx="449">
                  <c:v>10290.81</c:v>
                </c:pt>
                <c:pt idx="450">
                  <c:v>10290.77</c:v>
                </c:pt>
                <c:pt idx="451">
                  <c:v>10290.67</c:v>
                </c:pt>
                <c:pt idx="452">
                  <c:v>10290.68</c:v>
                </c:pt>
                <c:pt idx="453">
                  <c:v>10290.56</c:v>
                </c:pt>
                <c:pt idx="454">
                  <c:v>10290.36</c:v>
                </c:pt>
                <c:pt idx="455">
                  <c:v>10290.85</c:v>
                </c:pt>
                <c:pt idx="456">
                  <c:v>10291.040000000001</c:v>
                </c:pt>
                <c:pt idx="457">
                  <c:v>10291.18</c:v>
                </c:pt>
                <c:pt idx="458">
                  <c:v>10291.6</c:v>
                </c:pt>
                <c:pt idx="459">
                  <c:v>10292.98</c:v>
                </c:pt>
                <c:pt idx="460">
                  <c:v>10295.31</c:v>
                </c:pt>
                <c:pt idx="461">
                  <c:v>10298.73</c:v>
                </c:pt>
                <c:pt idx="462">
                  <c:v>10297.42</c:v>
                </c:pt>
                <c:pt idx="463">
                  <c:v>10297.73</c:v>
                </c:pt>
                <c:pt idx="464">
                  <c:v>10299.790000000001</c:v>
                </c:pt>
                <c:pt idx="465">
                  <c:v>10297.93</c:v>
                </c:pt>
                <c:pt idx="466">
                  <c:v>10297.99</c:v>
                </c:pt>
                <c:pt idx="467">
                  <c:v>10301.49</c:v>
                </c:pt>
                <c:pt idx="468">
                  <c:v>10304.540000000001</c:v>
                </c:pt>
                <c:pt idx="469">
                  <c:v>10305.07</c:v>
                </c:pt>
                <c:pt idx="470">
                  <c:v>10308.200000000001</c:v>
                </c:pt>
                <c:pt idx="471">
                  <c:v>10309.459999999999</c:v>
                </c:pt>
                <c:pt idx="472">
                  <c:v>10309.57</c:v>
                </c:pt>
                <c:pt idx="473">
                  <c:v>10310.41</c:v>
                </c:pt>
                <c:pt idx="474">
                  <c:v>10313.030000000001</c:v>
                </c:pt>
                <c:pt idx="475">
                  <c:v>10312.65</c:v>
                </c:pt>
                <c:pt idx="476">
                  <c:v>10312.1</c:v>
                </c:pt>
                <c:pt idx="477">
                  <c:v>10312.07</c:v>
                </c:pt>
                <c:pt idx="478">
                  <c:v>10313.61</c:v>
                </c:pt>
                <c:pt idx="479">
                  <c:v>10314.81</c:v>
                </c:pt>
                <c:pt idx="480">
                  <c:v>10314.780000000001</c:v>
                </c:pt>
                <c:pt idx="481">
                  <c:v>10316.219999999999</c:v>
                </c:pt>
                <c:pt idx="482">
                  <c:v>10316.41</c:v>
                </c:pt>
                <c:pt idx="483">
                  <c:v>10316.41</c:v>
                </c:pt>
                <c:pt idx="484">
                  <c:v>10316.84</c:v>
                </c:pt>
                <c:pt idx="485">
                  <c:v>10317.4</c:v>
                </c:pt>
                <c:pt idx="486">
                  <c:v>10317.66</c:v>
                </c:pt>
                <c:pt idx="487">
                  <c:v>10319.209999999999</c:v>
                </c:pt>
                <c:pt idx="488">
                  <c:v>10316.959999999999</c:v>
                </c:pt>
                <c:pt idx="489">
                  <c:v>10316.74</c:v>
                </c:pt>
                <c:pt idx="490">
                  <c:v>10317.08</c:v>
                </c:pt>
                <c:pt idx="491">
                  <c:v>10318.4</c:v>
                </c:pt>
                <c:pt idx="492">
                  <c:v>10321.82</c:v>
                </c:pt>
                <c:pt idx="493">
                  <c:v>10323.14</c:v>
                </c:pt>
                <c:pt idx="494">
                  <c:v>10324.57</c:v>
                </c:pt>
                <c:pt idx="495">
                  <c:v>10325.219999999999</c:v>
                </c:pt>
                <c:pt idx="496">
                  <c:v>10325.299999999999</c:v>
                </c:pt>
                <c:pt idx="497">
                  <c:v>10324.69</c:v>
                </c:pt>
                <c:pt idx="498">
                  <c:v>10324.290000000001</c:v>
                </c:pt>
                <c:pt idx="499">
                  <c:v>10323.870000000001</c:v>
                </c:pt>
                <c:pt idx="500">
                  <c:v>10321.959999999999</c:v>
                </c:pt>
                <c:pt idx="501">
                  <c:v>10322.14</c:v>
                </c:pt>
                <c:pt idx="502">
                  <c:v>10321.67</c:v>
                </c:pt>
                <c:pt idx="503">
                  <c:v>10320.120000000001</c:v>
                </c:pt>
                <c:pt idx="504">
                  <c:v>10319.9</c:v>
                </c:pt>
                <c:pt idx="505">
                  <c:v>10319.61</c:v>
                </c:pt>
                <c:pt idx="506">
                  <c:v>10318.14</c:v>
                </c:pt>
                <c:pt idx="507">
                  <c:v>10316.56</c:v>
                </c:pt>
                <c:pt idx="508">
                  <c:v>10315.26</c:v>
                </c:pt>
                <c:pt idx="509">
                  <c:v>10313.17</c:v>
                </c:pt>
                <c:pt idx="510">
                  <c:v>10311.19</c:v>
                </c:pt>
                <c:pt idx="511">
                  <c:v>10310.64</c:v>
                </c:pt>
                <c:pt idx="512">
                  <c:v>10309.209999999999</c:v>
                </c:pt>
                <c:pt idx="513">
                  <c:v>10307.83</c:v>
                </c:pt>
                <c:pt idx="514">
                  <c:v>10305.23</c:v>
                </c:pt>
                <c:pt idx="515">
                  <c:v>10303.57</c:v>
                </c:pt>
                <c:pt idx="516">
                  <c:v>10301.780000000001</c:v>
                </c:pt>
                <c:pt idx="517">
                  <c:v>10299.89</c:v>
                </c:pt>
                <c:pt idx="518">
                  <c:v>10297.89</c:v>
                </c:pt>
                <c:pt idx="519">
                  <c:v>10295.879999999999</c:v>
                </c:pt>
                <c:pt idx="520">
                  <c:v>10293.49</c:v>
                </c:pt>
                <c:pt idx="521">
                  <c:v>10291.16</c:v>
                </c:pt>
                <c:pt idx="522">
                  <c:v>10289.51</c:v>
                </c:pt>
                <c:pt idx="523">
                  <c:v>10287.93</c:v>
                </c:pt>
                <c:pt idx="524">
                  <c:v>10285.56</c:v>
                </c:pt>
                <c:pt idx="525">
                  <c:v>10283.36</c:v>
                </c:pt>
                <c:pt idx="526">
                  <c:v>10281.82</c:v>
                </c:pt>
                <c:pt idx="527">
                  <c:v>10279.74</c:v>
                </c:pt>
                <c:pt idx="528">
                  <c:v>10278.16</c:v>
                </c:pt>
                <c:pt idx="529">
                  <c:v>10275.879999999999</c:v>
                </c:pt>
                <c:pt idx="530">
                  <c:v>10274.49</c:v>
                </c:pt>
                <c:pt idx="531">
                  <c:v>10272.549999999999</c:v>
                </c:pt>
                <c:pt idx="532">
                  <c:v>10269.99</c:v>
                </c:pt>
                <c:pt idx="533">
                  <c:v>10267.58</c:v>
                </c:pt>
                <c:pt idx="534">
                  <c:v>10266.24</c:v>
                </c:pt>
                <c:pt idx="535">
                  <c:v>10263.969999999999</c:v>
                </c:pt>
                <c:pt idx="536">
                  <c:v>10261.26</c:v>
                </c:pt>
                <c:pt idx="537">
                  <c:v>10259.709999999999</c:v>
                </c:pt>
                <c:pt idx="538">
                  <c:v>10257.450000000001</c:v>
                </c:pt>
                <c:pt idx="539">
                  <c:v>10254.58</c:v>
                </c:pt>
                <c:pt idx="540">
                  <c:v>10253.17</c:v>
                </c:pt>
                <c:pt idx="541">
                  <c:v>10250.870000000001</c:v>
                </c:pt>
                <c:pt idx="542">
                  <c:v>10248.950000000001</c:v>
                </c:pt>
                <c:pt idx="543">
                  <c:v>10246.34</c:v>
                </c:pt>
                <c:pt idx="544">
                  <c:v>10244.26</c:v>
                </c:pt>
                <c:pt idx="545">
                  <c:v>10242.77</c:v>
                </c:pt>
                <c:pt idx="546">
                  <c:v>10240.129999999999</c:v>
                </c:pt>
                <c:pt idx="547">
                  <c:v>10237.700000000001</c:v>
                </c:pt>
                <c:pt idx="548">
                  <c:v>10235.51</c:v>
                </c:pt>
                <c:pt idx="549">
                  <c:v>10233.049999999999</c:v>
                </c:pt>
                <c:pt idx="550">
                  <c:v>10231.15</c:v>
                </c:pt>
                <c:pt idx="551">
                  <c:v>10228.66</c:v>
                </c:pt>
                <c:pt idx="552">
                  <c:v>10226.74</c:v>
                </c:pt>
                <c:pt idx="553">
                  <c:v>10224.58</c:v>
                </c:pt>
                <c:pt idx="554">
                  <c:v>10222.450000000001</c:v>
                </c:pt>
                <c:pt idx="555">
                  <c:v>10220.59</c:v>
                </c:pt>
                <c:pt idx="556">
                  <c:v>10218.299999999999</c:v>
                </c:pt>
                <c:pt idx="557">
                  <c:v>10216.14</c:v>
                </c:pt>
                <c:pt idx="558">
                  <c:v>10213.74</c:v>
                </c:pt>
                <c:pt idx="559">
                  <c:v>10212.030000000001</c:v>
                </c:pt>
                <c:pt idx="560">
                  <c:v>10210.24</c:v>
                </c:pt>
                <c:pt idx="561">
                  <c:v>10208.61</c:v>
                </c:pt>
                <c:pt idx="562">
                  <c:v>10206.280000000001</c:v>
                </c:pt>
                <c:pt idx="563">
                  <c:v>10204.42</c:v>
                </c:pt>
                <c:pt idx="564">
                  <c:v>10203.15</c:v>
                </c:pt>
                <c:pt idx="565">
                  <c:v>10201.25</c:v>
                </c:pt>
                <c:pt idx="566">
                  <c:v>10199.540000000001</c:v>
                </c:pt>
                <c:pt idx="567">
                  <c:v>10197.66</c:v>
                </c:pt>
                <c:pt idx="568">
                  <c:v>10196.15</c:v>
                </c:pt>
                <c:pt idx="569">
                  <c:v>10194.56</c:v>
                </c:pt>
                <c:pt idx="570">
                  <c:v>10192.99</c:v>
                </c:pt>
                <c:pt idx="571">
                  <c:v>10191.76</c:v>
                </c:pt>
                <c:pt idx="572">
                  <c:v>10190.299999999999</c:v>
                </c:pt>
                <c:pt idx="573">
                  <c:v>10188.89</c:v>
                </c:pt>
                <c:pt idx="574">
                  <c:v>10187.709999999999</c:v>
                </c:pt>
                <c:pt idx="575">
                  <c:v>10185.049999999999</c:v>
                </c:pt>
                <c:pt idx="576">
                  <c:v>10180.6</c:v>
                </c:pt>
                <c:pt idx="577">
                  <c:v>10170.17</c:v>
                </c:pt>
                <c:pt idx="578">
                  <c:v>10142.89</c:v>
                </c:pt>
                <c:pt idx="579">
                  <c:v>10069.65</c:v>
                </c:pt>
                <c:pt idx="580">
                  <c:v>9889.94</c:v>
                </c:pt>
                <c:pt idx="581">
                  <c:v>9549.16</c:v>
                </c:pt>
                <c:pt idx="582">
                  <c:v>9132.9699999999993</c:v>
                </c:pt>
                <c:pt idx="583">
                  <c:v>8074.875</c:v>
                </c:pt>
                <c:pt idx="584">
                  <c:v>4083.85</c:v>
                </c:pt>
                <c:pt idx="585">
                  <c:v>2765.39</c:v>
                </c:pt>
                <c:pt idx="586">
                  <c:v>2028.74</c:v>
                </c:pt>
                <c:pt idx="587">
                  <c:v>1545.12</c:v>
                </c:pt>
                <c:pt idx="588">
                  <c:v>1202.01</c:v>
                </c:pt>
                <c:pt idx="589">
                  <c:v>948.15</c:v>
                </c:pt>
                <c:pt idx="590">
                  <c:v>753.54</c:v>
                </c:pt>
                <c:pt idx="591">
                  <c:v>597.77</c:v>
                </c:pt>
                <c:pt idx="592">
                  <c:v>471.36</c:v>
                </c:pt>
                <c:pt idx="593">
                  <c:v>366.32</c:v>
                </c:pt>
                <c:pt idx="594">
                  <c:v>278.51</c:v>
                </c:pt>
                <c:pt idx="595">
                  <c:v>204.81</c:v>
                </c:pt>
                <c:pt idx="596">
                  <c:v>142.62</c:v>
                </c:pt>
                <c:pt idx="597">
                  <c:v>91.91</c:v>
                </c:pt>
                <c:pt idx="598">
                  <c:v>50.66</c:v>
                </c:pt>
                <c:pt idx="599">
                  <c:v>17.66</c:v>
                </c:pt>
                <c:pt idx="600">
                  <c:v>-8.1300000000000008</c:v>
                </c:pt>
                <c:pt idx="601">
                  <c:v>-26.79</c:v>
                </c:pt>
                <c:pt idx="602">
                  <c:v>-39.89</c:v>
                </c:pt>
                <c:pt idx="603">
                  <c:v>-49.08</c:v>
                </c:pt>
                <c:pt idx="604">
                  <c:v>-54.45</c:v>
                </c:pt>
                <c:pt idx="605">
                  <c:v>-56.9</c:v>
                </c:pt>
                <c:pt idx="606">
                  <c:v>-56.9</c:v>
                </c:pt>
                <c:pt idx="607">
                  <c:v>-56.37</c:v>
                </c:pt>
                <c:pt idx="608">
                  <c:v>-54.26</c:v>
                </c:pt>
                <c:pt idx="609">
                  <c:v>-52.21</c:v>
                </c:pt>
                <c:pt idx="610">
                  <c:v>-49.14</c:v>
                </c:pt>
                <c:pt idx="611">
                  <c:v>-46.22</c:v>
                </c:pt>
                <c:pt idx="612">
                  <c:v>-43.62</c:v>
                </c:pt>
                <c:pt idx="613">
                  <c:v>-40.93</c:v>
                </c:pt>
                <c:pt idx="614">
                  <c:v>-38.090000000000003</c:v>
                </c:pt>
                <c:pt idx="615">
                  <c:v>-35.58</c:v>
                </c:pt>
                <c:pt idx="616">
                  <c:v>-33.07</c:v>
                </c:pt>
                <c:pt idx="617">
                  <c:v>-30.58</c:v>
                </c:pt>
                <c:pt idx="618">
                  <c:v>-28.91</c:v>
                </c:pt>
                <c:pt idx="619">
                  <c:v>-27.04</c:v>
                </c:pt>
                <c:pt idx="620">
                  <c:v>-25.57</c:v>
                </c:pt>
                <c:pt idx="621">
                  <c:v>-24.08</c:v>
                </c:pt>
                <c:pt idx="622">
                  <c:v>-22.71</c:v>
                </c:pt>
                <c:pt idx="623">
                  <c:v>-21.39</c:v>
                </c:pt>
                <c:pt idx="624">
                  <c:v>-19.72</c:v>
                </c:pt>
                <c:pt idx="625">
                  <c:v>-18.37</c:v>
                </c:pt>
                <c:pt idx="626">
                  <c:v>-18.02</c:v>
                </c:pt>
                <c:pt idx="627">
                  <c:v>-16.45</c:v>
                </c:pt>
                <c:pt idx="628">
                  <c:v>-16.27</c:v>
                </c:pt>
                <c:pt idx="629">
                  <c:v>-14.56</c:v>
                </c:pt>
                <c:pt idx="630">
                  <c:v>-13.95</c:v>
                </c:pt>
                <c:pt idx="631">
                  <c:v>-13.28</c:v>
                </c:pt>
                <c:pt idx="632">
                  <c:v>-12.57</c:v>
                </c:pt>
                <c:pt idx="633">
                  <c:v>-12.09</c:v>
                </c:pt>
                <c:pt idx="634">
                  <c:v>-11.39</c:v>
                </c:pt>
                <c:pt idx="635">
                  <c:v>-11</c:v>
                </c:pt>
                <c:pt idx="636">
                  <c:v>-10.56</c:v>
                </c:pt>
                <c:pt idx="637">
                  <c:v>-10.14</c:v>
                </c:pt>
                <c:pt idx="638">
                  <c:v>-9.74</c:v>
                </c:pt>
                <c:pt idx="639">
                  <c:v>-9.15</c:v>
                </c:pt>
                <c:pt idx="640">
                  <c:v>-8.93</c:v>
                </c:pt>
                <c:pt idx="641">
                  <c:v>-8.76</c:v>
                </c:pt>
                <c:pt idx="642">
                  <c:v>-8.09</c:v>
                </c:pt>
                <c:pt idx="643">
                  <c:v>-7.88</c:v>
                </c:pt>
                <c:pt idx="644">
                  <c:v>-7.66</c:v>
                </c:pt>
                <c:pt idx="645">
                  <c:v>-7.2</c:v>
                </c:pt>
                <c:pt idx="646">
                  <c:v>-6.94</c:v>
                </c:pt>
                <c:pt idx="647">
                  <c:v>-6.65</c:v>
                </c:pt>
                <c:pt idx="648">
                  <c:v>-6.35</c:v>
                </c:pt>
                <c:pt idx="649">
                  <c:v>-6.12</c:v>
                </c:pt>
                <c:pt idx="650">
                  <c:v>-6.02</c:v>
                </c:pt>
                <c:pt idx="651">
                  <c:v>-5.89</c:v>
                </c:pt>
                <c:pt idx="652">
                  <c:v>-5.59</c:v>
                </c:pt>
                <c:pt idx="653">
                  <c:v>-5.26</c:v>
                </c:pt>
                <c:pt idx="654">
                  <c:v>-5.18</c:v>
                </c:pt>
                <c:pt idx="655">
                  <c:v>-5.09</c:v>
                </c:pt>
                <c:pt idx="656">
                  <c:v>-4.87</c:v>
                </c:pt>
                <c:pt idx="657">
                  <c:v>-4.75</c:v>
                </c:pt>
                <c:pt idx="658">
                  <c:v>-4.45</c:v>
                </c:pt>
                <c:pt idx="659">
                  <c:v>-4.3899999999999997</c:v>
                </c:pt>
                <c:pt idx="660">
                  <c:v>-4.25</c:v>
                </c:pt>
                <c:pt idx="661">
                  <c:v>-4.09</c:v>
                </c:pt>
                <c:pt idx="662">
                  <c:v>-3.92</c:v>
                </c:pt>
                <c:pt idx="663">
                  <c:v>-3.82</c:v>
                </c:pt>
                <c:pt idx="664">
                  <c:v>-3.74</c:v>
                </c:pt>
                <c:pt idx="665">
                  <c:v>-3.67</c:v>
                </c:pt>
                <c:pt idx="666">
                  <c:v>-3.58</c:v>
                </c:pt>
                <c:pt idx="667">
                  <c:v>-3.49</c:v>
                </c:pt>
                <c:pt idx="668">
                  <c:v>-3.23</c:v>
                </c:pt>
                <c:pt idx="669">
                  <c:v>-3.15</c:v>
                </c:pt>
                <c:pt idx="670">
                  <c:v>-2.99</c:v>
                </c:pt>
                <c:pt idx="671">
                  <c:v>-2.88</c:v>
                </c:pt>
                <c:pt idx="672">
                  <c:v>-2.78</c:v>
                </c:pt>
                <c:pt idx="673">
                  <c:v>-2.73</c:v>
                </c:pt>
                <c:pt idx="674">
                  <c:v>-2.63</c:v>
                </c:pt>
                <c:pt idx="675">
                  <c:v>-2.58</c:v>
                </c:pt>
                <c:pt idx="676">
                  <c:v>-2.4700000000000002</c:v>
                </c:pt>
                <c:pt idx="677">
                  <c:v>-2.42</c:v>
                </c:pt>
                <c:pt idx="678">
                  <c:v>-2.37</c:v>
                </c:pt>
                <c:pt idx="679">
                  <c:v>-2.2599999999999998</c:v>
                </c:pt>
                <c:pt idx="680">
                  <c:v>-2.2200000000000002</c:v>
                </c:pt>
                <c:pt idx="681">
                  <c:v>-2.09</c:v>
                </c:pt>
                <c:pt idx="682">
                  <c:v>-1.97</c:v>
                </c:pt>
                <c:pt idx="683">
                  <c:v>-1.94</c:v>
                </c:pt>
                <c:pt idx="684">
                  <c:v>-1.91</c:v>
                </c:pt>
                <c:pt idx="685">
                  <c:v>-1.86</c:v>
                </c:pt>
                <c:pt idx="686">
                  <c:v>-1.83</c:v>
                </c:pt>
                <c:pt idx="687">
                  <c:v>-1.77</c:v>
                </c:pt>
                <c:pt idx="688">
                  <c:v>-1.72</c:v>
                </c:pt>
                <c:pt idx="689">
                  <c:v>-1.67</c:v>
                </c:pt>
                <c:pt idx="690">
                  <c:v>-1.59</c:v>
                </c:pt>
                <c:pt idx="691">
                  <c:v>-1.5</c:v>
                </c:pt>
                <c:pt idx="692">
                  <c:v>-1.44</c:v>
                </c:pt>
                <c:pt idx="693">
                  <c:v>-1.42</c:v>
                </c:pt>
                <c:pt idx="694">
                  <c:v>-1.3</c:v>
                </c:pt>
                <c:pt idx="695">
                  <c:v>-1.28</c:v>
                </c:pt>
                <c:pt idx="696">
                  <c:v>-1.22</c:v>
                </c:pt>
                <c:pt idx="697">
                  <c:v>-1.2</c:v>
                </c:pt>
                <c:pt idx="698">
                  <c:v>-1.1499999999999999</c:v>
                </c:pt>
                <c:pt idx="699">
                  <c:v>-1.1299999999999999</c:v>
                </c:pt>
                <c:pt idx="700">
                  <c:v>-1.0900000000000001</c:v>
                </c:pt>
                <c:pt idx="701">
                  <c:v>-1.05</c:v>
                </c:pt>
                <c:pt idx="702">
                  <c:v>-0.98</c:v>
                </c:pt>
                <c:pt idx="703">
                  <c:v>-0.96</c:v>
                </c:pt>
                <c:pt idx="704">
                  <c:v>-0.97</c:v>
                </c:pt>
                <c:pt idx="705">
                  <c:v>-0.92</c:v>
                </c:pt>
                <c:pt idx="706">
                  <c:v>-0.9</c:v>
                </c:pt>
                <c:pt idx="707">
                  <c:v>-0.79</c:v>
                </c:pt>
                <c:pt idx="708">
                  <c:v>-0.73</c:v>
                </c:pt>
              </c:numCache>
            </c:numRef>
          </c:yVal>
          <c:smooth val="1"/>
          <c:extLst xmlns:c16r2="http://schemas.microsoft.com/office/drawing/2015/06/chart">
            <c:ext xmlns:c16="http://schemas.microsoft.com/office/drawing/2014/chart" uri="{C3380CC4-5D6E-409C-BE32-E72D297353CC}">
              <c16:uniqueId val="{00000000-A470-43FB-A7BD-7C76D8CF429F}"/>
            </c:ext>
          </c:extLst>
        </c:ser>
        <c:ser>
          <c:idx val="1"/>
          <c:order val="1"/>
          <c:tx>
            <c:strRef>
              <c:f>垂直场均匀性!$F$28</c:f>
              <c:strCache>
                <c:ptCount val="1"/>
                <c:pt idx="0">
                  <c:v>Y=1.3</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垂直场均匀性!$F$29:$F$737</c:f>
              <c:numCache>
                <c:formatCode>General</c:formatCode>
                <c:ptCount val="709"/>
                <c:pt idx="0">
                  <c:v>-0.64</c:v>
                </c:pt>
                <c:pt idx="1">
                  <c:v>-0.62</c:v>
                </c:pt>
                <c:pt idx="2">
                  <c:v>-0.67</c:v>
                </c:pt>
                <c:pt idx="3">
                  <c:v>-0.72</c:v>
                </c:pt>
                <c:pt idx="4">
                  <c:v>-0.71</c:v>
                </c:pt>
                <c:pt idx="5">
                  <c:v>-0.79</c:v>
                </c:pt>
                <c:pt idx="6">
                  <c:v>-0.8</c:v>
                </c:pt>
                <c:pt idx="7">
                  <c:v>-0.8</c:v>
                </c:pt>
                <c:pt idx="8">
                  <c:v>-0.86</c:v>
                </c:pt>
                <c:pt idx="9">
                  <c:v>-0.87</c:v>
                </c:pt>
                <c:pt idx="10">
                  <c:v>-0.94</c:v>
                </c:pt>
                <c:pt idx="11">
                  <c:v>-0.97</c:v>
                </c:pt>
                <c:pt idx="12">
                  <c:v>-1.04</c:v>
                </c:pt>
                <c:pt idx="13">
                  <c:v>-1.04</c:v>
                </c:pt>
                <c:pt idx="14">
                  <c:v>-1.05</c:v>
                </c:pt>
                <c:pt idx="15">
                  <c:v>-1.1000000000000001</c:v>
                </c:pt>
                <c:pt idx="16">
                  <c:v>-1.1399999999999999</c:v>
                </c:pt>
                <c:pt idx="17">
                  <c:v>-1.21</c:v>
                </c:pt>
                <c:pt idx="18">
                  <c:v>-1.28</c:v>
                </c:pt>
                <c:pt idx="19">
                  <c:v>-1.3</c:v>
                </c:pt>
                <c:pt idx="20">
                  <c:v>-1.34</c:v>
                </c:pt>
                <c:pt idx="21">
                  <c:v>-1.41</c:v>
                </c:pt>
                <c:pt idx="22">
                  <c:v>-1.43</c:v>
                </c:pt>
                <c:pt idx="23">
                  <c:v>-1.49</c:v>
                </c:pt>
                <c:pt idx="24">
                  <c:v>-1.54</c:v>
                </c:pt>
                <c:pt idx="25">
                  <c:v>-1.64</c:v>
                </c:pt>
                <c:pt idx="26">
                  <c:v>-1.72</c:v>
                </c:pt>
                <c:pt idx="27">
                  <c:v>-1.79</c:v>
                </c:pt>
                <c:pt idx="28">
                  <c:v>-1.83</c:v>
                </c:pt>
                <c:pt idx="29">
                  <c:v>-1.89</c:v>
                </c:pt>
                <c:pt idx="30">
                  <c:v>-2.0499999999999998</c:v>
                </c:pt>
                <c:pt idx="31">
                  <c:v>-2.11</c:v>
                </c:pt>
                <c:pt idx="32">
                  <c:v>-2.16</c:v>
                </c:pt>
                <c:pt idx="33">
                  <c:v>-2.2799999999999998</c:v>
                </c:pt>
                <c:pt idx="34">
                  <c:v>-2.2799999999999998</c:v>
                </c:pt>
                <c:pt idx="35">
                  <c:v>-2.33</c:v>
                </c:pt>
                <c:pt idx="36">
                  <c:v>-2.4500000000000002</c:v>
                </c:pt>
                <c:pt idx="37">
                  <c:v>-2.52</c:v>
                </c:pt>
                <c:pt idx="38">
                  <c:v>-2.67</c:v>
                </c:pt>
                <c:pt idx="39">
                  <c:v>-2.76</c:v>
                </c:pt>
                <c:pt idx="40">
                  <c:v>-2.92</c:v>
                </c:pt>
                <c:pt idx="41">
                  <c:v>-2.98</c:v>
                </c:pt>
                <c:pt idx="42">
                  <c:v>-3.05</c:v>
                </c:pt>
                <c:pt idx="43">
                  <c:v>-3.24</c:v>
                </c:pt>
                <c:pt idx="44">
                  <c:v>-3.34</c:v>
                </c:pt>
                <c:pt idx="45">
                  <c:v>-3.57</c:v>
                </c:pt>
                <c:pt idx="46">
                  <c:v>-3.64</c:v>
                </c:pt>
                <c:pt idx="47">
                  <c:v>-3.72</c:v>
                </c:pt>
                <c:pt idx="48">
                  <c:v>-3.84</c:v>
                </c:pt>
                <c:pt idx="49">
                  <c:v>-3.98</c:v>
                </c:pt>
                <c:pt idx="50">
                  <c:v>-4.16</c:v>
                </c:pt>
                <c:pt idx="51">
                  <c:v>-4.33</c:v>
                </c:pt>
                <c:pt idx="52">
                  <c:v>-4.5</c:v>
                </c:pt>
                <c:pt idx="53">
                  <c:v>-4.6399999999999997</c:v>
                </c:pt>
                <c:pt idx="54">
                  <c:v>-4.76</c:v>
                </c:pt>
                <c:pt idx="55">
                  <c:v>-4.99</c:v>
                </c:pt>
                <c:pt idx="56">
                  <c:v>-5.12</c:v>
                </c:pt>
                <c:pt idx="57">
                  <c:v>-5.33</c:v>
                </c:pt>
                <c:pt idx="58">
                  <c:v>-5.54</c:v>
                </c:pt>
                <c:pt idx="59">
                  <c:v>-5.64</c:v>
                </c:pt>
                <c:pt idx="60">
                  <c:v>-5.97</c:v>
                </c:pt>
                <c:pt idx="61">
                  <c:v>-6.08</c:v>
                </c:pt>
                <c:pt idx="62">
                  <c:v>-6.28</c:v>
                </c:pt>
                <c:pt idx="63">
                  <c:v>-6.7</c:v>
                </c:pt>
                <c:pt idx="64">
                  <c:v>-6.86</c:v>
                </c:pt>
                <c:pt idx="65">
                  <c:v>-7.22</c:v>
                </c:pt>
                <c:pt idx="66">
                  <c:v>-7.48</c:v>
                </c:pt>
                <c:pt idx="67">
                  <c:v>-7.78</c:v>
                </c:pt>
                <c:pt idx="68">
                  <c:v>-8.06</c:v>
                </c:pt>
                <c:pt idx="69">
                  <c:v>-8.41</c:v>
                </c:pt>
                <c:pt idx="70">
                  <c:v>-9.0299999999999994</c:v>
                </c:pt>
                <c:pt idx="71">
                  <c:v>-9.27</c:v>
                </c:pt>
                <c:pt idx="72">
                  <c:v>-9.48</c:v>
                </c:pt>
                <c:pt idx="73">
                  <c:v>-9.86</c:v>
                </c:pt>
                <c:pt idx="74">
                  <c:v>-10.39</c:v>
                </c:pt>
                <c:pt idx="75">
                  <c:v>-10.73</c:v>
                </c:pt>
                <c:pt idx="76">
                  <c:v>-11.32</c:v>
                </c:pt>
                <c:pt idx="77">
                  <c:v>-11.78</c:v>
                </c:pt>
                <c:pt idx="78">
                  <c:v>-12.38</c:v>
                </c:pt>
                <c:pt idx="79">
                  <c:v>-12.94</c:v>
                </c:pt>
                <c:pt idx="80">
                  <c:v>-13.83</c:v>
                </c:pt>
                <c:pt idx="81">
                  <c:v>-14.62</c:v>
                </c:pt>
                <c:pt idx="82">
                  <c:v>-15.09</c:v>
                </c:pt>
                <c:pt idx="83">
                  <c:v>-16.36</c:v>
                </c:pt>
                <c:pt idx="84">
                  <c:v>-16.850000000000001</c:v>
                </c:pt>
                <c:pt idx="85">
                  <c:v>-18.23</c:v>
                </c:pt>
                <c:pt idx="86">
                  <c:v>-19.72</c:v>
                </c:pt>
                <c:pt idx="87">
                  <c:v>-20.43</c:v>
                </c:pt>
                <c:pt idx="88">
                  <c:v>-21.97</c:v>
                </c:pt>
                <c:pt idx="89">
                  <c:v>-23.4</c:v>
                </c:pt>
                <c:pt idx="90">
                  <c:v>-24.89</c:v>
                </c:pt>
                <c:pt idx="91">
                  <c:v>-26.39</c:v>
                </c:pt>
                <c:pt idx="92">
                  <c:v>-28.11</c:v>
                </c:pt>
                <c:pt idx="93">
                  <c:v>-30.28</c:v>
                </c:pt>
                <c:pt idx="94">
                  <c:v>-31.89</c:v>
                </c:pt>
                <c:pt idx="95">
                  <c:v>-34.520000000000003</c:v>
                </c:pt>
                <c:pt idx="96">
                  <c:v>-36.450000000000003</c:v>
                </c:pt>
                <c:pt idx="97">
                  <c:v>-39.32</c:v>
                </c:pt>
                <c:pt idx="98">
                  <c:v>-41.8</c:v>
                </c:pt>
                <c:pt idx="99">
                  <c:v>-44.46</c:v>
                </c:pt>
                <c:pt idx="100">
                  <c:v>-46.44</c:v>
                </c:pt>
                <c:pt idx="101">
                  <c:v>-48.48</c:v>
                </c:pt>
                <c:pt idx="102">
                  <c:v>-50.3</c:v>
                </c:pt>
                <c:pt idx="103">
                  <c:v>-51.35</c:v>
                </c:pt>
                <c:pt idx="104">
                  <c:v>-51.4</c:v>
                </c:pt>
                <c:pt idx="105">
                  <c:v>-49.13</c:v>
                </c:pt>
                <c:pt idx="106">
                  <c:v>-44.28</c:v>
                </c:pt>
                <c:pt idx="107">
                  <c:v>-36.53</c:v>
                </c:pt>
                <c:pt idx="108">
                  <c:v>-23.07</c:v>
                </c:pt>
                <c:pt idx="109">
                  <c:v>-5.21</c:v>
                </c:pt>
                <c:pt idx="110">
                  <c:v>20.350000000000001</c:v>
                </c:pt>
                <c:pt idx="111">
                  <c:v>53.48</c:v>
                </c:pt>
                <c:pt idx="112">
                  <c:v>97.7</c:v>
                </c:pt>
                <c:pt idx="113">
                  <c:v>152.59</c:v>
                </c:pt>
                <c:pt idx="114">
                  <c:v>221.43</c:v>
                </c:pt>
                <c:pt idx="115">
                  <c:v>305.22000000000003</c:v>
                </c:pt>
                <c:pt idx="116">
                  <c:v>407.83</c:v>
                </c:pt>
                <c:pt idx="117">
                  <c:v>532.19000000000005</c:v>
                </c:pt>
                <c:pt idx="118">
                  <c:v>686.58</c:v>
                </c:pt>
                <c:pt idx="119">
                  <c:v>879.65</c:v>
                </c:pt>
                <c:pt idx="120">
                  <c:v>1127.1500000000001</c:v>
                </c:pt>
                <c:pt idx="121">
                  <c:v>1457.47</c:v>
                </c:pt>
                <c:pt idx="122">
                  <c:v>1910.47</c:v>
                </c:pt>
                <c:pt idx="123">
                  <c:v>2584.08</c:v>
                </c:pt>
                <c:pt idx="124">
                  <c:v>3732.86</c:v>
                </c:pt>
                <c:pt idx="125">
                  <c:v>7588.9549999999999</c:v>
                </c:pt>
                <c:pt idx="126">
                  <c:v>8969.08</c:v>
                </c:pt>
                <c:pt idx="127">
                  <c:v>9357.85</c:v>
                </c:pt>
                <c:pt idx="128">
                  <c:v>9720.48</c:v>
                </c:pt>
                <c:pt idx="129">
                  <c:v>9913.99</c:v>
                </c:pt>
                <c:pt idx="130">
                  <c:v>9993.5400000000009</c:v>
                </c:pt>
                <c:pt idx="131">
                  <c:v>10023.84</c:v>
                </c:pt>
                <c:pt idx="132">
                  <c:v>10035.709999999999</c:v>
                </c:pt>
                <c:pt idx="133">
                  <c:v>10042.049999999999</c:v>
                </c:pt>
                <c:pt idx="134">
                  <c:v>10044.4</c:v>
                </c:pt>
                <c:pt idx="135">
                  <c:v>10046.99</c:v>
                </c:pt>
                <c:pt idx="136">
                  <c:v>10049.94</c:v>
                </c:pt>
                <c:pt idx="137">
                  <c:v>10052.33</c:v>
                </c:pt>
                <c:pt idx="138">
                  <c:v>10052.61</c:v>
                </c:pt>
                <c:pt idx="139">
                  <c:v>10051.040000000001</c:v>
                </c:pt>
                <c:pt idx="140">
                  <c:v>10048.48</c:v>
                </c:pt>
                <c:pt idx="141">
                  <c:v>10045.64</c:v>
                </c:pt>
                <c:pt idx="142">
                  <c:v>10042.870000000001</c:v>
                </c:pt>
                <c:pt idx="143">
                  <c:v>10043.27</c:v>
                </c:pt>
                <c:pt idx="144">
                  <c:v>10045.709999999999</c:v>
                </c:pt>
                <c:pt idx="145">
                  <c:v>10046.94</c:v>
                </c:pt>
                <c:pt idx="146">
                  <c:v>10047.48</c:v>
                </c:pt>
                <c:pt idx="147">
                  <c:v>10048.18</c:v>
                </c:pt>
                <c:pt idx="148">
                  <c:v>10048.35</c:v>
                </c:pt>
                <c:pt idx="149">
                  <c:v>10047.81</c:v>
                </c:pt>
                <c:pt idx="150">
                  <c:v>10047.83</c:v>
                </c:pt>
                <c:pt idx="151">
                  <c:v>10048.31</c:v>
                </c:pt>
                <c:pt idx="152">
                  <c:v>10048.59</c:v>
                </c:pt>
                <c:pt idx="153">
                  <c:v>10048.75</c:v>
                </c:pt>
                <c:pt idx="154">
                  <c:v>10048.57</c:v>
                </c:pt>
                <c:pt idx="155">
                  <c:v>10051.82</c:v>
                </c:pt>
                <c:pt idx="156">
                  <c:v>10057.98</c:v>
                </c:pt>
                <c:pt idx="157">
                  <c:v>10062.17</c:v>
                </c:pt>
                <c:pt idx="158">
                  <c:v>10064.83</c:v>
                </c:pt>
                <c:pt idx="159">
                  <c:v>10069.26</c:v>
                </c:pt>
                <c:pt idx="160">
                  <c:v>10072.719999999999</c:v>
                </c:pt>
                <c:pt idx="161">
                  <c:v>10074.26</c:v>
                </c:pt>
                <c:pt idx="162">
                  <c:v>10073.33</c:v>
                </c:pt>
                <c:pt idx="163">
                  <c:v>10073.42</c:v>
                </c:pt>
                <c:pt idx="164">
                  <c:v>10075.81</c:v>
                </c:pt>
                <c:pt idx="165">
                  <c:v>10079.51</c:v>
                </c:pt>
                <c:pt idx="166">
                  <c:v>10084.39</c:v>
                </c:pt>
                <c:pt idx="167">
                  <c:v>10089.01</c:v>
                </c:pt>
                <c:pt idx="168">
                  <c:v>10091.780000000001</c:v>
                </c:pt>
                <c:pt idx="169">
                  <c:v>10094.049999999999</c:v>
                </c:pt>
                <c:pt idx="170">
                  <c:v>10097.17</c:v>
                </c:pt>
                <c:pt idx="171">
                  <c:v>10100.44</c:v>
                </c:pt>
                <c:pt idx="172">
                  <c:v>10106.969999999999</c:v>
                </c:pt>
                <c:pt idx="173">
                  <c:v>10113.91</c:v>
                </c:pt>
                <c:pt idx="174">
                  <c:v>10120.15</c:v>
                </c:pt>
                <c:pt idx="175">
                  <c:v>10125.77</c:v>
                </c:pt>
                <c:pt idx="176">
                  <c:v>10131.33</c:v>
                </c:pt>
                <c:pt idx="177">
                  <c:v>10140.01</c:v>
                </c:pt>
                <c:pt idx="178">
                  <c:v>10150.700000000001</c:v>
                </c:pt>
                <c:pt idx="179">
                  <c:v>10162.17</c:v>
                </c:pt>
                <c:pt idx="180">
                  <c:v>10175.370000000001</c:v>
                </c:pt>
                <c:pt idx="181">
                  <c:v>10196.23</c:v>
                </c:pt>
                <c:pt idx="182">
                  <c:v>10231.450000000001</c:v>
                </c:pt>
                <c:pt idx="183">
                  <c:v>10136.719999999999</c:v>
                </c:pt>
                <c:pt idx="184">
                  <c:v>10092.120000000001</c:v>
                </c:pt>
                <c:pt idx="185">
                  <c:v>10104.280000000001</c:v>
                </c:pt>
                <c:pt idx="186">
                  <c:v>10107.25</c:v>
                </c:pt>
                <c:pt idx="187">
                  <c:v>10106.030000000001</c:v>
                </c:pt>
                <c:pt idx="188">
                  <c:v>10106.11</c:v>
                </c:pt>
                <c:pt idx="189">
                  <c:v>10110.049999999999</c:v>
                </c:pt>
                <c:pt idx="190">
                  <c:v>10115.25</c:v>
                </c:pt>
                <c:pt idx="191">
                  <c:v>10116.52</c:v>
                </c:pt>
                <c:pt idx="192">
                  <c:v>10117.76</c:v>
                </c:pt>
                <c:pt idx="193">
                  <c:v>10120.33</c:v>
                </c:pt>
                <c:pt idx="194">
                  <c:v>10126.85</c:v>
                </c:pt>
                <c:pt idx="195">
                  <c:v>10129.35</c:v>
                </c:pt>
                <c:pt idx="196">
                  <c:v>10130.14</c:v>
                </c:pt>
                <c:pt idx="197">
                  <c:v>10133.129999999999</c:v>
                </c:pt>
                <c:pt idx="198">
                  <c:v>10137.61</c:v>
                </c:pt>
                <c:pt idx="199">
                  <c:v>10142.01</c:v>
                </c:pt>
                <c:pt idx="200">
                  <c:v>10146.85</c:v>
                </c:pt>
                <c:pt idx="201">
                  <c:v>10149.459999999999</c:v>
                </c:pt>
                <c:pt idx="202">
                  <c:v>10147.61</c:v>
                </c:pt>
                <c:pt idx="203">
                  <c:v>10144.9</c:v>
                </c:pt>
                <c:pt idx="204">
                  <c:v>10144.84</c:v>
                </c:pt>
                <c:pt idx="205">
                  <c:v>10143.370000000001</c:v>
                </c:pt>
                <c:pt idx="206">
                  <c:v>10139.64</c:v>
                </c:pt>
                <c:pt idx="207">
                  <c:v>10132.33</c:v>
                </c:pt>
                <c:pt idx="208">
                  <c:v>10128.49</c:v>
                </c:pt>
                <c:pt idx="209">
                  <c:v>10128.879999999999</c:v>
                </c:pt>
                <c:pt idx="210">
                  <c:v>10131.43</c:v>
                </c:pt>
                <c:pt idx="211">
                  <c:v>10131.030000000001</c:v>
                </c:pt>
                <c:pt idx="212">
                  <c:v>10129.549999999999</c:v>
                </c:pt>
                <c:pt idx="213">
                  <c:v>10128.19</c:v>
                </c:pt>
                <c:pt idx="214">
                  <c:v>10128.19</c:v>
                </c:pt>
                <c:pt idx="215">
                  <c:v>10130.92</c:v>
                </c:pt>
                <c:pt idx="216">
                  <c:v>10133.67</c:v>
                </c:pt>
                <c:pt idx="217">
                  <c:v>10137.41</c:v>
                </c:pt>
                <c:pt idx="218">
                  <c:v>10139.41</c:v>
                </c:pt>
                <c:pt idx="219">
                  <c:v>10145.290000000001</c:v>
                </c:pt>
                <c:pt idx="220">
                  <c:v>10143.9</c:v>
                </c:pt>
                <c:pt idx="221">
                  <c:v>10143.82</c:v>
                </c:pt>
                <c:pt idx="222">
                  <c:v>10144.1</c:v>
                </c:pt>
                <c:pt idx="223">
                  <c:v>10149.26</c:v>
                </c:pt>
                <c:pt idx="224">
                  <c:v>10155.02</c:v>
                </c:pt>
                <c:pt idx="225">
                  <c:v>10158.91</c:v>
                </c:pt>
                <c:pt idx="226">
                  <c:v>10163.16</c:v>
                </c:pt>
                <c:pt idx="227">
                  <c:v>10171.6</c:v>
                </c:pt>
                <c:pt idx="228">
                  <c:v>10175.620000000001</c:v>
                </c:pt>
                <c:pt idx="229">
                  <c:v>10180.700000000001</c:v>
                </c:pt>
                <c:pt idx="230">
                  <c:v>10182.19</c:v>
                </c:pt>
                <c:pt idx="231">
                  <c:v>10184.6</c:v>
                </c:pt>
                <c:pt idx="232">
                  <c:v>10187.11</c:v>
                </c:pt>
                <c:pt idx="233">
                  <c:v>10190.299999999999</c:v>
                </c:pt>
                <c:pt idx="234">
                  <c:v>10198.14</c:v>
                </c:pt>
                <c:pt idx="235">
                  <c:v>10204.629999999999</c:v>
                </c:pt>
                <c:pt idx="236">
                  <c:v>10211.5</c:v>
                </c:pt>
                <c:pt idx="237">
                  <c:v>10216.24</c:v>
                </c:pt>
                <c:pt idx="238">
                  <c:v>10221.49</c:v>
                </c:pt>
                <c:pt idx="239">
                  <c:v>10236.08</c:v>
                </c:pt>
                <c:pt idx="240">
                  <c:v>10248.200000000001</c:v>
                </c:pt>
                <c:pt idx="241">
                  <c:v>10222.42</c:v>
                </c:pt>
                <c:pt idx="242">
                  <c:v>10214.030000000001</c:v>
                </c:pt>
                <c:pt idx="243">
                  <c:v>10207.43</c:v>
                </c:pt>
                <c:pt idx="244">
                  <c:v>10203.77</c:v>
                </c:pt>
                <c:pt idx="245">
                  <c:v>10200.86</c:v>
                </c:pt>
                <c:pt idx="246">
                  <c:v>10198.43</c:v>
                </c:pt>
                <c:pt idx="247">
                  <c:v>10195.07</c:v>
                </c:pt>
                <c:pt idx="248">
                  <c:v>10192.4</c:v>
                </c:pt>
                <c:pt idx="249">
                  <c:v>10191.299999999999</c:v>
                </c:pt>
                <c:pt idx="250">
                  <c:v>10189.950000000001</c:v>
                </c:pt>
                <c:pt idx="251">
                  <c:v>10190.02</c:v>
                </c:pt>
                <c:pt idx="252">
                  <c:v>10190.19</c:v>
                </c:pt>
                <c:pt idx="253">
                  <c:v>10190.51</c:v>
                </c:pt>
                <c:pt idx="254">
                  <c:v>10189.959999999999</c:v>
                </c:pt>
                <c:pt idx="255">
                  <c:v>10188.85</c:v>
                </c:pt>
                <c:pt idx="256">
                  <c:v>10187.11</c:v>
                </c:pt>
                <c:pt idx="257">
                  <c:v>10185.379999999999</c:v>
                </c:pt>
                <c:pt idx="258">
                  <c:v>10184.120000000001</c:v>
                </c:pt>
                <c:pt idx="259">
                  <c:v>10181.33</c:v>
                </c:pt>
                <c:pt idx="260">
                  <c:v>10178.52</c:v>
                </c:pt>
                <c:pt idx="261">
                  <c:v>10178.14</c:v>
                </c:pt>
                <c:pt idx="262">
                  <c:v>10175.84</c:v>
                </c:pt>
                <c:pt idx="263">
                  <c:v>10172.89</c:v>
                </c:pt>
                <c:pt idx="264">
                  <c:v>10169.01</c:v>
                </c:pt>
                <c:pt idx="265">
                  <c:v>10166.41</c:v>
                </c:pt>
                <c:pt idx="266">
                  <c:v>10166.17</c:v>
                </c:pt>
                <c:pt idx="267">
                  <c:v>10165.959999999999</c:v>
                </c:pt>
                <c:pt idx="268">
                  <c:v>10161.780000000001</c:v>
                </c:pt>
                <c:pt idx="269">
                  <c:v>10158.33</c:v>
                </c:pt>
                <c:pt idx="270">
                  <c:v>10156.5</c:v>
                </c:pt>
                <c:pt idx="271">
                  <c:v>10155.36</c:v>
                </c:pt>
                <c:pt idx="272">
                  <c:v>10155.290000000001</c:v>
                </c:pt>
                <c:pt idx="273">
                  <c:v>10155.39</c:v>
                </c:pt>
                <c:pt idx="274">
                  <c:v>10157.08</c:v>
                </c:pt>
                <c:pt idx="275">
                  <c:v>10160.51</c:v>
                </c:pt>
                <c:pt idx="276">
                  <c:v>10166.469999999999</c:v>
                </c:pt>
                <c:pt idx="277">
                  <c:v>10169.15</c:v>
                </c:pt>
                <c:pt idx="278">
                  <c:v>10169.64</c:v>
                </c:pt>
                <c:pt idx="279">
                  <c:v>10170.73</c:v>
                </c:pt>
                <c:pt idx="280">
                  <c:v>10174.39</c:v>
                </c:pt>
                <c:pt idx="281">
                  <c:v>10177.77</c:v>
                </c:pt>
                <c:pt idx="282">
                  <c:v>10180.4</c:v>
                </c:pt>
                <c:pt idx="283">
                  <c:v>10183.459999999999</c:v>
                </c:pt>
                <c:pt idx="284">
                  <c:v>10187.879999999999</c:v>
                </c:pt>
                <c:pt idx="285">
                  <c:v>10192.5</c:v>
                </c:pt>
                <c:pt idx="286">
                  <c:v>10195.870000000001</c:v>
                </c:pt>
                <c:pt idx="287">
                  <c:v>10197.73</c:v>
                </c:pt>
                <c:pt idx="288">
                  <c:v>10197.780000000001</c:v>
                </c:pt>
                <c:pt idx="289">
                  <c:v>10201.93</c:v>
                </c:pt>
                <c:pt idx="290">
                  <c:v>10207.040000000001</c:v>
                </c:pt>
                <c:pt idx="291">
                  <c:v>10210.65</c:v>
                </c:pt>
                <c:pt idx="292">
                  <c:v>10214.620000000001</c:v>
                </c:pt>
                <c:pt idx="293">
                  <c:v>10219.48</c:v>
                </c:pt>
                <c:pt idx="294">
                  <c:v>10223.01</c:v>
                </c:pt>
                <c:pt idx="295">
                  <c:v>10226.75</c:v>
                </c:pt>
                <c:pt idx="296">
                  <c:v>10236.4</c:v>
                </c:pt>
                <c:pt idx="297">
                  <c:v>10262.66</c:v>
                </c:pt>
                <c:pt idx="298">
                  <c:v>10199.790000000001</c:v>
                </c:pt>
                <c:pt idx="299">
                  <c:v>10202.81</c:v>
                </c:pt>
                <c:pt idx="300">
                  <c:v>10200.68</c:v>
                </c:pt>
                <c:pt idx="301">
                  <c:v>10197.209999999999</c:v>
                </c:pt>
                <c:pt idx="302">
                  <c:v>10193.92</c:v>
                </c:pt>
                <c:pt idx="303">
                  <c:v>10192.08</c:v>
                </c:pt>
                <c:pt idx="304">
                  <c:v>10190.51</c:v>
                </c:pt>
                <c:pt idx="305">
                  <c:v>10190.19</c:v>
                </c:pt>
                <c:pt idx="306">
                  <c:v>10188.81</c:v>
                </c:pt>
                <c:pt idx="307">
                  <c:v>10188.549999999999</c:v>
                </c:pt>
                <c:pt idx="308">
                  <c:v>10189.67</c:v>
                </c:pt>
                <c:pt idx="309">
                  <c:v>10190.280000000001</c:v>
                </c:pt>
                <c:pt idx="310">
                  <c:v>10191.89</c:v>
                </c:pt>
                <c:pt idx="311">
                  <c:v>10191.200000000001</c:v>
                </c:pt>
                <c:pt idx="312">
                  <c:v>10191.44</c:v>
                </c:pt>
                <c:pt idx="313">
                  <c:v>10191.799999999999</c:v>
                </c:pt>
                <c:pt idx="314">
                  <c:v>10193.33</c:v>
                </c:pt>
                <c:pt idx="315">
                  <c:v>10193.39</c:v>
                </c:pt>
                <c:pt idx="316">
                  <c:v>10194.65</c:v>
                </c:pt>
                <c:pt idx="317">
                  <c:v>10195.879999999999</c:v>
                </c:pt>
                <c:pt idx="318">
                  <c:v>10197.24</c:v>
                </c:pt>
                <c:pt idx="319">
                  <c:v>10198.69</c:v>
                </c:pt>
                <c:pt idx="320">
                  <c:v>10201.64</c:v>
                </c:pt>
                <c:pt idx="321">
                  <c:v>10205.93</c:v>
                </c:pt>
                <c:pt idx="322">
                  <c:v>10207.59</c:v>
                </c:pt>
                <c:pt idx="323">
                  <c:v>10210.219999999999</c:v>
                </c:pt>
                <c:pt idx="324">
                  <c:v>10211.780000000001</c:v>
                </c:pt>
                <c:pt idx="325">
                  <c:v>10213.48</c:v>
                </c:pt>
                <c:pt idx="326">
                  <c:v>10214.07</c:v>
                </c:pt>
                <c:pt idx="327">
                  <c:v>10217.14</c:v>
                </c:pt>
                <c:pt idx="328">
                  <c:v>10217.16</c:v>
                </c:pt>
                <c:pt idx="329">
                  <c:v>10219.25</c:v>
                </c:pt>
                <c:pt idx="330">
                  <c:v>10221.040000000001</c:v>
                </c:pt>
                <c:pt idx="331">
                  <c:v>10221.08</c:v>
                </c:pt>
                <c:pt idx="332">
                  <c:v>10223.82</c:v>
                </c:pt>
                <c:pt idx="333">
                  <c:v>10224.89</c:v>
                </c:pt>
                <c:pt idx="334">
                  <c:v>10226.34</c:v>
                </c:pt>
                <c:pt idx="335">
                  <c:v>10228.85</c:v>
                </c:pt>
                <c:pt idx="336">
                  <c:v>10234.49</c:v>
                </c:pt>
                <c:pt idx="337">
                  <c:v>10240.549999999999</c:v>
                </c:pt>
                <c:pt idx="338">
                  <c:v>10239.65</c:v>
                </c:pt>
                <c:pt idx="339">
                  <c:v>10238.36</c:v>
                </c:pt>
                <c:pt idx="340">
                  <c:v>10239.81</c:v>
                </c:pt>
                <c:pt idx="341">
                  <c:v>10241.42</c:v>
                </c:pt>
                <c:pt idx="342">
                  <c:v>10241.1</c:v>
                </c:pt>
                <c:pt idx="343">
                  <c:v>10242.58</c:v>
                </c:pt>
                <c:pt idx="344">
                  <c:v>10245.19</c:v>
                </c:pt>
                <c:pt idx="345">
                  <c:v>10247.08</c:v>
                </c:pt>
                <c:pt idx="346">
                  <c:v>10247.969999999999</c:v>
                </c:pt>
                <c:pt idx="347">
                  <c:v>10249.57</c:v>
                </c:pt>
                <c:pt idx="348">
                  <c:v>10248.93</c:v>
                </c:pt>
                <c:pt idx="349">
                  <c:v>10247.73</c:v>
                </c:pt>
                <c:pt idx="350">
                  <c:v>10248.48</c:v>
                </c:pt>
                <c:pt idx="351">
                  <c:v>10250.26</c:v>
                </c:pt>
                <c:pt idx="352">
                  <c:v>10256.06</c:v>
                </c:pt>
                <c:pt idx="353">
                  <c:v>10259.040000000001</c:v>
                </c:pt>
                <c:pt idx="354">
                  <c:v>10266.605</c:v>
                </c:pt>
                <c:pt idx="355">
                  <c:v>10232.969999999999</c:v>
                </c:pt>
                <c:pt idx="356">
                  <c:v>10238.19</c:v>
                </c:pt>
                <c:pt idx="357">
                  <c:v>10238.299999999999</c:v>
                </c:pt>
                <c:pt idx="358">
                  <c:v>10239.950000000001</c:v>
                </c:pt>
                <c:pt idx="359">
                  <c:v>10242.07</c:v>
                </c:pt>
                <c:pt idx="360">
                  <c:v>10244.870000000001</c:v>
                </c:pt>
                <c:pt idx="361">
                  <c:v>10246.02</c:v>
                </c:pt>
                <c:pt idx="362">
                  <c:v>10248.06</c:v>
                </c:pt>
                <c:pt idx="363">
                  <c:v>10249.51</c:v>
                </c:pt>
                <c:pt idx="364">
                  <c:v>10255.91</c:v>
                </c:pt>
                <c:pt idx="365">
                  <c:v>10260.56</c:v>
                </c:pt>
                <c:pt idx="366">
                  <c:v>10260.290000000001</c:v>
                </c:pt>
                <c:pt idx="367">
                  <c:v>10261.73</c:v>
                </c:pt>
                <c:pt idx="368">
                  <c:v>10263.370000000001</c:v>
                </c:pt>
                <c:pt idx="369">
                  <c:v>10262.26</c:v>
                </c:pt>
                <c:pt idx="370">
                  <c:v>10262.040000000001</c:v>
                </c:pt>
                <c:pt idx="371">
                  <c:v>10260.69</c:v>
                </c:pt>
                <c:pt idx="372">
                  <c:v>10257.370000000001</c:v>
                </c:pt>
                <c:pt idx="373">
                  <c:v>10252.09</c:v>
                </c:pt>
                <c:pt idx="374">
                  <c:v>10244.370000000001</c:v>
                </c:pt>
                <c:pt idx="375">
                  <c:v>10238.49</c:v>
                </c:pt>
                <c:pt idx="376">
                  <c:v>10236.51</c:v>
                </c:pt>
                <c:pt idx="377">
                  <c:v>10231.07</c:v>
                </c:pt>
                <c:pt idx="378">
                  <c:v>10227.799999999999</c:v>
                </c:pt>
                <c:pt idx="379">
                  <c:v>10225.52</c:v>
                </c:pt>
                <c:pt idx="380">
                  <c:v>10222.280000000001</c:v>
                </c:pt>
                <c:pt idx="381">
                  <c:v>10218.629999999999</c:v>
                </c:pt>
                <c:pt idx="382">
                  <c:v>10216.83</c:v>
                </c:pt>
                <c:pt idx="383">
                  <c:v>10219.75</c:v>
                </c:pt>
                <c:pt idx="384">
                  <c:v>10222.99</c:v>
                </c:pt>
                <c:pt idx="385">
                  <c:v>10229.5</c:v>
                </c:pt>
                <c:pt idx="386">
                  <c:v>10237.98</c:v>
                </c:pt>
                <c:pt idx="387">
                  <c:v>10246.66</c:v>
                </c:pt>
                <c:pt idx="388">
                  <c:v>10255.15</c:v>
                </c:pt>
                <c:pt idx="389">
                  <c:v>10261.74</c:v>
                </c:pt>
                <c:pt idx="390">
                  <c:v>10270.61</c:v>
                </c:pt>
                <c:pt idx="391">
                  <c:v>10278.32</c:v>
                </c:pt>
                <c:pt idx="392">
                  <c:v>10285.11</c:v>
                </c:pt>
                <c:pt idx="393">
                  <c:v>10291.040000000001</c:v>
                </c:pt>
                <c:pt idx="394">
                  <c:v>10293.780000000001</c:v>
                </c:pt>
                <c:pt idx="395">
                  <c:v>10295.27</c:v>
                </c:pt>
                <c:pt idx="396">
                  <c:v>10296.91</c:v>
                </c:pt>
                <c:pt idx="397">
                  <c:v>10295.98</c:v>
                </c:pt>
                <c:pt idx="398">
                  <c:v>10295.86</c:v>
                </c:pt>
                <c:pt idx="399">
                  <c:v>10294.73</c:v>
                </c:pt>
                <c:pt idx="400">
                  <c:v>10294.56</c:v>
                </c:pt>
                <c:pt idx="401">
                  <c:v>10293.450000000001</c:v>
                </c:pt>
                <c:pt idx="402">
                  <c:v>10292.219999999999</c:v>
                </c:pt>
                <c:pt idx="403">
                  <c:v>10291.92</c:v>
                </c:pt>
                <c:pt idx="404">
                  <c:v>10290.74</c:v>
                </c:pt>
                <c:pt idx="405">
                  <c:v>10290.52</c:v>
                </c:pt>
                <c:pt idx="406">
                  <c:v>10289.780000000001</c:v>
                </c:pt>
                <c:pt idx="407">
                  <c:v>10289.549999999999</c:v>
                </c:pt>
                <c:pt idx="408">
                  <c:v>10290.81</c:v>
                </c:pt>
                <c:pt idx="409">
                  <c:v>10291.040000000001</c:v>
                </c:pt>
                <c:pt idx="410">
                  <c:v>10292.11</c:v>
                </c:pt>
                <c:pt idx="411">
                  <c:v>10293.299999999999</c:v>
                </c:pt>
                <c:pt idx="412">
                  <c:v>10299.57</c:v>
                </c:pt>
                <c:pt idx="413">
                  <c:v>10303.39</c:v>
                </c:pt>
                <c:pt idx="414">
                  <c:v>10306.82</c:v>
                </c:pt>
                <c:pt idx="415">
                  <c:v>10306.98</c:v>
                </c:pt>
                <c:pt idx="416">
                  <c:v>10306.83</c:v>
                </c:pt>
                <c:pt idx="417">
                  <c:v>10305.48</c:v>
                </c:pt>
                <c:pt idx="418">
                  <c:v>10305.11</c:v>
                </c:pt>
                <c:pt idx="419">
                  <c:v>10304.83</c:v>
                </c:pt>
                <c:pt idx="420">
                  <c:v>10303.4</c:v>
                </c:pt>
                <c:pt idx="421">
                  <c:v>10303.14</c:v>
                </c:pt>
                <c:pt idx="422">
                  <c:v>10302.33</c:v>
                </c:pt>
                <c:pt idx="423">
                  <c:v>10300.69</c:v>
                </c:pt>
                <c:pt idx="424">
                  <c:v>10299.51</c:v>
                </c:pt>
                <c:pt idx="425">
                  <c:v>10299.219999999999</c:v>
                </c:pt>
                <c:pt idx="426">
                  <c:v>10298.82</c:v>
                </c:pt>
                <c:pt idx="427">
                  <c:v>10298.49</c:v>
                </c:pt>
                <c:pt idx="428">
                  <c:v>10297.34</c:v>
                </c:pt>
                <c:pt idx="429">
                  <c:v>10296.950000000001</c:v>
                </c:pt>
                <c:pt idx="430">
                  <c:v>10296.34</c:v>
                </c:pt>
                <c:pt idx="431">
                  <c:v>10296.02</c:v>
                </c:pt>
                <c:pt idx="432">
                  <c:v>10295.58</c:v>
                </c:pt>
                <c:pt idx="433">
                  <c:v>10294.69</c:v>
                </c:pt>
                <c:pt idx="434">
                  <c:v>10294.32</c:v>
                </c:pt>
                <c:pt idx="435">
                  <c:v>10293.780000000001</c:v>
                </c:pt>
                <c:pt idx="436">
                  <c:v>10293.459999999999</c:v>
                </c:pt>
                <c:pt idx="437">
                  <c:v>10293.43</c:v>
                </c:pt>
                <c:pt idx="438">
                  <c:v>10293.42</c:v>
                </c:pt>
                <c:pt idx="439">
                  <c:v>10293.17</c:v>
                </c:pt>
                <c:pt idx="440">
                  <c:v>10292.81</c:v>
                </c:pt>
                <c:pt idx="441">
                  <c:v>10292.83</c:v>
                </c:pt>
                <c:pt idx="442">
                  <c:v>10292.57</c:v>
                </c:pt>
                <c:pt idx="443">
                  <c:v>10292.290000000001</c:v>
                </c:pt>
                <c:pt idx="444">
                  <c:v>10292.32</c:v>
                </c:pt>
                <c:pt idx="445">
                  <c:v>10291.129999999999</c:v>
                </c:pt>
                <c:pt idx="446">
                  <c:v>10291.120000000001</c:v>
                </c:pt>
                <c:pt idx="447">
                  <c:v>10291.31</c:v>
                </c:pt>
                <c:pt idx="448">
                  <c:v>10290.98</c:v>
                </c:pt>
                <c:pt idx="449">
                  <c:v>10290.629999999999</c:v>
                </c:pt>
                <c:pt idx="450">
                  <c:v>10290.620000000001</c:v>
                </c:pt>
                <c:pt idx="451">
                  <c:v>10290.5</c:v>
                </c:pt>
                <c:pt idx="452">
                  <c:v>10290.459999999999</c:v>
                </c:pt>
                <c:pt idx="453">
                  <c:v>10290.86</c:v>
                </c:pt>
                <c:pt idx="454">
                  <c:v>10290.68</c:v>
                </c:pt>
                <c:pt idx="455">
                  <c:v>10291.049999999999</c:v>
                </c:pt>
                <c:pt idx="456">
                  <c:v>10291.379999999999</c:v>
                </c:pt>
                <c:pt idx="457">
                  <c:v>10291.629999999999</c:v>
                </c:pt>
                <c:pt idx="458">
                  <c:v>10291.959999999999</c:v>
                </c:pt>
                <c:pt idx="459">
                  <c:v>10293.67</c:v>
                </c:pt>
                <c:pt idx="460">
                  <c:v>10295.61</c:v>
                </c:pt>
                <c:pt idx="461">
                  <c:v>10299.25</c:v>
                </c:pt>
                <c:pt idx="462">
                  <c:v>10297.959999999999</c:v>
                </c:pt>
                <c:pt idx="463">
                  <c:v>10298.32</c:v>
                </c:pt>
                <c:pt idx="464">
                  <c:v>10300.5</c:v>
                </c:pt>
                <c:pt idx="465">
                  <c:v>10298.6</c:v>
                </c:pt>
                <c:pt idx="466">
                  <c:v>10298.379999999999</c:v>
                </c:pt>
                <c:pt idx="467">
                  <c:v>10302.1</c:v>
                </c:pt>
                <c:pt idx="468">
                  <c:v>10304.629999999999</c:v>
                </c:pt>
                <c:pt idx="469">
                  <c:v>10305.780000000001</c:v>
                </c:pt>
                <c:pt idx="470">
                  <c:v>10309.4</c:v>
                </c:pt>
                <c:pt idx="471">
                  <c:v>10309.89</c:v>
                </c:pt>
                <c:pt idx="472">
                  <c:v>10311.030000000001</c:v>
                </c:pt>
                <c:pt idx="473">
                  <c:v>10311.35</c:v>
                </c:pt>
                <c:pt idx="474">
                  <c:v>10313.780000000001</c:v>
                </c:pt>
                <c:pt idx="475">
                  <c:v>10313.41</c:v>
                </c:pt>
                <c:pt idx="476">
                  <c:v>10312.870000000001</c:v>
                </c:pt>
                <c:pt idx="477">
                  <c:v>10312.91</c:v>
                </c:pt>
                <c:pt idx="478">
                  <c:v>10314.33</c:v>
                </c:pt>
                <c:pt idx="479">
                  <c:v>10315.82</c:v>
                </c:pt>
                <c:pt idx="480">
                  <c:v>10315.879999999999</c:v>
                </c:pt>
                <c:pt idx="481">
                  <c:v>10317.299999999999</c:v>
                </c:pt>
                <c:pt idx="482">
                  <c:v>10317.459999999999</c:v>
                </c:pt>
                <c:pt idx="483">
                  <c:v>10317.51</c:v>
                </c:pt>
                <c:pt idx="484">
                  <c:v>10317.77</c:v>
                </c:pt>
                <c:pt idx="485">
                  <c:v>10318.35</c:v>
                </c:pt>
                <c:pt idx="486">
                  <c:v>10318.94</c:v>
                </c:pt>
                <c:pt idx="487">
                  <c:v>10319.959999999999</c:v>
                </c:pt>
                <c:pt idx="488">
                  <c:v>10318.459999999999</c:v>
                </c:pt>
                <c:pt idx="489">
                  <c:v>10317.5</c:v>
                </c:pt>
                <c:pt idx="490">
                  <c:v>10317.66</c:v>
                </c:pt>
                <c:pt idx="491">
                  <c:v>10319.52</c:v>
                </c:pt>
                <c:pt idx="492">
                  <c:v>10321.69</c:v>
                </c:pt>
                <c:pt idx="493">
                  <c:v>10323.68</c:v>
                </c:pt>
                <c:pt idx="494">
                  <c:v>10324.219999999999</c:v>
                </c:pt>
                <c:pt idx="495">
                  <c:v>10324.700000000001</c:v>
                </c:pt>
                <c:pt idx="496">
                  <c:v>10324.61</c:v>
                </c:pt>
                <c:pt idx="497">
                  <c:v>10324.02</c:v>
                </c:pt>
                <c:pt idx="498">
                  <c:v>10323.5</c:v>
                </c:pt>
                <c:pt idx="499">
                  <c:v>10323</c:v>
                </c:pt>
                <c:pt idx="500">
                  <c:v>10321.52</c:v>
                </c:pt>
                <c:pt idx="501">
                  <c:v>10321.48</c:v>
                </c:pt>
                <c:pt idx="502">
                  <c:v>10321.280000000001</c:v>
                </c:pt>
                <c:pt idx="503">
                  <c:v>10319.49</c:v>
                </c:pt>
                <c:pt idx="504">
                  <c:v>10319.14</c:v>
                </c:pt>
                <c:pt idx="505">
                  <c:v>10318.85</c:v>
                </c:pt>
                <c:pt idx="506">
                  <c:v>10317.73</c:v>
                </c:pt>
                <c:pt idx="507">
                  <c:v>10316.09</c:v>
                </c:pt>
                <c:pt idx="508">
                  <c:v>10314.33</c:v>
                </c:pt>
                <c:pt idx="509">
                  <c:v>10312.73</c:v>
                </c:pt>
                <c:pt idx="510">
                  <c:v>10311.379999999999</c:v>
                </c:pt>
                <c:pt idx="511">
                  <c:v>10310.379999999999</c:v>
                </c:pt>
                <c:pt idx="512">
                  <c:v>10309.08</c:v>
                </c:pt>
                <c:pt idx="513">
                  <c:v>10307.52</c:v>
                </c:pt>
                <c:pt idx="514">
                  <c:v>10305.379999999999</c:v>
                </c:pt>
                <c:pt idx="515">
                  <c:v>10303.11</c:v>
                </c:pt>
                <c:pt idx="516">
                  <c:v>10301.76</c:v>
                </c:pt>
                <c:pt idx="517">
                  <c:v>10299.299999999999</c:v>
                </c:pt>
                <c:pt idx="518">
                  <c:v>10297.94</c:v>
                </c:pt>
                <c:pt idx="519">
                  <c:v>10295.82</c:v>
                </c:pt>
                <c:pt idx="520">
                  <c:v>10293.299999999999</c:v>
                </c:pt>
                <c:pt idx="521">
                  <c:v>10291.14</c:v>
                </c:pt>
                <c:pt idx="522">
                  <c:v>10289.84</c:v>
                </c:pt>
                <c:pt idx="523">
                  <c:v>10287.450000000001</c:v>
                </c:pt>
                <c:pt idx="524">
                  <c:v>10285.66</c:v>
                </c:pt>
                <c:pt idx="525">
                  <c:v>10283.52</c:v>
                </c:pt>
                <c:pt idx="526">
                  <c:v>10282.11</c:v>
                </c:pt>
                <c:pt idx="527">
                  <c:v>10279.450000000001</c:v>
                </c:pt>
                <c:pt idx="528">
                  <c:v>10278</c:v>
                </c:pt>
                <c:pt idx="529">
                  <c:v>10276.030000000001</c:v>
                </c:pt>
                <c:pt idx="530">
                  <c:v>10274.530000000001</c:v>
                </c:pt>
                <c:pt idx="531">
                  <c:v>10272.18</c:v>
                </c:pt>
                <c:pt idx="532">
                  <c:v>10269.84</c:v>
                </c:pt>
                <c:pt idx="533">
                  <c:v>10268.11</c:v>
                </c:pt>
                <c:pt idx="534">
                  <c:v>10266.34</c:v>
                </c:pt>
                <c:pt idx="535">
                  <c:v>10264.19</c:v>
                </c:pt>
                <c:pt idx="536">
                  <c:v>10261.68</c:v>
                </c:pt>
                <c:pt idx="537">
                  <c:v>10259.83</c:v>
                </c:pt>
                <c:pt idx="538">
                  <c:v>10257.549999999999</c:v>
                </c:pt>
                <c:pt idx="539">
                  <c:v>10254.99</c:v>
                </c:pt>
                <c:pt idx="540">
                  <c:v>10253.57</c:v>
                </c:pt>
                <c:pt idx="541">
                  <c:v>10251.17</c:v>
                </c:pt>
                <c:pt idx="542">
                  <c:v>10248.719999999999</c:v>
                </c:pt>
                <c:pt idx="543">
                  <c:v>10246.879999999999</c:v>
                </c:pt>
                <c:pt idx="544">
                  <c:v>10244.51</c:v>
                </c:pt>
                <c:pt idx="545">
                  <c:v>10242.4</c:v>
                </c:pt>
                <c:pt idx="546">
                  <c:v>10240.280000000001</c:v>
                </c:pt>
                <c:pt idx="547">
                  <c:v>10237.879999999999</c:v>
                </c:pt>
                <c:pt idx="548">
                  <c:v>10235.19</c:v>
                </c:pt>
                <c:pt idx="549">
                  <c:v>10233.290000000001</c:v>
                </c:pt>
                <c:pt idx="550">
                  <c:v>10231.379999999999</c:v>
                </c:pt>
                <c:pt idx="551">
                  <c:v>10229.1</c:v>
                </c:pt>
                <c:pt idx="552">
                  <c:v>10226.82</c:v>
                </c:pt>
                <c:pt idx="553">
                  <c:v>10224.76</c:v>
                </c:pt>
                <c:pt idx="554">
                  <c:v>10222.709999999999</c:v>
                </c:pt>
                <c:pt idx="555">
                  <c:v>10220.76</c:v>
                </c:pt>
                <c:pt idx="556">
                  <c:v>10218.74</c:v>
                </c:pt>
                <c:pt idx="557">
                  <c:v>10216.36</c:v>
                </c:pt>
                <c:pt idx="558">
                  <c:v>10214.86</c:v>
                </c:pt>
                <c:pt idx="559">
                  <c:v>10212.65</c:v>
                </c:pt>
                <c:pt idx="560">
                  <c:v>10211.049999999999</c:v>
                </c:pt>
                <c:pt idx="561">
                  <c:v>10208.83</c:v>
                </c:pt>
                <c:pt idx="562">
                  <c:v>10206.91</c:v>
                </c:pt>
                <c:pt idx="563">
                  <c:v>10205.120000000001</c:v>
                </c:pt>
                <c:pt idx="564">
                  <c:v>10203.969999999999</c:v>
                </c:pt>
                <c:pt idx="565">
                  <c:v>10202.25</c:v>
                </c:pt>
                <c:pt idx="566">
                  <c:v>10200.16</c:v>
                </c:pt>
                <c:pt idx="567">
                  <c:v>10198.219999999999</c:v>
                </c:pt>
                <c:pt idx="568">
                  <c:v>10196.780000000001</c:v>
                </c:pt>
                <c:pt idx="569">
                  <c:v>10195.540000000001</c:v>
                </c:pt>
                <c:pt idx="570">
                  <c:v>10193.469999999999</c:v>
                </c:pt>
                <c:pt idx="571">
                  <c:v>10192.299999999999</c:v>
                </c:pt>
                <c:pt idx="572">
                  <c:v>10191.24</c:v>
                </c:pt>
                <c:pt idx="573">
                  <c:v>10189.34</c:v>
                </c:pt>
                <c:pt idx="574">
                  <c:v>10188.209999999999</c:v>
                </c:pt>
                <c:pt idx="575">
                  <c:v>10185.790000000001</c:v>
                </c:pt>
                <c:pt idx="576">
                  <c:v>10181.32</c:v>
                </c:pt>
                <c:pt idx="577">
                  <c:v>10171.209999999999</c:v>
                </c:pt>
                <c:pt idx="578">
                  <c:v>10144.44</c:v>
                </c:pt>
                <c:pt idx="579">
                  <c:v>10072.41</c:v>
                </c:pt>
                <c:pt idx="580">
                  <c:v>9893.64</c:v>
                </c:pt>
                <c:pt idx="581">
                  <c:v>9549.23</c:v>
                </c:pt>
                <c:pt idx="582">
                  <c:v>9105.65</c:v>
                </c:pt>
                <c:pt idx="583">
                  <c:v>7969.68</c:v>
                </c:pt>
                <c:pt idx="584">
                  <c:v>4115.55</c:v>
                </c:pt>
                <c:pt idx="585">
                  <c:v>2779.61</c:v>
                </c:pt>
                <c:pt idx="586">
                  <c:v>2036.74</c:v>
                </c:pt>
                <c:pt idx="587">
                  <c:v>1548.69</c:v>
                </c:pt>
                <c:pt idx="588">
                  <c:v>1203.48</c:v>
                </c:pt>
                <c:pt idx="589">
                  <c:v>949.39</c:v>
                </c:pt>
                <c:pt idx="590">
                  <c:v>752.8</c:v>
                </c:pt>
                <c:pt idx="591">
                  <c:v>597.27</c:v>
                </c:pt>
                <c:pt idx="592">
                  <c:v>471.31</c:v>
                </c:pt>
                <c:pt idx="593">
                  <c:v>365.78</c:v>
                </c:pt>
                <c:pt idx="594">
                  <c:v>278.5</c:v>
                </c:pt>
                <c:pt idx="595">
                  <c:v>205.11</c:v>
                </c:pt>
                <c:pt idx="596">
                  <c:v>143.33000000000001</c:v>
                </c:pt>
                <c:pt idx="597">
                  <c:v>93.31</c:v>
                </c:pt>
                <c:pt idx="598">
                  <c:v>51.69</c:v>
                </c:pt>
                <c:pt idx="599">
                  <c:v>18.89</c:v>
                </c:pt>
                <c:pt idx="600">
                  <c:v>-5.78</c:v>
                </c:pt>
                <c:pt idx="601">
                  <c:v>-25.27</c:v>
                </c:pt>
                <c:pt idx="602">
                  <c:v>-38.869999999999997</c:v>
                </c:pt>
                <c:pt idx="603">
                  <c:v>-47.92</c:v>
                </c:pt>
                <c:pt idx="604">
                  <c:v>-52.94</c:v>
                </c:pt>
                <c:pt idx="605">
                  <c:v>-55.95</c:v>
                </c:pt>
                <c:pt idx="606">
                  <c:v>-55.84</c:v>
                </c:pt>
                <c:pt idx="607">
                  <c:v>-55.4</c:v>
                </c:pt>
                <c:pt idx="608">
                  <c:v>-53.82</c:v>
                </c:pt>
                <c:pt idx="609">
                  <c:v>-51.44</c:v>
                </c:pt>
                <c:pt idx="610">
                  <c:v>-48.77</c:v>
                </c:pt>
                <c:pt idx="611">
                  <c:v>-45.59</c:v>
                </c:pt>
                <c:pt idx="612">
                  <c:v>-42.93</c:v>
                </c:pt>
                <c:pt idx="613">
                  <c:v>-39.96</c:v>
                </c:pt>
                <c:pt idx="614">
                  <c:v>-38.29</c:v>
                </c:pt>
                <c:pt idx="615">
                  <c:v>-34.99</c:v>
                </c:pt>
                <c:pt idx="616">
                  <c:v>-33.33</c:v>
                </c:pt>
                <c:pt idx="617">
                  <c:v>-31.09</c:v>
                </c:pt>
                <c:pt idx="618">
                  <c:v>-28.73</c:v>
                </c:pt>
                <c:pt idx="619">
                  <c:v>-27.19</c:v>
                </c:pt>
                <c:pt idx="620">
                  <c:v>-25.3</c:v>
                </c:pt>
                <c:pt idx="621">
                  <c:v>-23.87</c:v>
                </c:pt>
                <c:pt idx="622">
                  <c:v>-22.54</c:v>
                </c:pt>
                <c:pt idx="623">
                  <c:v>-21.14</c:v>
                </c:pt>
                <c:pt idx="624">
                  <c:v>-19.989999999999998</c:v>
                </c:pt>
                <c:pt idx="625">
                  <c:v>-18.38</c:v>
                </c:pt>
                <c:pt idx="626">
                  <c:v>-17.2</c:v>
                </c:pt>
                <c:pt idx="627">
                  <c:v>-16.89</c:v>
                </c:pt>
                <c:pt idx="628">
                  <c:v>-15.24</c:v>
                </c:pt>
                <c:pt idx="629">
                  <c:v>-14.48</c:v>
                </c:pt>
                <c:pt idx="630">
                  <c:v>-13.95</c:v>
                </c:pt>
                <c:pt idx="631">
                  <c:v>-13.14</c:v>
                </c:pt>
                <c:pt idx="632">
                  <c:v>-12.63</c:v>
                </c:pt>
                <c:pt idx="633">
                  <c:v>-12.04</c:v>
                </c:pt>
                <c:pt idx="634">
                  <c:v>-11.39</c:v>
                </c:pt>
                <c:pt idx="635">
                  <c:v>-10.98</c:v>
                </c:pt>
                <c:pt idx="636">
                  <c:v>-10.48</c:v>
                </c:pt>
                <c:pt idx="637">
                  <c:v>-10.130000000000001</c:v>
                </c:pt>
                <c:pt idx="638">
                  <c:v>-9.7899999999999991</c:v>
                </c:pt>
                <c:pt idx="639">
                  <c:v>-9.11</c:v>
                </c:pt>
                <c:pt idx="640">
                  <c:v>-8.73</c:v>
                </c:pt>
                <c:pt idx="641">
                  <c:v>-8.4600000000000009</c:v>
                </c:pt>
                <c:pt idx="642">
                  <c:v>-8.07</c:v>
                </c:pt>
                <c:pt idx="643">
                  <c:v>-7.79</c:v>
                </c:pt>
                <c:pt idx="644">
                  <c:v>-7.39</c:v>
                </c:pt>
                <c:pt idx="645">
                  <c:v>-7.1</c:v>
                </c:pt>
                <c:pt idx="646">
                  <c:v>-6.85</c:v>
                </c:pt>
                <c:pt idx="647">
                  <c:v>-6.62</c:v>
                </c:pt>
                <c:pt idx="648">
                  <c:v>-6.35</c:v>
                </c:pt>
                <c:pt idx="649">
                  <c:v>-6.15</c:v>
                </c:pt>
                <c:pt idx="650">
                  <c:v>-6</c:v>
                </c:pt>
                <c:pt idx="651">
                  <c:v>-5.81</c:v>
                </c:pt>
                <c:pt idx="652">
                  <c:v>-5.5</c:v>
                </c:pt>
                <c:pt idx="653">
                  <c:v>-5.32</c:v>
                </c:pt>
                <c:pt idx="654">
                  <c:v>-5.08</c:v>
                </c:pt>
                <c:pt idx="655">
                  <c:v>-4.92</c:v>
                </c:pt>
                <c:pt idx="656">
                  <c:v>-4.6900000000000004</c:v>
                </c:pt>
                <c:pt idx="657">
                  <c:v>-4.55</c:v>
                </c:pt>
                <c:pt idx="658">
                  <c:v>-4.45</c:v>
                </c:pt>
                <c:pt idx="659">
                  <c:v>-4.3099999999999996</c:v>
                </c:pt>
                <c:pt idx="660">
                  <c:v>-4.22</c:v>
                </c:pt>
                <c:pt idx="661">
                  <c:v>-4.04</c:v>
                </c:pt>
                <c:pt idx="662">
                  <c:v>-3.88</c:v>
                </c:pt>
                <c:pt idx="663">
                  <c:v>-3.78</c:v>
                </c:pt>
                <c:pt idx="664">
                  <c:v>-3.61</c:v>
                </c:pt>
                <c:pt idx="665">
                  <c:v>-3.51</c:v>
                </c:pt>
                <c:pt idx="666">
                  <c:v>-3.39</c:v>
                </c:pt>
                <c:pt idx="667">
                  <c:v>-3.32</c:v>
                </c:pt>
                <c:pt idx="668">
                  <c:v>-3.23</c:v>
                </c:pt>
                <c:pt idx="669">
                  <c:v>-3.06</c:v>
                </c:pt>
                <c:pt idx="670">
                  <c:v>-2.96</c:v>
                </c:pt>
                <c:pt idx="671">
                  <c:v>-2.84</c:v>
                </c:pt>
                <c:pt idx="672">
                  <c:v>-2.75</c:v>
                </c:pt>
                <c:pt idx="673">
                  <c:v>-2.64</c:v>
                </c:pt>
                <c:pt idx="674">
                  <c:v>-2.54</c:v>
                </c:pt>
                <c:pt idx="675">
                  <c:v>-2.52</c:v>
                </c:pt>
                <c:pt idx="676">
                  <c:v>-2.4500000000000002</c:v>
                </c:pt>
                <c:pt idx="677">
                  <c:v>-2.38</c:v>
                </c:pt>
                <c:pt idx="678">
                  <c:v>-2.3199999999999998</c:v>
                </c:pt>
                <c:pt idx="679">
                  <c:v>-2.17</c:v>
                </c:pt>
                <c:pt idx="680">
                  <c:v>-2.13</c:v>
                </c:pt>
                <c:pt idx="681">
                  <c:v>-2.11</c:v>
                </c:pt>
                <c:pt idx="682">
                  <c:v>-2.02</c:v>
                </c:pt>
                <c:pt idx="683">
                  <c:v>-1.98</c:v>
                </c:pt>
                <c:pt idx="684">
                  <c:v>-1.97</c:v>
                </c:pt>
                <c:pt idx="685">
                  <c:v>-1.92</c:v>
                </c:pt>
                <c:pt idx="686">
                  <c:v>-1.83</c:v>
                </c:pt>
                <c:pt idx="687">
                  <c:v>-1.81</c:v>
                </c:pt>
                <c:pt idx="688">
                  <c:v>-1.74</c:v>
                </c:pt>
                <c:pt idx="689">
                  <c:v>-1.69</c:v>
                </c:pt>
                <c:pt idx="690">
                  <c:v>-1.57</c:v>
                </c:pt>
                <c:pt idx="691">
                  <c:v>-1.53</c:v>
                </c:pt>
                <c:pt idx="692">
                  <c:v>-1.47</c:v>
                </c:pt>
                <c:pt idx="693">
                  <c:v>-1.41</c:v>
                </c:pt>
                <c:pt idx="694">
                  <c:v>-1.35</c:v>
                </c:pt>
                <c:pt idx="695">
                  <c:v>-1.33</c:v>
                </c:pt>
                <c:pt idx="696">
                  <c:v>-1.29</c:v>
                </c:pt>
                <c:pt idx="697">
                  <c:v>-1.24</c:v>
                </c:pt>
                <c:pt idx="698">
                  <c:v>-1.22</c:v>
                </c:pt>
                <c:pt idx="699">
                  <c:v>-1.17</c:v>
                </c:pt>
                <c:pt idx="700">
                  <c:v>-1.1100000000000001</c:v>
                </c:pt>
                <c:pt idx="701">
                  <c:v>-1.05</c:v>
                </c:pt>
                <c:pt idx="702">
                  <c:v>-1.02</c:v>
                </c:pt>
                <c:pt idx="703">
                  <c:v>-0.98</c:v>
                </c:pt>
                <c:pt idx="704">
                  <c:v>-0.93</c:v>
                </c:pt>
                <c:pt idx="705">
                  <c:v>-0.92</c:v>
                </c:pt>
                <c:pt idx="706">
                  <c:v>-0.9</c:v>
                </c:pt>
                <c:pt idx="707">
                  <c:v>-0.85</c:v>
                </c:pt>
                <c:pt idx="708">
                  <c:v>-0.85</c:v>
                </c:pt>
              </c:numCache>
            </c:numRef>
          </c:yVal>
          <c:smooth val="1"/>
          <c:extLst xmlns:c16r2="http://schemas.microsoft.com/office/drawing/2015/06/chart">
            <c:ext xmlns:c16="http://schemas.microsoft.com/office/drawing/2014/chart" uri="{C3380CC4-5D6E-409C-BE32-E72D297353CC}">
              <c16:uniqueId val="{00000001-A470-43FB-A7BD-7C76D8CF429F}"/>
            </c:ext>
          </c:extLst>
        </c:ser>
        <c:ser>
          <c:idx val="2"/>
          <c:order val="2"/>
          <c:tx>
            <c:strRef>
              <c:f>垂直场均匀性!$G$28</c:f>
              <c:strCache>
                <c:ptCount val="1"/>
                <c:pt idx="0">
                  <c:v>Y=1.4</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垂直场均匀性!$G$29:$G$737</c:f>
              <c:numCache>
                <c:formatCode>General</c:formatCode>
                <c:ptCount val="709"/>
                <c:pt idx="0">
                  <c:v>-0.66</c:v>
                </c:pt>
                <c:pt idx="1">
                  <c:v>-0.73</c:v>
                </c:pt>
                <c:pt idx="2">
                  <c:v>-0.75</c:v>
                </c:pt>
                <c:pt idx="3">
                  <c:v>-0.79</c:v>
                </c:pt>
                <c:pt idx="4">
                  <c:v>-0.8</c:v>
                </c:pt>
                <c:pt idx="5">
                  <c:v>-0.84</c:v>
                </c:pt>
                <c:pt idx="6">
                  <c:v>-0.86</c:v>
                </c:pt>
                <c:pt idx="7">
                  <c:v>-0.92</c:v>
                </c:pt>
                <c:pt idx="8">
                  <c:v>-0.95</c:v>
                </c:pt>
                <c:pt idx="9">
                  <c:v>-0.88</c:v>
                </c:pt>
                <c:pt idx="10">
                  <c:v>-0.86</c:v>
                </c:pt>
                <c:pt idx="11">
                  <c:v>-0.94</c:v>
                </c:pt>
                <c:pt idx="12">
                  <c:v>-1.01</c:v>
                </c:pt>
                <c:pt idx="13">
                  <c:v>-1.05</c:v>
                </c:pt>
                <c:pt idx="14">
                  <c:v>-1.08</c:v>
                </c:pt>
                <c:pt idx="15">
                  <c:v>-1.1399999999999999</c:v>
                </c:pt>
                <c:pt idx="16">
                  <c:v>-1.1499999999999999</c:v>
                </c:pt>
                <c:pt idx="17">
                  <c:v>-1.2</c:v>
                </c:pt>
                <c:pt idx="18">
                  <c:v>-1.26</c:v>
                </c:pt>
                <c:pt idx="19">
                  <c:v>-1.25</c:v>
                </c:pt>
                <c:pt idx="20">
                  <c:v>-1.36</c:v>
                </c:pt>
                <c:pt idx="21">
                  <c:v>-1.36</c:v>
                </c:pt>
                <c:pt idx="22">
                  <c:v>-1.46</c:v>
                </c:pt>
                <c:pt idx="23">
                  <c:v>-1.49</c:v>
                </c:pt>
                <c:pt idx="24">
                  <c:v>-1.57</c:v>
                </c:pt>
                <c:pt idx="25">
                  <c:v>-1.63</c:v>
                </c:pt>
                <c:pt idx="26">
                  <c:v>-1.68</c:v>
                </c:pt>
                <c:pt idx="27">
                  <c:v>-1.75</c:v>
                </c:pt>
                <c:pt idx="28">
                  <c:v>-1.82</c:v>
                </c:pt>
                <c:pt idx="29">
                  <c:v>-1.84</c:v>
                </c:pt>
                <c:pt idx="30">
                  <c:v>-1.99</c:v>
                </c:pt>
                <c:pt idx="31">
                  <c:v>-2.08</c:v>
                </c:pt>
                <c:pt idx="32">
                  <c:v>-2.3199999999999998</c:v>
                </c:pt>
                <c:pt idx="33">
                  <c:v>-2.2799999999999998</c:v>
                </c:pt>
                <c:pt idx="34">
                  <c:v>-2.4700000000000002</c:v>
                </c:pt>
                <c:pt idx="35">
                  <c:v>-2.46</c:v>
                </c:pt>
                <c:pt idx="36">
                  <c:v>-2.5499999999999998</c:v>
                </c:pt>
                <c:pt idx="37">
                  <c:v>-2.62</c:v>
                </c:pt>
                <c:pt idx="38">
                  <c:v>-2.71</c:v>
                </c:pt>
                <c:pt idx="39">
                  <c:v>-2.88</c:v>
                </c:pt>
                <c:pt idx="40">
                  <c:v>-2.92</c:v>
                </c:pt>
                <c:pt idx="41">
                  <c:v>-2.92</c:v>
                </c:pt>
                <c:pt idx="42">
                  <c:v>-3.13</c:v>
                </c:pt>
                <c:pt idx="43">
                  <c:v>-3.21</c:v>
                </c:pt>
                <c:pt idx="44">
                  <c:v>-3.32</c:v>
                </c:pt>
                <c:pt idx="45">
                  <c:v>-3.46</c:v>
                </c:pt>
                <c:pt idx="46">
                  <c:v>-3.59</c:v>
                </c:pt>
                <c:pt idx="47">
                  <c:v>-3.69</c:v>
                </c:pt>
                <c:pt idx="48">
                  <c:v>-3.85</c:v>
                </c:pt>
                <c:pt idx="49">
                  <c:v>-4.01</c:v>
                </c:pt>
                <c:pt idx="50">
                  <c:v>-4.1399999999999997</c:v>
                </c:pt>
                <c:pt idx="51">
                  <c:v>-4.28</c:v>
                </c:pt>
                <c:pt idx="52">
                  <c:v>-4.46</c:v>
                </c:pt>
                <c:pt idx="53">
                  <c:v>-4.5599999999999996</c:v>
                </c:pt>
                <c:pt idx="54">
                  <c:v>-4.76</c:v>
                </c:pt>
                <c:pt idx="55">
                  <c:v>-4.9400000000000004</c:v>
                </c:pt>
                <c:pt idx="56">
                  <c:v>-5.22</c:v>
                </c:pt>
                <c:pt idx="57">
                  <c:v>-5.36</c:v>
                </c:pt>
                <c:pt idx="58">
                  <c:v>-5.62</c:v>
                </c:pt>
                <c:pt idx="59">
                  <c:v>-5.72</c:v>
                </c:pt>
                <c:pt idx="60">
                  <c:v>-6.03</c:v>
                </c:pt>
                <c:pt idx="61">
                  <c:v>-6.33</c:v>
                </c:pt>
                <c:pt idx="62">
                  <c:v>-6.48</c:v>
                </c:pt>
                <c:pt idx="63">
                  <c:v>-6.85</c:v>
                </c:pt>
                <c:pt idx="64">
                  <c:v>-7.04</c:v>
                </c:pt>
                <c:pt idx="65">
                  <c:v>-7.42</c:v>
                </c:pt>
                <c:pt idx="66">
                  <c:v>-7.59</c:v>
                </c:pt>
                <c:pt idx="67">
                  <c:v>-7.87</c:v>
                </c:pt>
                <c:pt idx="68">
                  <c:v>-8.25</c:v>
                </c:pt>
                <c:pt idx="69">
                  <c:v>-8.57</c:v>
                </c:pt>
                <c:pt idx="70">
                  <c:v>-8.9600000000000009</c:v>
                </c:pt>
                <c:pt idx="71">
                  <c:v>-9.35</c:v>
                </c:pt>
                <c:pt idx="72">
                  <c:v>-9.64</c:v>
                </c:pt>
                <c:pt idx="73">
                  <c:v>-10.050000000000001</c:v>
                </c:pt>
                <c:pt idx="74">
                  <c:v>-10.46</c:v>
                </c:pt>
                <c:pt idx="75">
                  <c:v>-10.99</c:v>
                </c:pt>
                <c:pt idx="76">
                  <c:v>-11.59</c:v>
                </c:pt>
                <c:pt idx="77">
                  <c:v>-12.12</c:v>
                </c:pt>
                <c:pt idx="78">
                  <c:v>-12.75</c:v>
                </c:pt>
                <c:pt idx="79">
                  <c:v>-13.37</c:v>
                </c:pt>
                <c:pt idx="80">
                  <c:v>-13.96</c:v>
                </c:pt>
                <c:pt idx="81">
                  <c:v>-14.49</c:v>
                </c:pt>
                <c:pt idx="82">
                  <c:v>-15.53</c:v>
                </c:pt>
                <c:pt idx="83">
                  <c:v>-16.14</c:v>
                </c:pt>
                <c:pt idx="84">
                  <c:v>-17.850000000000001</c:v>
                </c:pt>
                <c:pt idx="85">
                  <c:v>-18.29</c:v>
                </c:pt>
                <c:pt idx="86">
                  <c:v>-19.829999999999998</c:v>
                </c:pt>
                <c:pt idx="87">
                  <c:v>-21.04</c:v>
                </c:pt>
                <c:pt idx="88">
                  <c:v>-21.51</c:v>
                </c:pt>
                <c:pt idx="89">
                  <c:v>-23.29</c:v>
                </c:pt>
                <c:pt idx="90">
                  <c:v>-25.09</c:v>
                </c:pt>
                <c:pt idx="91">
                  <c:v>-26.53</c:v>
                </c:pt>
                <c:pt idx="92">
                  <c:v>-28.24</c:v>
                </c:pt>
                <c:pt idx="93">
                  <c:v>-30.16</c:v>
                </c:pt>
                <c:pt idx="94">
                  <c:v>-31.84</c:v>
                </c:pt>
                <c:pt idx="95">
                  <c:v>-34.31</c:v>
                </c:pt>
                <c:pt idx="96">
                  <c:v>-37.21</c:v>
                </c:pt>
                <c:pt idx="97">
                  <c:v>-38.770000000000003</c:v>
                </c:pt>
                <c:pt idx="98">
                  <c:v>-41.86</c:v>
                </c:pt>
                <c:pt idx="99">
                  <c:v>-44.7</c:v>
                </c:pt>
                <c:pt idx="100">
                  <c:v>-46.58</c:v>
                </c:pt>
                <c:pt idx="101">
                  <c:v>-49.33</c:v>
                </c:pt>
                <c:pt idx="102">
                  <c:v>-50.92</c:v>
                </c:pt>
                <c:pt idx="103">
                  <c:v>-51.58</c:v>
                </c:pt>
                <c:pt idx="104">
                  <c:v>-51.8</c:v>
                </c:pt>
                <c:pt idx="105">
                  <c:v>-49.87</c:v>
                </c:pt>
                <c:pt idx="106">
                  <c:v>-44.74</c:v>
                </c:pt>
                <c:pt idx="107">
                  <c:v>-36.54</c:v>
                </c:pt>
                <c:pt idx="108">
                  <c:v>-23.66</c:v>
                </c:pt>
                <c:pt idx="109">
                  <c:v>-5.5</c:v>
                </c:pt>
                <c:pt idx="110">
                  <c:v>19.68</c:v>
                </c:pt>
                <c:pt idx="111">
                  <c:v>53.85</c:v>
                </c:pt>
                <c:pt idx="112">
                  <c:v>96.99</c:v>
                </c:pt>
                <c:pt idx="113">
                  <c:v>152.06</c:v>
                </c:pt>
                <c:pt idx="114">
                  <c:v>220.29</c:v>
                </c:pt>
                <c:pt idx="115">
                  <c:v>304.82</c:v>
                </c:pt>
                <c:pt idx="116">
                  <c:v>407.75</c:v>
                </c:pt>
                <c:pt idx="117">
                  <c:v>533.07000000000005</c:v>
                </c:pt>
                <c:pt idx="118">
                  <c:v>687.32</c:v>
                </c:pt>
                <c:pt idx="119">
                  <c:v>880.51</c:v>
                </c:pt>
                <c:pt idx="120">
                  <c:v>1129.47</c:v>
                </c:pt>
                <c:pt idx="121">
                  <c:v>1460.93</c:v>
                </c:pt>
                <c:pt idx="122">
                  <c:v>1920.07</c:v>
                </c:pt>
                <c:pt idx="123">
                  <c:v>2602.84</c:v>
                </c:pt>
                <c:pt idx="124">
                  <c:v>3766.64</c:v>
                </c:pt>
                <c:pt idx="125">
                  <c:v>7556.585</c:v>
                </c:pt>
                <c:pt idx="126">
                  <c:v>8959.31</c:v>
                </c:pt>
                <c:pt idx="127">
                  <c:v>9359.14</c:v>
                </c:pt>
                <c:pt idx="128">
                  <c:v>9720.74</c:v>
                </c:pt>
                <c:pt idx="129">
                  <c:v>9914</c:v>
                </c:pt>
                <c:pt idx="130">
                  <c:v>9993.41</c:v>
                </c:pt>
                <c:pt idx="131">
                  <c:v>10023.42</c:v>
                </c:pt>
                <c:pt idx="132">
                  <c:v>10034.91</c:v>
                </c:pt>
                <c:pt idx="133">
                  <c:v>10040.780000000001</c:v>
                </c:pt>
                <c:pt idx="134">
                  <c:v>10043.52</c:v>
                </c:pt>
                <c:pt idx="135">
                  <c:v>10046.280000000001</c:v>
                </c:pt>
                <c:pt idx="136">
                  <c:v>10049.459999999999</c:v>
                </c:pt>
                <c:pt idx="137">
                  <c:v>10052.34</c:v>
                </c:pt>
                <c:pt idx="138">
                  <c:v>10052.83</c:v>
                </c:pt>
                <c:pt idx="139">
                  <c:v>10051.91</c:v>
                </c:pt>
                <c:pt idx="140">
                  <c:v>10049.620000000001</c:v>
                </c:pt>
                <c:pt idx="141">
                  <c:v>10046.790000000001</c:v>
                </c:pt>
                <c:pt idx="142">
                  <c:v>10043.709999999999</c:v>
                </c:pt>
                <c:pt idx="143">
                  <c:v>10043.959999999999</c:v>
                </c:pt>
                <c:pt idx="144">
                  <c:v>10047</c:v>
                </c:pt>
                <c:pt idx="145">
                  <c:v>10048.31</c:v>
                </c:pt>
                <c:pt idx="146">
                  <c:v>10048.85</c:v>
                </c:pt>
                <c:pt idx="147">
                  <c:v>10049.66</c:v>
                </c:pt>
                <c:pt idx="148">
                  <c:v>10049.94</c:v>
                </c:pt>
                <c:pt idx="149">
                  <c:v>10049.67</c:v>
                </c:pt>
                <c:pt idx="150">
                  <c:v>10049.68</c:v>
                </c:pt>
                <c:pt idx="151">
                  <c:v>10049.9</c:v>
                </c:pt>
                <c:pt idx="152">
                  <c:v>10050.290000000001</c:v>
                </c:pt>
                <c:pt idx="153">
                  <c:v>10050.23</c:v>
                </c:pt>
                <c:pt idx="154">
                  <c:v>10049.85</c:v>
                </c:pt>
                <c:pt idx="155">
                  <c:v>10053.07</c:v>
                </c:pt>
                <c:pt idx="156">
                  <c:v>10059.17</c:v>
                </c:pt>
                <c:pt idx="157">
                  <c:v>10062.950000000001</c:v>
                </c:pt>
                <c:pt idx="158">
                  <c:v>10066.299999999999</c:v>
                </c:pt>
                <c:pt idx="159">
                  <c:v>10070.540000000001</c:v>
                </c:pt>
                <c:pt idx="160">
                  <c:v>10074.17</c:v>
                </c:pt>
                <c:pt idx="161">
                  <c:v>10075.549999999999</c:v>
                </c:pt>
                <c:pt idx="162">
                  <c:v>10074.5</c:v>
                </c:pt>
                <c:pt idx="163">
                  <c:v>10074.43</c:v>
                </c:pt>
                <c:pt idx="164">
                  <c:v>10076.44</c:v>
                </c:pt>
                <c:pt idx="165">
                  <c:v>10080.6</c:v>
                </c:pt>
                <c:pt idx="166">
                  <c:v>10085.629999999999</c:v>
                </c:pt>
                <c:pt idx="167">
                  <c:v>10090.42</c:v>
                </c:pt>
                <c:pt idx="168">
                  <c:v>10092.709999999999</c:v>
                </c:pt>
                <c:pt idx="169">
                  <c:v>10094.700000000001</c:v>
                </c:pt>
                <c:pt idx="170">
                  <c:v>10097.17</c:v>
                </c:pt>
                <c:pt idx="171">
                  <c:v>10100.780000000001</c:v>
                </c:pt>
                <c:pt idx="172">
                  <c:v>10106.879999999999</c:v>
                </c:pt>
                <c:pt idx="173">
                  <c:v>10114.11</c:v>
                </c:pt>
                <c:pt idx="174">
                  <c:v>10120.219999999999</c:v>
                </c:pt>
                <c:pt idx="175">
                  <c:v>10126</c:v>
                </c:pt>
                <c:pt idx="176">
                  <c:v>10131.41</c:v>
                </c:pt>
                <c:pt idx="177">
                  <c:v>10140.540000000001</c:v>
                </c:pt>
                <c:pt idx="178">
                  <c:v>10151.56</c:v>
                </c:pt>
                <c:pt idx="179">
                  <c:v>10164.049999999999</c:v>
                </c:pt>
                <c:pt idx="180">
                  <c:v>10177.65</c:v>
                </c:pt>
                <c:pt idx="181">
                  <c:v>10200.02</c:v>
                </c:pt>
                <c:pt idx="182">
                  <c:v>10239.530000000001</c:v>
                </c:pt>
                <c:pt idx="183">
                  <c:v>10127.790000000001</c:v>
                </c:pt>
                <c:pt idx="184">
                  <c:v>10089.879999999999</c:v>
                </c:pt>
                <c:pt idx="185">
                  <c:v>10104.719999999999</c:v>
                </c:pt>
                <c:pt idx="186">
                  <c:v>10108.48</c:v>
                </c:pt>
                <c:pt idx="187">
                  <c:v>10105.89</c:v>
                </c:pt>
                <c:pt idx="188">
                  <c:v>10106.06</c:v>
                </c:pt>
                <c:pt idx="189">
                  <c:v>10111.15</c:v>
                </c:pt>
                <c:pt idx="190">
                  <c:v>10116.57</c:v>
                </c:pt>
                <c:pt idx="191">
                  <c:v>10117.64</c:v>
                </c:pt>
                <c:pt idx="192">
                  <c:v>10118.049999999999</c:v>
                </c:pt>
                <c:pt idx="193">
                  <c:v>10120.66</c:v>
                </c:pt>
                <c:pt idx="194">
                  <c:v>10127.84</c:v>
                </c:pt>
                <c:pt idx="195">
                  <c:v>10129.6</c:v>
                </c:pt>
                <c:pt idx="196">
                  <c:v>10130.84</c:v>
                </c:pt>
                <c:pt idx="197">
                  <c:v>10133.379999999999</c:v>
                </c:pt>
                <c:pt idx="198">
                  <c:v>10138.36</c:v>
                </c:pt>
                <c:pt idx="199">
                  <c:v>10142.209999999999</c:v>
                </c:pt>
                <c:pt idx="200">
                  <c:v>10147.290000000001</c:v>
                </c:pt>
                <c:pt idx="201">
                  <c:v>10149.24</c:v>
                </c:pt>
                <c:pt idx="202">
                  <c:v>10147.209999999999</c:v>
                </c:pt>
                <c:pt idx="203">
                  <c:v>10145.120000000001</c:v>
                </c:pt>
                <c:pt idx="204">
                  <c:v>10144.89</c:v>
                </c:pt>
                <c:pt idx="205">
                  <c:v>10143.540000000001</c:v>
                </c:pt>
                <c:pt idx="206">
                  <c:v>10140</c:v>
                </c:pt>
                <c:pt idx="207">
                  <c:v>10132.790000000001</c:v>
                </c:pt>
                <c:pt idx="208">
                  <c:v>10129.48</c:v>
                </c:pt>
                <c:pt idx="209">
                  <c:v>10129.93</c:v>
                </c:pt>
                <c:pt idx="210">
                  <c:v>10132.07</c:v>
                </c:pt>
                <c:pt idx="211">
                  <c:v>10131.459999999999</c:v>
                </c:pt>
                <c:pt idx="212">
                  <c:v>10129.94</c:v>
                </c:pt>
                <c:pt idx="213">
                  <c:v>10129.09</c:v>
                </c:pt>
                <c:pt idx="214">
                  <c:v>10129.51</c:v>
                </c:pt>
                <c:pt idx="215">
                  <c:v>10132.41</c:v>
                </c:pt>
                <c:pt idx="216">
                  <c:v>10135.48</c:v>
                </c:pt>
                <c:pt idx="217">
                  <c:v>10139.02</c:v>
                </c:pt>
                <c:pt idx="218">
                  <c:v>10140.48</c:v>
                </c:pt>
                <c:pt idx="219">
                  <c:v>10145.56</c:v>
                </c:pt>
                <c:pt idx="220">
                  <c:v>10145.73</c:v>
                </c:pt>
                <c:pt idx="221">
                  <c:v>10145.91</c:v>
                </c:pt>
                <c:pt idx="222">
                  <c:v>10147.209999999999</c:v>
                </c:pt>
                <c:pt idx="223">
                  <c:v>10152.1</c:v>
                </c:pt>
                <c:pt idx="224">
                  <c:v>10157.4</c:v>
                </c:pt>
                <c:pt idx="225">
                  <c:v>10162.200000000001</c:v>
                </c:pt>
                <c:pt idx="226">
                  <c:v>10166.25</c:v>
                </c:pt>
                <c:pt idx="227">
                  <c:v>10173.42</c:v>
                </c:pt>
                <c:pt idx="228">
                  <c:v>10177.57</c:v>
                </c:pt>
                <c:pt idx="229">
                  <c:v>10181.86</c:v>
                </c:pt>
                <c:pt idx="230">
                  <c:v>10183.9</c:v>
                </c:pt>
                <c:pt idx="231">
                  <c:v>10187.18</c:v>
                </c:pt>
                <c:pt idx="232">
                  <c:v>10190.14</c:v>
                </c:pt>
                <c:pt idx="233">
                  <c:v>10193.299999999999</c:v>
                </c:pt>
                <c:pt idx="234">
                  <c:v>10200.1</c:v>
                </c:pt>
                <c:pt idx="235">
                  <c:v>10206.52</c:v>
                </c:pt>
                <c:pt idx="236">
                  <c:v>10213.200000000001</c:v>
                </c:pt>
                <c:pt idx="237">
                  <c:v>10217.86</c:v>
                </c:pt>
                <c:pt idx="238">
                  <c:v>10223.94</c:v>
                </c:pt>
                <c:pt idx="239">
                  <c:v>10236.84</c:v>
                </c:pt>
                <c:pt idx="240">
                  <c:v>10241.42</c:v>
                </c:pt>
                <c:pt idx="241">
                  <c:v>10222.24</c:v>
                </c:pt>
                <c:pt idx="242">
                  <c:v>10214.67</c:v>
                </c:pt>
                <c:pt idx="243">
                  <c:v>10209.01</c:v>
                </c:pt>
                <c:pt idx="244">
                  <c:v>10205.17</c:v>
                </c:pt>
                <c:pt idx="245">
                  <c:v>10202.15</c:v>
                </c:pt>
                <c:pt idx="246">
                  <c:v>10200.06</c:v>
                </c:pt>
                <c:pt idx="247">
                  <c:v>10197.08</c:v>
                </c:pt>
                <c:pt idx="248">
                  <c:v>10194.48</c:v>
                </c:pt>
                <c:pt idx="249">
                  <c:v>10193.030000000001</c:v>
                </c:pt>
                <c:pt idx="250">
                  <c:v>10191.94</c:v>
                </c:pt>
                <c:pt idx="251">
                  <c:v>10191.93</c:v>
                </c:pt>
                <c:pt idx="252">
                  <c:v>10192.11</c:v>
                </c:pt>
                <c:pt idx="253">
                  <c:v>10192.4</c:v>
                </c:pt>
                <c:pt idx="254">
                  <c:v>10191.49</c:v>
                </c:pt>
                <c:pt idx="255">
                  <c:v>10189.85</c:v>
                </c:pt>
                <c:pt idx="256">
                  <c:v>10188.39</c:v>
                </c:pt>
                <c:pt idx="257">
                  <c:v>10186.629999999999</c:v>
                </c:pt>
                <c:pt idx="258">
                  <c:v>10186.26</c:v>
                </c:pt>
                <c:pt idx="259">
                  <c:v>10183.98</c:v>
                </c:pt>
                <c:pt idx="260">
                  <c:v>10181.5</c:v>
                </c:pt>
                <c:pt idx="261">
                  <c:v>10180.09</c:v>
                </c:pt>
                <c:pt idx="262">
                  <c:v>10178.43</c:v>
                </c:pt>
                <c:pt idx="263">
                  <c:v>10175.39</c:v>
                </c:pt>
                <c:pt idx="264">
                  <c:v>10171.92</c:v>
                </c:pt>
                <c:pt idx="265">
                  <c:v>10169.51</c:v>
                </c:pt>
                <c:pt idx="266">
                  <c:v>10169.1</c:v>
                </c:pt>
                <c:pt idx="267">
                  <c:v>10167.75</c:v>
                </c:pt>
                <c:pt idx="268">
                  <c:v>10164.09</c:v>
                </c:pt>
                <c:pt idx="269">
                  <c:v>10161.6</c:v>
                </c:pt>
                <c:pt idx="270">
                  <c:v>10159.48</c:v>
                </c:pt>
                <c:pt idx="271">
                  <c:v>10157.85</c:v>
                </c:pt>
                <c:pt idx="272">
                  <c:v>10157.74</c:v>
                </c:pt>
                <c:pt idx="273">
                  <c:v>10158.120000000001</c:v>
                </c:pt>
                <c:pt idx="274">
                  <c:v>10159.549999999999</c:v>
                </c:pt>
                <c:pt idx="275">
                  <c:v>10162.76</c:v>
                </c:pt>
                <c:pt idx="276">
                  <c:v>10166.969999999999</c:v>
                </c:pt>
                <c:pt idx="277">
                  <c:v>10169.84</c:v>
                </c:pt>
                <c:pt idx="278">
                  <c:v>10170.58</c:v>
                </c:pt>
                <c:pt idx="279">
                  <c:v>10172.23</c:v>
                </c:pt>
                <c:pt idx="280">
                  <c:v>10175.280000000001</c:v>
                </c:pt>
                <c:pt idx="281">
                  <c:v>10179.01</c:v>
                </c:pt>
                <c:pt idx="282">
                  <c:v>10181.66</c:v>
                </c:pt>
                <c:pt idx="283">
                  <c:v>10184.84</c:v>
                </c:pt>
                <c:pt idx="284">
                  <c:v>10188.700000000001</c:v>
                </c:pt>
                <c:pt idx="285">
                  <c:v>10193.16</c:v>
                </c:pt>
                <c:pt idx="286">
                  <c:v>10196.82</c:v>
                </c:pt>
                <c:pt idx="287">
                  <c:v>10198.299999999999</c:v>
                </c:pt>
                <c:pt idx="288">
                  <c:v>10199.969999999999</c:v>
                </c:pt>
                <c:pt idx="289">
                  <c:v>10204.27</c:v>
                </c:pt>
                <c:pt idx="290">
                  <c:v>10209.08</c:v>
                </c:pt>
                <c:pt idx="291">
                  <c:v>10212.870000000001</c:v>
                </c:pt>
                <c:pt idx="292">
                  <c:v>10215.969999999999</c:v>
                </c:pt>
                <c:pt idx="293">
                  <c:v>10221.23</c:v>
                </c:pt>
                <c:pt idx="294">
                  <c:v>10224.5</c:v>
                </c:pt>
                <c:pt idx="295">
                  <c:v>10228.86</c:v>
                </c:pt>
                <c:pt idx="296">
                  <c:v>10237.84</c:v>
                </c:pt>
                <c:pt idx="297">
                  <c:v>10253.68</c:v>
                </c:pt>
                <c:pt idx="298">
                  <c:v>10204.040000000001</c:v>
                </c:pt>
                <c:pt idx="299">
                  <c:v>10205.31</c:v>
                </c:pt>
                <c:pt idx="300">
                  <c:v>10202.94</c:v>
                </c:pt>
                <c:pt idx="301">
                  <c:v>10199.98</c:v>
                </c:pt>
                <c:pt idx="302">
                  <c:v>10197.07</c:v>
                </c:pt>
                <c:pt idx="303">
                  <c:v>10195.06</c:v>
                </c:pt>
                <c:pt idx="304">
                  <c:v>10193.52</c:v>
                </c:pt>
                <c:pt idx="305">
                  <c:v>10193.16</c:v>
                </c:pt>
                <c:pt idx="306">
                  <c:v>10191.69</c:v>
                </c:pt>
                <c:pt idx="307">
                  <c:v>10190.950000000001</c:v>
                </c:pt>
                <c:pt idx="308">
                  <c:v>10192.030000000001</c:v>
                </c:pt>
                <c:pt idx="309">
                  <c:v>10192.049999999999</c:v>
                </c:pt>
                <c:pt idx="310">
                  <c:v>10193.39</c:v>
                </c:pt>
                <c:pt idx="311">
                  <c:v>10193.18</c:v>
                </c:pt>
                <c:pt idx="312">
                  <c:v>10193.030000000001</c:v>
                </c:pt>
                <c:pt idx="313">
                  <c:v>10193.290000000001</c:v>
                </c:pt>
                <c:pt idx="314">
                  <c:v>10194.98</c:v>
                </c:pt>
                <c:pt idx="315">
                  <c:v>10194.89</c:v>
                </c:pt>
                <c:pt idx="316">
                  <c:v>10195.969999999999</c:v>
                </c:pt>
                <c:pt idx="317">
                  <c:v>10197.33</c:v>
                </c:pt>
                <c:pt idx="318">
                  <c:v>10198.65</c:v>
                </c:pt>
                <c:pt idx="319">
                  <c:v>10200.469999999999</c:v>
                </c:pt>
                <c:pt idx="320">
                  <c:v>10202.959999999999</c:v>
                </c:pt>
                <c:pt idx="321">
                  <c:v>10207.51</c:v>
                </c:pt>
                <c:pt idx="322">
                  <c:v>10208.870000000001</c:v>
                </c:pt>
                <c:pt idx="323">
                  <c:v>10211.02</c:v>
                </c:pt>
                <c:pt idx="324">
                  <c:v>10213.23</c:v>
                </c:pt>
                <c:pt idx="325">
                  <c:v>10214.549999999999</c:v>
                </c:pt>
                <c:pt idx="326">
                  <c:v>10215.07</c:v>
                </c:pt>
                <c:pt idx="327">
                  <c:v>10218.06</c:v>
                </c:pt>
                <c:pt idx="328">
                  <c:v>10218.219999999999</c:v>
                </c:pt>
                <c:pt idx="329">
                  <c:v>10219.879999999999</c:v>
                </c:pt>
                <c:pt idx="330">
                  <c:v>10222.31</c:v>
                </c:pt>
                <c:pt idx="331">
                  <c:v>10222.19</c:v>
                </c:pt>
                <c:pt idx="332">
                  <c:v>10224.780000000001</c:v>
                </c:pt>
                <c:pt idx="333">
                  <c:v>10225.94</c:v>
                </c:pt>
                <c:pt idx="334">
                  <c:v>10227.39</c:v>
                </c:pt>
                <c:pt idx="335">
                  <c:v>10229.4</c:v>
                </c:pt>
                <c:pt idx="336">
                  <c:v>10234.94</c:v>
                </c:pt>
                <c:pt idx="337">
                  <c:v>10241.06</c:v>
                </c:pt>
                <c:pt idx="338">
                  <c:v>10240.129999999999</c:v>
                </c:pt>
                <c:pt idx="339">
                  <c:v>10238.969999999999</c:v>
                </c:pt>
                <c:pt idx="340">
                  <c:v>10240.950000000001</c:v>
                </c:pt>
                <c:pt idx="341">
                  <c:v>10242.02</c:v>
                </c:pt>
                <c:pt idx="342">
                  <c:v>10241.82</c:v>
                </c:pt>
                <c:pt idx="343">
                  <c:v>10243.040000000001</c:v>
                </c:pt>
                <c:pt idx="344">
                  <c:v>10245.299999999999</c:v>
                </c:pt>
                <c:pt idx="345">
                  <c:v>10247.81</c:v>
                </c:pt>
                <c:pt idx="346">
                  <c:v>10248.42</c:v>
                </c:pt>
                <c:pt idx="347">
                  <c:v>10249.780000000001</c:v>
                </c:pt>
                <c:pt idx="348">
                  <c:v>10249.51</c:v>
                </c:pt>
                <c:pt idx="349">
                  <c:v>10247.84</c:v>
                </c:pt>
                <c:pt idx="350">
                  <c:v>10248.19</c:v>
                </c:pt>
                <c:pt idx="351">
                  <c:v>10250.030000000001</c:v>
                </c:pt>
                <c:pt idx="352">
                  <c:v>10256.030000000001</c:v>
                </c:pt>
                <c:pt idx="353">
                  <c:v>10259.120000000001</c:v>
                </c:pt>
                <c:pt idx="354">
                  <c:v>10265.52</c:v>
                </c:pt>
                <c:pt idx="355">
                  <c:v>10235.23</c:v>
                </c:pt>
                <c:pt idx="356">
                  <c:v>10238.89</c:v>
                </c:pt>
                <c:pt idx="357">
                  <c:v>10239.06</c:v>
                </c:pt>
                <c:pt idx="358">
                  <c:v>10240.41</c:v>
                </c:pt>
                <c:pt idx="359">
                  <c:v>10242.299999999999</c:v>
                </c:pt>
                <c:pt idx="360">
                  <c:v>10245.24</c:v>
                </c:pt>
                <c:pt idx="361">
                  <c:v>10246.66</c:v>
                </c:pt>
                <c:pt idx="362">
                  <c:v>10247.85</c:v>
                </c:pt>
                <c:pt idx="363">
                  <c:v>10249.879999999999</c:v>
                </c:pt>
                <c:pt idx="364">
                  <c:v>10255.69</c:v>
                </c:pt>
                <c:pt idx="365">
                  <c:v>10260.26</c:v>
                </c:pt>
                <c:pt idx="366">
                  <c:v>10260.219999999999</c:v>
                </c:pt>
                <c:pt idx="367">
                  <c:v>10261.33</c:v>
                </c:pt>
                <c:pt idx="368">
                  <c:v>10262.64</c:v>
                </c:pt>
                <c:pt idx="369">
                  <c:v>10261.43</c:v>
                </c:pt>
                <c:pt idx="370">
                  <c:v>10261.23</c:v>
                </c:pt>
                <c:pt idx="371">
                  <c:v>10259.879999999999</c:v>
                </c:pt>
                <c:pt idx="372">
                  <c:v>10257.280000000001</c:v>
                </c:pt>
                <c:pt idx="373">
                  <c:v>10252.83</c:v>
                </c:pt>
                <c:pt idx="374">
                  <c:v>10246.15</c:v>
                </c:pt>
                <c:pt idx="375">
                  <c:v>10241.959999999999</c:v>
                </c:pt>
                <c:pt idx="376">
                  <c:v>10240.74</c:v>
                </c:pt>
                <c:pt idx="377">
                  <c:v>10236.68</c:v>
                </c:pt>
                <c:pt idx="378">
                  <c:v>10234.69</c:v>
                </c:pt>
                <c:pt idx="379">
                  <c:v>10233.44</c:v>
                </c:pt>
                <c:pt idx="380">
                  <c:v>10233</c:v>
                </c:pt>
                <c:pt idx="381">
                  <c:v>10230.299999999999</c:v>
                </c:pt>
                <c:pt idx="382">
                  <c:v>10229.36</c:v>
                </c:pt>
                <c:pt idx="383">
                  <c:v>10231.51</c:v>
                </c:pt>
                <c:pt idx="384">
                  <c:v>10234.299999999999</c:v>
                </c:pt>
                <c:pt idx="385">
                  <c:v>10239.4</c:v>
                </c:pt>
                <c:pt idx="386">
                  <c:v>10245.76</c:v>
                </c:pt>
                <c:pt idx="387">
                  <c:v>10252.799999999999</c:v>
                </c:pt>
                <c:pt idx="388">
                  <c:v>10258.6</c:v>
                </c:pt>
                <c:pt idx="389">
                  <c:v>10263.52</c:v>
                </c:pt>
                <c:pt idx="390">
                  <c:v>10270.4</c:v>
                </c:pt>
                <c:pt idx="391">
                  <c:v>10276.32</c:v>
                </c:pt>
                <c:pt idx="392">
                  <c:v>10281.5</c:v>
                </c:pt>
                <c:pt idx="393">
                  <c:v>10285.950000000001</c:v>
                </c:pt>
                <c:pt idx="394">
                  <c:v>10288.51</c:v>
                </c:pt>
                <c:pt idx="395">
                  <c:v>10289.9</c:v>
                </c:pt>
                <c:pt idx="396">
                  <c:v>10291.75</c:v>
                </c:pt>
                <c:pt idx="397">
                  <c:v>10291.82</c:v>
                </c:pt>
                <c:pt idx="398">
                  <c:v>10291.81</c:v>
                </c:pt>
                <c:pt idx="399">
                  <c:v>10291.67</c:v>
                </c:pt>
                <c:pt idx="400">
                  <c:v>10291.6</c:v>
                </c:pt>
                <c:pt idx="401">
                  <c:v>10291.26</c:v>
                </c:pt>
                <c:pt idx="402">
                  <c:v>10291.06</c:v>
                </c:pt>
                <c:pt idx="403">
                  <c:v>10290.370000000001</c:v>
                </c:pt>
                <c:pt idx="404">
                  <c:v>10289.969999999999</c:v>
                </c:pt>
                <c:pt idx="405">
                  <c:v>10289.879999999999</c:v>
                </c:pt>
                <c:pt idx="406">
                  <c:v>10289.51</c:v>
                </c:pt>
                <c:pt idx="407">
                  <c:v>10289.34</c:v>
                </c:pt>
                <c:pt idx="408">
                  <c:v>10290.65</c:v>
                </c:pt>
                <c:pt idx="409">
                  <c:v>10290.94</c:v>
                </c:pt>
                <c:pt idx="410">
                  <c:v>10292.030000000001</c:v>
                </c:pt>
                <c:pt idx="411">
                  <c:v>10293.74</c:v>
                </c:pt>
                <c:pt idx="412">
                  <c:v>10299.43</c:v>
                </c:pt>
                <c:pt idx="413">
                  <c:v>10302.65</c:v>
                </c:pt>
                <c:pt idx="414">
                  <c:v>10305.75</c:v>
                </c:pt>
                <c:pt idx="415">
                  <c:v>10306.01</c:v>
                </c:pt>
                <c:pt idx="416">
                  <c:v>10306.06</c:v>
                </c:pt>
                <c:pt idx="417">
                  <c:v>10304.950000000001</c:v>
                </c:pt>
                <c:pt idx="418">
                  <c:v>10304.200000000001</c:v>
                </c:pt>
                <c:pt idx="419">
                  <c:v>10303.89</c:v>
                </c:pt>
                <c:pt idx="420">
                  <c:v>10302.719999999999</c:v>
                </c:pt>
                <c:pt idx="421">
                  <c:v>10302.48</c:v>
                </c:pt>
                <c:pt idx="422">
                  <c:v>10301.9</c:v>
                </c:pt>
                <c:pt idx="423">
                  <c:v>10300.32</c:v>
                </c:pt>
                <c:pt idx="424">
                  <c:v>10299.23</c:v>
                </c:pt>
                <c:pt idx="425">
                  <c:v>10298.94</c:v>
                </c:pt>
                <c:pt idx="426">
                  <c:v>10298.370000000001</c:v>
                </c:pt>
                <c:pt idx="427">
                  <c:v>10297.700000000001</c:v>
                </c:pt>
                <c:pt idx="428">
                  <c:v>10297.14</c:v>
                </c:pt>
                <c:pt idx="429">
                  <c:v>10296.69</c:v>
                </c:pt>
                <c:pt idx="430">
                  <c:v>10296.26</c:v>
                </c:pt>
                <c:pt idx="431">
                  <c:v>10295.870000000001</c:v>
                </c:pt>
                <c:pt idx="432">
                  <c:v>10295.469999999999</c:v>
                </c:pt>
                <c:pt idx="433">
                  <c:v>10294.69</c:v>
                </c:pt>
                <c:pt idx="434">
                  <c:v>10294.43</c:v>
                </c:pt>
                <c:pt idx="435">
                  <c:v>10293.81</c:v>
                </c:pt>
                <c:pt idx="436">
                  <c:v>10293.459999999999</c:v>
                </c:pt>
                <c:pt idx="437">
                  <c:v>10293.299999999999</c:v>
                </c:pt>
                <c:pt idx="438">
                  <c:v>10293.459999999999</c:v>
                </c:pt>
                <c:pt idx="439">
                  <c:v>10293.200000000001</c:v>
                </c:pt>
                <c:pt idx="440">
                  <c:v>10292.950000000001</c:v>
                </c:pt>
                <c:pt idx="441">
                  <c:v>10292.98</c:v>
                </c:pt>
                <c:pt idx="442">
                  <c:v>10292.799999999999</c:v>
                </c:pt>
                <c:pt idx="443">
                  <c:v>10292.540000000001</c:v>
                </c:pt>
                <c:pt idx="444">
                  <c:v>10292.61</c:v>
                </c:pt>
                <c:pt idx="445">
                  <c:v>10291.48</c:v>
                </c:pt>
                <c:pt idx="446">
                  <c:v>10291.56</c:v>
                </c:pt>
                <c:pt idx="447">
                  <c:v>10291.709999999999</c:v>
                </c:pt>
                <c:pt idx="448">
                  <c:v>10291.34</c:v>
                </c:pt>
                <c:pt idx="449">
                  <c:v>10291.120000000001</c:v>
                </c:pt>
                <c:pt idx="450">
                  <c:v>10291.19</c:v>
                </c:pt>
                <c:pt idx="451">
                  <c:v>10291.09</c:v>
                </c:pt>
                <c:pt idx="452">
                  <c:v>10291.18</c:v>
                </c:pt>
                <c:pt idx="453">
                  <c:v>10291.09</c:v>
                </c:pt>
                <c:pt idx="454">
                  <c:v>10291.01</c:v>
                </c:pt>
                <c:pt idx="455">
                  <c:v>10291.6</c:v>
                </c:pt>
                <c:pt idx="456">
                  <c:v>10291.94</c:v>
                </c:pt>
                <c:pt idx="457">
                  <c:v>10292.06</c:v>
                </c:pt>
                <c:pt idx="458">
                  <c:v>10292.549999999999</c:v>
                </c:pt>
                <c:pt idx="459">
                  <c:v>10293.94</c:v>
                </c:pt>
                <c:pt idx="460">
                  <c:v>10296.06</c:v>
                </c:pt>
                <c:pt idx="461">
                  <c:v>10299.459999999999</c:v>
                </c:pt>
                <c:pt idx="462">
                  <c:v>10298.34</c:v>
                </c:pt>
                <c:pt idx="463">
                  <c:v>10298.700000000001</c:v>
                </c:pt>
                <c:pt idx="464">
                  <c:v>10300.58</c:v>
                </c:pt>
                <c:pt idx="465">
                  <c:v>10298.6</c:v>
                </c:pt>
                <c:pt idx="466">
                  <c:v>10298.41</c:v>
                </c:pt>
                <c:pt idx="467">
                  <c:v>10302.68</c:v>
                </c:pt>
                <c:pt idx="468">
                  <c:v>10304.68</c:v>
                </c:pt>
                <c:pt idx="469">
                  <c:v>10305.67</c:v>
                </c:pt>
                <c:pt idx="470">
                  <c:v>10308.84</c:v>
                </c:pt>
                <c:pt idx="471">
                  <c:v>10309.52</c:v>
                </c:pt>
                <c:pt idx="472">
                  <c:v>10310.15</c:v>
                </c:pt>
                <c:pt idx="473">
                  <c:v>10311.1</c:v>
                </c:pt>
                <c:pt idx="474">
                  <c:v>10313.57</c:v>
                </c:pt>
                <c:pt idx="475">
                  <c:v>10313.629999999999</c:v>
                </c:pt>
                <c:pt idx="476">
                  <c:v>10312.52</c:v>
                </c:pt>
                <c:pt idx="477">
                  <c:v>10312.51</c:v>
                </c:pt>
                <c:pt idx="478">
                  <c:v>10314.08</c:v>
                </c:pt>
                <c:pt idx="479">
                  <c:v>10315.33</c:v>
                </c:pt>
                <c:pt idx="480">
                  <c:v>10315.32</c:v>
                </c:pt>
                <c:pt idx="481">
                  <c:v>10316.469999999999</c:v>
                </c:pt>
                <c:pt idx="482">
                  <c:v>10316.6</c:v>
                </c:pt>
                <c:pt idx="483">
                  <c:v>10316.5</c:v>
                </c:pt>
                <c:pt idx="484">
                  <c:v>10316.34</c:v>
                </c:pt>
                <c:pt idx="485">
                  <c:v>10317.58</c:v>
                </c:pt>
                <c:pt idx="486">
                  <c:v>10317.75</c:v>
                </c:pt>
                <c:pt idx="487">
                  <c:v>10319.43</c:v>
                </c:pt>
                <c:pt idx="488">
                  <c:v>10317.02</c:v>
                </c:pt>
                <c:pt idx="489">
                  <c:v>10316.84</c:v>
                </c:pt>
                <c:pt idx="490">
                  <c:v>10317.08</c:v>
                </c:pt>
                <c:pt idx="491">
                  <c:v>10318.4</c:v>
                </c:pt>
                <c:pt idx="492">
                  <c:v>10321.629999999999</c:v>
                </c:pt>
                <c:pt idx="493">
                  <c:v>10323.25</c:v>
                </c:pt>
                <c:pt idx="494">
                  <c:v>10323.89</c:v>
                </c:pt>
                <c:pt idx="495">
                  <c:v>10324.59</c:v>
                </c:pt>
                <c:pt idx="496">
                  <c:v>10324.66</c:v>
                </c:pt>
                <c:pt idx="497">
                  <c:v>10324.129999999999</c:v>
                </c:pt>
                <c:pt idx="498">
                  <c:v>10323.780000000001</c:v>
                </c:pt>
                <c:pt idx="499">
                  <c:v>10323.25</c:v>
                </c:pt>
                <c:pt idx="500">
                  <c:v>10321.65</c:v>
                </c:pt>
                <c:pt idx="501">
                  <c:v>10321.790000000001</c:v>
                </c:pt>
                <c:pt idx="502">
                  <c:v>10321.58</c:v>
                </c:pt>
                <c:pt idx="503">
                  <c:v>10319.82</c:v>
                </c:pt>
                <c:pt idx="504">
                  <c:v>10319.52</c:v>
                </c:pt>
                <c:pt idx="505">
                  <c:v>10319.32</c:v>
                </c:pt>
                <c:pt idx="506">
                  <c:v>10318.08</c:v>
                </c:pt>
                <c:pt idx="507">
                  <c:v>10316.59</c:v>
                </c:pt>
                <c:pt idx="508">
                  <c:v>10314.700000000001</c:v>
                </c:pt>
                <c:pt idx="509">
                  <c:v>10312.68</c:v>
                </c:pt>
                <c:pt idx="510">
                  <c:v>10311.39</c:v>
                </c:pt>
                <c:pt idx="511">
                  <c:v>10310.26</c:v>
                </c:pt>
                <c:pt idx="512">
                  <c:v>10309.08</c:v>
                </c:pt>
                <c:pt idx="513">
                  <c:v>10307.68</c:v>
                </c:pt>
                <c:pt idx="514">
                  <c:v>10305.06</c:v>
                </c:pt>
                <c:pt idx="515">
                  <c:v>10303.15</c:v>
                </c:pt>
                <c:pt idx="516">
                  <c:v>10301.5</c:v>
                </c:pt>
                <c:pt idx="517">
                  <c:v>10299.34</c:v>
                </c:pt>
                <c:pt idx="518">
                  <c:v>10297.709999999999</c:v>
                </c:pt>
                <c:pt idx="519">
                  <c:v>10295.620000000001</c:v>
                </c:pt>
                <c:pt idx="520">
                  <c:v>10293.209999999999</c:v>
                </c:pt>
                <c:pt idx="521">
                  <c:v>10291.02</c:v>
                </c:pt>
                <c:pt idx="522">
                  <c:v>10289.5</c:v>
                </c:pt>
                <c:pt idx="523">
                  <c:v>10287.99</c:v>
                </c:pt>
                <c:pt idx="524">
                  <c:v>10285.370000000001</c:v>
                </c:pt>
                <c:pt idx="525">
                  <c:v>10283.5</c:v>
                </c:pt>
                <c:pt idx="526">
                  <c:v>10281.790000000001</c:v>
                </c:pt>
                <c:pt idx="527">
                  <c:v>10279.299999999999</c:v>
                </c:pt>
                <c:pt idx="528">
                  <c:v>10277.6</c:v>
                </c:pt>
                <c:pt idx="529">
                  <c:v>10276</c:v>
                </c:pt>
                <c:pt idx="530">
                  <c:v>10274.44</c:v>
                </c:pt>
                <c:pt idx="531">
                  <c:v>10272.41</c:v>
                </c:pt>
                <c:pt idx="532">
                  <c:v>10269.780000000001</c:v>
                </c:pt>
                <c:pt idx="533">
                  <c:v>10268.02</c:v>
                </c:pt>
                <c:pt idx="534">
                  <c:v>10265.61</c:v>
                </c:pt>
                <c:pt idx="535">
                  <c:v>10263.99</c:v>
                </c:pt>
                <c:pt idx="536">
                  <c:v>10261.33</c:v>
                </c:pt>
                <c:pt idx="537">
                  <c:v>10259.83</c:v>
                </c:pt>
                <c:pt idx="538">
                  <c:v>10257.030000000001</c:v>
                </c:pt>
                <c:pt idx="539">
                  <c:v>10254.94</c:v>
                </c:pt>
                <c:pt idx="540">
                  <c:v>10253</c:v>
                </c:pt>
                <c:pt idx="541">
                  <c:v>10250.64</c:v>
                </c:pt>
                <c:pt idx="542">
                  <c:v>10249.07</c:v>
                </c:pt>
                <c:pt idx="543">
                  <c:v>10246.9</c:v>
                </c:pt>
                <c:pt idx="544">
                  <c:v>10244.200000000001</c:v>
                </c:pt>
                <c:pt idx="545">
                  <c:v>10242.68</c:v>
                </c:pt>
                <c:pt idx="546">
                  <c:v>10239.92</c:v>
                </c:pt>
                <c:pt idx="547">
                  <c:v>10238.08</c:v>
                </c:pt>
                <c:pt idx="548">
                  <c:v>10235.200000000001</c:v>
                </c:pt>
                <c:pt idx="549">
                  <c:v>10233.02</c:v>
                </c:pt>
                <c:pt idx="550">
                  <c:v>10231.18</c:v>
                </c:pt>
                <c:pt idx="551">
                  <c:v>10228.89</c:v>
                </c:pt>
                <c:pt idx="552">
                  <c:v>10226.73</c:v>
                </c:pt>
                <c:pt idx="553">
                  <c:v>10224.25</c:v>
                </c:pt>
                <c:pt idx="554">
                  <c:v>10222.549999999999</c:v>
                </c:pt>
                <c:pt idx="555">
                  <c:v>10220.280000000001</c:v>
                </c:pt>
                <c:pt idx="556">
                  <c:v>10217.83</c:v>
                </c:pt>
                <c:pt idx="557">
                  <c:v>10216.1</c:v>
                </c:pt>
                <c:pt idx="558">
                  <c:v>10214.469999999999</c:v>
                </c:pt>
                <c:pt idx="559">
                  <c:v>10212.39</c:v>
                </c:pt>
                <c:pt idx="560">
                  <c:v>10210.52</c:v>
                </c:pt>
                <c:pt idx="561">
                  <c:v>10208.620000000001</c:v>
                </c:pt>
                <c:pt idx="562">
                  <c:v>10206.39</c:v>
                </c:pt>
                <c:pt idx="563">
                  <c:v>10204.69</c:v>
                </c:pt>
                <c:pt idx="564">
                  <c:v>10203.44</c:v>
                </c:pt>
                <c:pt idx="565">
                  <c:v>10201.5</c:v>
                </c:pt>
                <c:pt idx="566">
                  <c:v>10199.81</c:v>
                </c:pt>
                <c:pt idx="567">
                  <c:v>10197.76</c:v>
                </c:pt>
                <c:pt idx="568">
                  <c:v>10196.33</c:v>
                </c:pt>
                <c:pt idx="569">
                  <c:v>10194.83</c:v>
                </c:pt>
                <c:pt idx="570">
                  <c:v>10193.1</c:v>
                </c:pt>
                <c:pt idx="571">
                  <c:v>10191.86</c:v>
                </c:pt>
                <c:pt idx="572">
                  <c:v>10190.540000000001</c:v>
                </c:pt>
                <c:pt idx="573">
                  <c:v>10189.06</c:v>
                </c:pt>
                <c:pt idx="574">
                  <c:v>10187.709999999999</c:v>
                </c:pt>
                <c:pt idx="575">
                  <c:v>10184.780000000001</c:v>
                </c:pt>
                <c:pt idx="576">
                  <c:v>10180.44</c:v>
                </c:pt>
                <c:pt idx="577">
                  <c:v>10170.58</c:v>
                </c:pt>
                <c:pt idx="578">
                  <c:v>10143.74</c:v>
                </c:pt>
                <c:pt idx="579">
                  <c:v>10071.620000000001</c:v>
                </c:pt>
                <c:pt idx="580">
                  <c:v>9893.86</c:v>
                </c:pt>
                <c:pt idx="581">
                  <c:v>9551.5300000000007</c:v>
                </c:pt>
                <c:pt idx="582">
                  <c:v>9114.48</c:v>
                </c:pt>
                <c:pt idx="583">
                  <c:v>7872.23</c:v>
                </c:pt>
                <c:pt idx="584">
                  <c:v>4252.8900000000003</c:v>
                </c:pt>
                <c:pt idx="585">
                  <c:v>2845.51</c:v>
                </c:pt>
                <c:pt idx="586">
                  <c:v>2069.33</c:v>
                </c:pt>
                <c:pt idx="587">
                  <c:v>1565.13</c:v>
                </c:pt>
                <c:pt idx="588">
                  <c:v>1212.81</c:v>
                </c:pt>
                <c:pt idx="589">
                  <c:v>954.54</c:v>
                </c:pt>
                <c:pt idx="590">
                  <c:v>755.8</c:v>
                </c:pt>
                <c:pt idx="591">
                  <c:v>598.19000000000005</c:v>
                </c:pt>
                <c:pt idx="592">
                  <c:v>470.98</c:v>
                </c:pt>
                <c:pt idx="593">
                  <c:v>365.28</c:v>
                </c:pt>
                <c:pt idx="594">
                  <c:v>276.74</c:v>
                </c:pt>
                <c:pt idx="595">
                  <c:v>202.46</c:v>
                </c:pt>
                <c:pt idx="596">
                  <c:v>140.5</c:v>
                </c:pt>
                <c:pt idx="597">
                  <c:v>89.83</c:v>
                </c:pt>
                <c:pt idx="598">
                  <c:v>48.47</c:v>
                </c:pt>
                <c:pt idx="599">
                  <c:v>15.62</c:v>
                </c:pt>
                <c:pt idx="600">
                  <c:v>-9.7200000000000006</c:v>
                </c:pt>
                <c:pt idx="601">
                  <c:v>-28.18</c:v>
                </c:pt>
                <c:pt idx="602">
                  <c:v>-41.34</c:v>
                </c:pt>
                <c:pt idx="603">
                  <c:v>-50.51</c:v>
                </c:pt>
                <c:pt idx="604">
                  <c:v>-55.6</c:v>
                </c:pt>
                <c:pt idx="605">
                  <c:v>-57.84</c:v>
                </c:pt>
                <c:pt idx="606">
                  <c:v>-57.74</c:v>
                </c:pt>
                <c:pt idx="607">
                  <c:v>-57.09</c:v>
                </c:pt>
                <c:pt idx="608">
                  <c:v>-54.45</c:v>
                </c:pt>
                <c:pt idx="609">
                  <c:v>-52.7</c:v>
                </c:pt>
                <c:pt idx="610">
                  <c:v>-49.97</c:v>
                </c:pt>
                <c:pt idx="611">
                  <c:v>-46.73</c:v>
                </c:pt>
                <c:pt idx="612">
                  <c:v>-43.95</c:v>
                </c:pt>
                <c:pt idx="613">
                  <c:v>-41.13</c:v>
                </c:pt>
                <c:pt idx="614">
                  <c:v>-38.28</c:v>
                </c:pt>
                <c:pt idx="615">
                  <c:v>-35.380000000000003</c:v>
                </c:pt>
                <c:pt idx="616">
                  <c:v>-33.44</c:v>
                </c:pt>
                <c:pt idx="617">
                  <c:v>-31.07</c:v>
                </c:pt>
                <c:pt idx="618">
                  <c:v>-29.15</c:v>
                </c:pt>
                <c:pt idx="619">
                  <c:v>-27.22</c:v>
                </c:pt>
                <c:pt idx="620">
                  <c:v>-25.69</c:v>
                </c:pt>
                <c:pt idx="621">
                  <c:v>-24.02</c:v>
                </c:pt>
                <c:pt idx="622">
                  <c:v>-22.64</c:v>
                </c:pt>
                <c:pt idx="623">
                  <c:v>-20.74</c:v>
                </c:pt>
                <c:pt idx="624">
                  <c:v>-20.12</c:v>
                </c:pt>
                <c:pt idx="625">
                  <c:v>-18.55</c:v>
                </c:pt>
                <c:pt idx="626">
                  <c:v>-17.88</c:v>
                </c:pt>
                <c:pt idx="627">
                  <c:v>-16.600000000000001</c:v>
                </c:pt>
                <c:pt idx="628">
                  <c:v>-15.36</c:v>
                </c:pt>
                <c:pt idx="629">
                  <c:v>-14.67</c:v>
                </c:pt>
                <c:pt idx="630">
                  <c:v>-13.85</c:v>
                </c:pt>
                <c:pt idx="631">
                  <c:v>-13.29</c:v>
                </c:pt>
                <c:pt idx="632">
                  <c:v>-12.53</c:v>
                </c:pt>
                <c:pt idx="633">
                  <c:v>-12.05</c:v>
                </c:pt>
                <c:pt idx="634">
                  <c:v>-11.42</c:v>
                </c:pt>
                <c:pt idx="635">
                  <c:v>-10.97</c:v>
                </c:pt>
                <c:pt idx="636">
                  <c:v>-10.38</c:v>
                </c:pt>
                <c:pt idx="637">
                  <c:v>-10.029999999999999</c:v>
                </c:pt>
                <c:pt idx="638">
                  <c:v>-9.65</c:v>
                </c:pt>
                <c:pt idx="639">
                  <c:v>-9.3800000000000008</c:v>
                </c:pt>
                <c:pt idx="640">
                  <c:v>-8.83</c:v>
                </c:pt>
                <c:pt idx="641">
                  <c:v>-8.56</c:v>
                </c:pt>
                <c:pt idx="642">
                  <c:v>-8.0299999999999994</c:v>
                </c:pt>
                <c:pt idx="643">
                  <c:v>-7.85</c:v>
                </c:pt>
                <c:pt idx="644">
                  <c:v>-7.7</c:v>
                </c:pt>
                <c:pt idx="645">
                  <c:v>-7.1</c:v>
                </c:pt>
                <c:pt idx="646">
                  <c:v>-6.82</c:v>
                </c:pt>
                <c:pt idx="647">
                  <c:v>-6.57</c:v>
                </c:pt>
                <c:pt idx="648">
                  <c:v>-6.35</c:v>
                </c:pt>
                <c:pt idx="649">
                  <c:v>-6.15</c:v>
                </c:pt>
                <c:pt idx="650">
                  <c:v>-5.94</c:v>
                </c:pt>
                <c:pt idx="651">
                  <c:v>-5.81</c:v>
                </c:pt>
                <c:pt idx="652">
                  <c:v>-5.49</c:v>
                </c:pt>
                <c:pt idx="653">
                  <c:v>-5.34</c:v>
                </c:pt>
                <c:pt idx="654">
                  <c:v>-5.07</c:v>
                </c:pt>
                <c:pt idx="655">
                  <c:v>-4.92</c:v>
                </c:pt>
                <c:pt idx="656">
                  <c:v>-4.84</c:v>
                </c:pt>
                <c:pt idx="657">
                  <c:v>-4.71</c:v>
                </c:pt>
                <c:pt idx="658">
                  <c:v>-4.49</c:v>
                </c:pt>
                <c:pt idx="659">
                  <c:v>-4.38</c:v>
                </c:pt>
                <c:pt idx="660">
                  <c:v>-4.2</c:v>
                </c:pt>
                <c:pt idx="661">
                  <c:v>-4.0599999999999996</c:v>
                </c:pt>
                <c:pt idx="662">
                  <c:v>-3.94</c:v>
                </c:pt>
                <c:pt idx="663">
                  <c:v>-3.75</c:v>
                </c:pt>
                <c:pt idx="664">
                  <c:v>-3.65</c:v>
                </c:pt>
                <c:pt idx="665">
                  <c:v>-3.56</c:v>
                </c:pt>
                <c:pt idx="666">
                  <c:v>-3.49</c:v>
                </c:pt>
                <c:pt idx="667">
                  <c:v>-3.27</c:v>
                </c:pt>
                <c:pt idx="668">
                  <c:v>-3.2</c:v>
                </c:pt>
                <c:pt idx="669">
                  <c:v>-3.07</c:v>
                </c:pt>
                <c:pt idx="670">
                  <c:v>-2.99</c:v>
                </c:pt>
                <c:pt idx="671">
                  <c:v>-2.92</c:v>
                </c:pt>
                <c:pt idx="672">
                  <c:v>-2.78</c:v>
                </c:pt>
                <c:pt idx="673">
                  <c:v>-2.73</c:v>
                </c:pt>
                <c:pt idx="674">
                  <c:v>-2.71</c:v>
                </c:pt>
                <c:pt idx="675">
                  <c:v>-2.65</c:v>
                </c:pt>
                <c:pt idx="676">
                  <c:v>-2.54</c:v>
                </c:pt>
                <c:pt idx="677">
                  <c:v>-2.4500000000000002</c:v>
                </c:pt>
                <c:pt idx="678">
                  <c:v>-2.34</c:v>
                </c:pt>
                <c:pt idx="679">
                  <c:v>-2.2799999999999998</c:v>
                </c:pt>
                <c:pt idx="680">
                  <c:v>-2.15</c:v>
                </c:pt>
                <c:pt idx="681">
                  <c:v>-2.0699999999999998</c:v>
                </c:pt>
                <c:pt idx="682">
                  <c:v>-2.0699999999999998</c:v>
                </c:pt>
                <c:pt idx="683">
                  <c:v>-2</c:v>
                </c:pt>
                <c:pt idx="684">
                  <c:v>-1.91</c:v>
                </c:pt>
                <c:pt idx="685">
                  <c:v>-1.91</c:v>
                </c:pt>
                <c:pt idx="686">
                  <c:v>-1.83</c:v>
                </c:pt>
                <c:pt idx="687">
                  <c:v>-1.77</c:v>
                </c:pt>
                <c:pt idx="688">
                  <c:v>-1.7</c:v>
                </c:pt>
                <c:pt idx="689">
                  <c:v>-1.64</c:v>
                </c:pt>
                <c:pt idx="690">
                  <c:v>-1.56</c:v>
                </c:pt>
                <c:pt idx="691">
                  <c:v>-1.51</c:v>
                </c:pt>
                <c:pt idx="692">
                  <c:v>-1.44</c:v>
                </c:pt>
                <c:pt idx="693">
                  <c:v>-1.42</c:v>
                </c:pt>
                <c:pt idx="694">
                  <c:v>-1.34</c:v>
                </c:pt>
                <c:pt idx="695">
                  <c:v>-1.28</c:v>
                </c:pt>
                <c:pt idx="696">
                  <c:v>-1.21</c:v>
                </c:pt>
                <c:pt idx="697">
                  <c:v>-1.21</c:v>
                </c:pt>
                <c:pt idx="698">
                  <c:v>-1.17</c:v>
                </c:pt>
                <c:pt idx="699">
                  <c:v>-1.1299999999999999</c:v>
                </c:pt>
                <c:pt idx="700">
                  <c:v>-1.1100000000000001</c:v>
                </c:pt>
                <c:pt idx="701">
                  <c:v>-1.0900000000000001</c:v>
                </c:pt>
                <c:pt idx="702">
                  <c:v>-1.05</c:v>
                </c:pt>
                <c:pt idx="703">
                  <c:v>-0.99</c:v>
                </c:pt>
                <c:pt idx="704">
                  <c:v>-0.98</c:v>
                </c:pt>
                <c:pt idx="705">
                  <c:v>-0.96</c:v>
                </c:pt>
                <c:pt idx="706">
                  <c:v>-0.9</c:v>
                </c:pt>
                <c:pt idx="707">
                  <c:v>-0.8</c:v>
                </c:pt>
                <c:pt idx="708">
                  <c:v>-0.75</c:v>
                </c:pt>
              </c:numCache>
            </c:numRef>
          </c:yVal>
          <c:smooth val="1"/>
          <c:extLst xmlns:c16r2="http://schemas.microsoft.com/office/drawing/2015/06/chart">
            <c:ext xmlns:c16="http://schemas.microsoft.com/office/drawing/2014/chart" uri="{C3380CC4-5D6E-409C-BE32-E72D297353CC}">
              <c16:uniqueId val="{00000002-A470-43FB-A7BD-7C76D8CF429F}"/>
            </c:ext>
          </c:extLst>
        </c:ser>
        <c:ser>
          <c:idx val="3"/>
          <c:order val="3"/>
          <c:tx>
            <c:strRef>
              <c:f>垂直场均匀性!$H$28</c:f>
              <c:strCache>
                <c:ptCount val="1"/>
                <c:pt idx="0">
                  <c:v>Y=1.5</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垂直场均匀性!$H$29:$H$737</c:f>
              <c:numCache>
                <c:formatCode>General</c:formatCode>
                <c:ptCount val="709"/>
                <c:pt idx="0">
                  <c:v>-0.64</c:v>
                </c:pt>
                <c:pt idx="1">
                  <c:v>-0.64</c:v>
                </c:pt>
                <c:pt idx="2">
                  <c:v>-0.78</c:v>
                </c:pt>
                <c:pt idx="3">
                  <c:v>-0.82</c:v>
                </c:pt>
                <c:pt idx="4">
                  <c:v>-0.94</c:v>
                </c:pt>
                <c:pt idx="5">
                  <c:v>-0.91</c:v>
                </c:pt>
                <c:pt idx="6">
                  <c:v>-0.88</c:v>
                </c:pt>
                <c:pt idx="7">
                  <c:v>-0.88</c:v>
                </c:pt>
                <c:pt idx="8">
                  <c:v>-0.95</c:v>
                </c:pt>
                <c:pt idx="9">
                  <c:v>-0.9</c:v>
                </c:pt>
                <c:pt idx="10">
                  <c:v>-0.87</c:v>
                </c:pt>
                <c:pt idx="11">
                  <c:v>-0.89</c:v>
                </c:pt>
                <c:pt idx="12">
                  <c:v>-0.96</c:v>
                </c:pt>
                <c:pt idx="13">
                  <c:v>-1.05</c:v>
                </c:pt>
                <c:pt idx="14">
                  <c:v>-1.1200000000000001</c:v>
                </c:pt>
                <c:pt idx="15">
                  <c:v>-1.21</c:v>
                </c:pt>
                <c:pt idx="16">
                  <c:v>-1.24</c:v>
                </c:pt>
                <c:pt idx="17">
                  <c:v>-1.24</c:v>
                </c:pt>
                <c:pt idx="18">
                  <c:v>-1.27</c:v>
                </c:pt>
                <c:pt idx="19">
                  <c:v>-1.32</c:v>
                </c:pt>
                <c:pt idx="20">
                  <c:v>-1.38</c:v>
                </c:pt>
                <c:pt idx="21">
                  <c:v>-1.43</c:v>
                </c:pt>
                <c:pt idx="22">
                  <c:v>-1.48</c:v>
                </c:pt>
                <c:pt idx="23">
                  <c:v>-1.53</c:v>
                </c:pt>
                <c:pt idx="24">
                  <c:v>-1.61</c:v>
                </c:pt>
                <c:pt idx="25">
                  <c:v>-1.69</c:v>
                </c:pt>
                <c:pt idx="26">
                  <c:v>-1.76</c:v>
                </c:pt>
                <c:pt idx="27">
                  <c:v>-1.81</c:v>
                </c:pt>
                <c:pt idx="28">
                  <c:v>-1.84</c:v>
                </c:pt>
                <c:pt idx="29">
                  <c:v>-1.89</c:v>
                </c:pt>
                <c:pt idx="30">
                  <c:v>-1.96</c:v>
                </c:pt>
                <c:pt idx="31">
                  <c:v>-2.06</c:v>
                </c:pt>
                <c:pt idx="32">
                  <c:v>-2.1800000000000002</c:v>
                </c:pt>
                <c:pt idx="33">
                  <c:v>-2.2599999999999998</c:v>
                </c:pt>
                <c:pt idx="34">
                  <c:v>-2.35</c:v>
                </c:pt>
                <c:pt idx="35">
                  <c:v>-2.4300000000000002</c:v>
                </c:pt>
                <c:pt idx="36">
                  <c:v>-2.5299999999999998</c:v>
                </c:pt>
                <c:pt idx="37">
                  <c:v>-2.6</c:v>
                </c:pt>
                <c:pt idx="38">
                  <c:v>-2.64</c:v>
                </c:pt>
                <c:pt idx="39">
                  <c:v>-2.77</c:v>
                </c:pt>
                <c:pt idx="40">
                  <c:v>-2.95</c:v>
                </c:pt>
                <c:pt idx="41">
                  <c:v>-3.06</c:v>
                </c:pt>
                <c:pt idx="42">
                  <c:v>-3.11</c:v>
                </c:pt>
                <c:pt idx="43">
                  <c:v>-3.21</c:v>
                </c:pt>
                <c:pt idx="44">
                  <c:v>-3.34</c:v>
                </c:pt>
                <c:pt idx="45">
                  <c:v>-3.55</c:v>
                </c:pt>
                <c:pt idx="46">
                  <c:v>-3.65</c:v>
                </c:pt>
                <c:pt idx="47">
                  <c:v>-3.74</c:v>
                </c:pt>
                <c:pt idx="48">
                  <c:v>-3.87</c:v>
                </c:pt>
                <c:pt idx="49">
                  <c:v>-3.94</c:v>
                </c:pt>
                <c:pt idx="50">
                  <c:v>-4.1500000000000004</c:v>
                </c:pt>
                <c:pt idx="51">
                  <c:v>-4.3600000000000003</c:v>
                </c:pt>
                <c:pt idx="52">
                  <c:v>-4.5199999999999996</c:v>
                </c:pt>
                <c:pt idx="53">
                  <c:v>-4.72</c:v>
                </c:pt>
                <c:pt idx="54">
                  <c:v>-4.8899999999999997</c:v>
                </c:pt>
                <c:pt idx="55">
                  <c:v>-5.04</c:v>
                </c:pt>
                <c:pt idx="56">
                  <c:v>-5.27</c:v>
                </c:pt>
                <c:pt idx="57">
                  <c:v>-5.46</c:v>
                </c:pt>
                <c:pt idx="58">
                  <c:v>-5.63</c:v>
                </c:pt>
                <c:pt idx="59">
                  <c:v>-5.76</c:v>
                </c:pt>
                <c:pt idx="60">
                  <c:v>-5.88</c:v>
                </c:pt>
                <c:pt idx="61">
                  <c:v>-6.21</c:v>
                </c:pt>
                <c:pt idx="62">
                  <c:v>-6.38</c:v>
                </c:pt>
                <c:pt idx="63">
                  <c:v>-6.75</c:v>
                </c:pt>
                <c:pt idx="64">
                  <c:v>-7.05</c:v>
                </c:pt>
                <c:pt idx="65">
                  <c:v>-7.33</c:v>
                </c:pt>
                <c:pt idx="66">
                  <c:v>-7.61</c:v>
                </c:pt>
                <c:pt idx="67">
                  <c:v>-7.85</c:v>
                </c:pt>
                <c:pt idx="68">
                  <c:v>-8.09</c:v>
                </c:pt>
                <c:pt idx="69">
                  <c:v>-8.49</c:v>
                </c:pt>
                <c:pt idx="70">
                  <c:v>-8.7799999999999994</c:v>
                </c:pt>
                <c:pt idx="71">
                  <c:v>-9.32</c:v>
                </c:pt>
                <c:pt idx="72">
                  <c:v>-9.64</c:v>
                </c:pt>
                <c:pt idx="73">
                  <c:v>-10.37</c:v>
                </c:pt>
                <c:pt idx="74">
                  <c:v>-10.67</c:v>
                </c:pt>
                <c:pt idx="75">
                  <c:v>-11.02</c:v>
                </c:pt>
                <c:pt idx="76">
                  <c:v>-11.42</c:v>
                </c:pt>
                <c:pt idx="77">
                  <c:v>-12.17</c:v>
                </c:pt>
                <c:pt idx="78">
                  <c:v>-12.6</c:v>
                </c:pt>
                <c:pt idx="79">
                  <c:v>-13.32</c:v>
                </c:pt>
                <c:pt idx="80">
                  <c:v>-13.86</c:v>
                </c:pt>
                <c:pt idx="81">
                  <c:v>-14.53</c:v>
                </c:pt>
                <c:pt idx="82">
                  <c:v>-15.37</c:v>
                </c:pt>
                <c:pt idx="83">
                  <c:v>-16.04</c:v>
                </c:pt>
                <c:pt idx="84">
                  <c:v>-17.38</c:v>
                </c:pt>
                <c:pt idx="85">
                  <c:v>-17.96</c:v>
                </c:pt>
                <c:pt idx="86">
                  <c:v>-19.350000000000001</c:v>
                </c:pt>
                <c:pt idx="87">
                  <c:v>-20.94</c:v>
                </c:pt>
                <c:pt idx="88">
                  <c:v>-22.27</c:v>
                </c:pt>
                <c:pt idx="89">
                  <c:v>-23.72</c:v>
                </c:pt>
                <c:pt idx="90">
                  <c:v>-25.09</c:v>
                </c:pt>
                <c:pt idx="91">
                  <c:v>-26.86</c:v>
                </c:pt>
                <c:pt idx="92">
                  <c:v>-28.34</c:v>
                </c:pt>
                <c:pt idx="93">
                  <c:v>-30.02</c:v>
                </c:pt>
                <c:pt idx="94">
                  <c:v>-32.06</c:v>
                </c:pt>
                <c:pt idx="95">
                  <c:v>-34.909999999999997</c:v>
                </c:pt>
                <c:pt idx="96">
                  <c:v>-36.67</c:v>
                </c:pt>
                <c:pt idx="97">
                  <c:v>-39.31</c:v>
                </c:pt>
                <c:pt idx="98">
                  <c:v>-42.1</c:v>
                </c:pt>
                <c:pt idx="99">
                  <c:v>-44.85</c:v>
                </c:pt>
                <c:pt idx="100">
                  <c:v>-47.4</c:v>
                </c:pt>
                <c:pt idx="101">
                  <c:v>-48.87</c:v>
                </c:pt>
                <c:pt idx="102">
                  <c:v>-51.06</c:v>
                </c:pt>
                <c:pt idx="103">
                  <c:v>-53.09</c:v>
                </c:pt>
                <c:pt idx="104">
                  <c:v>-52.18</c:v>
                </c:pt>
                <c:pt idx="105">
                  <c:v>-49.95</c:v>
                </c:pt>
                <c:pt idx="106">
                  <c:v>-45.47</c:v>
                </c:pt>
                <c:pt idx="107">
                  <c:v>-36.97</c:v>
                </c:pt>
                <c:pt idx="108">
                  <c:v>-23.8</c:v>
                </c:pt>
                <c:pt idx="109">
                  <c:v>-5.8</c:v>
                </c:pt>
                <c:pt idx="110">
                  <c:v>18.87</c:v>
                </c:pt>
                <c:pt idx="111">
                  <c:v>52.26</c:v>
                </c:pt>
                <c:pt idx="112">
                  <c:v>96.33</c:v>
                </c:pt>
                <c:pt idx="113">
                  <c:v>151.41999999999999</c:v>
                </c:pt>
                <c:pt idx="114">
                  <c:v>220.09</c:v>
                </c:pt>
                <c:pt idx="115">
                  <c:v>304.56</c:v>
                </c:pt>
                <c:pt idx="116">
                  <c:v>407.35</c:v>
                </c:pt>
                <c:pt idx="117">
                  <c:v>532.64</c:v>
                </c:pt>
                <c:pt idx="118">
                  <c:v>687.82</c:v>
                </c:pt>
                <c:pt idx="119">
                  <c:v>881.95</c:v>
                </c:pt>
                <c:pt idx="120">
                  <c:v>1131.99</c:v>
                </c:pt>
                <c:pt idx="121">
                  <c:v>1466.01</c:v>
                </c:pt>
                <c:pt idx="122">
                  <c:v>1928.46</c:v>
                </c:pt>
                <c:pt idx="123">
                  <c:v>2612.13</c:v>
                </c:pt>
                <c:pt idx="124">
                  <c:v>3807.87</c:v>
                </c:pt>
                <c:pt idx="125">
                  <c:v>7502.1350000000002</c:v>
                </c:pt>
                <c:pt idx="126">
                  <c:v>8945.1</c:v>
                </c:pt>
                <c:pt idx="127">
                  <c:v>9358.7900000000009</c:v>
                </c:pt>
                <c:pt idx="128">
                  <c:v>9721.8700000000008</c:v>
                </c:pt>
                <c:pt idx="129">
                  <c:v>9914.42</c:v>
                </c:pt>
                <c:pt idx="130">
                  <c:v>9992.83</c:v>
                </c:pt>
                <c:pt idx="131">
                  <c:v>10022.56</c:v>
                </c:pt>
                <c:pt idx="132">
                  <c:v>10033.86</c:v>
                </c:pt>
                <c:pt idx="133">
                  <c:v>10039.58</c:v>
                </c:pt>
                <c:pt idx="134">
                  <c:v>10042.23</c:v>
                </c:pt>
                <c:pt idx="135">
                  <c:v>10045.200000000001</c:v>
                </c:pt>
                <c:pt idx="136">
                  <c:v>10048.69</c:v>
                </c:pt>
                <c:pt idx="137">
                  <c:v>10051.49</c:v>
                </c:pt>
                <c:pt idx="138">
                  <c:v>10051.700000000001</c:v>
                </c:pt>
                <c:pt idx="139">
                  <c:v>10050.9</c:v>
                </c:pt>
                <c:pt idx="140">
                  <c:v>10048.77</c:v>
                </c:pt>
                <c:pt idx="141">
                  <c:v>10045.799999999999</c:v>
                </c:pt>
                <c:pt idx="142">
                  <c:v>10043.01</c:v>
                </c:pt>
                <c:pt idx="143">
                  <c:v>10043.35</c:v>
                </c:pt>
                <c:pt idx="144">
                  <c:v>10046.5</c:v>
                </c:pt>
                <c:pt idx="145">
                  <c:v>10047.540000000001</c:v>
                </c:pt>
                <c:pt idx="146">
                  <c:v>10048.42</c:v>
                </c:pt>
                <c:pt idx="147">
                  <c:v>10048.94</c:v>
                </c:pt>
                <c:pt idx="148">
                  <c:v>10049.209999999999</c:v>
                </c:pt>
                <c:pt idx="149">
                  <c:v>10048.959999999999</c:v>
                </c:pt>
                <c:pt idx="150">
                  <c:v>10048.81</c:v>
                </c:pt>
                <c:pt idx="151">
                  <c:v>10048.99</c:v>
                </c:pt>
                <c:pt idx="152">
                  <c:v>10049.469999999999</c:v>
                </c:pt>
                <c:pt idx="153">
                  <c:v>10049.549999999999</c:v>
                </c:pt>
                <c:pt idx="154">
                  <c:v>10048.959999999999</c:v>
                </c:pt>
                <c:pt idx="155">
                  <c:v>10052.299999999999</c:v>
                </c:pt>
                <c:pt idx="156">
                  <c:v>10058.49</c:v>
                </c:pt>
                <c:pt idx="157">
                  <c:v>10062.290000000001</c:v>
                </c:pt>
                <c:pt idx="158">
                  <c:v>10065.74</c:v>
                </c:pt>
                <c:pt idx="159">
                  <c:v>10069.879999999999</c:v>
                </c:pt>
                <c:pt idx="160">
                  <c:v>10073.530000000001</c:v>
                </c:pt>
                <c:pt idx="161">
                  <c:v>10075.01</c:v>
                </c:pt>
                <c:pt idx="162">
                  <c:v>10073.709999999999</c:v>
                </c:pt>
                <c:pt idx="163">
                  <c:v>10073.86</c:v>
                </c:pt>
                <c:pt idx="164">
                  <c:v>10075.82</c:v>
                </c:pt>
                <c:pt idx="165">
                  <c:v>10080.17</c:v>
                </c:pt>
                <c:pt idx="166">
                  <c:v>10085.14</c:v>
                </c:pt>
                <c:pt idx="167">
                  <c:v>10089.4</c:v>
                </c:pt>
                <c:pt idx="168">
                  <c:v>10092.299999999999</c:v>
                </c:pt>
                <c:pt idx="169">
                  <c:v>10094.280000000001</c:v>
                </c:pt>
                <c:pt idx="170">
                  <c:v>10096.93</c:v>
                </c:pt>
                <c:pt idx="171">
                  <c:v>10100.469999999999</c:v>
                </c:pt>
                <c:pt idx="172">
                  <c:v>10106.85</c:v>
                </c:pt>
                <c:pt idx="173">
                  <c:v>10113.74</c:v>
                </c:pt>
                <c:pt idx="174">
                  <c:v>10119.61</c:v>
                </c:pt>
                <c:pt idx="175">
                  <c:v>10124.959999999999</c:v>
                </c:pt>
                <c:pt idx="176">
                  <c:v>10130.83</c:v>
                </c:pt>
                <c:pt idx="177">
                  <c:v>10140.23</c:v>
                </c:pt>
                <c:pt idx="178">
                  <c:v>10150.799999999999</c:v>
                </c:pt>
                <c:pt idx="179">
                  <c:v>10162.969999999999</c:v>
                </c:pt>
                <c:pt idx="180">
                  <c:v>10176.44</c:v>
                </c:pt>
                <c:pt idx="181">
                  <c:v>10198.209999999999</c:v>
                </c:pt>
                <c:pt idx="182">
                  <c:v>10237.24</c:v>
                </c:pt>
                <c:pt idx="183">
                  <c:v>10131.83</c:v>
                </c:pt>
                <c:pt idx="184">
                  <c:v>10089.950000000001</c:v>
                </c:pt>
                <c:pt idx="185">
                  <c:v>10104.540000000001</c:v>
                </c:pt>
                <c:pt idx="186">
                  <c:v>10107.450000000001</c:v>
                </c:pt>
                <c:pt idx="187">
                  <c:v>10105.299999999999</c:v>
                </c:pt>
                <c:pt idx="188">
                  <c:v>10105.780000000001</c:v>
                </c:pt>
                <c:pt idx="189">
                  <c:v>10110.64</c:v>
                </c:pt>
                <c:pt idx="190">
                  <c:v>10115.94</c:v>
                </c:pt>
                <c:pt idx="191">
                  <c:v>10117.280000000001</c:v>
                </c:pt>
                <c:pt idx="192">
                  <c:v>10117.6</c:v>
                </c:pt>
                <c:pt idx="193">
                  <c:v>10120.09</c:v>
                </c:pt>
                <c:pt idx="194">
                  <c:v>10127.36</c:v>
                </c:pt>
                <c:pt idx="195">
                  <c:v>10128.73</c:v>
                </c:pt>
                <c:pt idx="196">
                  <c:v>10130.66</c:v>
                </c:pt>
                <c:pt idx="197">
                  <c:v>10133.27</c:v>
                </c:pt>
                <c:pt idx="198">
                  <c:v>10138.01</c:v>
                </c:pt>
                <c:pt idx="199">
                  <c:v>10141.870000000001</c:v>
                </c:pt>
                <c:pt idx="200">
                  <c:v>10146.52</c:v>
                </c:pt>
                <c:pt idx="201">
                  <c:v>10148.66</c:v>
                </c:pt>
                <c:pt idx="202">
                  <c:v>10145.98</c:v>
                </c:pt>
                <c:pt idx="203">
                  <c:v>10143.85</c:v>
                </c:pt>
                <c:pt idx="204">
                  <c:v>10143.91</c:v>
                </c:pt>
                <c:pt idx="205">
                  <c:v>10142.629999999999</c:v>
                </c:pt>
                <c:pt idx="206">
                  <c:v>10139.049999999999</c:v>
                </c:pt>
                <c:pt idx="207">
                  <c:v>10131.76</c:v>
                </c:pt>
                <c:pt idx="208">
                  <c:v>10128.67</c:v>
                </c:pt>
                <c:pt idx="209">
                  <c:v>10128.85</c:v>
                </c:pt>
                <c:pt idx="210">
                  <c:v>10131.11</c:v>
                </c:pt>
                <c:pt idx="211">
                  <c:v>10130.83</c:v>
                </c:pt>
                <c:pt idx="212">
                  <c:v>10129.16</c:v>
                </c:pt>
                <c:pt idx="213">
                  <c:v>10127.700000000001</c:v>
                </c:pt>
                <c:pt idx="214">
                  <c:v>10127.93</c:v>
                </c:pt>
                <c:pt idx="215">
                  <c:v>10130.120000000001</c:v>
                </c:pt>
                <c:pt idx="216">
                  <c:v>10133.120000000001</c:v>
                </c:pt>
                <c:pt idx="217">
                  <c:v>10136.85</c:v>
                </c:pt>
                <c:pt idx="218">
                  <c:v>10138.74</c:v>
                </c:pt>
                <c:pt idx="219">
                  <c:v>10144.26</c:v>
                </c:pt>
                <c:pt idx="220">
                  <c:v>10144.129999999999</c:v>
                </c:pt>
                <c:pt idx="221">
                  <c:v>10143.950000000001</c:v>
                </c:pt>
                <c:pt idx="222">
                  <c:v>10144.64</c:v>
                </c:pt>
                <c:pt idx="223">
                  <c:v>10150.08</c:v>
                </c:pt>
                <c:pt idx="224">
                  <c:v>10155.25</c:v>
                </c:pt>
                <c:pt idx="225">
                  <c:v>10159.709999999999</c:v>
                </c:pt>
                <c:pt idx="226">
                  <c:v>10163.86</c:v>
                </c:pt>
                <c:pt idx="227">
                  <c:v>10171.89</c:v>
                </c:pt>
                <c:pt idx="228">
                  <c:v>10175.969999999999</c:v>
                </c:pt>
                <c:pt idx="229">
                  <c:v>10180.69</c:v>
                </c:pt>
                <c:pt idx="230">
                  <c:v>10182.61</c:v>
                </c:pt>
                <c:pt idx="231">
                  <c:v>10184.950000000001</c:v>
                </c:pt>
                <c:pt idx="232">
                  <c:v>10187.93</c:v>
                </c:pt>
                <c:pt idx="233">
                  <c:v>10191.34</c:v>
                </c:pt>
                <c:pt idx="234">
                  <c:v>10198.76</c:v>
                </c:pt>
                <c:pt idx="235">
                  <c:v>10205.129999999999</c:v>
                </c:pt>
                <c:pt idx="236">
                  <c:v>10211.99</c:v>
                </c:pt>
                <c:pt idx="237">
                  <c:v>10216.82</c:v>
                </c:pt>
                <c:pt idx="238">
                  <c:v>10221.94</c:v>
                </c:pt>
                <c:pt idx="239">
                  <c:v>10235.530000000001</c:v>
                </c:pt>
                <c:pt idx="240">
                  <c:v>10242.9</c:v>
                </c:pt>
                <c:pt idx="241">
                  <c:v>10221.65</c:v>
                </c:pt>
                <c:pt idx="242">
                  <c:v>10214.27</c:v>
                </c:pt>
                <c:pt idx="243">
                  <c:v>10207.99</c:v>
                </c:pt>
                <c:pt idx="244">
                  <c:v>10203.75</c:v>
                </c:pt>
                <c:pt idx="245">
                  <c:v>10201.040000000001</c:v>
                </c:pt>
                <c:pt idx="246">
                  <c:v>10198.870000000001</c:v>
                </c:pt>
                <c:pt idx="247">
                  <c:v>10195.879999999999</c:v>
                </c:pt>
                <c:pt idx="248">
                  <c:v>10193.08</c:v>
                </c:pt>
                <c:pt idx="249">
                  <c:v>10191.81</c:v>
                </c:pt>
                <c:pt idx="250">
                  <c:v>10190.44</c:v>
                </c:pt>
                <c:pt idx="251">
                  <c:v>10190.530000000001</c:v>
                </c:pt>
                <c:pt idx="252">
                  <c:v>10190.77</c:v>
                </c:pt>
                <c:pt idx="253">
                  <c:v>10191.049999999999</c:v>
                </c:pt>
                <c:pt idx="254">
                  <c:v>10190.280000000001</c:v>
                </c:pt>
                <c:pt idx="255">
                  <c:v>10189.14</c:v>
                </c:pt>
                <c:pt idx="256">
                  <c:v>10186.84</c:v>
                </c:pt>
                <c:pt idx="257">
                  <c:v>10185.73</c:v>
                </c:pt>
                <c:pt idx="258">
                  <c:v>10184.65</c:v>
                </c:pt>
                <c:pt idx="259">
                  <c:v>10182.23</c:v>
                </c:pt>
                <c:pt idx="260">
                  <c:v>10179.629999999999</c:v>
                </c:pt>
                <c:pt idx="261">
                  <c:v>10179.209999999999</c:v>
                </c:pt>
                <c:pt idx="262">
                  <c:v>10176.99</c:v>
                </c:pt>
                <c:pt idx="263">
                  <c:v>10174.01</c:v>
                </c:pt>
                <c:pt idx="264">
                  <c:v>10170.33</c:v>
                </c:pt>
                <c:pt idx="265">
                  <c:v>10168.02</c:v>
                </c:pt>
                <c:pt idx="266">
                  <c:v>10167.49</c:v>
                </c:pt>
                <c:pt idx="267">
                  <c:v>10166.879999999999</c:v>
                </c:pt>
                <c:pt idx="268">
                  <c:v>10162.93</c:v>
                </c:pt>
                <c:pt idx="269">
                  <c:v>10160.02</c:v>
                </c:pt>
                <c:pt idx="270">
                  <c:v>10158.02</c:v>
                </c:pt>
                <c:pt idx="271">
                  <c:v>10156.719999999999</c:v>
                </c:pt>
                <c:pt idx="272">
                  <c:v>10156.620000000001</c:v>
                </c:pt>
                <c:pt idx="273">
                  <c:v>10156.86</c:v>
                </c:pt>
                <c:pt idx="274">
                  <c:v>10158.629999999999</c:v>
                </c:pt>
                <c:pt idx="275">
                  <c:v>10161.700000000001</c:v>
                </c:pt>
                <c:pt idx="276">
                  <c:v>10166.81</c:v>
                </c:pt>
                <c:pt idx="277">
                  <c:v>10169.19</c:v>
                </c:pt>
                <c:pt idx="278">
                  <c:v>10169.98</c:v>
                </c:pt>
                <c:pt idx="279">
                  <c:v>10171.450000000001</c:v>
                </c:pt>
                <c:pt idx="280">
                  <c:v>10174.74</c:v>
                </c:pt>
                <c:pt idx="281">
                  <c:v>10178.370000000001</c:v>
                </c:pt>
                <c:pt idx="282">
                  <c:v>10180.709999999999</c:v>
                </c:pt>
                <c:pt idx="283">
                  <c:v>10183.77</c:v>
                </c:pt>
                <c:pt idx="284">
                  <c:v>10187.959999999999</c:v>
                </c:pt>
                <c:pt idx="285">
                  <c:v>10192.200000000001</c:v>
                </c:pt>
                <c:pt idx="286">
                  <c:v>10196.35</c:v>
                </c:pt>
                <c:pt idx="287">
                  <c:v>10198.120000000001</c:v>
                </c:pt>
                <c:pt idx="288">
                  <c:v>10198.799999999999</c:v>
                </c:pt>
                <c:pt idx="289">
                  <c:v>10203.290000000001</c:v>
                </c:pt>
                <c:pt idx="290">
                  <c:v>10208.02</c:v>
                </c:pt>
                <c:pt idx="291">
                  <c:v>10211.41</c:v>
                </c:pt>
                <c:pt idx="292">
                  <c:v>10215.040000000001</c:v>
                </c:pt>
                <c:pt idx="293">
                  <c:v>10219.91</c:v>
                </c:pt>
                <c:pt idx="294">
                  <c:v>10223.74</c:v>
                </c:pt>
                <c:pt idx="295">
                  <c:v>10227.75</c:v>
                </c:pt>
                <c:pt idx="296">
                  <c:v>10237.040000000001</c:v>
                </c:pt>
                <c:pt idx="297">
                  <c:v>10255.280000000001</c:v>
                </c:pt>
                <c:pt idx="298">
                  <c:v>10202.459999999999</c:v>
                </c:pt>
                <c:pt idx="299">
                  <c:v>10204.35</c:v>
                </c:pt>
                <c:pt idx="300">
                  <c:v>10202.120000000001</c:v>
                </c:pt>
                <c:pt idx="301">
                  <c:v>10199.219999999999</c:v>
                </c:pt>
                <c:pt idx="302">
                  <c:v>10196.39</c:v>
                </c:pt>
                <c:pt idx="303">
                  <c:v>10194.52</c:v>
                </c:pt>
                <c:pt idx="304">
                  <c:v>10192.879999999999</c:v>
                </c:pt>
                <c:pt idx="305">
                  <c:v>10192.33</c:v>
                </c:pt>
                <c:pt idx="306">
                  <c:v>10191.07</c:v>
                </c:pt>
                <c:pt idx="307">
                  <c:v>10190.83</c:v>
                </c:pt>
                <c:pt idx="308">
                  <c:v>10191.870000000001</c:v>
                </c:pt>
                <c:pt idx="309">
                  <c:v>10192.1</c:v>
                </c:pt>
                <c:pt idx="310">
                  <c:v>10193.51</c:v>
                </c:pt>
                <c:pt idx="311">
                  <c:v>10193.299999999999</c:v>
                </c:pt>
                <c:pt idx="312">
                  <c:v>10193.23</c:v>
                </c:pt>
                <c:pt idx="313">
                  <c:v>10193.84</c:v>
                </c:pt>
                <c:pt idx="314">
                  <c:v>10195.34</c:v>
                </c:pt>
                <c:pt idx="315">
                  <c:v>10195.57</c:v>
                </c:pt>
                <c:pt idx="316">
                  <c:v>10196.83</c:v>
                </c:pt>
                <c:pt idx="317">
                  <c:v>10198.09</c:v>
                </c:pt>
                <c:pt idx="318">
                  <c:v>10199.44</c:v>
                </c:pt>
                <c:pt idx="319">
                  <c:v>10201.459999999999</c:v>
                </c:pt>
                <c:pt idx="320">
                  <c:v>10204.290000000001</c:v>
                </c:pt>
                <c:pt idx="321">
                  <c:v>10208.26</c:v>
                </c:pt>
                <c:pt idx="322">
                  <c:v>10209.870000000001</c:v>
                </c:pt>
                <c:pt idx="323">
                  <c:v>10212.209999999999</c:v>
                </c:pt>
                <c:pt idx="324">
                  <c:v>10214.11</c:v>
                </c:pt>
                <c:pt idx="325">
                  <c:v>10215.469999999999</c:v>
                </c:pt>
                <c:pt idx="326">
                  <c:v>10216.709999999999</c:v>
                </c:pt>
                <c:pt idx="327">
                  <c:v>10219.31</c:v>
                </c:pt>
                <c:pt idx="328">
                  <c:v>10219.370000000001</c:v>
                </c:pt>
                <c:pt idx="329">
                  <c:v>10221.469999999999</c:v>
                </c:pt>
                <c:pt idx="330">
                  <c:v>10223.23</c:v>
                </c:pt>
                <c:pt idx="331">
                  <c:v>10223.44</c:v>
                </c:pt>
                <c:pt idx="332">
                  <c:v>10226.16</c:v>
                </c:pt>
                <c:pt idx="333">
                  <c:v>10227.23</c:v>
                </c:pt>
                <c:pt idx="334">
                  <c:v>10228.9</c:v>
                </c:pt>
                <c:pt idx="335">
                  <c:v>10231.35</c:v>
                </c:pt>
                <c:pt idx="336">
                  <c:v>10236.01</c:v>
                </c:pt>
                <c:pt idx="337">
                  <c:v>10241.4</c:v>
                </c:pt>
                <c:pt idx="338">
                  <c:v>10240.44</c:v>
                </c:pt>
                <c:pt idx="339">
                  <c:v>10239.81</c:v>
                </c:pt>
                <c:pt idx="340">
                  <c:v>10241.280000000001</c:v>
                </c:pt>
                <c:pt idx="341">
                  <c:v>10242.540000000001</c:v>
                </c:pt>
                <c:pt idx="342">
                  <c:v>10242.290000000001</c:v>
                </c:pt>
                <c:pt idx="343">
                  <c:v>10243.51</c:v>
                </c:pt>
                <c:pt idx="344">
                  <c:v>10245.700000000001</c:v>
                </c:pt>
                <c:pt idx="345">
                  <c:v>10248.02</c:v>
                </c:pt>
                <c:pt idx="346">
                  <c:v>10248.549999999999</c:v>
                </c:pt>
                <c:pt idx="347">
                  <c:v>10249.84</c:v>
                </c:pt>
                <c:pt idx="348">
                  <c:v>10249.58</c:v>
                </c:pt>
                <c:pt idx="349">
                  <c:v>10248.25</c:v>
                </c:pt>
                <c:pt idx="350">
                  <c:v>10248.52</c:v>
                </c:pt>
                <c:pt idx="351">
                  <c:v>10250.31</c:v>
                </c:pt>
                <c:pt idx="352">
                  <c:v>10255.65</c:v>
                </c:pt>
                <c:pt idx="353">
                  <c:v>10258.200000000001</c:v>
                </c:pt>
                <c:pt idx="354">
                  <c:v>10264.225</c:v>
                </c:pt>
                <c:pt idx="355">
                  <c:v>10236.5</c:v>
                </c:pt>
                <c:pt idx="356">
                  <c:v>10239.549999999999</c:v>
                </c:pt>
                <c:pt idx="357">
                  <c:v>10239.85</c:v>
                </c:pt>
                <c:pt idx="358">
                  <c:v>10241.27</c:v>
                </c:pt>
                <c:pt idx="359">
                  <c:v>10243.32</c:v>
                </c:pt>
                <c:pt idx="360">
                  <c:v>10245.629999999999</c:v>
                </c:pt>
                <c:pt idx="361">
                  <c:v>10246.969999999999</c:v>
                </c:pt>
                <c:pt idx="362">
                  <c:v>10248.370000000001</c:v>
                </c:pt>
                <c:pt idx="363">
                  <c:v>10251.06</c:v>
                </c:pt>
                <c:pt idx="364">
                  <c:v>10256.219999999999</c:v>
                </c:pt>
                <c:pt idx="365">
                  <c:v>10260.61</c:v>
                </c:pt>
                <c:pt idx="366">
                  <c:v>10260.780000000001</c:v>
                </c:pt>
                <c:pt idx="367">
                  <c:v>10261.870000000001</c:v>
                </c:pt>
                <c:pt idx="368">
                  <c:v>10263.030000000001</c:v>
                </c:pt>
                <c:pt idx="369">
                  <c:v>10261.85</c:v>
                </c:pt>
                <c:pt idx="370">
                  <c:v>10261.799999999999</c:v>
                </c:pt>
                <c:pt idx="371">
                  <c:v>10260.36</c:v>
                </c:pt>
                <c:pt idx="372">
                  <c:v>10258.219999999999</c:v>
                </c:pt>
                <c:pt idx="373">
                  <c:v>10253.58</c:v>
                </c:pt>
                <c:pt idx="374">
                  <c:v>10248.290000000001</c:v>
                </c:pt>
                <c:pt idx="375">
                  <c:v>10243.86</c:v>
                </c:pt>
                <c:pt idx="376">
                  <c:v>10243.549999999999</c:v>
                </c:pt>
                <c:pt idx="377">
                  <c:v>10240.18</c:v>
                </c:pt>
                <c:pt idx="378">
                  <c:v>10237.61</c:v>
                </c:pt>
                <c:pt idx="379">
                  <c:v>10237.17</c:v>
                </c:pt>
                <c:pt idx="380">
                  <c:v>10236.89</c:v>
                </c:pt>
                <c:pt idx="381">
                  <c:v>10234.66</c:v>
                </c:pt>
                <c:pt idx="382">
                  <c:v>10233.540000000001</c:v>
                </c:pt>
                <c:pt idx="383">
                  <c:v>10236.200000000001</c:v>
                </c:pt>
                <c:pt idx="384">
                  <c:v>10238.18</c:v>
                </c:pt>
                <c:pt idx="385">
                  <c:v>10242.25</c:v>
                </c:pt>
                <c:pt idx="386">
                  <c:v>10248.209999999999</c:v>
                </c:pt>
                <c:pt idx="387">
                  <c:v>10253.719999999999</c:v>
                </c:pt>
                <c:pt idx="388">
                  <c:v>10258.67</c:v>
                </c:pt>
                <c:pt idx="389">
                  <c:v>10262.76</c:v>
                </c:pt>
                <c:pt idx="390">
                  <c:v>10269.049999999999</c:v>
                </c:pt>
                <c:pt idx="391">
                  <c:v>10273.950000000001</c:v>
                </c:pt>
                <c:pt idx="392">
                  <c:v>10279.19</c:v>
                </c:pt>
                <c:pt idx="393">
                  <c:v>10284.200000000001</c:v>
                </c:pt>
                <c:pt idx="394">
                  <c:v>10287.379999999999</c:v>
                </c:pt>
                <c:pt idx="395">
                  <c:v>10288.780000000001</c:v>
                </c:pt>
                <c:pt idx="396">
                  <c:v>10290.32</c:v>
                </c:pt>
                <c:pt idx="397">
                  <c:v>10290.370000000001</c:v>
                </c:pt>
                <c:pt idx="398">
                  <c:v>10290.41</c:v>
                </c:pt>
                <c:pt idx="399">
                  <c:v>10290.48</c:v>
                </c:pt>
                <c:pt idx="400">
                  <c:v>10290.61</c:v>
                </c:pt>
                <c:pt idx="401">
                  <c:v>10290.42</c:v>
                </c:pt>
                <c:pt idx="402">
                  <c:v>10290.19</c:v>
                </c:pt>
                <c:pt idx="403">
                  <c:v>10289.790000000001</c:v>
                </c:pt>
                <c:pt idx="404">
                  <c:v>10289.48</c:v>
                </c:pt>
                <c:pt idx="405">
                  <c:v>10289.469999999999</c:v>
                </c:pt>
                <c:pt idx="406">
                  <c:v>10289.32</c:v>
                </c:pt>
                <c:pt idx="407">
                  <c:v>10289.200000000001</c:v>
                </c:pt>
                <c:pt idx="408">
                  <c:v>10290.58</c:v>
                </c:pt>
                <c:pt idx="409">
                  <c:v>10290.879999999999</c:v>
                </c:pt>
                <c:pt idx="410">
                  <c:v>10291.93</c:v>
                </c:pt>
                <c:pt idx="411">
                  <c:v>10293.59</c:v>
                </c:pt>
                <c:pt idx="412">
                  <c:v>10298.469999999999</c:v>
                </c:pt>
                <c:pt idx="413">
                  <c:v>10302.120000000001</c:v>
                </c:pt>
                <c:pt idx="414">
                  <c:v>10304.780000000001</c:v>
                </c:pt>
                <c:pt idx="415">
                  <c:v>10305.31</c:v>
                </c:pt>
                <c:pt idx="416">
                  <c:v>10304.99</c:v>
                </c:pt>
                <c:pt idx="417">
                  <c:v>10304.49</c:v>
                </c:pt>
                <c:pt idx="418">
                  <c:v>10303.81</c:v>
                </c:pt>
                <c:pt idx="419">
                  <c:v>10303.52</c:v>
                </c:pt>
                <c:pt idx="420">
                  <c:v>10302.450000000001</c:v>
                </c:pt>
                <c:pt idx="421">
                  <c:v>10302.19</c:v>
                </c:pt>
                <c:pt idx="422">
                  <c:v>10301.44</c:v>
                </c:pt>
                <c:pt idx="423">
                  <c:v>10300.06</c:v>
                </c:pt>
                <c:pt idx="424">
                  <c:v>10299.11</c:v>
                </c:pt>
                <c:pt idx="425">
                  <c:v>10298.83</c:v>
                </c:pt>
                <c:pt idx="426">
                  <c:v>10298.200000000001</c:v>
                </c:pt>
                <c:pt idx="427">
                  <c:v>10297.68</c:v>
                </c:pt>
                <c:pt idx="428">
                  <c:v>10297.200000000001</c:v>
                </c:pt>
                <c:pt idx="429">
                  <c:v>10296.82</c:v>
                </c:pt>
                <c:pt idx="430">
                  <c:v>10296.4</c:v>
                </c:pt>
                <c:pt idx="431">
                  <c:v>10295.950000000001</c:v>
                </c:pt>
                <c:pt idx="432">
                  <c:v>10295.5</c:v>
                </c:pt>
                <c:pt idx="433">
                  <c:v>10294.69</c:v>
                </c:pt>
                <c:pt idx="434">
                  <c:v>10294.379999999999</c:v>
                </c:pt>
                <c:pt idx="435">
                  <c:v>10294.02</c:v>
                </c:pt>
                <c:pt idx="436">
                  <c:v>10293.700000000001</c:v>
                </c:pt>
                <c:pt idx="437">
                  <c:v>10293.57</c:v>
                </c:pt>
                <c:pt idx="438">
                  <c:v>10293.67</c:v>
                </c:pt>
                <c:pt idx="439">
                  <c:v>10293.540000000001</c:v>
                </c:pt>
                <c:pt idx="440">
                  <c:v>10293.27</c:v>
                </c:pt>
                <c:pt idx="441">
                  <c:v>10293.31</c:v>
                </c:pt>
                <c:pt idx="442">
                  <c:v>10293.32</c:v>
                </c:pt>
                <c:pt idx="443">
                  <c:v>10292.700000000001</c:v>
                </c:pt>
                <c:pt idx="444">
                  <c:v>10292.51</c:v>
                </c:pt>
                <c:pt idx="445">
                  <c:v>10291.89</c:v>
                </c:pt>
                <c:pt idx="446">
                  <c:v>10291.879999999999</c:v>
                </c:pt>
                <c:pt idx="447">
                  <c:v>10292.030000000001</c:v>
                </c:pt>
                <c:pt idx="448">
                  <c:v>10291.77</c:v>
                </c:pt>
                <c:pt idx="449">
                  <c:v>10291.530000000001</c:v>
                </c:pt>
                <c:pt idx="450">
                  <c:v>10291.790000000001</c:v>
                </c:pt>
                <c:pt idx="451">
                  <c:v>10291.76</c:v>
                </c:pt>
                <c:pt idx="452">
                  <c:v>10291.83</c:v>
                </c:pt>
                <c:pt idx="453">
                  <c:v>10292.16</c:v>
                </c:pt>
                <c:pt idx="454">
                  <c:v>10291.620000000001</c:v>
                </c:pt>
                <c:pt idx="455">
                  <c:v>10292.19</c:v>
                </c:pt>
                <c:pt idx="456">
                  <c:v>10292.51</c:v>
                </c:pt>
                <c:pt idx="457">
                  <c:v>10292.459999999999</c:v>
                </c:pt>
                <c:pt idx="458">
                  <c:v>10293.57</c:v>
                </c:pt>
                <c:pt idx="459">
                  <c:v>10294.9</c:v>
                </c:pt>
                <c:pt idx="460">
                  <c:v>10297.06</c:v>
                </c:pt>
                <c:pt idx="461">
                  <c:v>10300.379999999999</c:v>
                </c:pt>
                <c:pt idx="462">
                  <c:v>10299.26</c:v>
                </c:pt>
                <c:pt idx="463">
                  <c:v>10299.61</c:v>
                </c:pt>
                <c:pt idx="464">
                  <c:v>10301.290000000001</c:v>
                </c:pt>
                <c:pt idx="465">
                  <c:v>10299.629999999999</c:v>
                </c:pt>
                <c:pt idx="466">
                  <c:v>10299.52</c:v>
                </c:pt>
                <c:pt idx="467">
                  <c:v>10302.91</c:v>
                </c:pt>
                <c:pt idx="468">
                  <c:v>10305.92</c:v>
                </c:pt>
                <c:pt idx="469">
                  <c:v>10306.35</c:v>
                </c:pt>
                <c:pt idx="470">
                  <c:v>10309.83</c:v>
                </c:pt>
                <c:pt idx="471">
                  <c:v>10310.32</c:v>
                </c:pt>
                <c:pt idx="472">
                  <c:v>10311.530000000001</c:v>
                </c:pt>
                <c:pt idx="473">
                  <c:v>10311.81</c:v>
                </c:pt>
                <c:pt idx="474">
                  <c:v>10313.91</c:v>
                </c:pt>
                <c:pt idx="475">
                  <c:v>10313.6</c:v>
                </c:pt>
                <c:pt idx="476">
                  <c:v>10313.06</c:v>
                </c:pt>
                <c:pt idx="477">
                  <c:v>10312.74</c:v>
                </c:pt>
                <c:pt idx="478">
                  <c:v>10314.39</c:v>
                </c:pt>
                <c:pt idx="479">
                  <c:v>10315.629999999999</c:v>
                </c:pt>
                <c:pt idx="480">
                  <c:v>10315.59</c:v>
                </c:pt>
                <c:pt idx="481">
                  <c:v>10316.74</c:v>
                </c:pt>
                <c:pt idx="482">
                  <c:v>10316.89</c:v>
                </c:pt>
                <c:pt idx="483">
                  <c:v>10317.02</c:v>
                </c:pt>
                <c:pt idx="484">
                  <c:v>10317.34</c:v>
                </c:pt>
                <c:pt idx="485">
                  <c:v>10317.89</c:v>
                </c:pt>
                <c:pt idx="486">
                  <c:v>10318.23</c:v>
                </c:pt>
                <c:pt idx="487">
                  <c:v>10319.530000000001</c:v>
                </c:pt>
                <c:pt idx="488">
                  <c:v>10317.280000000001</c:v>
                </c:pt>
                <c:pt idx="489">
                  <c:v>10316.969999999999</c:v>
                </c:pt>
                <c:pt idx="490">
                  <c:v>10317.31</c:v>
                </c:pt>
                <c:pt idx="491">
                  <c:v>10318.51</c:v>
                </c:pt>
                <c:pt idx="492">
                  <c:v>10321.33</c:v>
                </c:pt>
                <c:pt idx="493">
                  <c:v>10322.709999999999</c:v>
                </c:pt>
                <c:pt idx="494">
                  <c:v>10324.040000000001</c:v>
                </c:pt>
                <c:pt idx="495">
                  <c:v>10324.450000000001</c:v>
                </c:pt>
                <c:pt idx="496">
                  <c:v>10324.57</c:v>
                </c:pt>
                <c:pt idx="497">
                  <c:v>10324.27</c:v>
                </c:pt>
                <c:pt idx="498">
                  <c:v>10323.52</c:v>
                </c:pt>
                <c:pt idx="499">
                  <c:v>10322.91</c:v>
                </c:pt>
                <c:pt idx="500">
                  <c:v>10321.43</c:v>
                </c:pt>
                <c:pt idx="501">
                  <c:v>10321.48</c:v>
                </c:pt>
                <c:pt idx="502">
                  <c:v>10321.24</c:v>
                </c:pt>
                <c:pt idx="503">
                  <c:v>10319.549999999999</c:v>
                </c:pt>
                <c:pt idx="504">
                  <c:v>10319.280000000001</c:v>
                </c:pt>
                <c:pt idx="505">
                  <c:v>10319.11</c:v>
                </c:pt>
                <c:pt idx="506">
                  <c:v>10317.91</c:v>
                </c:pt>
                <c:pt idx="507">
                  <c:v>10316.26</c:v>
                </c:pt>
                <c:pt idx="508">
                  <c:v>10314.719999999999</c:v>
                </c:pt>
                <c:pt idx="509">
                  <c:v>10312.48</c:v>
                </c:pt>
                <c:pt idx="510">
                  <c:v>10310.709999999999</c:v>
                </c:pt>
                <c:pt idx="511">
                  <c:v>10310.120000000001</c:v>
                </c:pt>
                <c:pt idx="512">
                  <c:v>10308.9</c:v>
                </c:pt>
                <c:pt idx="513">
                  <c:v>10307.41</c:v>
                </c:pt>
                <c:pt idx="514">
                  <c:v>10304.74</c:v>
                </c:pt>
                <c:pt idx="515">
                  <c:v>10303.120000000001</c:v>
                </c:pt>
                <c:pt idx="516">
                  <c:v>10301.65</c:v>
                </c:pt>
                <c:pt idx="517">
                  <c:v>10299.57</c:v>
                </c:pt>
                <c:pt idx="518">
                  <c:v>10297.969999999999</c:v>
                </c:pt>
                <c:pt idx="519">
                  <c:v>10295.27</c:v>
                </c:pt>
                <c:pt idx="520">
                  <c:v>10293.61</c:v>
                </c:pt>
                <c:pt idx="521">
                  <c:v>10291.469999999999</c:v>
                </c:pt>
                <c:pt idx="522">
                  <c:v>10289.52</c:v>
                </c:pt>
                <c:pt idx="523">
                  <c:v>10287.98</c:v>
                </c:pt>
                <c:pt idx="524">
                  <c:v>10285.61</c:v>
                </c:pt>
                <c:pt idx="525">
                  <c:v>10284.08</c:v>
                </c:pt>
                <c:pt idx="526">
                  <c:v>10281.52</c:v>
                </c:pt>
                <c:pt idx="527">
                  <c:v>10279.93</c:v>
                </c:pt>
                <c:pt idx="528">
                  <c:v>10278.19</c:v>
                </c:pt>
                <c:pt idx="529">
                  <c:v>10275.89</c:v>
                </c:pt>
                <c:pt idx="530">
                  <c:v>10274.18</c:v>
                </c:pt>
                <c:pt idx="531">
                  <c:v>10272.42</c:v>
                </c:pt>
                <c:pt idx="532">
                  <c:v>10269.67</c:v>
                </c:pt>
                <c:pt idx="533">
                  <c:v>10268.07</c:v>
                </c:pt>
                <c:pt idx="534">
                  <c:v>10265.69</c:v>
                </c:pt>
                <c:pt idx="535">
                  <c:v>10264.16</c:v>
                </c:pt>
                <c:pt idx="536">
                  <c:v>10261.4</c:v>
                </c:pt>
                <c:pt idx="537">
                  <c:v>10259.91</c:v>
                </c:pt>
                <c:pt idx="538">
                  <c:v>10257.81</c:v>
                </c:pt>
                <c:pt idx="539">
                  <c:v>10255.19</c:v>
                </c:pt>
                <c:pt idx="540">
                  <c:v>10252.86</c:v>
                </c:pt>
                <c:pt idx="541">
                  <c:v>10251.27</c:v>
                </c:pt>
                <c:pt idx="542">
                  <c:v>10248.75</c:v>
                </c:pt>
                <c:pt idx="543">
                  <c:v>10246.76</c:v>
                </c:pt>
                <c:pt idx="544">
                  <c:v>10244.68</c:v>
                </c:pt>
                <c:pt idx="545">
                  <c:v>10242.549999999999</c:v>
                </c:pt>
                <c:pt idx="546">
                  <c:v>10240.370000000001</c:v>
                </c:pt>
                <c:pt idx="547">
                  <c:v>10237.74</c:v>
                </c:pt>
                <c:pt idx="548">
                  <c:v>10235.719999999999</c:v>
                </c:pt>
                <c:pt idx="549">
                  <c:v>10233.18</c:v>
                </c:pt>
                <c:pt idx="550">
                  <c:v>10231.39</c:v>
                </c:pt>
                <c:pt idx="551">
                  <c:v>10229.06</c:v>
                </c:pt>
                <c:pt idx="552">
                  <c:v>10226.86</c:v>
                </c:pt>
                <c:pt idx="553">
                  <c:v>10224.370000000001</c:v>
                </c:pt>
                <c:pt idx="554">
                  <c:v>10222.35</c:v>
                </c:pt>
                <c:pt idx="555">
                  <c:v>10220.719999999999</c:v>
                </c:pt>
                <c:pt idx="556">
                  <c:v>10218.5</c:v>
                </c:pt>
                <c:pt idx="557">
                  <c:v>10216.34</c:v>
                </c:pt>
                <c:pt idx="558">
                  <c:v>10214.35</c:v>
                </c:pt>
                <c:pt idx="559">
                  <c:v>10212.66</c:v>
                </c:pt>
                <c:pt idx="560">
                  <c:v>10210.700000000001</c:v>
                </c:pt>
                <c:pt idx="561">
                  <c:v>10208.85</c:v>
                </c:pt>
                <c:pt idx="562">
                  <c:v>10206.48</c:v>
                </c:pt>
                <c:pt idx="563">
                  <c:v>10205</c:v>
                </c:pt>
                <c:pt idx="564">
                  <c:v>10203.69</c:v>
                </c:pt>
                <c:pt idx="565">
                  <c:v>10201.799999999999</c:v>
                </c:pt>
                <c:pt idx="566">
                  <c:v>10200.120000000001</c:v>
                </c:pt>
                <c:pt idx="567">
                  <c:v>10198.049999999999</c:v>
                </c:pt>
                <c:pt idx="568">
                  <c:v>10196.4</c:v>
                </c:pt>
                <c:pt idx="569">
                  <c:v>10194.790000000001</c:v>
                </c:pt>
                <c:pt idx="570">
                  <c:v>10193.36</c:v>
                </c:pt>
                <c:pt idx="571">
                  <c:v>10192.16</c:v>
                </c:pt>
                <c:pt idx="572">
                  <c:v>10190.94</c:v>
                </c:pt>
                <c:pt idx="573">
                  <c:v>10189.39</c:v>
                </c:pt>
                <c:pt idx="574">
                  <c:v>10187.74</c:v>
                </c:pt>
                <c:pt idx="575">
                  <c:v>10185.67</c:v>
                </c:pt>
                <c:pt idx="576">
                  <c:v>10181.32</c:v>
                </c:pt>
                <c:pt idx="577">
                  <c:v>10171.16</c:v>
                </c:pt>
                <c:pt idx="578">
                  <c:v>10145.61</c:v>
                </c:pt>
                <c:pt idx="579">
                  <c:v>10075.790000000001</c:v>
                </c:pt>
                <c:pt idx="580">
                  <c:v>9899.84</c:v>
                </c:pt>
                <c:pt idx="581">
                  <c:v>9552.8700000000008</c:v>
                </c:pt>
                <c:pt idx="582">
                  <c:v>9088.15</c:v>
                </c:pt>
                <c:pt idx="583">
                  <c:v>7909.5550000000003</c:v>
                </c:pt>
                <c:pt idx="584">
                  <c:v>4144.6099999999997</c:v>
                </c:pt>
                <c:pt idx="585">
                  <c:v>2798.76</c:v>
                </c:pt>
                <c:pt idx="586">
                  <c:v>2045.02</c:v>
                </c:pt>
                <c:pt idx="587">
                  <c:v>1554.04</c:v>
                </c:pt>
                <c:pt idx="588">
                  <c:v>1206.8399999999999</c:v>
                </c:pt>
                <c:pt idx="589">
                  <c:v>951.35</c:v>
                </c:pt>
                <c:pt idx="590">
                  <c:v>754.96</c:v>
                </c:pt>
                <c:pt idx="591">
                  <c:v>598.16999999999996</c:v>
                </c:pt>
                <c:pt idx="592">
                  <c:v>471.84</c:v>
                </c:pt>
                <c:pt idx="593">
                  <c:v>366.57</c:v>
                </c:pt>
                <c:pt idx="594">
                  <c:v>278.60000000000002</c:v>
                </c:pt>
                <c:pt idx="595">
                  <c:v>204.65</c:v>
                </c:pt>
                <c:pt idx="596">
                  <c:v>142.4</c:v>
                </c:pt>
                <c:pt idx="597">
                  <c:v>91.68</c:v>
                </c:pt>
                <c:pt idx="598">
                  <c:v>49.94</c:v>
                </c:pt>
                <c:pt idx="599">
                  <c:v>17.47</c:v>
                </c:pt>
                <c:pt idx="600">
                  <c:v>-7.75</c:v>
                </c:pt>
                <c:pt idx="601">
                  <c:v>-26.74</c:v>
                </c:pt>
                <c:pt idx="602">
                  <c:v>-40.24</c:v>
                </c:pt>
                <c:pt idx="603">
                  <c:v>-49.35</c:v>
                </c:pt>
                <c:pt idx="604">
                  <c:v>-54.51</c:v>
                </c:pt>
                <c:pt idx="605">
                  <c:v>-57.15</c:v>
                </c:pt>
                <c:pt idx="606">
                  <c:v>-57.06</c:v>
                </c:pt>
                <c:pt idx="607">
                  <c:v>-56.47</c:v>
                </c:pt>
                <c:pt idx="608">
                  <c:v>-54.74</c:v>
                </c:pt>
                <c:pt idx="609">
                  <c:v>-52.27</c:v>
                </c:pt>
                <c:pt idx="610">
                  <c:v>-49.17</c:v>
                </c:pt>
                <c:pt idx="611">
                  <c:v>-46.7</c:v>
                </c:pt>
                <c:pt idx="612">
                  <c:v>-43.5</c:v>
                </c:pt>
                <c:pt idx="613">
                  <c:v>-41.02</c:v>
                </c:pt>
                <c:pt idx="614">
                  <c:v>-38.17</c:v>
                </c:pt>
                <c:pt idx="615">
                  <c:v>-35.450000000000003</c:v>
                </c:pt>
                <c:pt idx="616">
                  <c:v>-33.51</c:v>
                </c:pt>
                <c:pt idx="617">
                  <c:v>-30.68</c:v>
                </c:pt>
                <c:pt idx="618">
                  <c:v>-29.03</c:v>
                </c:pt>
                <c:pt idx="619">
                  <c:v>-27.34</c:v>
                </c:pt>
                <c:pt idx="620">
                  <c:v>-25.61</c:v>
                </c:pt>
                <c:pt idx="621">
                  <c:v>-24.19</c:v>
                </c:pt>
                <c:pt idx="622">
                  <c:v>-22.82</c:v>
                </c:pt>
                <c:pt idx="623">
                  <c:v>-21.54</c:v>
                </c:pt>
                <c:pt idx="624">
                  <c:v>-20.22</c:v>
                </c:pt>
                <c:pt idx="625">
                  <c:v>-18.64</c:v>
                </c:pt>
                <c:pt idx="626">
                  <c:v>-18</c:v>
                </c:pt>
                <c:pt idx="627">
                  <c:v>-17.149999999999999</c:v>
                </c:pt>
                <c:pt idx="628">
                  <c:v>-15.52</c:v>
                </c:pt>
                <c:pt idx="629">
                  <c:v>-14.73</c:v>
                </c:pt>
                <c:pt idx="630">
                  <c:v>-14.28</c:v>
                </c:pt>
                <c:pt idx="631">
                  <c:v>-13.28</c:v>
                </c:pt>
                <c:pt idx="632">
                  <c:v>-12.83</c:v>
                </c:pt>
                <c:pt idx="633">
                  <c:v>-12.06</c:v>
                </c:pt>
                <c:pt idx="634">
                  <c:v>-11.57</c:v>
                </c:pt>
                <c:pt idx="635">
                  <c:v>-11.11</c:v>
                </c:pt>
                <c:pt idx="636">
                  <c:v>-10.5</c:v>
                </c:pt>
                <c:pt idx="637">
                  <c:v>-10.15</c:v>
                </c:pt>
                <c:pt idx="638">
                  <c:v>-9.84</c:v>
                </c:pt>
                <c:pt idx="639">
                  <c:v>-9.5399999999999991</c:v>
                </c:pt>
                <c:pt idx="640">
                  <c:v>-8.9600000000000009</c:v>
                </c:pt>
                <c:pt idx="641">
                  <c:v>-8.74</c:v>
                </c:pt>
                <c:pt idx="642">
                  <c:v>-8.5299999999999994</c:v>
                </c:pt>
                <c:pt idx="643">
                  <c:v>-7.95</c:v>
                </c:pt>
                <c:pt idx="644">
                  <c:v>-7.71</c:v>
                </c:pt>
                <c:pt idx="645">
                  <c:v>-7.26</c:v>
                </c:pt>
                <c:pt idx="646">
                  <c:v>-6.9</c:v>
                </c:pt>
                <c:pt idx="647">
                  <c:v>-6.66</c:v>
                </c:pt>
                <c:pt idx="648">
                  <c:v>-6.42</c:v>
                </c:pt>
                <c:pt idx="649">
                  <c:v>-6.25</c:v>
                </c:pt>
                <c:pt idx="650">
                  <c:v>-6.03</c:v>
                </c:pt>
                <c:pt idx="651">
                  <c:v>-5.8</c:v>
                </c:pt>
                <c:pt idx="652">
                  <c:v>-5.61</c:v>
                </c:pt>
                <c:pt idx="653">
                  <c:v>-5.5</c:v>
                </c:pt>
                <c:pt idx="654">
                  <c:v>-5.21</c:v>
                </c:pt>
                <c:pt idx="655">
                  <c:v>-5.04</c:v>
                </c:pt>
                <c:pt idx="656">
                  <c:v>-4.93</c:v>
                </c:pt>
                <c:pt idx="657">
                  <c:v>-4.82</c:v>
                </c:pt>
                <c:pt idx="658">
                  <c:v>-4.5199999999999996</c:v>
                </c:pt>
                <c:pt idx="659">
                  <c:v>-4.4400000000000004</c:v>
                </c:pt>
                <c:pt idx="660">
                  <c:v>-4.34</c:v>
                </c:pt>
                <c:pt idx="661">
                  <c:v>-4.16</c:v>
                </c:pt>
                <c:pt idx="662">
                  <c:v>-3.95</c:v>
                </c:pt>
                <c:pt idx="663">
                  <c:v>-3.87</c:v>
                </c:pt>
                <c:pt idx="664">
                  <c:v>-3.77</c:v>
                </c:pt>
                <c:pt idx="665">
                  <c:v>-3.68</c:v>
                </c:pt>
                <c:pt idx="666">
                  <c:v>-3.59</c:v>
                </c:pt>
                <c:pt idx="667">
                  <c:v>-3.39</c:v>
                </c:pt>
                <c:pt idx="668">
                  <c:v>-3.27</c:v>
                </c:pt>
                <c:pt idx="669">
                  <c:v>-3.2</c:v>
                </c:pt>
                <c:pt idx="670">
                  <c:v>-3.1</c:v>
                </c:pt>
                <c:pt idx="671">
                  <c:v>-3.04</c:v>
                </c:pt>
                <c:pt idx="672">
                  <c:v>-2.89</c:v>
                </c:pt>
                <c:pt idx="673">
                  <c:v>-2.84</c:v>
                </c:pt>
                <c:pt idx="674">
                  <c:v>-2.75</c:v>
                </c:pt>
                <c:pt idx="675">
                  <c:v>-2.71</c:v>
                </c:pt>
                <c:pt idx="676">
                  <c:v>-2.6</c:v>
                </c:pt>
                <c:pt idx="677">
                  <c:v>-2.52</c:v>
                </c:pt>
                <c:pt idx="678">
                  <c:v>-2.4300000000000002</c:v>
                </c:pt>
                <c:pt idx="679">
                  <c:v>-2.41</c:v>
                </c:pt>
                <c:pt idx="680">
                  <c:v>-2.27</c:v>
                </c:pt>
                <c:pt idx="681">
                  <c:v>-2.23</c:v>
                </c:pt>
                <c:pt idx="682">
                  <c:v>-2.1800000000000002</c:v>
                </c:pt>
                <c:pt idx="683">
                  <c:v>-2.14</c:v>
                </c:pt>
                <c:pt idx="684">
                  <c:v>-2.0299999999999998</c:v>
                </c:pt>
                <c:pt idx="685">
                  <c:v>-1.99</c:v>
                </c:pt>
                <c:pt idx="686">
                  <c:v>-1.95</c:v>
                </c:pt>
                <c:pt idx="687">
                  <c:v>-1.88</c:v>
                </c:pt>
                <c:pt idx="688">
                  <c:v>-1.83</c:v>
                </c:pt>
                <c:pt idx="689">
                  <c:v>-1.76</c:v>
                </c:pt>
                <c:pt idx="690">
                  <c:v>-1.72</c:v>
                </c:pt>
                <c:pt idx="691">
                  <c:v>-1.71</c:v>
                </c:pt>
                <c:pt idx="692">
                  <c:v>-1.55</c:v>
                </c:pt>
                <c:pt idx="693">
                  <c:v>-1.49</c:v>
                </c:pt>
                <c:pt idx="694">
                  <c:v>-1.45</c:v>
                </c:pt>
                <c:pt idx="695">
                  <c:v>-1.43</c:v>
                </c:pt>
                <c:pt idx="696">
                  <c:v>-1.36</c:v>
                </c:pt>
                <c:pt idx="697">
                  <c:v>-1.33</c:v>
                </c:pt>
                <c:pt idx="698">
                  <c:v>-1.33</c:v>
                </c:pt>
                <c:pt idx="699">
                  <c:v>-1.3</c:v>
                </c:pt>
                <c:pt idx="700">
                  <c:v>-1.22</c:v>
                </c:pt>
                <c:pt idx="701">
                  <c:v>-1.18</c:v>
                </c:pt>
                <c:pt idx="702">
                  <c:v>-1.1499999999999999</c:v>
                </c:pt>
                <c:pt idx="703">
                  <c:v>-1.1200000000000001</c:v>
                </c:pt>
                <c:pt idx="704">
                  <c:v>-1.03</c:v>
                </c:pt>
                <c:pt idx="705">
                  <c:v>-1.08</c:v>
                </c:pt>
                <c:pt idx="706">
                  <c:v>-1.04</c:v>
                </c:pt>
                <c:pt idx="707">
                  <c:v>-0.98</c:v>
                </c:pt>
                <c:pt idx="708">
                  <c:v>-0.91</c:v>
                </c:pt>
              </c:numCache>
            </c:numRef>
          </c:yVal>
          <c:smooth val="1"/>
          <c:extLst xmlns:c16r2="http://schemas.microsoft.com/office/drawing/2015/06/chart">
            <c:ext xmlns:c16="http://schemas.microsoft.com/office/drawing/2014/chart" uri="{C3380CC4-5D6E-409C-BE32-E72D297353CC}">
              <c16:uniqueId val="{00000003-A470-43FB-A7BD-7C76D8CF429F}"/>
            </c:ext>
          </c:extLst>
        </c:ser>
        <c:ser>
          <c:idx val="4"/>
          <c:order val="4"/>
          <c:tx>
            <c:strRef>
              <c:f>垂直场均匀性!$I$28</c:f>
              <c:strCache>
                <c:ptCount val="1"/>
                <c:pt idx="0">
                  <c:v>Y=1.6</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垂直场均匀性!$I$29:$I$737</c:f>
              <c:numCache>
                <c:formatCode>General</c:formatCode>
                <c:ptCount val="709"/>
                <c:pt idx="0">
                  <c:v>-0.67</c:v>
                </c:pt>
                <c:pt idx="1">
                  <c:v>-0.7</c:v>
                </c:pt>
                <c:pt idx="2">
                  <c:v>-0.74</c:v>
                </c:pt>
                <c:pt idx="3">
                  <c:v>-0.75</c:v>
                </c:pt>
                <c:pt idx="4">
                  <c:v>-0.82</c:v>
                </c:pt>
                <c:pt idx="5">
                  <c:v>-0.84</c:v>
                </c:pt>
                <c:pt idx="6">
                  <c:v>-0.91</c:v>
                </c:pt>
                <c:pt idx="7">
                  <c:v>-0.87</c:v>
                </c:pt>
                <c:pt idx="8">
                  <c:v>-0.91</c:v>
                </c:pt>
                <c:pt idx="9">
                  <c:v>-0.89</c:v>
                </c:pt>
                <c:pt idx="10">
                  <c:v>-0.91</c:v>
                </c:pt>
                <c:pt idx="11">
                  <c:v>-0.9</c:v>
                </c:pt>
                <c:pt idx="12">
                  <c:v>-0.99</c:v>
                </c:pt>
                <c:pt idx="13">
                  <c:v>-1.02</c:v>
                </c:pt>
                <c:pt idx="14">
                  <c:v>-1.08</c:v>
                </c:pt>
                <c:pt idx="15">
                  <c:v>-1.1399999999999999</c:v>
                </c:pt>
                <c:pt idx="16">
                  <c:v>-1.1499999999999999</c:v>
                </c:pt>
                <c:pt idx="17">
                  <c:v>-1.21</c:v>
                </c:pt>
                <c:pt idx="18">
                  <c:v>-1.26</c:v>
                </c:pt>
                <c:pt idx="19">
                  <c:v>-1.34</c:v>
                </c:pt>
                <c:pt idx="20">
                  <c:v>-1.36</c:v>
                </c:pt>
                <c:pt idx="21">
                  <c:v>-1.43</c:v>
                </c:pt>
                <c:pt idx="22">
                  <c:v>-1.47</c:v>
                </c:pt>
                <c:pt idx="23">
                  <c:v>-1.55</c:v>
                </c:pt>
                <c:pt idx="24">
                  <c:v>-1.54</c:v>
                </c:pt>
                <c:pt idx="25">
                  <c:v>-1.64</c:v>
                </c:pt>
                <c:pt idx="26">
                  <c:v>-1.75</c:v>
                </c:pt>
                <c:pt idx="27">
                  <c:v>-1.87</c:v>
                </c:pt>
                <c:pt idx="28">
                  <c:v>-1.9</c:v>
                </c:pt>
                <c:pt idx="29">
                  <c:v>-1.95</c:v>
                </c:pt>
                <c:pt idx="30">
                  <c:v>-2.08</c:v>
                </c:pt>
                <c:pt idx="31">
                  <c:v>-2.14</c:v>
                </c:pt>
                <c:pt idx="32">
                  <c:v>-2.2200000000000002</c:v>
                </c:pt>
                <c:pt idx="33">
                  <c:v>-2.3199999999999998</c:v>
                </c:pt>
                <c:pt idx="34">
                  <c:v>-2.34</c:v>
                </c:pt>
                <c:pt idx="35">
                  <c:v>-2.4</c:v>
                </c:pt>
                <c:pt idx="36">
                  <c:v>-2.4900000000000002</c:v>
                </c:pt>
                <c:pt idx="37">
                  <c:v>-2.61</c:v>
                </c:pt>
                <c:pt idx="38">
                  <c:v>-2.7</c:v>
                </c:pt>
                <c:pt idx="39">
                  <c:v>-2.83</c:v>
                </c:pt>
                <c:pt idx="40">
                  <c:v>-2.97</c:v>
                </c:pt>
                <c:pt idx="41">
                  <c:v>-3.04</c:v>
                </c:pt>
                <c:pt idx="42">
                  <c:v>-3.17</c:v>
                </c:pt>
                <c:pt idx="43">
                  <c:v>-3.29</c:v>
                </c:pt>
                <c:pt idx="44">
                  <c:v>-3.37</c:v>
                </c:pt>
                <c:pt idx="45">
                  <c:v>-3.59</c:v>
                </c:pt>
                <c:pt idx="46">
                  <c:v>-3.61</c:v>
                </c:pt>
                <c:pt idx="47">
                  <c:v>-3.69</c:v>
                </c:pt>
                <c:pt idx="48">
                  <c:v>-3.87</c:v>
                </c:pt>
                <c:pt idx="49">
                  <c:v>-4.05</c:v>
                </c:pt>
                <c:pt idx="50">
                  <c:v>-4.25</c:v>
                </c:pt>
                <c:pt idx="51">
                  <c:v>-4.3499999999999996</c:v>
                </c:pt>
                <c:pt idx="52">
                  <c:v>-4.53</c:v>
                </c:pt>
                <c:pt idx="53">
                  <c:v>-4.68</c:v>
                </c:pt>
                <c:pt idx="54">
                  <c:v>-4.9000000000000004</c:v>
                </c:pt>
                <c:pt idx="55">
                  <c:v>-5.05</c:v>
                </c:pt>
                <c:pt idx="56">
                  <c:v>-5.25</c:v>
                </c:pt>
                <c:pt idx="57">
                  <c:v>-5.38</c:v>
                </c:pt>
                <c:pt idx="58">
                  <c:v>-5.65</c:v>
                </c:pt>
                <c:pt idx="59">
                  <c:v>-5.82</c:v>
                </c:pt>
                <c:pt idx="60">
                  <c:v>-5.97</c:v>
                </c:pt>
                <c:pt idx="61">
                  <c:v>-6.35</c:v>
                </c:pt>
                <c:pt idx="62">
                  <c:v>-6.43</c:v>
                </c:pt>
                <c:pt idx="63">
                  <c:v>-6.79</c:v>
                </c:pt>
                <c:pt idx="64">
                  <c:v>-6.96</c:v>
                </c:pt>
                <c:pt idx="65">
                  <c:v>-7.2</c:v>
                </c:pt>
                <c:pt idx="66">
                  <c:v>-7.47</c:v>
                </c:pt>
                <c:pt idx="67">
                  <c:v>-7.83</c:v>
                </c:pt>
                <c:pt idx="68">
                  <c:v>-8.11</c:v>
                </c:pt>
                <c:pt idx="69">
                  <c:v>-8.61</c:v>
                </c:pt>
                <c:pt idx="70">
                  <c:v>-8.8699999999999992</c:v>
                </c:pt>
                <c:pt idx="71">
                  <c:v>-9.19</c:v>
                </c:pt>
                <c:pt idx="72">
                  <c:v>-9.56</c:v>
                </c:pt>
                <c:pt idx="73">
                  <c:v>-9.9499999999999993</c:v>
                </c:pt>
                <c:pt idx="74">
                  <c:v>-10.49</c:v>
                </c:pt>
                <c:pt idx="75">
                  <c:v>-11.04</c:v>
                </c:pt>
                <c:pt idx="76">
                  <c:v>-11.44</c:v>
                </c:pt>
                <c:pt idx="77">
                  <c:v>-12.2</c:v>
                </c:pt>
                <c:pt idx="78">
                  <c:v>-12.7</c:v>
                </c:pt>
                <c:pt idx="79">
                  <c:v>-13.31</c:v>
                </c:pt>
                <c:pt idx="80">
                  <c:v>-13.95</c:v>
                </c:pt>
                <c:pt idx="81">
                  <c:v>-14.56</c:v>
                </c:pt>
                <c:pt idx="82">
                  <c:v>-15.39</c:v>
                </c:pt>
                <c:pt idx="83">
                  <c:v>-17</c:v>
                </c:pt>
                <c:pt idx="84">
                  <c:v>-17.18</c:v>
                </c:pt>
                <c:pt idx="85">
                  <c:v>-18.84</c:v>
                </c:pt>
                <c:pt idx="86">
                  <c:v>-19.149999999999999</c:v>
                </c:pt>
                <c:pt idx="87">
                  <c:v>-21.17</c:v>
                </c:pt>
                <c:pt idx="88">
                  <c:v>-21.65</c:v>
                </c:pt>
                <c:pt idx="89">
                  <c:v>-23.54</c:v>
                </c:pt>
                <c:pt idx="90">
                  <c:v>-25.13</c:v>
                </c:pt>
                <c:pt idx="91">
                  <c:v>-26.69</c:v>
                </c:pt>
                <c:pt idx="92">
                  <c:v>-28.27</c:v>
                </c:pt>
                <c:pt idx="93">
                  <c:v>-30.26</c:v>
                </c:pt>
                <c:pt idx="94">
                  <c:v>-32.46</c:v>
                </c:pt>
                <c:pt idx="95">
                  <c:v>-34.46</c:v>
                </c:pt>
                <c:pt idx="96">
                  <c:v>-37.24</c:v>
                </c:pt>
                <c:pt idx="97">
                  <c:v>-39.76</c:v>
                </c:pt>
                <c:pt idx="98">
                  <c:v>-42.35</c:v>
                </c:pt>
                <c:pt idx="99">
                  <c:v>-45.27</c:v>
                </c:pt>
                <c:pt idx="100">
                  <c:v>-46.75</c:v>
                </c:pt>
                <c:pt idx="101">
                  <c:v>-49.43</c:v>
                </c:pt>
                <c:pt idx="102">
                  <c:v>-51.13</c:v>
                </c:pt>
                <c:pt idx="103">
                  <c:v>-51.93</c:v>
                </c:pt>
                <c:pt idx="104">
                  <c:v>-52.35</c:v>
                </c:pt>
                <c:pt idx="105">
                  <c:v>-50.69</c:v>
                </c:pt>
                <c:pt idx="106">
                  <c:v>-45.56</c:v>
                </c:pt>
                <c:pt idx="107">
                  <c:v>-37.93</c:v>
                </c:pt>
                <c:pt idx="108">
                  <c:v>-25.23</c:v>
                </c:pt>
                <c:pt idx="109">
                  <c:v>-7.2</c:v>
                </c:pt>
                <c:pt idx="110">
                  <c:v>18.559999999999999</c:v>
                </c:pt>
                <c:pt idx="111">
                  <c:v>51.69</c:v>
                </c:pt>
                <c:pt idx="112">
                  <c:v>95.39</c:v>
                </c:pt>
                <c:pt idx="113">
                  <c:v>150.91</c:v>
                </c:pt>
                <c:pt idx="114">
                  <c:v>219.99</c:v>
                </c:pt>
                <c:pt idx="115">
                  <c:v>304.06</c:v>
                </c:pt>
                <c:pt idx="116">
                  <c:v>407.09</c:v>
                </c:pt>
                <c:pt idx="117">
                  <c:v>533.34</c:v>
                </c:pt>
                <c:pt idx="118">
                  <c:v>688.55</c:v>
                </c:pt>
                <c:pt idx="119">
                  <c:v>884.01</c:v>
                </c:pt>
                <c:pt idx="120">
                  <c:v>1135.46</c:v>
                </c:pt>
                <c:pt idx="121">
                  <c:v>1471.48</c:v>
                </c:pt>
                <c:pt idx="122">
                  <c:v>1936.74</c:v>
                </c:pt>
                <c:pt idx="123">
                  <c:v>2637.77</c:v>
                </c:pt>
                <c:pt idx="124">
                  <c:v>3849.75</c:v>
                </c:pt>
                <c:pt idx="125">
                  <c:v>7435.8099999999995</c:v>
                </c:pt>
                <c:pt idx="126">
                  <c:v>8921.76</c:v>
                </c:pt>
                <c:pt idx="127">
                  <c:v>9358.69</c:v>
                </c:pt>
                <c:pt idx="128">
                  <c:v>9723.24</c:v>
                </c:pt>
                <c:pt idx="129">
                  <c:v>9915.3799999999992</c:v>
                </c:pt>
                <c:pt idx="130">
                  <c:v>9992.58</c:v>
                </c:pt>
                <c:pt idx="131">
                  <c:v>10021.879999999999</c:v>
                </c:pt>
                <c:pt idx="132">
                  <c:v>10033.41</c:v>
                </c:pt>
                <c:pt idx="133">
                  <c:v>10038.700000000001</c:v>
                </c:pt>
                <c:pt idx="134">
                  <c:v>10041.780000000001</c:v>
                </c:pt>
                <c:pt idx="135">
                  <c:v>10044.58</c:v>
                </c:pt>
                <c:pt idx="136">
                  <c:v>10047.65</c:v>
                </c:pt>
                <c:pt idx="137">
                  <c:v>10050.1</c:v>
                </c:pt>
                <c:pt idx="138">
                  <c:v>10050.43</c:v>
                </c:pt>
                <c:pt idx="139">
                  <c:v>10050.24</c:v>
                </c:pt>
                <c:pt idx="140">
                  <c:v>10047.81</c:v>
                </c:pt>
                <c:pt idx="141">
                  <c:v>10044.94</c:v>
                </c:pt>
                <c:pt idx="142">
                  <c:v>10042.25</c:v>
                </c:pt>
                <c:pt idx="143">
                  <c:v>10042.35</c:v>
                </c:pt>
                <c:pt idx="144">
                  <c:v>10044.75</c:v>
                </c:pt>
                <c:pt idx="145">
                  <c:v>10046.19</c:v>
                </c:pt>
                <c:pt idx="146">
                  <c:v>10047.31</c:v>
                </c:pt>
                <c:pt idx="147">
                  <c:v>10048.120000000001</c:v>
                </c:pt>
                <c:pt idx="148">
                  <c:v>10048.09</c:v>
                </c:pt>
                <c:pt idx="149">
                  <c:v>10047.6</c:v>
                </c:pt>
                <c:pt idx="150">
                  <c:v>10047.709999999999</c:v>
                </c:pt>
                <c:pt idx="151">
                  <c:v>10048.120000000001</c:v>
                </c:pt>
                <c:pt idx="152">
                  <c:v>10048.370000000001</c:v>
                </c:pt>
                <c:pt idx="153">
                  <c:v>10048.51</c:v>
                </c:pt>
                <c:pt idx="154">
                  <c:v>10048.370000000001</c:v>
                </c:pt>
                <c:pt idx="155">
                  <c:v>10051.59</c:v>
                </c:pt>
                <c:pt idx="156">
                  <c:v>10057.35</c:v>
                </c:pt>
                <c:pt idx="157">
                  <c:v>10061.26</c:v>
                </c:pt>
                <c:pt idx="158">
                  <c:v>10064.629999999999</c:v>
                </c:pt>
                <c:pt idx="159">
                  <c:v>10068.629999999999</c:v>
                </c:pt>
                <c:pt idx="160">
                  <c:v>10072.129999999999</c:v>
                </c:pt>
                <c:pt idx="161">
                  <c:v>10073.41</c:v>
                </c:pt>
                <c:pt idx="162">
                  <c:v>10072.83</c:v>
                </c:pt>
                <c:pt idx="163">
                  <c:v>10072.65</c:v>
                </c:pt>
                <c:pt idx="164">
                  <c:v>10074.780000000001</c:v>
                </c:pt>
                <c:pt idx="165">
                  <c:v>10078.969999999999</c:v>
                </c:pt>
                <c:pt idx="166">
                  <c:v>10083.43</c:v>
                </c:pt>
                <c:pt idx="167">
                  <c:v>10087.75</c:v>
                </c:pt>
                <c:pt idx="168">
                  <c:v>10090.77</c:v>
                </c:pt>
                <c:pt idx="169">
                  <c:v>10093.1</c:v>
                </c:pt>
                <c:pt idx="170">
                  <c:v>10095.75</c:v>
                </c:pt>
                <c:pt idx="171">
                  <c:v>10099.5</c:v>
                </c:pt>
                <c:pt idx="172">
                  <c:v>10105.51</c:v>
                </c:pt>
                <c:pt idx="173">
                  <c:v>10112.27</c:v>
                </c:pt>
                <c:pt idx="174">
                  <c:v>10118.530000000001</c:v>
                </c:pt>
                <c:pt idx="175">
                  <c:v>10124.16</c:v>
                </c:pt>
                <c:pt idx="176">
                  <c:v>10129.75</c:v>
                </c:pt>
                <c:pt idx="177">
                  <c:v>10138.73</c:v>
                </c:pt>
                <c:pt idx="178">
                  <c:v>10149.11</c:v>
                </c:pt>
                <c:pt idx="179">
                  <c:v>10161.48</c:v>
                </c:pt>
                <c:pt idx="180">
                  <c:v>10174.35</c:v>
                </c:pt>
                <c:pt idx="181">
                  <c:v>10195.469999999999</c:v>
                </c:pt>
                <c:pt idx="182">
                  <c:v>10231.81</c:v>
                </c:pt>
                <c:pt idx="183">
                  <c:v>10137.19</c:v>
                </c:pt>
                <c:pt idx="184">
                  <c:v>10090.68</c:v>
                </c:pt>
                <c:pt idx="185">
                  <c:v>10103.98</c:v>
                </c:pt>
                <c:pt idx="186">
                  <c:v>10106.56</c:v>
                </c:pt>
                <c:pt idx="187">
                  <c:v>10105.35</c:v>
                </c:pt>
                <c:pt idx="188">
                  <c:v>10105.31</c:v>
                </c:pt>
                <c:pt idx="189">
                  <c:v>10109.799999999999</c:v>
                </c:pt>
                <c:pt idx="190">
                  <c:v>10114.780000000001</c:v>
                </c:pt>
                <c:pt idx="191">
                  <c:v>10116.290000000001</c:v>
                </c:pt>
                <c:pt idx="192">
                  <c:v>10117.51</c:v>
                </c:pt>
                <c:pt idx="193">
                  <c:v>10119.76</c:v>
                </c:pt>
                <c:pt idx="194">
                  <c:v>10125.59</c:v>
                </c:pt>
                <c:pt idx="195">
                  <c:v>10128.23</c:v>
                </c:pt>
                <c:pt idx="196">
                  <c:v>10130.120000000001</c:v>
                </c:pt>
                <c:pt idx="197">
                  <c:v>10132.540000000001</c:v>
                </c:pt>
                <c:pt idx="198">
                  <c:v>10137.19</c:v>
                </c:pt>
                <c:pt idx="199">
                  <c:v>10140.89</c:v>
                </c:pt>
                <c:pt idx="200">
                  <c:v>10145.57</c:v>
                </c:pt>
                <c:pt idx="201">
                  <c:v>10147</c:v>
                </c:pt>
                <c:pt idx="202">
                  <c:v>10145.780000000001</c:v>
                </c:pt>
                <c:pt idx="203">
                  <c:v>10143.64</c:v>
                </c:pt>
                <c:pt idx="204">
                  <c:v>10143.34</c:v>
                </c:pt>
                <c:pt idx="205">
                  <c:v>10142.15</c:v>
                </c:pt>
                <c:pt idx="206">
                  <c:v>10138.39</c:v>
                </c:pt>
                <c:pt idx="207">
                  <c:v>10132.030000000001</c:v>
                </c:pt>
                <c:pt idx="208">
                  <c:v>10129.06</c:v>
                </c:pt>
                <c:pt idx="209">
                  <c:v>10129.35</c:v>
                </c:pt>
                <c:pt idx="210">
                  <c:v>10131.14</c:v>
                </c:pt>
                <c:pt idx="211">
                  <c:v>10130.11</c:v>
                </c:pt>
                <c:pt idx="212">
                  <c:v>10128.879999999999</c:v>
                </c:pt>
                <c:pt idx="213">
                  <c:v>10127.799999999999</c:v>
                </c:pt>
                <c:pt idx="214">
                  <c:v>10127.790000000001</c:v>
                </c:pt>
                <c:pt idx="215">
                  <c:v>10129.549999999999</c:v>
                </c:pt>
                <c:pt idx="216">
                  <c:v>10132.64</c:v>
                </c:pt>
                <c:pt idx="217">
                  <c:v>10136.129999999999</c:v>
                </c:pt>
                <c:pt idx="218">
                  <c:v>10138.9</c:v>
                </c:pt>
                <c:pt idx="219">
                  <c:v>10143.450000000001</c:v>
                </c:pt>
                <c:pt idx="220">
                  <c:v>10143.6</c:v>
                </c:pt>
                <c:pt idx="221">
                  <c:v>10143.99</c:v>
                </c:pt>
                <c:pt idx="222">
                  <c:v>10145.530000000001</c:v>
                </c:pt>
                <c:pt idx="223">
                  <c:v>10150.379999999999</c:v>
                </c:pt>
                <c:pt idx="224">
                  <c:v>10155.89</c:v>
                </c:pt>
                <c:pt idx="225">
                  <c:v>10159.83</c:v>
                </c:pt>
                <c:pt idx="226">
                  <c:v>10164.74</c:v>
                </c:pt>
                <c:pt idx="227">
                  <c:v>10171.75</c:v>
                </c:pt>
                <c:pt idx="228">
                  <c:v>10176.1</c:v>
                </c:pt>
                <c:pt idx="229">
                  <c:v>10180.25</c:v>
                </c:pt>
                <c:pt idx="230">
                  <c:v>10182.69</c:v>
                </c:pt>
                <c:pt idx="231">
                  <c:v>10184.98</c:v>
                </c:pt>
                <c:pt idx="232">
                  <c:v>10187.91</c:v>
                </c:pt>
                <c:pt idx="233">
                  <c:v>10191.48</c:v>
                </c:pt>
                <c:pt idx="234">
                  <c:v>10197.950000000001</c:v>
                </c:pt>
                <c:pt idx="235">
                  <c:v>10204.57</c:v>
                </c:pt>
                <c:pt idx="236">
                  <c:v>10211.129999999999</c:v>
                </c:pt>
                <c:pt idx="237">
                  <c:v>10216.280000000001</c:v>
                </c:pt>
                <c:pt idx="238">
                  <c:v>10221.719999999999</c:v>
                </c:pt>
                <c:pt idx="239">
                  <c:v>10234.92</c:v>
                </c:pt>
                <c:pt idx="240">
                  <c:v>10239.780000000001</c:v>
                </c:pt>
                <c:pt idx="241">
                  <c:v>10220.67</c:v>
                </c:pt>
                <c:pt idx="242">
                  <c:v>10212.99</c:v>
                </c:pt>
                <c:pt idx="243">
                  <c:v>10207.82</c:v>
                </c:pt>
                <c:pt idx="244">
                  <c:v>10203.870000000001</c:v>
                </c:pt>
                <c:pt idx="245">
                  <c:v>10200.379999999999</c:v>
                </c:pt>
                <c:pt idx="246">
                  <c:v>10198.19</c:v>
                </c:pt>
                <c:pt idx="247">
                  <c:v>10195.36</c:v>
                </c:pt>
                <c:pt idx="248">
                  <c:v>10192.75</c:v>
                </c:pt>
                <c:pt idx="249">
                  <c:v>10191.33</c:v>
                </c:pt>
                <c:pt idx="250">
                  <c:v>10190.26</c:v>
                </c:pt>
                <c:pt idx="251">
                  <c:v>10190.280000000001</c:v>
                </c:pt>
                <c:pt idx="252">
                  <c:v>10190.42</c:v>
                </c:pt>
                <c:pt idx="253">
                  <c:v>10190.76</c:v>
                </c:pt>
                <c:pt idx="254">
                  <c:v>10190.23</c:v>
                </c:pt>
                <c:pt idx="255">
                  <c:v>10188.709999999999</c:v>
                </c:pt>
                <c:pt idx="256">
                  <c:v>10186.58</c:v>
                </c:pt>
                <c:pt idx="257">
                  <c:v>10185.48</c:v>
                </c:pt>
                <c:pt idx="258">
                  <c:v>10184.56</c:v>
                </c:pt>
                <c:pt idx="259">
                  <c:v>10182.030000000001</c:v>
                </c:pt>
                <c:pt idx="260">
                  <c:v>10179.82</c:v>
                </c:pt>
                <c:pt idx="261">
                  <c:v>10179.299999999999</c:v>
                </c:pt>
                <c:pt idx="262">
                  <c:v>10177.07</c:v>
                </c:pt>
                <c:pt idx="263">
                  <c:v>10174</c:v>
                </c:pt>
                <c:pt idx="264">
                  <c:v>10170.76</c:v>
                </c:pt>
                <c:pt idx="265">
                  <c:v>10168.459999999999</c:v>
                </c:pt>
                <c:pt idx="266">
                  <c:v>10167.469999999999</c:v>
                </c:pt>
                <c:pt idx="267">
                  <c:v>10166.31</c:v>
                </c:pt>
                <c:pt idx="268">
                  <c:v>10163.14</c:v>
                </c:pt>
                <c:pt idx="269">
                  <c:v>10160.15</c:v>
                </c:pt>
                <c:pt idx="270">
                  <c:v>10158.280000000001</c:v>
                </c:pt>
                <c:pt idx="271">
                  <c:v>10157.02</c:v>
                </c:pt>
                <c:pt idx="272">
                  <c:v>10156.870000000001</c:v>
                </c:pt>
                <c:pt idx="273">
                  <c:v>10156.99</c:v>
                </c:pt>
                <c:pt idx="274">
                  <c:v>10158.66</c:v>
                </c:pt>
                <c:pt idx="275">
                  <c:v>10161.94</c:v>
                </c:pt>
                <c:pt idx="276">
                  <c:v>10166.48</c:v>
                </c:pt>
                <c:pt idx="277">
                  <c:v>10168.620000000001</c:v>
                </c:pt>
                <c:pt idx="278">
                  <c:v>10169.950000000001</c:v>
                </c:pt>
                <c:pt idx="279">
                  <c:v>10171.41</c:v>
                </c:pt>
                <c:pt idx="280">
                  <c:v>10174.19</c:v>
                </c:pt>
                <c:pt idx="281">
                  <c:v>10178.23</c:v>
                </c:pt>
                <c:pt idx="282">
                  <c:v>10180.75</c:v>
                </c:pt>
                <c:pt idx="283">
                  <c:v>10183.76</c:v>
                </c:pt>
                <c:pt idx="284">
                  <c:v>10187.540000000001</c:v>
                </c:pt>
                <c:pt idx="285">
                  <c:v>10191.92</c:v>
                </c:pt>
                <c:pt idx="286">
                  <c:v>10195.5</c:v>
                </c:pt>
                <c:pt idx="287">
                  <c:v>10197.959999999999</c:v>
                </c:pt>
                <c:pt idx="288">
                  <c:v>10199.35</c:v>
                </c:pt>
                <c:pt idx="289">
                  <c:v>10203.56</c:v>
                </c:pt>
                <c:pt idx="290">
                  <c:v>10208.18</c:v>
                </c:pt>
                <c:pt idx="291">
                  <c:v>10211.36</c:v>
                </c:pt>
                <c:pt idx="292">
                  <c:v>10214.700000000001</c:v>
                </c:pt>
                <c:pt idx="293">
                  <c:v>10219.81</c:v>
                </c:pt>
                <c:pt idx="294">
                  <c:v>10223.36</c:v>
                </c:pt>
                <c:pt idx="295">
                  <c:v>10227.959999999999</c:v>
                </c:pt>
                <c:pt idx="296">
                  <c:v>10236.82</c:v>
                </c:pt>
                <c:pt idx="297">
                  <c:v>10251.73</c:v>
                </c:pt>
                <c:pt idx="298">
                  <c:v>10204.06</c:v>
                </c:pt>
                <c:pt idx="299">
                  <c:v>10205.469999999999</c:v>
                </c:pt>
                <c:pt idx="300">
                  <c:v>10203.16</c:v>
                </c:pt>
                <c:pt idx="301">
                  <c:v>10199.94</c:v>
                </c:pt>
                <c:pt idx="302">
                  <c:v>10197.02</c:v>
                </c:pt>
                <c:pt idx="303">
                  <c:v>10195.19</c:v>
                </c:pt>
                <c:pt idx="304">
                  <c:v>10193.82</c:v>
                </c:pt>
                <c:pt idx="305">
                  <c:v>10193.4</c:v>
                </c:pt>
                <c:pt idx="306">
                  <c:v>10191.99</c:v>
                </c:pt>
                <c:pt idx="307">
                  <c:v>10191.82</c:v>
                </c:pt>
                <c:pt idx="308">
                  <c:v>10192.209999999999</c:v>
                </c:pt>
                <c:pt idx="309">
                  <c:v>10192.950000000001</c:v>
                </c:pt>
                <c:pt idx="310">
                  <c:v>10194.27</c:v>
                </c:pt>
                <c:pt idx="311">
                  <c:v>10193.99</c:v>
                </c:pt>
                <c:pt idx="312">
                  <c:v>10194.26</c:v>
                </c:pt>
                <c:pt idx="313">
                  <c:v>10194.74</c:v>
                </c:pt>
                <c:pt idx="314">
                  <c:v>10196.549999999999</c:v>
                </c:pt>
                <c:pt idx="315">
                  <c:v>10196.77</c:v>
                </c:pt>
                <c:pt idx="316">
                  <c:v>10197.950000000001</c:v>
                </c:pt>
                <c:pt idx="317">
                  <c:v>10199.299999999999</c:v>
                </c:pt>
                <c:pt idx="318">
                  <c:v>10200.64</c:v>
                </c:pt>
                <c:pt idx="319">
                  <c:v>10202.299999999999</c:v>
                </c:pt>
                <c:pt idx="320">
                  <c:v>10205.44</c:v>
                </c:pt>
                <c:pt idx="321">
                  <c:v>10209.049999999999</c:v>
                </c:pt>
                <c:pt idx="322">
                  <c:v>10210.58</c:v>
                </c:pt>
                <c:pt idx="323">
                  <c:v>10213.11</c:v>
                </c:pt>
                <c:pt idx="324">
                  <c:v>10215.14</c:v>
                </c:pt>
                <c:pt idx="325">
                  <c:v>10216.549999999999</c:v>
                </c:pt>
                <c:pt idx="326">
                  <c:v>10217.709999999999</c:v>
                </c:pt>
                <c:pt idx="327">
                  <c:v>10220.379999999999</c:v>
                </c:pt>
                <c:pt idx="328">
                  <c:v>10220.530000000001</c:v>
                </c:pt>
                <c:pt idx="329">
                  <c:v>10222.65</c:v>
                </c:pt>
                <c:pt idx="330">
                  <c:v>10224.200000000001</c:v>
                </c:pt>
                <c:pt idx="331">
                  <c:v>10225.16</c:v>
                </c:pt>
                <c:pt idx="332">
                  <c:v>10227.52</c:v>
                </c:pt>
                <c:pt idx="333">
                  <c:v>10228.75</c:v>
                </c:pt>
                <c:pt idx="334">
                  <c:v>10230.4</c:v>
                </c:pt>
                <c:pt idx="335">
                  <c:v>10232.790000000001</c:v>
                </c:pt>
                <c:pt idx="336">
                  <c:v>10236.870000000001</c:v>
                </c:pt>
                <c:pt idx="337">
                  <c:v>10240.86</c:v>
                </c:pt>
                <c:pt idx="338">
                  <c:v>10240.799999999999</c:v>
                </c:pt>
                <c:pt idx="339">
                  <c:v>10240.39</c:v>
                </c:pt>
                <c:pt idx="340">
                  <c:v>10241.620000000001</c:v>
                </c:pt>
                <c:pt idx="341">
                  <c:v>10242.799999999999</c:v>
                </c:pt>
                <c:pt idx="342">
                  <c:v>10242.69</c:v>
                </c:pt>
                <c:pt idx="343">
                  <c:v>10243.879999999999</c:v>
                </c:pt>
                <c:pt idx="344">
                  <c:v>10246.09</c:v>
                </c:pt>
                <c:pt idx="345">
                  <c:v>10247.67</c:v>
                </c:pt>
                <c:pt idx="346">
                  <c:v>10248.86</c:v>
                </c:pt>
                <c:pt idx="347">
                  <c:v>10249.969999999999</c:v>
                </c:pt>
                <c:pt idx="348">
                  <c:v>10249.719999999999</c:v>
                </c:pt>
                <c:pt idx="349">
                  <c:v>10248.459999999999</c:v>
                </c:pt>
                <c:pt idx="350">
                  <c:v>10248.790000000001</c:v>
                </c:pt>
                <c:pt idx="351">
                  <c:v>10250.32</c:v>
                </c:pt>
                <c:pt idx="352">
                  <c:v>10255.379999999999</c:v>
                </c:pt>
                <c:pt idx="353">
                  <c:v>10258.33</c:v>
                </c:pt>
                <c:pt idx="354">
                  <c:v>10262.530000000001</c:v>
                </c:pt>
                <c:pt idx="355">
                  <c:v>10236.91</c:v>
                </c:pt>
                <c:pt idx="356">
                  <c:v>10239.77</c:v>
                </c:pt>
                <c:pt idx="357">
                  <c:v>10239.94</c:v>
                </c:pt>
                <c:pt idx="358">
                  <c:v>10241.42</c:v>
                </c:pt>
                <c:pt idx="359">
                  <c:v>10243.030000000001</c:v>
                </c:pt>
                <c:pt idx="360">
                  <c:v>10245.620000000001</c:v>
                </c:pt>
                <c:pt idx="361">
                  <c:v>10247.02</c:v>
                </c:pt>
                <c:pt idx="362">
                  <c:v>10248.36</c:v>
                </c:pt>
                <c:pt idx="363">
                  <c:v>10250.450000000001</c:v>
                </c:pt>
                <c:pt idx="364">
                  <c:v>10256.11</c:v>
                </c:pt>
                <c:pt idx="365">
                  <c:v>10260.5</c:v>
                </c:pt>
                <c:pt idx="366">
                  <c:v>10260.98</c:v>
                </c:pt>
                <c:pt idx="367">
                  <c:v>10261.379999999999</c:v>
                </c:pt>
                <c:pt idx="368">
                  <c:v>10262.41</c:v>
                </c:pt>
                <c:pt idx="369">
                  <c:v>10261.08</c:v>
                </c:pt>
                <c:pt idx="370">
                  <c:v>10260.5</c:v>
                </c:pt>
                <c:pt idx="371">
                  <c:v>10259.870000000001</c:v>
                </c:pt>
                <c:pt idx="372">
                  <c:v>10257.39</c:v>
                </c:pt>
                <c:pt idx="373">
                  <c:v>10253.77</c:v>
                </c:pt>
                <c:pt idx="374">
                  <c:v>10248.719999999999</c:v>
                </c:pt>
                <c:pt idx="375">
                  <c:v>10245</c:v>
                </c:pt>
                <c:pt idx="376">
                  <c:v>10244.69</c:v>
                </c:pt>
                <c:pt idx="377">
                  <c:v>10242.290000000001</c:v>
                </c:pt>
                <c:pt idx="378">
                  <c:v>10242.15</c:v>
                </c:pt>
                <c:pt idx="379">
                  <c:v>10242.69</c:v>
                </c:pt>
                <c:pt idx="380">
                  <c:v>10242.5</c:v>
                </c:pt>
                <c:pt idx="381">
                  <c:v>10242.06</c:v>
                </c:pt>
                <c:pt idx="382">
                  <c:v>10242.27</c:v>
                </c:pt>
                <c:pt idx="383">
                  <c:v>10244.14</c:v>
                </c:pt>
                <c:pt idx="384">
                  <c:v>10247.219999999999</c:v>
                </c:pt>
                <c:pt idx="385">
                  <c:v>10250.530000000001</c:v>
                </c:pt>
                <c:pt idx="386">
                  <c:v>10255.370000000001</c:v>
                </c:pt>
                <c:pt idx="387">
                  <c:v>10260.34</c:v>
                </c:pt>
                <c:pt idx="388">
                  <c:v>10264.4</c:v>
                </c:pt>
                <c:pt idx="389">
                  <c:v>10267.24</c:v>
                </c:pt>
                <c:pt idx="390">
                  <c:v>10272.18</c:v>
                </c:pt>
                <c:pt idx="391">
                  <c:v>10276.120000000001</c:v>
                </c:pt>
                <c:pt idx="392">
                  <c:v>10279.94</c:v>
                </c:pt>
                <c:pt idx="393">
                  <c:v>10283.34</c:v>
                </c:pt>
                <c:pt idx="394">
                  <c:v>10285.73</c:v>
                </c:pt>
                <c:pt idx="395">
                  <c:v>10286.93</c:v>
                </c:pt>
                <c:pt idx="396">
                  <c:v>10288.39</c:v>
                </c:pt>
                <c:pt idx="397">
                  <c:v>10288.549999999999</c:v>
                </c:pt>
                <c:pt idx="398">
                  <c:v>10288.68</c:v>
                </c:pt>
                <c:pt idx="399">
                  <c:v>10288.42</c:v>
                </c:pt>
                <c:pt idx="400">
                  <c:v>10288.959999999999</c:v>
                </c:pt>
                <c:pt idx="401">
                  <c:v>10288.969999999999</c:v>
                </c:pt>
                <c:pt idx="402">
                  <c:v>10288.969999999999</c:v>
                </c:pt>
                <c:pt idx="403">
                  <c:v>10288.68</c:v>
                </c:pt>
                <c:pt idx="404">
                  <c:v>10288.49</c:v>
                </c:pt>
                <c:pt idx="405">
                  <c:v>10288.549999999999</c:v>
                </c:pt>
                <c:pt idx="406">
                  <c:v>10288.629999999999</c:v>
                </c:pt>
                <c:pt idx="407">
                  <c:v>10288.66</c:v>
                </c:pt>
                <c:pt idx="408">
                  <c:v>10290.1</c:v>
                </c:pt>
                <c:pt idx="409">
                  <c:v>10290.540000000001</c:v>
                </c:pt>
                <c:pt idx="410">
                  <c:v>10291.69</c:v>
                </c:pt>
                <c:pt idx="411">
                  <c:v>10292.91</c:v>
                </c:pt>
                <c:pt idx="412">
                  <c:v>10297.24</c:v>
                </c:pt>
                <c:pt idx="413">
                  <c:v>10300.77</c:v>
                </c:pt>
                <c:pt idx="414">
                  <c:v>10303.19</c:v>
                </c:pt>
                <c:pt idx="415">
                  <c:v>10303.4</c:v>
                </c:pt>
                <c:pt idx="416">
                  <c:v>10303.18</c:v>
                </c:pt>
                <c:pt idx="417">
                  <c:v>10302.629999999999</c:v>
                </c:pt>
                <c:pt idx="418">
                  <c:v>10302.120000000001</c:v>
                </c:pt>
                <c:pt idx="419">
                  <c:v>10301.83</c:v>
                </c:pt>
                <c:pt idx="420">
                  <c:v>10300.74</c:v>
                </c:pt>
                <c:pt idx="421">
                  <c:v>10300.35</c:v>
                </c:pt>
                <c:pt idx="422">
                  <c:v>10300.07</c:v>
                </c:pt>
                <c:pt idx="423">
                  <c:v>10298.879999999999</c:v>
                </c:pt>
                <c:pt idx="424">
                  <c:v>10298.049999999999</c:v>
                </c:pt>
                <c:pt idx="425">
                  <c:v>10297.73</c:v>
                </c:pt>
                <c:pt idx="426">
                  <c:v>10297.19</c:v>
                </c:pt>
                <c:pt idx="427">
                  <c:v>10296.67</c:v>
                </c:pt>
                <c:pt idx="428">
                  <c:v>10296.16</c:v>
                </c:pt>
                <c:pt idx="429">
                  <c:v>10295.85</c:v>
                </c:pt>
                <c:pt idx="430">
                  <c:v>10295.43</c:v>
                </c:pt>
                <c:pt idx="431">
                  <c:v>10295.120000000001</c:v>
                </c:pt>
                <c:pt idx="432">
                  <c:v>10294.84</c:v>
                </c:pt>
                <c:pt idx="433">
                  <c:v>10294.11</c:v>
                </c:pt>
                <c:pt idx="434">
                  <c:v>10293.879999999999</c:v>
                </c:pt>
                <c:pt idx="435">
                  <c:v>10293.77</c:v>
                </c:pt>
                <c:pt idx="436">
                  <c:v>10293.27</c:v>
                </c:pt>
                <c:pt idx="437">
                  <c:v>10293.18</c:v>
                </c:pt>
                <c:pt idx="438">
                  <c:v>10293.34</c:v>
                </c:pt>
                <c:pt idx="439">
                  <c:v>10293.24</c:v>
                </c:pt>
                <c:pt idx="440">
                  <c:v>10293.01</c:v>
                </c:pt>
                <c:pt idx="441">
                  <c:v>10293.06</c:v>
                </c:pt>
                <c:pt idx="442">
                  <c:v>10292.91</c:v>
                </c:pt>
                <c:pt idx="443">
                  <c:v>10292.68</c:v>
                </c:pt>
                <c:pt idx="444">
                  <c:v>10292.48</c:v>
                </c:pt>
                <c:pt idx="445">
                  <c:v>10291.959999999999</c:v>
                </c:pt>
                <c:pt idx="446">
                  <c:v>10292.18</c:v>
                </c:pt>
                <c:pt idx="447">
                  <c:v>10292.459999999999</c:v>
                </c:pt>
                <c:pt idx="448">
                  <c:v>10292.379999999999</c:v>
                </c:pt>
                <c:pt idx="449">
                  <c:v>10292.23</c:v>
                </c:pt>
                <c:pt idx="450">
                  <c:v>10292.48</c:v>
                </c:pt>
                <c:pt idx="451">
                  <c:v>10292.620000000001</c:v>
                </c:pt>
                <c:pt idx="452">
                  <c:v>10292.709999999999</c:v>
                </c:pt>
                <c:pt idx="453">
                  <c:v>10292.870000000001</c:v>
                </c:pt>
                <c:pt idx="454">
                  <c:v>10292.790000000001</c:v>
                </c:pt>
                <c:pt idx="455">
                  <c:v>10293.42</c:v>
                </c:pt>
                <c:pt idx="456">
                  <c:v>10293.93</c:v>
                </c:pt>
                <c:pt idx="457">
                  <c:v>10294.120000000001</c:v>
                </c:pt>
                <c:pt idx="458">
                  <c:v>10295.43</c:v>
                </c:pt>
                <c:pt idx="459">
                  <c:v>10297.120000000001</c:v>
                </c:pt>
                <c:pt idx="460">
                  <c:v>10299.1</c:v>
                </c:pt>
                <c:pt idx="461">
                  <c:v>10301.379999999999</c:v>
                </c:pt>
                <c:pt idx="462">
                  <c:v>10301.09</c:v>
                </c:pt>
                <c:pt idx="463">
                  <c:v>10301.23</c:v>
                </c:pt>
                <c:pt idx="464">
                  <c:v>10302.799999999999</c:v>
                </c:pt>
                <c:pt idx="465">
                  <c:v>10301.56</c:v>
                </c:pt>
                <c:pt idx="466">
                  <c:v>10301.84</c:v>
                </c:pt>
                <c:pt idx="467">
                  <c:v>10305.35</c:v>
                </c:pt>
                <c:pt idx="468">
                  <c:v>10307.1</c:v>
                </c:pt>
                <c:pt idx="469">
                  <c:v>10308.26</c:v>
                </c:pt>
                <c:pt idx="470">
                  <c:v>10311.299999999999</c:v>
                </c:pt>
                <c:pt idx="471">
                  <c:v>10311.66</c:v>
                </c:pt>
                <c:pt idx="472">
                  <c:v>10313.040000000001</c:v>
                </c:pt>
                <c:pt idx="473">
                  <c:v>10313.66</c:v>
                </c:pt>
                <c:pt idx="474">
                  <c:v>10315.040000000001</c:v>
                </c:pt>
                <c:pt idx="475">
                  <c:v>10314.52</c:v>
                </c:pt>
                <c:pt idx="476">
                  <c:v>10314.040000000001</c:v>
                </c:pt>
                <c:pt idx="477">
                  <c:v>10314</c:v>
                </c:pt>
                <c:pt idx="478">
                  <c:v>10315.379999999999</c:v>
                </c:pt>
                <c:pt idx="479">
                  <c:v>10316.73</c:v>
                </c:pt>
                <c:pt idx="480">
                  <c:v>10316.700000000001</c:v>
                </c:pt>
                <c:pt idx="481">
                  <c:v>10317.59</c:v>
                </c:pt>
                <c:pt idx="482">
                  <c:v>10317.709999999999</c:v>
                </c:pt>
                <c:pt idx="483">
                  <c:v>10317.82</c:v>
                </c:pt>
                <c:pt idx="484">
                  <c:v>10318.120000000001</c:v>
                </c:pt>
                <c:pt idx="485">
                  <c:v>10318.77</c:v>
                </c:pt>
                <c:pt idx="486">
                  <c:v>10318.950000000001</c:v>
                </c:pt>
                <c:pt idx="487">
                  <c:v>10319.92</c:v>
                </c:pt>
                <c:pt idx="488">
                  <c:v>10318.379999999999</c:v>
                </c:pt>
                <c:pt idx="489">
                  <c:v>10317.459999999999</c:v>
                </c:pt>
                <c:pt idx="490">
                  <c:v>10318.06</c:v>
                </c:pt>
                <c:pt idx="491">
                  <c:v>10319.58</c:v>
                </c:pt>
                <c:pt idx="492">
                  <c:v>10321.56</c:v>
                </c:pt>
                <c:pt idx="493">
                  <c:v>10322.790000000001</c:v>
                </c:pt>
                <c:pt idx="494">
                  <c:v>10324</c:v>
                </c:pt>
                <c:pt idx="495">
                  <c:v>10324.370000000001</c:v>
                </c:pt>
                <c:pt idx="496">
                  <c:v>10324.280000000001</c:v>
                </c:pt>
                <c:pt idx="497">
                  <c:v>10323.69</c:v>
                </c:pt>
                <c:pt idx="498">
                  <c:v>10323.25</c:v>
                </c:pt>
                <c:pt idx="499">
                  <c:v>10322.700000000001</c:v>
                </c:pt>
                <c:pt idx="500">
                  <c:v>10321.24</c:v>
                </c:pt>
                <c:pt idx="501">
                  <c:v>10321.379999999999</c:v>
                </c:pt>
                <c:pt idx="502">
                  <c:v>10320.75</c:v>
                </c:pt>
                <c:pt idx="503">
                  <c:v>10319.41</c:v>
                </c:pt>
                <c:pt idx="504">
                  <c:v>10319.08</c:v>
                </c:pt>
                <c:pt idx="505">
                  <c:v>10318.719999999999</c:v>
                </c:pt>
                <c:pt idx="506">
                  <c:v>10317.549999999999</c:v>
                </c:pt>
                <c:pt idx="507">
                  <c:v>10315.620000000001</c:v>
                </c:pt>
                <c:pt idx="508">
                  <c:v>10314.030000000001</c:v>
                </c:pt>
                <c:pt idx="509">
                  <c:v>10312.69</c:v>
                </c:pt>
                <c:pt idx="510">
                  <c:v>10310.48</c:v>
                </c:pt>
                <c:pt idx="511">
                  <c:v>10309.92</c:v>
                </c:pt>
                <c:pt idx="512">
                  <c:v>10308.61</c:v>
                </c:pt>
                <c:pt idx="513">
                  <c:v>10307.73</c:v>
                </c:pt>
                <c:pt idx="514">
                  <c:v>10304.709999999999</c:v>
                </c:pt>
                <c:pt idx="515">
                  <c:v>10303.25</c:v>
                </c:pt>
                <c:pt idx="516">
                  <c:v>10301.36</c:v>
                </c:pt>
                <c:pt idx="517">
                  <c:v>10299.65</c:v>
                </c:pt>
                <c:pt idx="518">
                  <c:v>10297.73</c:v>
                </c:pt>
                <c:pt idx="519">
                  <c:v>10295.629999999999</c:v>
                </c:pt>
                <c:pt idx="520">
                  <c:v>10293.299999999999</c:v>
                </c:pt>
                <c:pt idx="521">
                  <c:v>10290.77</c:v>
                </c:pt>
                <c:pt idx="522">
                  <c:v>10289.19</c:v>
                </c:pt>
                <c:pt idx="523">
                  <c:v>10287.39</c:v>
                </c:pt>
                <c:pt idx="524">
                  <c:v>10285.780000000001</c:v>
                </c:pt>
                <c:pt idx="525">
                  <c:v>10283.34</c:v>
                </c:pt>
                <c:pt idx="526">
                  <c:v>10281.66</c:v>
                </c:pt>
                <c:pt idx="527">
                  <c:v>10279.34</c:v>
                </c:pt>
                <c:pt idx="528">
                  <c:v>10277.85</c:v>
                </c:pt>
                <c:pt idx="529">
                  <c:v>10276.31</c:v>
                </c:pt>
                <c:pt idx="530">
                  <c:v>10274.39</c:v>
                </c:pt>
                <c:pt idx="531">
                  <c:v>10272.549999999999</c:v>
                </c:pt>
                <c:pt idx="532">
                  <c:v>10269.56</c:v>
                </c:pt>
                <c:pt idx="533">
                  <c:v>10267.74</c:v>
                </c:pt>
                <c:pt idx="534">
                  <c:v>10265.92</c:v>
                </c:pt>
                <c:pt idx="535">
                  <c:v>10263.49</c:v>
                </c:pt>
                <c:pt idx="536">
                  <c:v>10261.36</c:v>
                </c:pt>
                <c:pt idx="537">
                  <c:v>10259.76</c:v>
                </c:pt>
                <c:pt idx="538">
                  <c:v>10257.11</c:v>
                </c:pt>
                <c:pt idx="539">
                  <c:v>10254.950000000001</c:v>
                </c:pt>
                <c:pt idx="540">
                  <c:v>10252.58</c:v>
                </c:pt>
                <c:pt idx="541">
                  <c:v>10251.02</c:v>
                </c:pt>
                <c:pt idx="542">
                  <c:v>10248.64</c:v>
                </c:pt>
                <c:pt idx="543">
                  <c:v>10246.9</c:v>
                </c:pt>
                <c:pt idx="544">
                  <c:v>10244.43</c:v>
                </c:pt>
                <c:pt idx="545">
                  <c:v>10242.799999999999</c:v>
                </c:pt>
                <c:pt idx="546">
                  <c:v>10240.200000000001</c:v>
                </c:pt>
                <c:pt idx="547">
                  <c:v>10238.06</c:v>
                </c:pt>
                <c:pt idx="548">
                  <c:v>10235.629999999999</c:v>
                </c:pt>
                <c:pt idx="549">
                  <c:v>10233.39</c:v>
                </c:pt>
                <c:pt idx="550">
                  <c:v>10231.23</c:v>
                </c:pt>
                <c:pt idx="551">
                  <c:v>10228.65</c:v>
                </c:pt>
                <c:pt idx="552">
                  <c:v>10226.89</c:v>
                </c:pt>
                <c:pt idx="553">
                  <c:v>10224.57</c:v>
                </c:pt>
                <c:pt idx="554">
                  <c:v>10222.549999999999</c:v>
                </c:pt>
                <c:pt idx="555">
                  <c:v>10220.67</c:v>
                </c:pt>
                <c:pt idx="556">
                  <c:v>10218.48</c:v>
                </c:pt>
                <c:pt idx="557">
                  <c:v>10216.44</c:v>
                </c:pt>
                <c:pt idx="558">
                  <c:v>10214.540000000001</c:v>
                </c:pt>
                <c:pt idx="559">
                  <c:v>10212.77</c:v>
                </c:pt>
                <c:pt idx="560">
                  <c:v>10210.64</c:v>
                </c:pt>
                <c:pt idx="561">
                  <c:v>10208.82</c:v>
                </c:pt>
                <c:pt idx="562">
                  <c:v>10206.290000000001</c:v>
                </c:pt>
                <c:pt idx="563">
                  <c:v>10204.99</c:v>
                </c:pt>
                <c:pt idx="564">
                  <c:v>10203.620000000001</c:v>
                </c:pt>
                <c:pt idx="565">
                  <c:v>10201.6</c:v>
                </c:pt>
                <c:pt idx="566">
                  <c:v>10200.01</c:v>
                </c:pt>
                <c:pt idx="567">
                  <c:v>10197.85</c:v>
                </c:pt>
                <c:pt idx="568">
                  <c:v>10196.299999999999</c:v>
                </c:pt>
                <c:pt idx="569">
                  <c:v>10194.68</c:v>
                </c:pt>
                <c:pt idx="570">
                  <c:v>10193.31</c:v>
                </c:pt>
                <c:pt idx="571">
                  <c:v>10192.14</c:v>
                </c:pt>
                <c:pt idx="572">
                  <c:v>10190.959999999999</c:v>
                </c:pt>
                <c:pt idx="573">
                  <c:v>10189.17</c:v>
                </c:pt>
                <c:pt idx="574">
                  <c:v>10187.86</c:v>
                </c:pt>
                <c:pt idx="575">
                  <c:v>10185.39</c:v>
                </c:pt>
                <c:pt idx="576">
                  <c:v>10181.27</c:v>
                </c:pt>
                <c:pt idx="577">
                  <c:v>10171.780000000001</c:v>
                </c:pt>
                <c:pt idx="578">
                  <c:v>10146.4</c:v>
                </c:pt>
                <c:pt idx="579">
                  <c:v>10076.950000000001</c:v>
                </c:pt>
                <c:pt idx="580">
                  <c:v>9902.26</c:v>
                </c:pt>
                <c:pt idx="581">
                  <c:v>9554.9</c:v>
                </c:pt>
                <c:pt idx="582">
                  <c:v>9076.86</c:v>
                </c:pt>
                <c:pt idx="583">
                  <c:v>7776.1949999999997</c:v>
                </c:pt>
                <c:pt idx="584">
                  <c:v>4270.72</c:v>
                </c:pt>
                <c:pt idx="585">
                  <c:v>2855.26</c:v>
                </c:pt>
                <c:pt idx="586">
                  <c:v>2073.67</c:v>
                </c:pt>
                <c:pt idx="587">
                  <c:v>1568.73</c:v>
                </c:pt>
                <c:pt idx="588">
                  <c:v>1213.99</c:v>
                </c:pt>
                <c:pt idx="589">
                  <c:v>955.77</c:v>
                </c:pt>
                <c:pt idx="590">
                  <c:v>757.29</c:v>
                </c:pt>
                <c:pt idx="591">
                  <c:v>598.74</c:v>
                </c:pt>
                <c:pt idx="592">
                  <c:v>471.33</c:v>
                </c:pt>
                <c:pt idx="593">
                  <c:v>364.99</c:v>
                </c:pt>
                <c:pt idx="594">
                  <c:v>277.08</c:v>
                </c:pt>
                <c:pt idx="595">
                  <c:v>202.76</c:v>
                </c:pt>
                <c:pt idx="596">
                  <c:v>140.94</c:v>
                </c:pt>
                <c:pt idx="597">
                  <c:v>90.05</c:v>
                </c:pt>
                <c:pt idx="598">
                  <c:v>48.32</c:v>
                </c:pt>
                <c:pt idx="599">
                  <c:v>15.21</c:v>
                </c:pt>
                <c:pt idx="600">
                  <c:v>-9.86</c:v>
                </c:pt>
                <c:pt idx="601">
                  <c:v>-28.93</c:v>
                </c:pt>
                <c:pt idx="602">
                  <c:v>-41.61</c:v>
                </c:pt>
                <c:pt idx="603">
                  <c:v>-50.41</c:v>
                </c:pt>
                <c:pt idx="604">
                  <c:v>-55.79</c:v>
                </c:pt>
                <c:pt idx="605">
                  <c:v>-57.78</c:v>
                </c:pt>
                <c:pt idx="606">
                  <c:v>-57.43</c:v>
                </c:pt>
                <c:pt idx="607">
                  <c:v>-56.7</c:v>
                </c:pt>
                <c:pt idx="608">
                  <c:v>-54.52</c:v>
                </c:pt>
                <c:pt idx="609">
                  <c:v>-52.68</c:v>
                </c:pt>
                <c:pt idx="610">
                  <c:v>-49.81</c:v>
                </c:pt>
                <c:pt idx="611">
                  <c:v>-46.58</c:v>
                </c:pt>
                <c:pt idx="612">
                  <c:v>-43.44</c:v>
                </c:pt>
                <c:pt idx="613">
                  <c:v>-41.1</c:v>
                </c:pt>
                <c:pt idx="614">
                  <c:v>-38.409999999999997</c:v>
                </c:pt>
                <c:pt idx="615">
                  <c:v>-35.47</c:v>
                </c:pt>
                <c:pt idx="616">
                  <c:v>-33.799999999999997</c:v>
                </c:pt>
                <c:pt idx="617">
                  <c:v>-30.67</c:v>
                </c:pt>
                <c:pt idx="618">
                  <c:v>-28.91</c:v>
                </c:pt>
                <c:pt idx="619">
                  <c:v>-27.32</c:v>
                </c:pt>
                <c:pt idx="620">
                  <c:v>-25.74</c:v>
                </c:pt>
                <c:pt idx="621">
                  <c:v>-24.2</c:v>
                </c:pt>
                <c:pt idx="622">
                  <c:v>-22.7</c:v>
                </c:pt>
                <c:pt idx="623">
                  <c:v>-21.51</c:v>
                </c:pt>
                <c:pt idx="624">
                  <c:v>-20.100000000000001</c:v>
                </c:pt>
                <c:pt idx="625">
                  <c:v>-18.62</c:v>
                </c:pt>
                <c:pt idx="626">
                  <c:v>-17.940000000000001</c:v>
                </c:pt>
                <c:pt idx="627">
                  <c:v>-17.100000000000001</c:v>
                </c:pt>
                <c:pt idx="628">
                  <c:v>-15.4</c:v>
                </c:pt>
                <c:pt idx="629">
                  <c:v>-14.78</c:v>
                </c:pt>
                <c:pt idx="630">
                  <c:v>-13.91</c:v>
                </c:pt>
                <c:pt idx="631">
                  <c:v>-13.32</c:v>
                </c:pt>
                <c:pt idx="632">
                  <c:v>-12.69</c:v>
                </c:pt>
                <c:pt idx="633">
                  <c:v>-12.32</c:v>
                </c:pt>
                <c:pt idx="634">
                  <c:v>-11.94</c:v>
                </c:pt>
                <c:pt idx="635">
                  <c:v>-11.05</c:v>
                </c:pt>
                <c:pt idx="636">
                  <c:v>-10.61</c:v>
                </c:pt>
                <c:pt idx="637">
                  <c:v>-10.220000000000001</c:v>
                </c:pt>
                <c:pt idx="638">
                  <c:v>-9.86</c:v>
                </c:pt>
                <c:pt idx="639">
                  <c:v>-9.5399999999999991</c:v>
                </c:pt>
                <c:pt idx="640">
                  <c:v>-9</c:v>
                </c:pt>
                <c:pt idx="641">
                  <c:v>-8.76</c:v>
                </c:pt>
                <c:pt idx="642">
                  <c:v>-8.48</c:v>
                </c:pt>
                <c:pt idx="643">
                  <c:v>-7.98</c:v>
                </c:pt>
                <c:pt idx="644">
                  <c:v>-7.74</c:v>
                </c:pt>
                <c:pt idx="645">
                  <c:v>-7.24</c:v>
                </c:pt>
                <c:pt idx="646">
                  <c:v>-6.91</c:v>
                </c:pt>
                <c:pt idx="647">
                  <c:v>-6.68</c:v>
                </c:pt>
                <c:pt idx="648">
                  <c:v>-6.46</c:v>
                </c:pt>
                <c:pt idx="649">
                  <c:v>-6.23</c:v>
                </c:pt>
                <c:pt idx="650">
                  <c:v>-6.05</c:v>
                </c:pt>
                <c:pt idx="651">
                  <c:v>-5.91</c:v>
                </c:pt>
                <c:pt idx="652">
                  <c:v>-5.71</c:v>
                </c:pt>
                <c:pt idx="653">
                  <c:v>-5.4</c:v>
                </c:pt>
                <c:pt idx="654">
                  <c:v>-5.16</c:v>
                </c:pt>
                <c:pt idx="655">
                  <c:v>-5.03</c:v>
                </c:pt>
                <c:pt idx="656">
                  <c:v>-4.87</c:v>
                </c:pt>
                <c:pt idx="657">
                  <c:v>-4.6900000000000004</c:v>
                </c:pt>
                <c:pt idx="658">
                  <c:v>-4.54</c:v>
                </c:pt>
                <c:pt idx="659">
                  <c:v>-4.38</c:v>
                </c:pt>
                <c:pt idx="660">
                  <c:v>-4.2300000000000004</c:v>
                </c:pt>
                <c:pt idx="661">
                  <c:v>-4.16</c:v>
                </c:pt>
                <c:pt idx="662">
                  <c:v>-4.03</c:v>
                </c:pt>
                <c:pt idx="663">
                  <c:v>-3.95</c:v>
                </c:pt>
                <c:pt idx="664">
                  <c:v>-3.82</c:v>
                </c:pt>
                <c:pt idx="665">
                  <c:v>-3.7</c:v>
                </c:pt>
                <c:pt idx="666">
                  <c:v>-3.63</c:v>
                </c:pt>
                <c:pt idx="667">
                  <c:v>-3.59</c:v>
                </c:pt>
                <c:pt idx="668">
                  <c:v>-3.33</c:v>
                </c:pt>
                <c:pt idx="669">
                  <c:v>-3.3</c:v>
                </c:pt>
                <c:pt idx="670">
                  <c:v>-3.05</c:v>
                </c:pt>
                <c:pt idx="671">
                  <c:v>-2.96</c:v>
                </c:pt>
                <c:pt idx="672">
                  <c:v>-2.88</c:v>
                </c:pt>
                <c:pt idx="673">
                  <c:v>-2.82</c:v>
                </c:pt>
                <c:pt idx="674">
                  <c:v>-2.8</c:v>
                </c:pt>
                <c:pt idx="675">
                  <c:v>-2.7</c:v>
                </c:pt>
                <c:pt idx="676">
                  <c:v>-2.6</c:v>
                </c:pt>
                <c:pt idx="677">
                  <c:v>-2.4900000000000002</c:v>
                </c:pt>
                <c:pt idx="678">
                  <c:v>-2.44</c:v>
                </c:pt>
                <c:pt idx="679">
                  <c:v>-2.41</c:v>
                </c:pt>
                <c:pt idx="680">
                  <c:v>-2.31</c:v>
                </c:pt>
                <c:pt idx="681">
                  <c:v>-2.27</c:v>
                </c:pt>
                <c:pt idx="682">
                  <c:v>-2.19</c:v>
                </c:pt>
                <c:pt idx="683">
                  <c:v>-2.1</c:v>
                </c:pt>
                <c:pt idx="684">
                  <c:v>-2.0699999999999998</c:v>
                </c:pt>
                <c:pt idx="685">
                  <c:v>-2.04</c:v>
                </c:pt>
                <c:pt idx="686">
                  <c:v>-1.95</c:v>
                </c:pt>
                <c:pt idx="687">
                  <c:v>-1.94</c:v>
                </c:pt>
                <c:pt idx="688">
                  <c:v>-1.88</c:v>
                </c:pt>
                <c:pt idx="689">
                  <c:v>-1.74</c:v>
                </c:pt>
                <c:pt idx="690">
                  <c:v>-1.71</c:v>
                </c:pt>
                <c:pt idx="691">
                  <c:v>-1.63</c:v>
                </c:pt>
                <c:pt idx="692">
                  <c:v>-1.57</c:v>
                </c:pt>
                <c:pt idx="693">
                  <c:v>-1.51</c:v>
                </c:pt>
                <c:pt idx="694">
                  <c:v>-1.49</c:v>
                </c:pt>
                <c:pt idx="695">
                  <c:v>-1.47</c:v>
                </c:pt>
                <c:pt idx="696">
                  <c:v>-1.37</c:v>
                </c:pt>
                <c:pt idx="697">
                  <c:v>-1.33</c:v>
                </c:pt>
                <c:pt idx="698">
                  <c:v>-1.31</c:v>
                </c:pt>
                <c:pt idx="699">
                  <c:v>-1.27</c:v>
                </c:pt>
                <c:pt idx="700">
                  <c:v>-1.25</c:v>
                </c:pt>
                <c:pt idx="701">
                  <c:v>-1.19</c:v>
                </c:pt>
                <c:pt idx="702">
                  <c:v>-1.17</c:v>
                </c:pt>
                <c:pt idx="703">
                  <c:v>-1.1200000000000001</c:v>
                </c:pt>
                <c:pt idx="704">
                  <c:v>-1.07</c:v>
                </c:pt>
                <c:pt idx="705">
                  <c:v>-1.05</c:v>
                </c:pt>
                <c:pt idx="706">
                  <c:v>-1.04</c:v>
                </c:pt>
                <c:pt idx="707">
                  <c:v>-1</c:v>
                </c:pt>
                <c:pt idx="708">
                  <c:v>-0.95</c:v>
                </c:pt>
              </c:numCache>
            </c:numRef>
          </c:yVal>
          <c:smooth val="1"/>
          <c:extLst xmlns:c16r2="http://schemas.microsoft.com/office/drawing/2015/06/chart">
            <c:ext xmlns:c16="http://schemas.microsoft.com/office/drawing/2014/chart" uri="{C3380CC4-5D6E-409C-BE32-E72D297353CC}">
              <c16:uniqueId val="{00000004-A470-43FB-A7BD-7C76D8CF429F}"/>
            </c:ext>
          </c:extLst>
        </c:ser>
        <c:ser>
          <c:idx val="5"/>
          <c:order val="5"/>
          <c:tx>
            <c:strRef>
              <c:f>垂直场均匀性!$J$28</c:f>
              <c:strCache>
                <c:ptCount val="1"/>
                <c:pt idx="0">
                  <c:v>Y=1.7</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垂直场均匀性!$J$29:$J$737</c:f>
              <c:numCache>
                <c:formatCode>General</c:formatCode>
                <c:ptCount val="709"/>
                <c:pt idx="0">
                  <c:v>-0.9</c:v>
                </c:pt>
                <c:pt idx="1">
                  <c:v>-0.98</c:v>
                </c:pt>
                <c:pt idx="2">
                  <c:v>-1.1100000000000001</c:v>
                </c:pt>
                <c:pt idx="3">
                  <c:v>-1.19</c:v>
                </c:pt>
                <c:pt idx="4">
                  <c:v>-1.1599999999999999</c:v>
                </c:pt>
                <c:pt idx="5">
                  <c:v>-1.1599999999999999</c:v>
                </c:pt>
                <c:pt idx="6">
                  <c:v>-1.27</c:v>
                </c:pt>
                <c:pt idx="7">
                  <c:v>-1.25</c:v>
                </c:pt>
                <c:pt idx="8">
                  <c:v>-1.2</c:v>
                </c:pt>
                <c:pt idx="9">
                  <c:v>-1.24</c:v>
                </c:pt>
                <c:pt idx="10">
                  <c:v>-1.23</c:v>
                </c:pt>
                <c:pt idx="11">
                  <c:v>-1.24</c:v>
                </c:pt>
                <c:pt idx="12">
                  <c:v>-1.25</c:v>
                </c:pt>
                <c:pt idx="13">
                  <c:v>-1.29</c:v>
                </c:pt>
                <c:pt idx="14">
                  <c:v>-1.32</c:v>
                </c:pt>
                <c:pt idx="15">
                  <c:v>-1.38</c:v>
                </c:pt>
                <c:pt idx="16">
                  <c:v>-1.5</c:v>
                </c:pt>
                <c:pt idx="17">
                  <c:v>-1.51</c:v>
                </c:pt>
                <c:pt idx="18">
                  <c:v>-1.57</c:v>
                </c:pt>
                <c:pt idx="19">
                  <c:v>-1.82</c:v>
                </c:pt>
                <c:pt idx="20">
                  <c:v>-1.9</c:v>
                </c:pt>
                <c:pt idx="21">
                  <c:v>-1.91</c:v>
                </c:pt>
                <c:pt idx="22">
                  <c:v>-1.91</c:v>
                </c:pt>
                <c:pt idx="23">
                  <c:v>-1.9</c:v>
                </c:pt>
                <c:pt idx="24">
                  <c:v>-1.88</c:v>
                </c:pt>
                <c:pt idx="25">
                  <c:v>-2.0499999999999998</c:v>
                </c:pt>
                <c:pt idx="26">
                  <c:v>-2.2200000000000002</c:v>
                </c:pt>
                <c:pt idx="27">
                  <c:v>-2.2200000000000002</c:v>
                </c:pt>
                <c:pt idx="28">
                  <c:v>-2.2200000000000002</c:v>
                </c:pt>
                <c:pt idx="29">
                  <c:v>-2.19</c:v>
                </c:pt>
                <c:pt idx="30">
                  <c:v>-2.38</c:v>
                </c:pt>
                <c:pt idx="31">
                  <c:v>-2.4900000000000002</c:v>
                </c:pt>
                <c:pt idx="32">
                  <c:v>-2.62</c:v>
                </c:pt>
                <c:pt idx="33">
                  <c:v>-2.64</c:v>
                </c:pt>
                <c:pt idx="34">
                  <c:v>-2.64</c:v>
                </c:pt>
                <c:pt idx="35">
                  <c:v>-2.83</c:v>
                </c:pt>
                <c:pt idx="36">
                  <c:v>-2.95</c:v>
                </c:pt>
                <c:pt idx="37">
                  <c:v>-3.01</c:v>
                </c:pt>
                <c:pt idx="38">
                  <c:v>-2.99</c:v>
                </c:pt>
                <c:pt idx="39">
                  <c:v>-3.15</c:v>
                </c:pt>
                <c:pt idx="40">
                  <c:v>-3.37</c:v>
                </c:pt>
                <c:pt idx="41">
                  <c:v>-3.31</c:v>
                </c:pt>
                <c:pt idx="42">
                  <c:v>-3.37</c:v>
                </c:pt>
                <c:pt idx="43">
                  <c:v>-3.66</c:v>
                </c:pt>
                <c:pt idx="44">
                  <c:v>-3.8</c:v>
                </c:pt>
                <c:pt idx="45">
                  <c:v>-3.81</c:v>
                </c:pt>
                <c:pt idx="46">
                  <c:v>-3.86</c:v>
                </c:pt>
                <c:pt idx="47">
                  <c:v>-3.92</c:v>
                </c:pt>
                <c:pt idx="48">
                  <c:v>-4.1100000000000003</c:v>
                </c:pt>
                <c:pt idx="49">
                  <c:v>-4.3099999999999996</c:v>
                </c:pt>
                <c:pt idx="50">
                  <c:v>-4.49</c:v>
                </c:pt>
                <c:pt idx="51">
                  <c:v>-4.59</c:v>
                </c:pt>
                <c:pt idx="52">
                  <c:v>-4.74</c:v>
                </c:pt>
                <c:pt idx="53">
                  <c:v>-4.99</c:v>
                </c:pt>
                <c:pt idx="54">
                  <c:v>-5.18</c:v>
                </c:pt>
                <c:pt idx="55">
                  <c:v>-5.33</c:v>
                </c:pt>
                <c:pt idx="56">
                  <c:v>-5.46</c:v>
                </c:pt>
                <c:pt idx="57">
                  <c:v>-5.83</c:v>
                </c:pt>
                <c:pt idx="58">
                  <c:v>-5.94</c:v>
                </c:pt>
                <c:pt idx="59">
                  <c:v>-6.1</c:v>
                </c:pt>
                <c:pt idx="60">
                  <c:v>-6.29</c:v>
                </c:pt>
                <c:pt idx="61">
                  <c:v>-6.68</c:v>
                </c:pt>
                <c:pt idx="62">
                  <c:v>-6.81</c:v>
                </c:pt>
                <c:pt idx="63">
                  <c:v>-7.1</c:v>
                </c:pt>
                <c:pt idx="64">
                  <c:v>-7.36</c:v>
                </c:pt>
                <c:pt idx="65">
                  <c:v>-7.65</c:v>
                </c:pt>
                <c:pt idx="66">
                  <c:v>-7.79</c:v>
                </c:pt>
                <c:pt idx="67">
                  <c:v>-8.33</c:v>
                </c:pt>
                <c:pt idx="68">
                  <c:v>-8.56</c:v>
                </c:pt>
                <c:pt idx="69">
                  <c:v>-8.98</c:v>
                </c:pt>
                <c:pt idx="70">
                  <c:v>-9.3000000000000007</c:v>
                </c:pt>
                <c:pt idx="71">
                  <c:v>-9.5399999999999991</c:v>
                </c:pt>
                <c:pt idx="72">
                  <c:v>-9.92</c:v>
                </c:pt>
                <c:pt idx="73">
                  <c:v>-10.28</c:v>
                </c:pt>
                <c:pt idx="74">
                  <c:v>-10.63</c:v>
                </c:pt>
                <c:pt idx="75">
                  <c:v>-11.21</c:v>
                </c:pt>
                <c:pt idx="76">
                  <c:v>-11.67</c:v>
                </c:pt>
                <c:pt idx="77">
                  <c:v>-12.31</c:v>
                </c:pt>
                <c:pt idx="78">
                  <c:v>-13.24</c:v>
                </c:pt>
                <c:pt idx="79">
                  <c:v>-13.78</c:v>
                </c:pt>
                <c:pt idx="80">
                  <c:v>-14.64</c:v>
                </c:pt>
                <c:pt idx="81">
                  <c:v>-15.08</c:v>
                </c:pt>
                <c:pt idx="82">
                  <c:v>-16.190000000000001</c:v>
                </c:pt>
                <c:pt idx="83">
                  <c:v>-16.77</c:v>
                </c:pt>
                <c:pt idx="84">
                  <c:v>-17.920000000000002</c:v>
                </c:pt>
                <c:pt idx="85">
                  <c:v>-18.72</c:v>
                </c:pt>
                <c:pt idx="86">
                  <c:v>-19.3</c:v>
                </c:pt>
                <c:pt idx="87">
                  <c:v>-21.04</c:v>
                </c:pt>
                <c:pt idx="88">
                  <c:v>-22.52</c:v>
                </c:pt>
                <c:pt idx="89">
                  <c:v>-23.89</c:v>
                </c:pt>
                <c:pt idx="90">
                  <c:v>-25.42</c:v>
                </c:pt>
                <c:pt idx="91">
                  <c:v>-27.11</c:v>
                </c:pt>
                <c:pt idx="92">
                  <c:v>-29.04</c:v>
                </c:pt>
                <c:pt idx="93">
                  <c:v>-30.66</c:v>
                </c:pt>
                <c:pt idx="94">
                  <c:v>-32.840000000000003</c:v>
                </c:pt>
                <c:pt idx="95">
                  <c:v>-34.89</c:v>
                </c:pt>
                <c:pt idx="96">
                  <c:v>-37.39</c:v>
                </c:pt>
                <c:pt idx="97">
                  <c:v>-40.090000000000003</c:v>
                </c:pt>
                <c:pt idx="98">
                  <c:v>-42.77</c:v>
                </c:pt>
                <c:pt idx="99">
                  <c:v>-45.23</c:v>
                </c:pt>
                <c:pt idx="100">
                  <c:v>-48.01</c:v>
                </c:pt>
                <c:pt idx="101">
                  <c:v>-49.96</c:v>
                </c:pt>
                <c:pt idx="102">
                  <c:v>-51.8</c:v>
                </c:pt>
                <c:pt idx="103">
                  <c:v>-52.86</c:v>
                </c:pt>
                <c:pt idx="104">
                  <c:v>-53.09</c:v>
                </c:pt>
                <c:pt idx="105">
                  <c:v>-51.47</c:v>
                </c:pt>
                <c:pt idx="106">
                  <c:v>-46.65</c:v>
                </c:pt>
                <c:pt idx="107">
                  <c:v>-39.07</c:v>
                </c:pt>
                <c:pt idx="108">
                  <c:v>-26.1</c:v>
                </c:pt>
                <c:pt idx="109">
                  <c:v>-8.1999999999999993</c:v>
                </c:pt>
                <c:pt idx="110">
                  <c:v>17.3</c:v>
                </c:pt>
                <c:pt idx="111">
                  <c:v>50.99</c:v>
                </c:pt>
                <c:pt idx="112">
                  <c:v>94.18</c:v>
                </c:pt>
                <c:pt idx="113">
                  <c:v>149.87</c:v>
                </c:pt>
                <c:pt idx="114">
                  <c:v>219.12</c:v>
                </c:pt>
                <c:pt idx="115">
                  <c:v>303.31</c:v>
                </c:pt>
                <c:pt idx="116">
                  <c:v>407.08</c:v>
                </c:pt>
                <c:pt idx="117">
                  <c:v>532.91999999999996</c:v>
                </c:pt>
                <c:pt idx="118">
                  <c:v>689.02</c:v>
                </c:pt>
                <c:pt idx="119">
                  <c:v>883.99</c:v>
                </c:pt>
                <c:pt idx="120">
                  <c:v>1136.5999999999999</c:v>
                </c:pt>
                <c:pt idx="121">
                  <c:v>1474.76</c:v>
                </c:pt>
                <c:pt idx="122">
                  <c:v>1945.89</c:v>
                </c:pt>
                <c:pt idx="123">
                  <c:v>2657.1</c:v>
                </c:pt>
                <c:pt idx="124">
                  <c:v>3900.62</c:v>
                </c:pt>
                <c:pt idx="125">
                  <c:v>7396.3149999999996</c:v>
                </c:pt>
                <c:pt idx="126">
                  <c:v>8920.5300000000007</c:v>
                </c:pt>
                <c:pt idx="127">
                  <c:v>9356.7199999999993</c:v>
                </c:pt>
                <c:pt idx="128">
                  <c:v>9723.86</c:v>
                </c:pt>
                <c:pt idx="129">
                  <c:v>9915.36</c:v>
                </c:pt>
                <c:pt idx="130">
                  <c:v>9992.83</c:v>
                </c:pt>
                <c:pt idx="131">
                  <c:v>10021.76</c:v>
                </c:pt>
                <c:pt idx="132">
                  <c:v>10032.69</c:v>
                </c:pt>
                <c:pt idx="133">
                  <c:v>10038.92</c:v>
                </c:pt>
                <c:pt idx="134">
                  <c:v>10041.469999999999</c:v>
                </c:pt>
                <c:pt idx="135">
                  <c:v>10044.469999999999</c:v>
                </c:pt>
                <c:pt idx="136">
                  <c:v>10047.52</c:v>
                </c:pt>
                <c:pt idx="137">
                  <c:v>10050.27</c:v>
                </c:pt>
                <c:pt idx="138">
                  <c:v>10050.5</c:v>
                </c:pt>
                <c:pt idx="139">
                  <c:v>10050.11</c:v>
                </c:pt>
                <c:pt idx="140">
                  <c:v>10047.700000000001</c:v>
                </c:pt>
                <c:pt idx="141">
                  <c:v>10044.81</c:v>
                </c:pt>
                <c:pt idx="142">
                  <c:v>10042.200000000001</c:v>
                </c:pt>
                <c:pt idx="143">
                  <c:v>10042.42</c:v>
                </c:pt>
                <c:pt idx="144">
                  <c:v>10044.870000000001</c:v>
                </c:pt>
                <c:pt idx="145">
                  <c:v>10046.39</c:v>
                </c:pt>
                <c:pt idx="146">
                  <c:v>10046.959999999999</c:v>
                </c:pt>
                <c:pt idx="147">
                  <c:v>10047.76</c:v>
                </c:pt>
                <c:pt idx="148">
                  <c:v>10047.94</c:v>
                </c:pt>
                <c:pt idx="149">
                  <c:v>10047.67</c:v>
                </c:pt>
                <c:pt idx="150">
                  <c:v>10047.65</c:v>
                </c:pt>
                <c:pt idx="151">
                  <c:v>10047.950000000001</c:v>
                </c:pt>
                <c:pt idx="152">
                  <c:v>10048.370000000001</c:v>
                </c:pt>
                <c:pt idx="153">
                  <c:v>10048.49</c:v>
                </c:pt>
                <c:pt idx="154">
                  <c:v>10048.32</c:v>
                </c:pt>
                <c:pt idx="155">
                  <c:v>10051.68</c:v>
                </c:pt>
                <c:pt idx="156">
                  <c:v>10057.31</c:v>
                </c:pt>
                <c:pt idx="157">
                  <c:v>10061.39</c:v>
                </c:pt>
                <c:pt idx="158">
                  <c:v>10064.74</c:v>
                </c:pt>
                <c:pt idx="159">
                  <c:v>10068.9</c:v>
                </c:pt>
                <c:pt idx="160">
                  <c:v>10072.27</c:v>
                </c:pt>
                <c:pt idx="161">
                  <c:v>10073.67</c:v>
                </c:pt>
                <c:pt idx="162">
                  <c:v>10072.85</c:v>
                </c:pt>
                <c:pt idx="163">
                  <c:v>10073.25</c:v>
                </c:pt>
                <c:pt idx="164">
                  <c:v>10075.42</c:v>
                </c:pt>
                <c:pt idx="165">
                  <c:v>10079.36</c:v>
                </c:pt>
                <c:pt idx="166">
                  <c:v>10084.209999999999</c:v>
                </c:pt>
                <c:pt idx="167">
                  <c:v>10088.61</c:v>
                </c:pt>
                <c:pt idx="168">
                  <c:v>10091.25</c:v>
                </c:pt>
                <c:pt idx="169">
                  <c:v>10093.719999999999</c:v>
                </c:pt>
                <c:pt idx="170">
                  <c:v>10096.59</c:v>
                </c:pt>
                <c:pt idx="171">
                  <c:v>10099.879999999999</c:v>
                </c:pt>
                <c:pt idx="172">
                  <c:v>10106.16</c:v>
                </c:pt>
                <c:pt idx="173">
                  <c:v>10112.85</c:v>
                </c:pt>
                <c:pt idx="174">
                  <c:v>10119.83</c:v>
                </c:pt>
                <c:pt idx="175">
                  <c:v>10124.780000000001</c:v>
                </c:pt>
                <c:pt idx="176">
                  <c:v>10131.02</c:v>
                </c:pt>
                <c:pt idx="177">
                  <c:v>10139.379999999999</c:v>
                </c:pt>
                <c:pt idx="178">
                  <c:v>10150.379999999999</c:v>
                </c:pt>
                <c:pt idx="179">
                  <c:v>10161.59</c:v>
                </c:pt>
                <c:pt idx="180">
                  <c:v>10174.89</c:v>
                </c:pt>
                <c:pt idx="181">
                  <c:v>10195.799999999999</c:v>
                </c:pt>
                <c:pt idx="182">
                  <c:v>10230.41</c:v>
                </c:pt>
                <c:pt idx="183">
                  <c:v>10138.82</c:v>
                </c:pt>
                <c:pt idx="184">
                  <c:v>10091.92</c:v>
                </c:pt>
                <c:pt idx="185">
                  <c:v>10104.049999999999</c:v>
                </c:pt>
                <c:pt idx="186">
                  <c:v>10106.92</c:v>
                </c:pt>
                <c:pt idx="187">
                  <c:v>10105.709999999999</c:v>
                </c:pt>
                <c:pt idx="188">
                  <c:v>10105.719999999999</c:v>
                </c:pt>
                <c:pt idx="189">
                  <c:v>10109.9</c:v>
                </c:pt>
                <c:pt idx="190">
                  <c:v>10114.65</c:v>
                </c:pt>
                <c:pt idx="191">
                  <c:v>10116.23</c:v>
                </c:pt>
                <c:pt idx="192">
                  <c:v>10117.5</c:v>
                </c:pt>
                <c:pt idx="193">
                  <c:v>10119.94</c:v>
                </c:pt>
                <c:pt idx="194">
                  <c:v>10126.34</c:v>
                </c:pt>
                <c:pt idx="195">
                  <c:v>10128.799999999999</c:v>
                </c:pt>
                <c:pt idx="196">
                  <c:v>10130.209999999999</c:v>
                </c:pt>
                <c:pt idx="197">
                  <c:v>10132.780000000001</c:v>
                </c:pt>
                <c:pt idx="198">
                  <c:v>10136.91</c:v>
                </c:pt>
                <c:pt idx="199">
                  <c:v>10141.540000000001</c:v>
                </c:pt>
                <c:pt idx="200">
                  <c:v>10145.94</c:v>
                </c:pt>
                <c:pt idx="201">
                  <c:v>10148.4</c:v>
                </c:pt>
                <c:pt idx="202">
                  <c:v>10146.98</c:v>
                </c:pt>
                <c:pt idx="203">
                  <c:v>10145.1</c:v>
                </c:pt>
                <c:pt idx="204">
                  <c:v>10144.299999999999</c:v>
                </c:pt>
                <c:pt idx="205">
                  <c:v>10143.43</c:v>
                </c:pt>
                <c:pt idx="206">
                  <c:v>10140.07</c:v>
                </c:pt>
                <c:pt idx="207">
                  <c:v>10134.25</c:v>
                </c:pt>
                <c:pt idx="208">
                  <c:v>10131.23</c:v>
                </c:pt>
                <c:pt idx="209">
                  <c:v>10131.08</c:v>
                </c:pt>
                <c:pt idx="210">
                  <c:v>10132.219999999999</c:v>
                </c:pt>
                <c:pt idx="211">
                  <c:v>10131.11</c:v>
                </c:pt>
                <c:pt idx="212">
                  <c:v>10130.11</c:v>
                </c:pt>
                <c:pt idx="213">
                  <c:v>10129.879999999999</c:v>
                </c:pt>
                <c:pt idx="214">
                  <c:v>10130.23</c:v>
                </c:pt>
                <c:pt idx="215">
                  <c:v>10132.9</c:v>
                </c:pt>
                <c:pt idx="216">
                  <c:v>10135.69</c:v>
                </c:pt>
                <c:pt idx="217">
                  <c:v>10138.74</c:v>
                </c:pt>
                <c:pt idx="218">
                  <c:v>10141.16</c:v>
                </c:pt>
                <c:pt idx="219">
                  <c:v>10145.129999999999</c:v>
                </c:pt>
                <c:pt idx="220">
                  <c:v>10146.379999999999</c:v>
                </c:pt>
                <c:pt idx="221">
                  <c:v>10147.17</c:v>
                </c:pt>
                <c:pt idx="222">
                  <c:v>10148.56</c:v>
                </c:pt>
                <c:pt idx="223">
                  <c:v>10153.42</c:v>
                </c:pt>
                <c:pt idx="224">
                  <c:v>10157.85</c:v>
                </c:pt>
                <c:pt idx="225">
                  <c:v>10162.719999999999</c:v>
                </c:pt>
                <c:pt idx="226">
                  <c:v>10167.040000000001</c:v>
                </c:pt>
                <c:pt idx="227">
                  <c:v>10173.19</c:v>
                </c:pt>
                <c:pt idx="228">
                  <c:v>10177.6</c:v>
                </c:pt>
                <c:pt idx="229">
                  <c:v>10181.43</c:v>
                </c:pt>
                <c:pt idx="230">
                  <c:v>10184.450000000001</c:v>
                </c:pt>
                <c:pt idx="231">
                  <c:v>10187.82</c:v>
                </c:pt>
                <c:pt idx="232">
                  <c:v>10190.89</c:v>
                </c:pt>
                <c:pt idx="233">
                  <c:v>10193.719999999999</c:v>
                </c:pt>
                <c:pt idx="234">
                  <c:v>10199.969999999999</c:v>
                </c:pt>
                <c:pt idx="235">
                  <c:v>10206.81</c:v>
                </c:pt>
                <c:pt idx="236">
                  <c:v>10213.44</c:v>
                </c:pt>
                <c:pt idx="237">
                  <c:v>10218.459999999999</c:v>
                </c:pt>
                <c:pt idx="238">
                  <c:v>10224.01</c:v>
                </c:pt>
                <c:pt idx="239">
                  <c:v>10236.950000000001</c:v>
                </c:pt>
                <c:pt idx="240">
                  <c:v>10238.86</c:v>
                </c:pt>
                <c:pt idx="241">
                  <c:v>10221.700000000001</c:v>
                </c:pt>
                <c:pt idx="242">
                  <c:v>10214.94</c:v>
                </c:pt>
                <c:pt idx="243">
                  <c:v>10208.76</c:v>
                </c:pt>
                <c:pt idx="244">
                  <c:v>10205.35</c:v>
                </c:pt>
                <c:pt idx="245">
                  <c:v>10202.09</c:v>
                </c:pt>
                <c:pt idx="246">
                  <c:v>10199.48</c:v>
                </c:pt>
                <c:pt idx="247">
                  <c:v>10197.26</c:v>
                </c:pt>
                <c:pt idx="248">
                  <c:v>10194.86</c:v>
                </c:pt>
                <c:pt idx="249">
                  <c:v>10192.91</c:v>
                </c:pt>
                <c:pt idx="250">
                  <c:v>10192.69</c:v>
                </c:pt>
                <c:pt idx="251">
                  <c:v>10192.35</c:v>
                </c:pt>
                <c:pt idx="252">
                  <c:v>10192.27</c:v>
                </c:pt>
                <c:pt idx="253">
                  <c:v>10192.39</c:v>
                </c:pt>
                <c:pt idx="254">
                  <c:v>10191.57</c:v>
                </c:pt>
                <c:pt idx="255">
                  <c:v>10190.379999999999</c:v>
                </c:pt>
                <c:pt idx="256">
                  <c:v>10188.36</c:v>
                </c:pt>
                <c:pt idx="257">
                  <c:v>10187.16</c:v>
                </c:pt>
                <c:pt idx="258">
                  <c:v>10186.06</c:v>
                </c:pt>
                <c:pt idx="259">
                  <c:v>10184.09</c:v>
                </c:pt>
                <c:pt idx="260">
                  <c:v>10181.9</c:v>
                </c:pt>
                <c:pt idx="261">
                  <c:v>10180.799999999999</c:v>
                </c:pt>
                <c:pt idx="262">
                  <c:v>10179.01</c:v>
                </c:pt>
                <c:pt idx="263">
                  <c:v>10176.16</c:v>
                </c:pt>
                <c:pt idx="264">
                  <c:v>10173.040000000001</c:v>
                </c:pt>
                <c:pt idx="265">
                  <c:v>10170.629999999999</c:v>
                </c:pt>
                <c:pt idx="266">
                  <c:v>10169.34</c:v>
                </c:pt>
                <c:pt idx="267">
                  <c:v>10168.26</c:v>
                </c:pt>
                <c:pt idx="268">
                  <c:v>10165.34</c:v>
                </c:pt>
                <c:pt idx="269">
                  <c:v>10162.129999999999</c:v>
                </c:pt>
                <c:pt idx="270">
                  <c:v>10160.030000000001</c:v>
                </c:pt>
                <c:pt idx="271">
                  <c:v>10158.84</c:v>
                </c:pt>
                <c:pt idx="272">
                  <c:v>10158.67</c:v>
                </c:pt>
                <c:pt idx="273">
                  <c:v>10158.91</c:v>
                </c:pt>
                <c:pt idx="274">
                  <c:v>10160.57</c:v>
                </c:pt>
                <c:pt idx="275">
                  <c:v>10163.44</c:v>
                </c:pt>
                <c:pt idx="276">
                  <c:v>10167.459999999999</c:v>
                </c:pt>
                <c:pt idx="277">
                  <c:v>10169.69</c:v>
                </c:pt>
                <c:pt idx="278">
                  <c:v>10171.15</c:v>
                </c:pt>
                <c:pt idx="279">
                  <c:v>10172.59</c:v>
                </c:pt>
                <c:pt idx="280">
                  <c:v>10175.450000000001</c:v>
                </c:pt>
                <c:pt idx="281">
                  <c:v>10179.200000000001</c:v>
                </c:pt>
                <c:pt idx="282">
                  <c:v>10181.94</c:v>
                </c:pt>
                <c:pt idx="283">
                  <c:v>10184.950000000001</c:v>
                </c:pt>
                <c:pt idx="284">
                  <c:v>10188.89</c:v>
                </c:pt>
                <c:pt idx="285">
                  <c:v>10193.030000000001</c:v>
                </c:pt>
                <c:pt idx="286">
                  <c:v>10196.969999999999</c:v>
                </c:pt>
                <c:pt idx="287">
                  <c:v>10199.14</c:v>
                </c:pt>
                <c:pt idx="288">
                  <c:v>10200.58</c:v>
                </c:pt>
                <c:pt idx="289">
                  <c:v>10204.94</c:v>
                </c:pt>
                <c:pt idx="290">
                  <c:v>10209.280000000001</c:v>
                </c:pt>
                <c:pt idx="291">
                  <c:v>10213.19</c:v>
                </c:pt>
                <c:pt idx="292">
                  <c:v>10216.27</c:v>
                </c:pt>
                <c:pt idx="293">
                  <c:v>10221.18</c:v>
                </c:pt>
                <c:pt idx="294">
                  <c:v>10224.85</c:v>
                </c:pt>
                <c:pt idx="295">
                  <c:v>10228.629999999999</c:v>
                </c:pt>
                <c:pt idx="296">
                  <c:v>10237.620000000001</c:v>
                </c:pt>
                <c:pt idx="297">
                  <c:v>10250.19</c:v>
                </c:pt>
                <c:pt idx="298">
                  <c:v>10204.959999999999</c:v>
                </c:pt>
                <c:pt idx="299">
                  <c:v>10205.459999999999</c:v>
                </c:pt>
                <c:pt idx="300">
                  <c:v>10203.09</c:v>
                </c:pt>
                <c:pt idx="301">
                  <c:v>10199.67</c:v>
                </c:pt>
                <c:pt idx="302">
                  <c:v>10196.66</c:v>
                </c:pt>
                <c:pt idx="303">
                  <c:v>10194.700000000001</c:v>
                </c:pt>
                <c:pt idx="304">
                  <c:v>10193.24</c:v>
                </c:pt>
                <c:pt idx="305">
                  <c:v>10192.74</c:v>
                </c:pt>
                <c:pt idx="306">
                  <c:v>10191.049999999999</c:v>
                </c:pt>
                <c:pt idx="307">
                  <c:v>10190.9</c:v>
                </c:pt>
                <c:pt idx="308">
                  <c:v>10191.42</c:v>
                </c:pt>
                <c:pt idx="309">
                  <c:v>10191.9</c:v>
                </c:pt>
                <c:pt idx="310">
                  <c:v>10193.34</c:v>
                </c:pt>
                <c:pt idx="311">
                  <c:v>10193.040000000001</c:v>
                </c:pt>
                <c:pt idx="312">
                  <c:v>10192.959999999999</c:v>
                </c:pt>
                <c:pt idx="313">
                  <c:v>10193.48</c:v>
                </c:pt>
                <c:pt idx="314">
                  <c:v>10195.25</c:v>
                </c:pt>
                <c:pt idx="315">
                  <c:v>10195.25</c:v>
                </c:pt>
                <c:pt idx="316">
                  <c:v>10196.39</c:v>
                </c:pt>
                <c:pt idx="317">
                  <c:v>10197.77</c:v>
                </c:pt>
                <c:pt idx="318">
                  <c:v>10199.1</c:v>
                </c:pt>
                <c:pt idx="319">
                  <c:v>10200.77</c:v>
                </c:pt>
                <c:pt idx="320">
                  <c:v>10203.98</c:v>
                </c:pt>
                <c:pt idx="321">
                  <c:v>10207.68</c:v>
                </c:pt>
                <c:pt idx="322">
                  <c:v>10209.86</c:v>
                </c:pt>
                <c:pt idx="323">
                  <c:v>10211.719999999999</c:v>
                </c:pt>
                <c:pt idx="324">
                  <c:v>10213.469999999999</c:v>
                </c:pt>
                <c:pt idx="325">
                  <c:v>10214.93</c:v>
                </c:pt>
                <c:pt idx="326">
                  <c:v>10216.16</c:v>
                </c:pt>
                <c:pt idx="327">
                  <c:v>10218.86</c:v>
                </c:pt>
                <c:pt idx="328">
                  <c:v>10219.040000000001</c:v>
                </c:pt>
                <c:pt idx="329">
                  <c:v>10220.92</c:v>
                </c:pt>
                <c:pt idx="330">
                  <c:v>10222.89</c:v>
                </c:pt>
                <c:pt idx="331">
                  <c:v>10223.11</c:v>
                </c:pt>
                <c:pt idx="332">
                  <c:v>10225.83</c:v>
                </c:pt>
                <c:pt idx="333">
                  <c:v>10227.19</c:v>
                </c:pt>
                <c:pt idx="334">
                  <c:v>10228.83</c:v>
                </c:pt>
                <c:pt idx="335">
                  <c:v>10230.959999999999</c:v>
                </c:pt>
                <c:pt idx="336">
                  <c:v>10235.469999999999</c:v>
                </c:pt>
                <c:pt idx="337">
                  <c:v>10240.92</c:v>
                </c:pt>
                <c:pt idx="338">
                  <c:v>10240.040000000001</c:v>
                </c:pt>
                <c:pt idx="339">
                  <c:v>10239.540000000001</c:v>
                </c:pt>
                <c:pt idx="340">
                  <c:v>10240.790000000001</c:v>
                </c:pt>
                <c:pt idx="341">
                  <c:v>10242.18</c:v>
                </c:pt>
                <c:pt idx="342">
                  <c:v>10241.959999999999</c:v>
                </c:pt>
                <c:pt idx="343">
                  <c:v>10243.219999999999</c:v>
                </c:pt>
                <c:pt idx="344">
                  <c:v>10245.549999999999</c:v>
                </c:pt>
                <c:pt idx="345">
                  <c:v>10247.379999999999</c:v>
                </c:pt>
                <c:pt idx="346">
                  <c:v>10248.219999999999</c:v>
                </c:pt>
                <c:pt idx="347">
                  <c:v>10249.5</c:v>
                </c:pt>
                <c:pt idx="348">
                  <c:v>10248.82</c:v>
                </c:pt>
                <c:pt idx="349">
                  <c:v>10247.719999999999</c:v>
                </c:pt>
                <c:pt idx="350">
                  <c:v>10248.040000000001</c:v>
                </c:pt>
                <c:pt idx="351">
                  <c:v>10249.629999999999</c:v>
                </c:pt>
                <c:pt idx="352">
                  <c:v>10254.57</c:v>
                </c:pt>
                <c:pt idx="353">
                  <c:v>10257.86</c:v>
                </c:pt>
                <c:pt idx="354">
                  <c:v>10262.810000000001</c:v>
                </c:pt>
                <c:pt idx="355">
                  <c:v>10237.01</c:v>
                </c:pt>
                <c:pt idx="356">
                  <c:v>10239.73</c:v>
                </c:pt>
                <c:pt idx="357">
                  <c:v>10239.91</c:v>
                </c:pt>
                <c:pt idx="358">
                  <c:v>10241.129999999999</c:v>
                </c:pt>
                <c:pt idx="359">
                  <c:v>10243.620000000001</c:v>
                </c:pt>
                <c:pt idx="360">
                  <c:v>10245.82</c:v>
                </c:pt>
                <c:pt idx="361">
                  <c:v>10247.19</c:v>
                </c:pt>
                <c:pt idx="362">
                  <c:v>10248.61</c:v>
                </c:pt>
                <c:pt idx="363">
                  <c:v>10251.040000000001</c:v>
                </c:pt>
                <c:pt idx="364">
                  <c:v>10256.35</c:v>
                </c:pt>
                <c:pt idx="365">
                  <c:v>10260.58</c:v>
                </c:pt>
                <c:pt idx="366">
                  <c:v>10260.530000000001</c:v>
                </c:pt>
                <c:pt idx="367">
                  <c:v>10262.19</c:v>
                </c:pt>
                <c:pt idx="368">
                  <c:v>10262.36</c:v>
                </c:pt>
                <c:pt idx="369">
                  <c:v>10261.86</c:v>
                </c:pt>
                <c:pt idx="370">
                  <c:v>10261.52</c:v>
                </c:pt>
                <c:pt idx="371">
                  <c:v>10261</c:v>
                </c:pt>
                <c:pt idx="372">
                  <c:v>10258.31</c:v>
                </c:pt>
                <c:pt idx="373">
                  <c:v>10254.1</c:v>
                </c:pt>
                <c:pt idx="374">
                  <c:v>10248.790000000001</c:v>
                </c:pt>
                <c:pt idx="375">
                  <c:v>10245.08</c:v>
                </c:pt>
                <c:pt idx="376">
                  <c:v>10244.26</c:v>
                </c:pt>
                <c:pt idx="377">
                  <c:v>10241.709999999999</c:v>
                </c:pt>
                <c:pt idx="378">
                  <c:v>10240.370000000001</c:v>
                </c:pt>
                <c:pt idx="379">
                  <c:v>10240.280000000001</c:v>
                </c:pt>
                <c:pt idx="380">
                  <c:v>10240.01</c:v>
                </c:pt>
                <c:pt idx="381">
                  <c:v>10238.16</c:v>
                </c:pt>
                <c:pt idx="382">
                  <c:v>10237.11</c:v>
                </c:pt>
                <c:pt idx="383">
                  <c:v>10238.92</c:v>
                </c:pt>
                <c:pt idx="384">
                  <c:v>10241.32</c:v>
                </c:pt>
                <c:pt idx="385">
                  <c:v>10244.629999999999</c:v>
                </c:pt>
                <c:pt idx="386">
                  <c:v>10249.299999999999</c:v>
                </c:pt>
                <c:pt idx="387">
                  <c:v>10254.76</c:v>
                </c:pt>
                <c:pt idx="388">
                  <c:v>10258.879999999999</c:v>
                </c:pt>
                <c:pt idx="389">
                  <c:v>10262.61</c:v>
                </c:pt>
                <c:pt idx="390">
                  <c:v>10268.11</c:v>
                </c:pt>
                <c:pt idx="391">
                  <c:v>10272.48</c:v>
                </c:pt>
                <c:pt idx="392">
                  <c:v>10277.209999999999</c:v>
                </c:pt>
                <c:pt idx="393">
                  <c:v>10281.799999999999</c:v>
                </c:pt>
                <c:pt idx="394">
                  <c:v>10285.42</c:v>
                </c:pt>
                <c:pt idx="395">
                  <c:v>10286.709999999999</c:v>
                </c:pt>
                <c:pt idx="396">
                  <c:v>10288.1</c:v>
                </c:pt>
                <c:pt idx="397">
                  <c:v>10288.77</c:v>
                </c:pt>
                <c:pt idx="398">
                  <c:v>10288.94</c:v>
                </c:pt>
                <c:pt idx="399">
                  <c:v>10288.91</c:v>
                </c:pt>
                <c:pt idx="400">
                  <c:v>10289.290000000001</c:v>
                </c:pt>
                <c:pt idx="401">
                  <c:v>10289.200000000001</c:v>
                </c:pt>
                <c:pt idx="402">
                  <c:v>10289.14</c:v>
                </c:pt>
                <c:pt idx="403">
                  <c:v>10288.77</c:v>
                </c:pt>
                <c:pt idx="404">
                  <c:v>10288.530000000001</c:v>
                </c:pt>
                <c:pt idx="405">
                  <c:v>10288.61</c:v>
                </c:pt>
                <c:pt idx="406">
                  <c:v>10288.51</c:v>
                </c:pt>
                <c:pt idx="407">
                  <c:v>10288.4</c:v>
                </c:pt>
                <c:pt idx="408">
                  <c:v>10289.43</c:v>
                </c:pt>
                <c:pt idx="409">
                  <c:v>10290.129999999999</c:v>
                </c:pt>
                <c:pt idx="410">
                  <c:v>10291.290000000001</c:v>
                </c:pt>
                <c:pt idx="411">
                  <c:v>10292.799999999999</c:v>
                </c:pt>
                <c:pt idx="412">
                  <c:v>10297.51</c:v>
                </c:pt>
                <c:pt idx="413">
                  <c:v>10300.93</c:v>
                </c:pt>
                <c:pt idx="414">
                  <c:v>10304.030000000001</c:v>
                </c:pt>
                <c:pt idx="415">
                  <c:v>10304.23</c:v>
                </c:pt>
                <c:pt idx="416">
                  <c:v>10304</c:v>
                </c:pt>
                <c:pt idx="417">
                  <c:v>10303.459999999999</c:v>
                </c:pt>
                <c:pt idx="418">
                  <c:v>10302.84</c:v>
                </c:pt>
                <c:pt idx="419">
                  <c:v>10302.58</c:v>
                </c:pt>
                <c:pt idx="420">
                  <c:v>10301.469999999999</c:v>
                </c:pt>
                <c:pt idx="421">
                  <c:v>10301.24</c:v>
                </c:pt>
                <c:pt idx="422">
                  <c:v>10300.5</c:v>
                </c:pt>
                <c:pt idx="423">
                  <c:v>10299.15</c:v>
                </c:pt>
                <c:pt idx="424">
                  <c:v>10298.24</c:v>
                </c:pt>
                <c:pt idx="425">
                  <c:v>10297.99</c:v>
                </c:pt>
                <c:pt idx="426">
                  <c:v>10297.36</c:v>
                </c:pt>
                <c:pt idx="427">
                  <c:v>10296.969999999999</c:v>
                </c:pt>
                <c:pt idx="428">
                  <c:v>10296.549999999999</c:v>
                </c:pt>
                <c:pt idx="429">
                  <c:v>10296.07</c:v>
                </c:pt>
                <c:pt idx="430">
                  <c:v>10295.709999999999</c:v>
                </c:pt>
                <c:pt idx="431">
                  <c:v>10295</c:v>
                </c:pt>
                <c:pt idx="432">
                  <c:v>10294.58</c:v>
                </c:pt>
                <c:pt idx="433">
                  <c:v>10294.24</c:v>
                </c:pt>
                <c:pt idx="434">
                  <c:v>10293.58</c:v>
                </c:pt>
                <c:pt idx="435">
                  <c:v>10293.51</c:v>
                </c:pt>
                <c:pt idx="436">
                  <c:v>10293.049999999999</c:v>
                </c:pt>
                <c:pt idx="437">
                  <c:v>10292.98</c:v>
                </c:pt>
                <c:pt idx="438">
                  <c:v>10293.06</c:v>
                </c:pt>
                <c:pt idx="439">
                  <c:v>10293.11</c:v>
                </c:pt>
                <c:pt idx="440">
                  <c:v>10292.6</c:v>
                </c:pt>
                <c:pt idx="441">
                  <c:v>10292.69</c:v>
                </c:pt>
                <c:pt idx="442">
                  <c:v>10292.709999999999</c:v>
                </c:pt>
                <c:pt idx="443">
                  <c:v>10292.1</c:v>
                </c:pt>
                <c:pt idx="444">
                  <c:v>10291.879999999999</c:v>
                </c:pt>
                <c:pt idx="445">
                  <c:v>10291.32</c:v>
                </c:pt>
                <c:pt idx="446">
                  <c:v>10291.44</c:v>
                </c:pt>
                <c:pt idx="447">
                  <c:v>10291.61</c:v>
                </c:pt>
                <c:pt idx="448">
                  <c:v>10291.36</c:v>
                </c:pt>
                <c:pt idx="449">
                  <c:v>10291.18</c:v>
                </c:pt>
                <c:pt idx="450">
                  <c:v>10291.24</c:v>
                </c:pt>
                <c:pt idx="451">
                  <c:v>10291.31</c:v>
                </c:pt>
                <c:pt idx="452">
                  <c:v>10291.469999999999</c:v>
                </c:pt>
                <c:pt idx="453">
                  <c:v>10291.4</c:v>
                </c:pt>
                <c:pt idx="454">
                  <c:v>10291.33</c:v>
                </c:pt>
                <c:pt idx="455">
                  <c:v>10291.91</c:v>
                </c:pt>
                <c:pt idx="456">
                  <c:v>10292.219999999999</c:v>
                </c:pt>
                <c:pt idx="457">
                  <c:v>10292.719999999999</c:v>
                </c:pt>
                <c:pt idx="458">
                  <c:v>10293.34</c:v>
                </c:pt>
                <c:pt idx="459">
                  <c:v>10294.790000000001</c:v>
                </c:pt>
                <c:pt idx="460">
                  <c:v>10296.94</c:v>
                </c:pt>
                <c:pt idx="461">
                  <c:v>10299.34</c:v>
                </c:pt>
                <c:pt idx="462">
                  <c:v>10299.049999999999</c:v>
                </c:pt>
                <c:pt idx="463">
                  <c:v>10299.459999999999</c:v>
                </c:pt>
                <c:pt idx="464">
                  <c:v>10301.09</c:v>
                </c:pt>
                <c:pt idx="465">
                  <c:v>10299.540000000001</c:v>
                </c:pt>
                <c:pt idx="466">
                  <c:v>10299.629999999999</c:v>
                </c:pt>
                <c:pt idx="467">
                  <c:v>10302.76</c:v>
                </c:pt>
                <c:pt idx="468">
                  <c:v>10305.59</c:v>
                </c:pt>
                <c:pt idx="469">
                  <c:v>10305.98</c:v>
                </c:pt>
                <c:pt idx="470">
                  <c:v>10309.450000000001</c:v>
                </c:pt>
                <c:pt idx="471">
                  <c:v>10309.93</c:v>
                </c:pt>
                <c:pt idx="472">
                  <c:v>10311.18</c:v>
                </c:pt>
                <c:pt idx="473">
                  <c:v>10311.69</c:v>
                </c:pt>
                <c:pt idx="474">
                  <c:v>10313.530000000001</c:v>
                </c:pt>
                <c:pt idx="475">
                  <c:v>10313.27</c:v>
                </c:pt>
                <c:pt idx="476">
                  <c:v>10312.719999999999</c:v>
                </c:pt>
                <c:pt idx="477">
                  <c:v>10312.41</c:v>
                </c:pt>
                <c:pt idx="478">
                  <c:v>10313.870000000001</c:v>
                </c:pt>
                <c:pt idx="479">
                  <c:v>10315.280000000001</c:v>
                </c:pt>
                <c:pt idx="480">
                  <c:v>10315.31</c:v>
                </c:pt>
                <c:pt idx="481">
                  <c:v>10316.26</c:v>
                </c:pt>
                <c:pt idx="482">
                  <c:v>10316.459999999999</c:v>
                </c:pt>
                <c:pt idx="483">
                  <c:v>10316.42</c:v>
                </c:pt>
                <c:pt idx="484">
                  <c:v>10316.48</c:v>
                </c:pt>
                <c:pt idx="485">
                  <c:v>10316.959999999999</c:v>
                </c:pt>
                <c:pt idx="486">
                  <c:v>10317.57</c:v>
                </c:pt>
                <c:pt idx="487">
                  <c:v>10318.84</c:v>
                </c:pt>
                <c:pt idx="488">
                  <c:v>10316.49</c:v>
                </c:pt>
                <c:pt idx="489">
                  <c:v>10316.34</c:v>
                </c:pt>
                <c:pt idx="490">
                  <c:v>10316.709999999999</c:v>
                </c:pt>
                <c:pt idx="491">
                  <c:v>10318.040000000001</c:v>
                </c:pt>
                <c:pt idx="492">
                  <c:v>10320.44</c:v>
                </c:pt>
                <c:pt idx="493">
                  <c:v>10322.040000000001</c:v>
                </c:pt>
                <c:pt idx="494">
                  <c:v>10323.32</c:v>
                </c:pt>
                <c:pt idx="495">
                  <c:v>10323.629999999999</c:v>
                </c:pt>
                <c:pt idx="496">
                  <c:v>10323.549999999999</c:v>
                </c:pt>
                <c:pt idx="497">
                  <c:v>10323.15</c:v>
                </c:pt>
                <c:pt idx="498">
                  <c:v>10322.58</c:v>
                </c:pt>
                <c:pt idx="499">
                  <c:v>10322</c:v>
                </c:pt>
                <c:pt idx="500">
                  <c:v>10320.52</c:v>
                </c:pt>
                <c:pt idx="501">
                  <c:v>10320.65</c:v>
                </c:pt>
                <c:pt idx="502">
                  <c:v>10320.19</c:v>
                </c:pt>
                <c:pt idx="503">
                  <c:v>10318.799999999999</c:v>
                </c:pt>
                <c:pt idx="504">
                  <c:v>10318.51</c:v>
                </c:pt>
                <c:pt idx="505">
                  <c:v>10318.24</c:v>
                </c:pt>
                <c:pt idx="506">
                  <c:v>10317.19</c:v>
                </c:pt>
                <c:pt idx="507">
                  <c:v>10315.57</c:v>
                </c:pt>
                <c:pt idx="508">
                  <c:v>10314.15</c:v>
                </c:pt>
                <c:pt idx="509">
                  <c:v>10311.75</c:v>
                </c:pt>
                <c:pt idx="510">
                  <c:v>10310.32</c:v>
                </c:pt>
                <c:pt idx="511">
                  <c:v>10309.75</c:v>
                </c:pt>
                <c:pt idx="512">
                  <c:v>10308.219999999999</c:v>
                </c:pt>
                <c:pt idx="513">
                  <c:v>10306.94</c:v>
                </c:pt>
                <c:pt idx="514">
                  <c:v>10304.36</c:v>
                </c:pt>
                <c:pt idx="515">
                  <c:v>10303.02</c:v>
                </c:pt>
                <c:pt idx="516">
                  <c:v>10300.719999999999</c:v>
                </c:pt>
                <c:pt idx="517">
                  <c:v>10298.84</c:v>
                </c:pt>
                <c:pt idx="518">
                  <c:v>10297.18</c:v>
                </c:pt>
                <c:pt idx="519">
                  <c:v>10295.209999999999</c:v>
                </c:pt>
                <c:pt idx="520">
                  <c:v>10293.18</c:v>
                </c:pt>
                <c:pt idx="521">
                  <c:v>10290.33</c:v>
                </c:pt>
                <c:pt idx="522">
                  <c:v>10288.91</c:v>
                </c:pt>
                <c:pt idx="523">
                  <c:v>10287.43</c:v>
                </c:pt>
                <c:pt idx="524">
                  <c:v>10284.870000000001</c:v>
                </c:pt>
                <c:pt idx="525">
                  <c:v>10283.14</c:v>
                </c:pt>
                <c:pt idx="526">
                  <c:v>10281.75</c:v>
                </c:pt>
                <c:pt idx="527">
                  <c:v>10279.34</c:v>
                </c:pt>
                <c:pt idx="528">
                  <c:v>10277.31</c:v>
                </c:pt>
                <c:pt idx="529">
                  <c:v>10276.030000000001</c:v>
                </c:pt>
                <c:pt idx="530">
                  <c:v>10273.69</c:v>
                </c:pt>
                <c:pt idx="531">
                  <c:v>10271.67</c:v>
                </c:pt>
                <c:pt idx="532">
                  <c:v>10269.36</c:v>
                </c:pt>
                <c:pt idx="533">
                  <c:v>10267.39</c:v>
                </c:pt>
                <c:pt idx="534">
                  <c:v>10265.799999999999</c:v>
                </c:pt>
                <c:pt idx="535">
                  <c:v>10263.61</c:v>
                </c:pt>
                <c:pt idx="536">
                  <c:v>10261.18</c:v>
                </c:pt>
                <c:pt idx="537">
                  <c:v>10259.43</c:v>
                </c:pt>
                <c:pt idx="538">
                  <c:v>10257.030000000001</c:v>
                </c:pt>
                <c:pt idx="539">
                  <c:v>10254.49</c:v>
                </c:pt>
                <c:pt idx="540">
                  <c:v>10252.89</c:v>
                </c:pt>
                <c:pt idx="541">
                  <c:v>10250.629999999999</c:v>
                </c:pt>
                <c:pt idx="542">
                  <c:v>10248.620000000001</c:v>
                </c:pt>
                <c:pt idx="543">
                  <c:v>10246.379999999999</c:v>
                </c:pt>
                <c:pt idx="544">
                  <c:v>10244.34</c:v>
                </c:pt>
                <c:pt idx="545">
                  <c:v>10242.39</c:v>
                </c:pt>
                <c:pt idx="546">
                  <c:v>10239.9</c:v>
                </c:pt>
                <c:pt idx="547">
                  <c:v>10237.44</c:v>
                </c:pt>
                <c:pt idx="548">
                  <c:v>10235.39</c:v>
                </c:pt>
                <c:pt idx="549">
                  <c:v>10233.120000000001</c:v>
                </c:pt>
                <c:pt idx="550">
                  <c:v>10231.030000000001</c:v>
                </c:pt>
                <c:pt idx="551">
                  <c:v>10228.459999999999</c:v>
                </c:pt>
                <c:pt idx="552">
                  <c:v>10226.41</c:v>
                </c:pt>
                <c:pt idx="553">
                  <c:v>10224.18</c:v>
                </c:pt>
                <c:pt idx="554">
                  <c:v>10221.709999999999</c:v>
                </c:pt>
                <c:pt idx="555">
                  <c:v>10220.11</c:v>
                </c:pt>
                <c:pt idx="556">
                  <c:v>10218.18</c:v>
                </c:pt>
                <c:pt idx="557">
                  <c:v>10215.81</c:v>
                </c:pt>
                <c:pt idx="558">
                  <c:v>10214.290000000001</c:v>
                </c:pt>
                <c:pt idx="559">
                  <c:v>10212.4</c:v>
                </c:pt>
                <c:pt idx="560">
                  <c:v>10209.92</c:v>
                </c:pt>
                <c:pt idx="561">
                  <c:v>10208.36</c:v>
                </c:pt>
                <c:pt idx="562">
                  <c:v>10206.41</c:v>
                </c:pt>
                <c:pt idx="563">
                  <c:v>10204.65</c:v>
                </c:pt>
                <c:pt idx="564">
                  <c:v>10203.33</c:v>
                </c:pt>
                <c:pt idx="565">
                  <c:v>10201.280000000001</c:v>
                </c:pt>
                <c:pt idx="566">
                  <c:v>10199.709999999999</c:v>
                </c:pt>
                <c:pt idx="567">
                  <c:v>10197.75</c:v>
                </c:pt>
                <c:pt idx="568">
                  <c:v>10196.290000000001</c:v>
                </c:pt>
                <c:pt idx="569">
                  <c:v>10194.790000000001</c:v>
                </c:pt>
                <c:pt idx="570">
                  <c:v>10192.969999999999</c:v>
                </c:pt>
                <c:pt idx="571">
                  <c:v>10191.81</c:v>
                </c:pt>
                <c:pt idx="572">
                  <c:v>10190.780000000001</c:v>
                </c:pt>
                <c:pt idx="573">
                  <c:v>10188.73</c:v>
                </c:pt>
                <c:pt idx="574">
                  <c:v>10187.16</c:v>
                </c:pt>
                <c:pt idx="575">
                  <c:v>10184.73</c:v>
                </c:pt>
                <c:pt idx="576">
                  <c:v>10181.200000000001</c:v>
                </c:pt>
                <c:pt idx="577">
                  <c:v>10171.299999999999</c:v>
                </c:pt>
                <c:pt idx="578">
                  <c:v>10145.959999999999</c:v>
                </c:pt>
                <c:pt idx="579">
                  <c:v>10076.84</c:v>
                </c:pt>
                <c:pt idx="580">
                  <c:v>9902.4699999999993</c:v>
                </c:pt>
                <c:pt idx="581">
                  <c:v>9554.07</c:v>
                </c:pt>
                <c:pt idx="582">
                  <c:v>9070.59</c:v>
                </c:pt>
                <c:pt idx="583">
                  <c:v>7718.085</c:v>
                </c:pt>
                <c:pt idx="584">
                  <c:v>4338.03</c:v>
                </c:pt>
                <c:pt idx="585">
                  <c:v>2890.71</c:v>
                </c:pt>
                <c:pt idx="586">
                  <c:v>2090.7199999999998</c:v>
                </c:pt>
                <c:pt idx="587">
                  <c:v>1576.46</c:v>
                </c:pt>
                <c:pt idx="588">
                  <c:v>1219.6400000000001</c:v>
                </c:pt>
                <c:pt idx="589">
                  <c:v>958.12</c:v>
                </c:pt>
                <c:pt idx="590">
                  <c:v>757.56</c:v>
                </c:pt>
                <c:pt idx="591">
                  <c:v>599.45000000000005</c:v>
                </c:pt>
                <c:pt idx="592">
                  <c:v>471.24</c:v>
                </c:pt>
                <c:pt idx="593">
                  <c:v>364.79</c:v>
                </c:pt>
                <c:pt idx="594">
                  <c:v>275.83</c:v>
                </c:pt>
                <c:pt idx="595">
                  <c:v>201.24</c:v>
                </c:pt>
                <c:pt idx="596">
                  <c:v>138.82</c:v>
                </c:pt>
                <c:pt idx="597">
                  <c:v>88.06</c:v>
                </c:pt>
                <c:pt idx="598">
                  <c:v>46.18</c:v>
                </c:pt>
                <c:pt idx="599">
                  <c:v>13.28</c:v>
                </c:pt>
                <c:pt idx="600">
                  <c:v>-12.09</c:v>
                </c:pt>
                <c:pt idx="601">
                  <c:v>-30.21</c:v>
                </c:pt>
                <c:pt idx="602">
                  <c:v>-42.96</c:v>
                </c:pt>
                <c:pt idx="603">
                  <c:v>-51.69</c:v>
                </c:pt>
                <c:pt idx="604">
                  <c:v>-56.79</c:v>
                </c:pt>
                <c:pt idx="605">
                  <c:v>-59.16</c:v>
                </c:pt>
                <c:pt idx="606">
                  <c:v>-59.41</c:v>
                </c:pt>
                <c:pt idx="607">
                  <c:v>-57.76</c:v>
                </c:pt>
                <c:pt idx="608">
                  <c:v>-55.35</c:v>
                </c:pt>
                <c:pt idx="609">
                  <c:v>-53.43</c:v>
                </c:pt>
                <c:pt idx="610">
                  <c:v>-50.61</c:v>
                </c:pt>
                <c:pt idx="611">
                  <c:v>-47.34</c:v>
                </c:pt>
                <c:pt idx="612">
                  <c:v>-44.69</c:v>
                </c:pt>
                <c:pt idx="613">
                  <c:v>-41.11</c:v>
                </c:pt>
                <c:pt idx="614">
                  <c:v>-38.520000000000003</c:v>
                </c:pt>
                <c:pt idx="615">
                  <c:v>-36.229999999999997</c:v>
                </c:pt>
                <c:pt idx="616">
                  <c:v>-33.46</c:v>
                </c:pt>
                <c:pt idx="617">
                  <c:v>-31.48</c:v>
                </c:pt>
                <c:pt idx="618">
                  <c:v>-29.28</c:v>
                </c:pt>
                <c:pt idx="619">
                  <c:v>-27.53</c:v>
                </c:pt>
                <c:pt idx="620">
                  <c:v>-25.83</c:v>
                </c:pt>
                <c:pt idx="621">
                  <c:v>-24.37</c:v>
                </c:pt>
                <c:pt idx="622">
                  <c:v>-22.82</c:v>
                </c:pt>
                <c:pt idx="623">
                  <c:v>-21.54</c:v>
                </c:pt>
                <c:pt idx="624">
                  <c:v>-19.829999999999998</c:v>
                </c:pt>
                <c:pt idx="625">
                  <c:v>-19.12</c:v>
                </c:pt>
                <c:pt idx="626">
                  <c:v>-18.190000000000001</c:v>
                </c:pt>
                <c:pt idx="627">
                  <c:v>-16.45</c:v>
                </c:pt>
                <c:pt idx="628">
                  <c:v>-15.8</c:v>
                </c:pt>
                <c:pt idx="629">
                  <c:v>-14.87</c:v>
                </c:pt>
                <c:pt idx="630">
                  <c:v>-14.43</c:v>
                </c:pt>
                <c:pt idx="631">
                  <c:v>-13.95</c:v>
                </c:pt>
                <c:pt idx="632">
                  <c:v>-13.02</c:v>
                </c:pt>
                <c:pt idx="633">
                  <c:v>-12.08</c:v>
                </c:pt>
                <c:pt idx="634">
                  <c:v>-11.67</c:v>
                </c:pt>
                <c:pt idx="635">
                  <c:v>-11.32</c:v>
                </c:pt>
                <c:pt idx="636">
                  <c:v>-10.93</c:v>
                </c:pt>
                <c:pt idx="637">
                  <c:v>-10.26</c:v>
                </c:pt>
                <c:pt idx="638">
                  <c:v>-9.93</c:v>
                </c:pt>
                <c:pt idx="639">
                  <c:v>-9.59</c:v>
                </c:pt>
                <c:pt idx="640">
                  <c:v>-9.1</c:v>
                </c:pt>
                <c:pt idx="641">
                  <c:v>-8.85</c:v>
                </c:pt>
                <c:pt idx="642">
                  <c:v>-8.2899999999999991</c:v>
                </c:pt>
                <c:pt idx="643">
                  <c:v>-8.0299999999999994</c:v>
                </c:pt>
                <c:pt idx="644">
                  <c:v>-7.57</c:v>
                </c:pt>
                <c:pt idx="645">
                  <c:v>-7.35</c:v>
                </c:pt>
                <c:pt idx="646">
                  <c:v>-7.18</c:v>
                </c:pt>
                <c:pt idx="647">
                  <c:v>-6.76</c:v>
                </c:pt>
                <c:pt idx="648">
                  <c:v>-6.54</c:v>
                </c:pt>
                <c:pt idx="649">
                  <c:v>-6.27</c:v>
                </c:pt>
                <c:pt idx="650">
                  <c:v>-6.02</c:v>
                </c:pt>
                <c:pt idx="651">
                  <c:v>-5.82</c:v>
                </c:pt>
                <c:pt idx="652">
                  <c:v>-5.67</c:v>
                </c:pt>
                <c:pt idx="653">
                  <c:v>-5.46</c:v>
                </c:pt>
                <c:pt idx="654">
                  <c:v>-5.34</c:v>
                </c:pt>
                <c:pt idx="655">
                  <c:v>-5.21</c:v>
                </c:pt>
                <c:pt idx="656">
                  <c:v>-4.9800000000000004</c:v>
                </c:pt>
                <c:pt idx="657">
                  <c:v>-4.8600000000000003</c:v>
                </c:pt>
                <c:pt idx="658">
                  <c:v>-4.6399999999999997</c:v>
                </c:pt>
                <c:pt idx="659">
                  <c:v>-4.5199999999999996</c:v>
                </c:pt>
                <c:pt idx="660">
                  <c:v>-4.3099999999999996</c:v>
                </c:pt>
                <c:pt idx="661">
                  <c:v>-4.2</c:v>
                </c:pt>
                <c:pt idx="662">
                  <c:v>-4.1100000000000003</c:v>
                </c:pt>
                <c:pt idx="663">
                  <c:v>-4.01</c:v>
                </c:pt>
                <c:pt idx="664">
                  <c:v>-3.88</c:v>
                </c:pt>
                <c:pt idx="665">
                  <c:v>-3.76</c:v>
                </c:pt>
                <c:pt idx="666">
                  <c:v>-3.59</c:v>
                </c:pt>
                <c:pt idx="667">
                  <c:v>-3.46</c:v>
                </c:pt>
                <c:pt idx="668">
                  <c:v>-3.37</c:v>
                </c:pt>
                <c:pt idx="669">
                  <c:v>-3.31</c:v>
                </c:pt>
                <c:pt idx="670">
                  <c:v>-3.16</c:v>
                </c:pt>
                <c:pt idx="671">
                  <c:v>-3</c:v>
                </c:pt>
                <c:pt idx="672">
                  <c:v>-2.94</c:v>
                </c:pt>
                <c:pt idx="673">
                  <c:v>-2.9</c:v>
                </c:pt>
                <c:pt idx="674">
                  <c:v>-2.78</c:v>
                </c:pt>
                <c:pt idx="675">
                  <c:v>-2.75</c:v>
                </c:pt>
                <c:pt idx="676">
                  <c:v>-2.65</c:v>
                </c:pt>
                <c:pt idx="677">
                  <c:v>-2.5499999999999998</c:v>
                </c:pt>
                <c:pt idx="678">
                  <c:v>-2.5</c:v>
                </c:pt>
                <c:pt idx="679">
                  <c:v>-2.39</c:v>
                </c:pt>
                <c:pt idx="680">
                  <c:v>-2.38</c:v>
                </c:pt>
                <c:pt idx="681">
                  <c:v>-2.27</c:v>
                </c:pt>
                <c:pt idx="682">
                  <c:v>-2.2000000000000002</c:v>
                </c:pt>
                <c:pt idx="683">
                  <c:v>-2.16</c:v>
                </c:pt>
                <c:pt idx="684">
                  <c:v>-2.14</c:v>
                </c:pt>
                <c:pt idx="685">
                  <c:v>-2.0299999999999998</c:v>
                </c:pt>
                <c:pt idx="686">
                  <c:v>-1.96</c:v>
                </c:pt>
                <c:pt idx="687">
                  <c:v>-1.91</c:v>
                </c:pt>
                <c:pt idx="688">
                  <c:v>-1.84</c:v>
                </c:pt>
                <c:pt idx="689">
                  <c:v>-1.77</c:v>
                </c:pt>
                <c:pt idx="690">
                  <c:v>-1.68</c:v>
                </c:pt>
                <c:pt idx="691">
                  <c:v>-1.66</c:v>
                </c:pt>
                <c:pt idx="692">
                  <c:v>-1.58</c:v>
                </c:pt>
                <c:pt idx="693">
                  <c:v>-1.54</c:v>
                </c:pt>
                <c:pt idx="694">
                  <c:v>-1.49</c:v>
                </c:pt>
                <c:pt idx="695">
                  <c:v>-1.44</c:v>
                </c:pt>
                <c:pt idx="696">
                  <c:v>-1.37</c:v>
                </c:pt>
                <c:pt idx="697">
                  <c:v>-1.34</c:v>
                </c:pt>
                <c:pt idx="698">
                  <c:v>-1.31</c:v>
                </c:pt>
                <c:pt idx="699">
                  <c:v>-1.28</c:v>
                </c:pt>
                <c:pt idx="700">
                  <c:v>-1.26</c:v>
                </c:pt>
                <c:pt idx="701">
                  <c:v>-1.23</c:v>
                </c:pt>
                <c:pt idx="702">
                  <c:v>-1.22</c:v>
                </c:pt>
                <c:pt idx="703">
                  <c:v>-1.1100000000000001</c:v>
                </c:pt>
                <c:pt idx="704">
                  <c:v>-1.1299999999999999</c:v>
                </c:pt>
                <c:pt idx="705">
                  <c:v>-1.1200000000000001</c:v>
                </c:pt>
                <c:pt idx="706">
                  <c:v>-1.06</c:v>
                </c:pt>
                <c:pt idx="707">
                  <c:v>-0.98</c:v>
                </c:pt>
                <c:pt idx="708">
                  <c:v>-0.93</c:v>
                </c:pt>
              </c:numCache>
            </c:numRef>
          </c:yVal>
          <c:smooth val="1"/>
          <c:extLst xmlns:c16r2="http://schemas.microsoft.com/office/drawing/2015/06/chart">
            <c:ext xmlns:c16="http://schemas.microsoft.com/office/drawing/2014/chart" uri="{C3380CC4-5D6E-409C-BE32-E72D297353CC}">
              <c16:uniqueId val="{00000005-A470-43FB-A7BD-7C76D8CF429F}"/>
            </c:ext>
          </c:extLst>
        </c:ser>
        <c:ser>
          <c:idx val="6"/>
          <c:order val="6"/>
          <c:tx>
            <c:strRef>
              <c:f>垂直场均匀性!$K$28</c:f>
              <c:strCache>
                <c:ptCount val="1"/>
                <c:pt idx="0">
                  <c:v>Y=1.8</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垂直场均匀性!$K$29:$K$737</c:f>
              <c:numCache>
                <c:formatCode>General</c:formatCode>
                <c:ptCount val="709"/>
                <c:pt idx="0">
                  <c:v>-0.88</c:v>
                </c:pt>
                <c:pt idx="1">
                  <c:v>-0.97</c:v>
                </c:pt>
                <c:pt idx="2">
                  <c:v>-1.02</c:v>
                </c:pt>
                <c:pt idx="3">
                  <c:v>-1.07</c:v>
                </c:pt>
                <c:pt idx="4">
                  <c:v>-1.1399999999999999</c:v>
                </c:pt>
                <c:pt idx="5">
                  <c:v>-1.08</c:v>
                </c:pt>
                <c:pt idx="6">
                  <c:v>-1.01</c:v>
                </c:pt>
                <c:pt idx="7">
                  <c:v>-1.04</c:v>
                </c:pt>
                <c:pt idx="8">
                  <c:v>-1.1000000000000001</c:v>
                </c:pt>
                <c:pt idx="9">
                  <c:v>-1.1200000000000001</c:v>
                </c:pt>
                <c:pt idx="10">
                  <c:v>-1.1100000000000001</c:v>
                </c:pt>
                <c:pt idx="11">
                  <c:v>-1.2</c:v>
                </c:pt>
                <c:pt idx="12">
                  <c:v>-1.31</c:v>
                </c:pt>
                <c:pt idx="13">
                  <c:v>-1.26</c:v>
                </c:pt>
                <c:pt idx="14">
                  <c:v>-1.38</c:v>
                </c:pt>
                <c:pt idx="15">
                  <c:v>-1.41</c:v>
                </c:pt>
                <c:pt idx="16">
                  <c:v>-1.42</c:v>
                </c:pt>
                <c:pt idx="17">
                  <c:v>-1.4</c:v>
                </c:pt>
                <c:pt idx="18">
                  <c:v>-1.58</c:v>
                </c:pt>
                <c:pt idx="19">
                  <c:v>-1.55</c:v>
                </c:pt>
                <c:pt idx="20">
                  <c:v>-1.68</c:v>
                </c:pt>
                <c:pt idx="21">
                  <c:v>-1.67</c:v>
                </c:pt>
                <c:pt idx="22">
                  <c:v>-1.67</c:v>
                </c:pt>
                <c:pt idx="23">
                  <c:v>-1.81</c:v>
                </c:pt>
                <c:pt idx="24">
                  <c:v>-1.91</c:v>
                </c:pt>
                <c:pt idx="25">
                  <c:v>-2.02</c:v>
                </c:pt>
                <c:pt idx="26">
                  <c:v>-1.98</c:v>
                </c:pt>
                <c:pt idx="27">
                  <c:v>-2.13</c:v>
                </c:pt>
                <c:pt idx="28">
                  <c:v>-2.19</c:v>
                </c:pt>
                <c:pt idx="29">
                  <c:v>-2.36</c:v>
                </c:pt>
                <c:pt idx="30">
                  <c:v>-2.4</c:v>
                </c:pt>
                <c:pt idx="31">
                  <c:v>-2.4700000000000002</c:v>
                </c:pt>
                <c:pt idx="32">
                  <c:v>-2.52</c:v>
                </c:pt>
                <c:pt idx="33">
                  <c:v>-2.58</c:v>
                </c:pt>
                <c:pt idx="34">
                  <c:v>-2.68</c:v>
                </c:pt>
                <c:pt idx="35">
                  <c:v>-2.82</c:v>
                </c:pt>
                <c:pt idx="36">
                  <c:v>-2.76</c:v>
                </c:pt>
                <c:pt idx="37">
                  <c:v>-2.99</c:v>
                </c:pt>
                <c:pt idx="38">
                  <c:v>-2.93</c:v>
                </c:pt>
                <c:pt idx="39">
                  <c:v>-3.12</c:v>
                </c:pt>
                <c:pt idx="40">
                  <c:v>-3.21</c:v>
                </c:pt>
                <c:pt idx="41">
                  <c:v>-3.33</c:v>
                </c:pt>
                <c:pt idx="42">
                  <c:v>-3.47</c:v>
                </c:pt>
                <c:pt idx="43">
                  <c:v>-3.56</c:v>
                </c:pt>
                <c:pt idx="44">
                  <c:v>-3.62</c:v>
                </c:pt>
                <c:pt idx="45">
                  <c:v>-3.74</c:v>
                </c:pt>
                <c:pt idx="46">
                  <c:v>-3.86</c:v>
                </c:pt>
                <c:pt idx="47">
                  <c:v>-4.04</c:v>
                </c:pt>
                <c:pt idx="48">
                  <c:v>-4.1500000000000004</c:v>
                </c:pt>
                <c:pt idx="49">
                  <c:v>-4.2300000000000004</c:v>
                </c:pt>
                <c:pt idx="50">
                  <c:v>-4.33</c:v>
                </c:pt>
                <c:pt idx="51">
                  <c:v>-4.6399999999999997</c:v>
                </c:pt>
                <c:pt idx="52">
                  <c:v>-4.68</c:v>
                </c:pt>
                <c:pt idx="53">
                  <c:v>-4.96</c:v>
                </c:pt>
                <c:pt idx="54">
                  <c:v>-5.04</c:v>
                </c:pt>
                <c:pt idx="55">
                  <c:v>-5.31</c:v>
                </c:pt>
                <c:pt idx="56">
                  <c:v>-5.46</c:v>
                </c:pt>
                <c:pt idx="57">
                  <c:v>-5.66</c:v>
                </c:pt>
                <c:pt idx="58">
                  <c:v>-5.84</c:v>
                </c:pt>
                <c:pt idx="59">
                  <c:v>-6.12</c:v>
                </c:pt>
                <c:pt idx="60">
                  <c:v>-6.3</c:v>
                </c:pt>
                <c:pt idx="61">
                  <c:v>-6.6</c:v>
                </c:pt>
                <c:pt idx="62">
                  <c:v>-6.74</c:v>
                </c:pt>
                <c:pt idx="63">
                  <c:v>-6.86</c:v>
                </c:pt>
                <c:pt idx="64">
                  <c:v>-7.3</c:v>
                </c:pt>
                <c:pt idx="65">
                  <c:v>-7.6</c:v>
                </c:pt>
                <c:pt idx="66">
                  <c:v>-7.94</c:v>
                </c:pt>
                <c:pt idx="67">
                  <c:v>-8.15</c:v>
                </c:pt>
                <c:pt idx="68">
                  <c:v>-8.2799999999999994</c:v>
                </c:pt>
                <c:pt idx="69">
                  <c:v>-8.76</c:v>
                </c:pt>
                <c:pt idx="70">
                  <c:v>-9.0399999999999991</c:v>
                </c:pt>
                <c:pt idx="71">
                  <c:v>-9.43</c:v>
                </c:pt>
                <c:pt idx="72">
                  <c:v>-10.11</c:v>
                </c:pt>
                <c:pt idx="73">
                  <c:v>-10.45</c:v>
                </c:pt>
                <c:pt idx="74">
                  <c:v>-10.67</c:v>
                </c:pt>
                <c:pt idx="75">
                  <c:v>-11.34</c:v>
                </c:pt>
                <c:pt idx="76">
                  <c:v>-12.05</c:v>
                </c:pt>
                <c:pt idx="77">
                  <c:v>-12.48</c:v>
                </c:pt>
                <c:pt idx="78">
                  <c:v>-12.72</c:v>
                </c:pt>
                <c:pt idx="79">
                  <c:v>-13.51</c:v>
                </c:pt>
                <c:pt idx="80">
                  <c:v>-14.01</c:v>
                </c:pt>
                <c:pt idx="81">
                  <c:v>-15.02</c:v>
                </c:pt>
                <c:pt idx="82">
                  <c:v>-16.03</c:v>
                </c:pt>
                <c:pt idx="83">
                  <c:v>-16.73</c:v>
                </c:pt>
                <c:pt idx="84">
                  <c:v>-18.010000000000002</c:v>
                </c:pt>
                <c:pt idx="85">
                  <c:v>-18.61</c:v>
                </c:pt>
                <c:pt idx="86">
                  <c:v>-20.14</c:v>
                </c:pt>
                <c:pt idx="87">
                  <c:v>-20.83</c:v>
                </c:pt>
                <c:pt idx="88">
                  <c:v>-22.4</c:v>
                </c:pt>
                <c:pt idx="89">
                  <c:v>-24.1</c:v>
                </c:pt>
                <c:pt idx="90">
                  <c:v>-25.53</c:v>
                </c:pt>
                <c:pt idx="91">
                  <c:v>-27.01</c:v>
                </c:pt>
                <c:pt idx="92">
                  <c:v>-28.9</c:v>
                </c:pt>
                <c:pt idx="93">
                  <c:v>-30.62</c:v>
                </c:pt>
                <c:pt idx="94">
                  <c:v>-32.94</c:v>
                </c:pt>
                <c:pt idx="95">
                  <c:v>-35.18</c:v>
                </c:pt>
                <c:pt idx="96">
                  <c:v>-37.549999999999997</c:v>
                </c:pt>
                <c:pt idx="97">
                  <c:v>-40.14</c:v>
                </c:pt>
                <c:pt idx="98">
                  <c:v>-42.76</c:v>
                </c:pt>
                <c:pt idx="99">
                  <c:v>-45.57</c:v>
                </c:pt>
                <c:pt idx="100">
                  <c:v>-48.02</c:v>
                </c:pt>
                <c:pt idx="101">
                  <c:v>-50.63</c:v>
                </c:pt>
                <c:pt idx="102">
                  <c:v>-52.57</c:v>
                </c:pt>
                <c:pt idx="103">
                  <c:v>-53.24</c:v>
                </c:pt>
                <c:pt idx="104">
                  <c:v>-53.35</c:v>
                </c:pt>
                <c:pt idx="105">
                  <c:v>-51.4</c:v>
                </c:pt>
                <c:pt idx="106">
                  <c:v>-46.92</c:v>
                </c:pt>
                <c:pt idx="107">
                  <c:v>-38.909999999999997</c:v>
                </c:pt>
                <c:pt idx="108">
                  <c:v>-26.61</c:v>
                </c:pt>
                <c:pt idx="109">
                  <c:v>-8.5299999999999994</c:v>
                </c:pt>
                <c:pt idx="110">
                  <c:v>16.52</c:v>
                </c:pt>
                <c:pt idx="111">
                  <c:v>50.31</c:v>
                </c:pt>
                <c:pt idx="112">
                  <c:v>93.91</c:v>
                </c:pt>
                <c:pt idx="113">
                  <c:v>149.53</c:v>
                </c:pt>
                <c:pt idx="114">
                  <c:v>218.46</c:v>
                </c:pt>
                <c:pt idx="115">
                  <c:v>302.87</c:v>
                </c:pt>
                <c:pt idx="116">
                  <c:v>407.03</c:v>
                </c:pt>
                <c:pt idx="117">
                  <c:v>533.04</c:v>
                </c:pt>
                <c:pt idx="118">
                  <c:v>689.77</c:v>
                </c:pt>
                <c:pt idx="119">
                  <c:v>885.55</c:v>
                </c:pt>
                <c:pt idx="120">
                  <c:v>1139.58</c:v>
                </c:pt>
                <c:pt idx="121">
                  <c:v>1479.95</c:v>
                </c:pt>
                <c:pt idx="122">
                  <c:v>1955.96</c:v>
                </c:pt>
                <c:pt idx="123">
                  <c:v>2673.07</c:v>
                </c:pt>
                <c:pt idx="124">
                  <c:v>3930.78</c:v>
                </c:pt>
                <c:pt idx="125">
                  <c:v>7340.3899999999994</c:v>
                </c:pt>
                <c:pt idx="126">
                  <c:v>8884.0300000000007</c:v>
                </c:pt>
                <c:pt idx="127">
                  <c:v>9361.0400000000009</c:v>
                </c:pt>
                <c:pt idx="128">
                  <c:v>9731.33</c:v>
                </c:pt>
                <c:pt idx="129">
                  <c:v>9919.5300000000007</c:v>
                </c:pt>
                <c:pt idx="130">
                  <c:v>9993.85</c:v>
                </c:pt>
                <c:pt idx="131">
                  <c:v>10021.23</c:v>
                </c:pt>
                <c:pt idx="132">
                  <c:v>10031.76</c:v>
                </c:pt>
                <c:pt idx="133">
                  <c:v>10037.25</c:v>
                </c:pt>
                <c:pt idx="134">
                  <c:v>10039.790000000001</c:v>
                </c:pt>
                <c:pt idx="135">
                  <c:v>10042.42</c:v>
                </c:pt>
                <c:pt idx="136">
                  <c:v>10045.32</c:v>
                </c:pt>
                <c:pt idx="137">
                  <c:v>10047.41</c:v>
                </c:pt>
                <c:pt idx="138">
                  <c:v>10047.77</c:v>
                </c:pt>
                <c:pt idx="139">
                  <c:v>10047.19</c:v>
                </c:pt>
                <c:pt idx="140">
                  <c:v>10045.620000000001</c:v>
                </c:pt>
                <c:pt idx="141">
                  <c:v>10043.42</c:v>
                </c:pt>
                <c:pt idx="142">
                  <c:v>10041.14</c:v>
                </c:pt>
                <c:pt idx="143">
                  <c:v>10041.799999999999</c:v>
                </c:pt>
                <c:pt idx="144">
                  <c:v>10044.64</c:v>
                </c:pt>
                <c:pt idx="145">
                  <c:v>10046.280000000001</c:v>
                </c:pt>
                <c:pt idx="146">
                  <c:v>10047.39</c:v>
                </c:pt>
                <c:pt idx="147">
                  <c:v>10048.41</c:v>
                </c:pt>
                <c:pt idx="148">
                  <c:v>10048.39</c:v>
                </c:pt>
                <c:pt idx="149">
                  <c:v>10047.93</c:v>
                </c:pt>
                <c:pt idx="150">
                  <c:v>10048.280000000001</c:v>
                </c:pt>
                <c:pt idx="151">
                  <c:v>10048.719999999999</c:v>
                </c:pt>
                <c:pt idx="152">
                  <c:v>10049.030000000001</c:v>
                </c:pt>
                <c:pt idx="153">
                  <c:v>10049.030000000001</c:v>
                </c:pt>
                <c:pt idx="154">
                  <c:v>10048.700000000001</c:v>
                </c:pt>
                <c:pt idx="155">
                  <c:v>10051.81</c:v>
                </c:pt>
                <c:pt idx="156">
                  <c:v>10057.969999999999</c:v>
                </c:pt>
                <c:pt idx="157">
                  <c:v>10061.98</c:v>
                </c:pt>
                <c:pt idx="158">
                  <c:v>10064.950000000001</c:v>
                </c:pt>
                <c:pt idx="159">
                  <c:v>10069.19</c:v>
                </c:pt>
                <c:pt idx="160">
                  <c:v>10072.620000000001</c:v>
                </c:pt>
                <c:pt idx="161">
                  <c:v>10074.07</c:v>
                </c:pt>
                <c:pt idx="162">
                  <c:v>10073.209999999999</c:v>
                </c:pt>
                <c:pt idx="163">
                  <c:v>10073.14</c:v>
                </c:pt>
                <c:pt idx="164">
                  <c:v>10075.81</c:v>
                </c:pt>
                <c:pt idx="165">
                  <c:v>10078.86</c:v>
                </c:pt>
                <c:pt idx="166">
                  <c:v>10083.950000000001</c:v>
                </c:pt>
                <c:pt idx="167">
                  <c:v>10088.69</c:v>
                </c:pt>
                <c:pt idx="168">
                  <c:v>10091.040000000001</c:v>
                </c:pt>
                <c:pt idx="169">
                  <c:v>10093.23</c:v>
                </c:pt>
                <c:pt idx="170">
                  <c:v>10095.780000000001</c:v>
                </c:pt>
                <c:pt idx="171">
                  <c:v>10099.85</c:v>
                </c:pt>
                <c:pt idx="172">
                  <c:v>10105.950000000001</c:v>
                </c:pt>
                <c:pt idx="173">
                  <c:v>10112.89</c:v>
                </c:pt>
                <c:pt idx="174">
                  <c:v>10119.07</c:v>
                </c:pt>
                <c:pt idx="175">
                  <c:v>10124.36</c:v>
                </c:pt>
                <c:pt idx="176">
                  <c:v>10130.040000000001</c:v>
                </c:pt>
                <c:pt idx="177">
                  <c:v>10138.68</c:v>
                </c:pt>
                <c:pt idx="178">
                  <c:v>10149.19</c:v>
                </c:pt>
                <c:pt idx="179">
                  <c:v>10161.39</c:v>
                </c:pt>
                <c:pt idx="180">
                  <c:v>10174.64</c:v>
                </c:pt>
                <c:pt idx="181">
                  <c:v>10195.719999999999</c:v>
                </c:pt>
                <c:pt idx="182">
                  <c:v>10233.1</c:v>
                </c:pt>
                <c:pt idx="183">
                  <c:v>10136.120000000001</c:v>
                </c:pt>
                <c:pt idx="184">
                  <c:v>10090.9</c:v>
                </c:pt>
                <c:pt idx="185">
                  <c:v>10103.959999999999</c:v>
                </c:pt>
                <c:pt idx="186">
                  <c:v>10106.9</c:v>
                </c:pt>
                <c:pt idx="187">
                  <c:v>10105.200000000001</c:v>
                </c:pt>
                <c:pt idx="188">
                  <c:v>10105.379999999999</c:v>
                </c:pt>
                <c:pt idx="189">
                  <c:v>10109.620000000001</c:v>
                </c:pt>
                <c:pt idx="190">
                  <c:v>10115.11</c:v>
                </c:pt>
                <c:pt idx="191">
                  <c:v>10116.629999999999</c:v>
                </c:pt>
                <c:pt idx="192">
                  <c:v>10117.129999999999</c:v>
                </c:pt>
                <c:pt idx="193">
                  <c:v>10119.89</c:v>
                </c:pt>
                <c:pt idx="194">
                  <c:v>10126.42</c:v>
                </c:pt>
                <c:pt idx="195">
                  <c:v>10128.11</c:v>
                </c:pt>
                <c:pt idx="196">
                  <c:v>10129.76</c:v>
                </c:pt>
                <c:pt idx="197">
                  <c:v>10132.32</c:v>
                </c:pt>
                <c:pt idx="198">
                  <c:v>10136.83</c:v>
                </c:pt>
                <c:pt idx="199">
                  <c:v>10140.530000000001</c:v>
                </c:pt>
                <c:pt idx="200">
                  <c:v>10145.719999999999</c:v>
                </c:pt>
                <c:pt idx="201">
                  <c:v>10147.32</c:v>
                </c:pt>
                <c:pt idx="202">
                  <c:v>10145.99</c:v>
                </c:pt>
                <c:pt idx="203">
                  <c:v>10143.709999999999</c:v>
                </c:pt>
                <c:pt idx="204">
                  <c:v>10142.82</c:v>
                </c:pt>
                <c:pt idx="205">
                  <c:v>10141.629999999999</c:v>
                </c:pt>
                <c:pt idx="206">
                  <c:v>10138.27</c:v>
                </c:pt>
                <c:pt idx="207">
                  <c:v>10131.94</c:v>
                </c:pt>
                <c:pt idx="208">
                  <c:v>10128.950000000001</c:v>
                </c:pt>
                <c:pt idx="209">
                  <c:v>10129.219999999999</c:v>
                </c:pt>
                <c:pt idx="210">
                  <c:v>10130.709999999999</c:v>
                </c:pt>
                <c:pt idx="211">
                  <c:v>10130.549999999999</c:v>
                </c:pt>
                <c:pt idx="212">
                  <c:v>10129.219999999999</c:v>
                </c:pt>
                <c:pt idx="213">
                  <c:v>10128.049999999999</c:v>
                </c:pt>
                <c:pt idx="214">
                  <c:v>10127.89</c:v>
                </c:pt>
                <c:pt idx="215">
                  <c:v>10129.709999999999</c:v>
                </c:pt>
                <c:pt idx="216">
                  <c:v>10132.41</c:v>
                </c:pt>
                <c:pt idx="217">
                  <c:v>10135.870000000001</c:v>
                </c:pt>
                <c:pt idx="218">
                  <c:v>10138.549999999999</c:v>
                </c:pt>
                <c:pt idx="219">
                  <c:v>10143.450000000001</c:v>
                </c:pt>
                <c:pt idx="220">
                  <c:v>10143.49</c:v>
                </c:pt>
                <c:pt idx="221">
                  <c:v>10143.67</c:v>
                </c:pt>
                <c:pt idx="222">
                  <c:v>10145.120000000001</c:v>
                </c:pt>
                <c:pt idx="223">
                  <c:v>10149.81</c:v>
                </c:pt>
                <c:pt idx="224">
                  <c:v>10155.19</c:v>
                </c:pt>
                <c:pt idx="225">
                  <c:v>10159.879999999999</c:v>
                </c:pt>
                <c:pt idx="226">
                  <c:v>10164.030000000001</c:v>
                </c:pt>
                <c:pt idx="227">
                  <c:v>10171.73</c:v>
                </c:pt>
                <c:pt idx="228">
                  <c:v>10175.6</c:v>
                </c:pt>
                <c:pt idx="229">
                  <c:v>10180.049999999999</c:v>
                </c:pt>
                <c:pt idx="230">
                  <c:v>10182.08</c:v>
                </c:pt>
                <c:pt idx="231">
                  <c:v>10185.02</c:v>
                </c:pt>
                <c:pt idx="232">
                  <c:v>10187.870000000001</c:v>
                </c:pt>
                <c:pt idx="233">
                  <c:v>10190.89</c:v>
                </c:pt>
                <c:pt idx="234">
                  <c:v>10198.18</c:v>
                </c:pt>
                <c:pt idx="235">
                  <c:v>10204.39</c:v>
                </c:pt>
                <c:pt idx="236">
                  <c:v>10211.31</c:v>
                </c:pt>
                <c:pt idx="237">
                  <c:v>10216.11</c:v>
                </c:pt>
                <c:pt idx="238">
                  <c:v>10221.86</c:v>
                </c:pt>
                <c:pt idx="239">
                  <c:v>10234.66</c:v>
                </c:pt>
                <c:pt idx="240">
                  <c:v>10239.950000000001</c:v>
                </c:pt>
                <c:pt idx="241">
                  <c:v>10221.09</c:v>
                </c:pt>
                <c:pt idx="242">
                  <c:v>10213.58</c:v>
                </c:pt>
                <c:pt idx="243">
                  <c:v>10207.14</c:v>
                </c:pt>
                <c:pt idx="244">
                  <c:v>10204.26</c:v>
                </c:pt>
                <c:pt idx="245">
                  <c:v>10200.969999999999</c:v>
                </c:pt>
                <c:pt idx="246">
                  <c:v>10198.24</c:v>
                </c:pt>
                <c:pt idx="247">
                  <c:v>10195.370000000001</c:v>
                </c:pt>
                <c:pt idx="248">
                  <c:v>10192.709999999999</c:v>
                </c:pt>
                <c:pt idx="249">
                  <c:v>10191.4</c:v>
                </c:pt>
                <c:pt idx="250">
                  <c:v>10190.32</c:v>
                </c:pt>
                <c:pt idx="251">
                  <c:v>10190.209999999999</c:v>
                </c:pt>
                <c:pt idx="252">
                  <c:v>10190.41</c:v>
                </c:pt>
                <c:pt idx="253">
                  <c:v>10190.780000000001</c:v>
                </c:pt>
                <c:pt idx="254">
                  <c:v>10190.51</c:v>
                </c:pt>
                <c:pt idx="255">
                  <c:v>10188.469999999999</c:v>
                </c:pt>
                <c:pt idx="256">
                  <c:v>10186.64</c:v>
                </c:pt>
                <c:pt idx="257">
                  <c:v>10185.6</c:v>
                </c:pt>
                <c:pt idx="258">
                  <c:v>10185.15</c:v>
                </c:pt>
                <c:pt idx="259">
                  <c:v>10182.32</c:v>
                </c:pt>
                <c:pt idx="260">
                  <c:v>10180.120000000001</c:v>
                </c:pt>
                <c:pt idx="261">
                  <c:v>10178.93</c:v>
                </c:pt>
                <c:pt idx="262">
                  <c:v>10177.32</c:v>
                </c:pt>
                <c:pt idx="263">
                  <c:v>10174.129999999999</c:v>
                </c:pt>
                <c:pt idx="264">
                  <c:v>10171.040000000001</c:v>
                </c:pt>
                <c:pt idx="265">
                  <c:v>10168.56</c:v>
                </c:pt>
                <c:pt idx="266">
                  <c:v>10167.34</c:v>
                </c:pt>
                <c:pt idx="267">
                  <c:v>10166.9</c:v>
                </c:pt>
                <c:pt idx="268">
                  <c:v>10163.52</c:v>
                </c:pt>
                <c:pt idx="269">
                  <c:v>10160.129999999999</c:v>
                </c:pt>
                <c:pt idx="270">
                  <c:v>10158.01</c:v>
                </c:pt>
                <c:pt idx="271">
                  <c:v>10156.73</c:v>
                </c:pt>
                <c:pt idx="272">
                  <c:v>10156.700000000001</c:v>
                </c:pt>
                <c:pt idx="273">
                  <c:v>10156.950000000001</c:v>
                </c:pt>
                <c:pt idx="274">
                  <c:v>10158.530000000001</c:v>
                </c:pt>
                <c:pt idx="275">
                  <c:v>10161.379999999999</c:v>
                </c:pt>
                <c:pt idx="276">
                  <c:v>10166.200000000001</c:v>
                </c:pt>
                <c:pt idx="277">
                  <c:v>10168.92</c:v>
                </c:pt>
                <c:pt idx="278">
                  <c:v>10170</c:v>
                </c:pt>
                <c:pt idx="279">
                  <c:v>10171.17</c:v>
                </c:pt>
                <c:pt idx="280">
                  <c:v>10174.25</c:v>
                </c:pt>
                <c:pt idx="281">
                  <c:v>10177.94</c:v>
                </c:pt>
                <c:pt idx="282">
                  <c:v>10180.61</c:v>
                </c:pt>
                <c:pt idx="283">
                  <c:v>10183.4</c:v>
                </c:pt>
                <c:pt idx="284">
                  <c:v>10187.34</c:v>
                </c:pt>
                <c:pt idx="285">
                  <c:v>10191.67</c:v>
                </c:pt>
                <c:pt idx="286">
                  <c:v>10195.65</c:v>
                </c:pt>
                <c:pt idx="287">
                  <c:v>10197.6</c:v>
                </c:pt>
                <c:pt idx="288">
                  <c:v>10199.379999999999</c:v>
                </c:pt>
                <c:pt idx="289">
                  <c:v>10203.33</c:v>
                </c:pt>
                <c:pt idx="290">
                  <c:v>10207.77</c:v>
                </c:pt>
                <c:pt idx="291">
                  <c:v>10210.99</c:v>
                </c:pt>
                <c:pt idx="292">
                  <c:v>10214.950000000001</c:v>
                </c:pt>
                <c:pt idx="293">
                  <c:v>10219.41</c:v>
                </c:pt>
                <c:pt idx="294">
                  <c:v>10223.57</c:v>
                </c:pt>
                <c:pt idx="295">
                  <c:v>10227.459999999999</c:v>
                </c:pt>
                <c:pt idx="296">
                  <c:v>10236.52</c:v>
                </c:pt>
                <c:pt idx="297">
                  <c:v>10251.879999999999</c:v>
                </c:pt>
                <c:pt idx="298">
                  <c:v>10203.48</c:v>
                </c:pt>
                <c:pt idx="299">
                  <c:v>10204.959999999999</c:v>
                </c:pt>
                <c:pt idx="300">
                  <c:v>10202.790000000001</c:v>
                </c:pt>
                <c:pt idx="301">
                  <c:v>10199.17</c:v>
                </c:pt>
                <c:pt idx="302">
                  <c:v>10196.59</c:v>
                </c:pt>
                <c:pt idx="303">
                  <c:v>10194.74</c:v>
                </c:pt>
                <c:pt idx="304">
                  <c:v>10193.36</c:v>
                </c:pt>
                <c:pt idx="305">
                  <c:v>10192.98</c:v>
                </c:pt>
                <c:pt idx="306">
                  <c:v>10191.450000000001</c:v>
                </c:pt>
                <c:pt idx="307">
                  <c:v>10191.36</c:v>
                </c:pt>
                <c:pt idx="308">
                  <c:v>10192.39</c:v>
                </c:pt>
                <c:pt idx="309">
                  <c:v>10192.52</c:v>
                </c:pt>
                <c:pt idx="310">
                  <c:v>10193.870000000001</c:v>
                </c:pt>
                <c:pt idx="311">
                  <c:v>10193.76</c:v>
                </c:pt>
                <c:pt idx="312">
                  <c:v>10193.64</c:v>
                </c:pt>
                <c:pt idx="313">
                  <c:v>10194.120000000001</c:v>
                </c:pt>
                <c:pt idx="314">
                  <c:v>10196.01</c:v>
                </c:pt>
                <c:pt idx="315">
                  <c:v>10196.18</c:v>
                </c:pt>
                <c:pt idx="316">
                  <c:v>10197.51</c:v>
                </c:pt>
                <c:pt idx="317">
                  <c:v>10198.75</c:v>
                </c:pt>
                <c:pt idx="318">
                  <c:v>10199.99</c:v>
                </c:pt>
                <c:pt idx="319">
                  <c:v>10201.780000000001</c:v>
                </c:pt>
                <c:pt idx="320">
                  <c:v>10204.58</c:v>
                </c:pt>
                <c:pt idx="321">
                  <c:v>10208.51</c:v>
                </c:pt>
                <c:pt idx="322">
                  <c:v>10210.18</c:v>
                </c:pt>
                <c:pt idx="323">
                  <c:v>10212.92</c:v>
                </c:pt>
                <c:pt idx="324">
                  <c:v>10214.459999999999</c:v>
                </c:pt>
                <c:pt idx="325">
                  <c:v>10215.98</c:v>
                </c:pt>
                <c:pt idx="326">
                  <c:v>10217.31</c:v>
                </c:pt>
                <c:pt idx="327">
                  <c:v>10219.879999999999</c:v>
                </c:pt>
                <c:pt idx="328">
                  <c:v>10220.120000000001</c:v>
                </c:pt>
                <c:pt idx="329">
                  <c:v>10221.879999999999</c:v>
                </c:pt>
                <c:pt idx="330">
                  <c:v>10223.870000000001</c:v>
                </c:pt>
                <c:pt idx="331">
                  <c:v>10224.44</c:v>
                </c:pt>
                <c:pt idx="332">
                  <c:v>10227.33</c:v>
                </c:pt>
                <c:pt idx="333">
                  <c:v>10228.450000000001</c:v>
                </c:pt>
                <c:pt idx="334">
                  <c:v>10229.76</c:v>
                </c:pt>
                <c:pt idx="335">
                  <c:v>10232.17</c:v>
                </c:pt>
                <c:pt idx="336">
                  <c:v>10236.41</c:v>
                </c:pt>
                <c:pt idx="337">
                  <c:v>10241.530000000001</c:v>
                </c:pt>
                <c:pt idx="338">
                  <c:v>10241.280000000001</c:v>
                </c:pt>
                <c:pt idx="339">
                  <c:v>10240.58</c:v>
                </c:pt>
                <c:pt idx="340">
                  <c:v>10241.52</c:v>
                </c:pt>
                <c:pt idx="341">
                  <c:v>10242.82</c:v>
                </c:pt>
                <c:pt idx="342">
                  <c:v>10242.76</c:v>
                </c:pt>
                <c:pt idx="343">
                  <c:v>10243.86</c:v>
                </c:pt>
                <c:pt idx="344">
                  <c:v>10246.040000000001</c:v>
                </c:pt>
                <c:pt idx="345">
                  <c:v>10247.6</c:v>
                </c:pt>
                <c:pt idx="346">
                  <c:v>10248.9</c:v>
                </c:pt>
                <c:pt idx="347">
                  <c:v>10249.94</c:v>
                </c:pt>
                <c:pt idx="348">
                  <c:v>10249.56</c:v>
                </c:pt>
                <c:pt idx="349">
                  <c:v>10248.23</c:v>
                </c:pt>
                <c:pt idx="350">
                  <c:v>10248.33</c:v>
                </c:pt>
                <c:pt idx="351">
                  <c:v>10249.86</c:v>
                </c:pt>
                <c:pt idx="352">
                  <c:v>10254.84</c:v>
                </c:pt>
                <c:pt idx="353">
                  <c:v>10257.75</c:v>
                </c:pt>
                <c:pt idx="354">
                  <c:v>10262.36</c:v>
                </c:pt>
                <c:pt idx="355">
                  <c:v>10236.02</c:v>
                </c:pt>
                <c:pt idx="356">
                  <c:v>10238.61</c:v>
                </c:pt>
                <c:pt idx="357">
                  <c:v>10238.61</c:v>
                </c:pt>
                <c:pt idx="358">
                  <c:v>10240.36</c:v>
                </c:pt>
                <c:pt idx="359">
                  <c:v>10242.06</c:v>
                </c:pt>
                <c:pt idx="360">
                  <c:v>10244.67</c:v>
                </c:pt>
                <c:pt idx="361">
                  <c:v>10245.89</c:v>
                </c:pt>
                <c:pt idx="362">
                  <c:v>10247.26</c:v>
                </c:pt>
                <c:pt idx="363">
                  <c:v>10249.83</c:v>
                </c:pt>
                <c:pt idx="364">
                  <c:v>10255.07</c:v>
                </c:pt>
                <c:pt idx="365">
                  <c:v>10259.36</c:v>
                </c:pt>
                <c:pt idx="366">
                  <c:v>10259.34</c:v>
                </c:pt>
                <c:pt idx="367">
                  <c:v>10260.5</c:v>
                </c:pt>
                <c:pt idx="368">
                  <c:v>10261.56</c:v>
                </c:pt>
                <c:pt idx="369">
                  <c:v>10260.209999999999</c:v>
                </c:pt>
                <c:pt idx="370">
                  <c:v>10259.67</c:v>
                </c:pt>
                <c:pt idx="371">
                  <c:v>10259.200000000001</c:v>
                </c:pt>
                <c:pt idx="372">
                  <c:v>10256.120000000001</c:v>
                </c:pt>
                <c:pt idx="373">
                  <c:v>10252.17</c:v>
                </c:pt>
                <c:pt idx="374">
                  <c:v>10246.57</c:v>
                </c:pt>
                <c:pt idx="375">
                  <c:v>10243.290000000001</c:v>
                </c:pt>
                <c:pt idx="376">
                  <c:v>10241.85</c:v>
                </c:pt>
                <c:pt idx="377">
                  <c:v>10239.24</c:v>
                </c:pt>
                <c:pt idx="378">
                  <c:v>10237.969999999999</c:v>
                </c:pt>
                <c:pt idx="379">
                  <c:v>10238.14</c:v>
                </c:pt>
                <c:pt idx="380">
                  <c:v>10238.219999999999</c:v>
                </c:pt>
                <c:pt idx="381">
                  <c:v>10236.32</c:v>
                </c:pt>
                <c:pt idx="382">
                  <c:v>10236.09</c:v>
                </c:pt>
                <c:pt idx="383">
                  <c:v>10238.19</c:v>
                </c:pt>
                <c:pt idx="384">
                  <c:v>10241.06</c:v>
                </c:pt>
                <c:pt idx="385">
                  <c:v>10245.64</c:v>
                </c:pt>
                <c:pt idx="386">
                  <c:v>10250.35</c:v>
                </c:pt>
                <c:pt idx="387">
                  <c:v>10256.27</c:v>
                </c:pt>
                <c:pt idx="388">
                  <c:v>10260.870000000001</c:v>
                </c:pt>
                <c:pt idx="389">
                  <c:v>10264.98</c:v>
                </c:pt>
                <c:pt idx="390">
                  <c:v>10270.49</c:v>
                </c:pt>
                <c:pt idx="391">
                  <c:v>10275.17</c:v>
                </c:pt>
                <c:pt idx="392">
                  <c:v>10279.75</c:v>
                </c:pt>
                <c:pt idx="393">
                  <c:v>10284.11</c:v>
                </c:pt>
                <c:pt idx="394">
                  <c:v>10286.52</c:v>
                </c:pt>
                <c:pt idx="395">
                  <c:v>10287.959999999999</c:v>
                </c:pt>
                <c:pt idx="396">
                  <c:v>10289.26</c:v>
                </c:pt>
                <c:pt idx="397">
                  <c:v>10289.36</c:v>
                </c:pt>
                <c:pt idx="398">
                  <c:v>10289.41</c:v>
                </c:pt>
                <c:pt idx="399">
                  <c:v>10289.379999999999</c:v>
                </c:pt>
                <c:pt idx="400">
                  <c:v>10289.44</c:v>
                </c:pt>
                <c:pt idx="401">
                  <c:v>10289.209999999999</c:v>
                </c:pt>
                <c:pt idx="402">
                  <c:v>10288.98</c:v>
                </c:pt>
                <c:pt idx="403">
                  <c:v>10288.64</c:v>
                </c:pt>
                <c:pt idx="404">
                  <c:v>10288.290000000001</c:v>
                </c:pt>
                <c:pt idx="405">
                  <c:v>10288.31</c:v>
                </c:pt>
                <c:pt idx="406">
                  <c:v>10288.19</c:v>
                </c:pt>
                <c:pt idx="407">
                  <c:v>10288.07</c:v>
                </c:pt>
                <c:pt idx="408">
                  <c:v>10289.34</c:v>
                </c:pt>
                <c:pt idx="409">
                  <c:v>10289.84</c:v>
                </c:pt>
                <c:pt idx="410">
                  <c:v>10291.129999999999</c:v>
                </c:pt>
                <c:pt idx="411">
                  <c:v>10292.57</c:v>
                </c:pt>
                <c:pt idx="412">
                  <c:v>10297.120000000001</c:v>
                </c:pt>
                <c:pt idx="413">
                  <c:v>10300.86</c:v>
                </c:pt>
                <c:pt idx="414">
                  <c:v>10303.620000000001</c:v>
                </c:pt>
                <c:pt idx="415">
                  <c:v>10303.86</c:v>
                </c:pt>
                <c:pt idx="416">
                  <c:v>10303.469999999999</c:v>
                </c:pt>
                <c:pt idx="417">
                  <c:v>10302.76</c:v>
                </c:pt>
                <c:pt idx="418">
                  <c:v>10302.379999999999</c:v>
                </c:pt>
                <c:pt idx="419">
                  <c:v>10302.09</c:v>
                </c:pt>
                <c:pt idx="420">
                  <c:v>10300.86</c:v>
                </c:pt>
                <c:pt idx="421">
                  <c:v>10300.34</c:v>
                </c:pt>
                <c:pt idx="422">
                  <c:v>10300.02</c:v>
                </c:pt>
                <c:pt idx="423">
                  <c:v>10298.32</c:v>
                </c:pt>
                <c:pt idx="424">
                  <c:v>10297.77</c:v>
                </c:pt>
                <c:pt idx="425">
                  <c:v>10297.49</c:v>
                </c:pt>
                <c:pt idx="426">
                  <c:v>10296.89</c:v>
                </c:pt>
                <c:pt idx="427">
                  <c:v>10296.39</c:v>
                </c:pt>
                <c:pt idx="428">
                  <c:v>10295.92</c:v>
                </c:pt>
                <c:pt idx="429">
                  <c:v>10295.48</c:v>
                </c:pt>
                <c:pt idx="430">
                  <c:v>10294.91</c:v>
                </c:pt>
                <c:pt idx="431">
                  <c:v>10294.52</c:v>
                </c:pt>
                <c:pt idx="432">
                  <c:v>10293.92</c:v>
                </c:pt>
                <c:pt idx="433">
                  <c:v>10293.629999999999</c:v>
                </c:pt>
                <c:pt idx="434">
                  <c:v>10293.129999999999</c:v>
                </c:pt>
                <c:pt idx="435">
                  <c:v>10292.98</c:v>
                </c:pt>
                <c:pt idx="436">
                  <c:v>10292.629999999999</c:v>
                </c:pt>
                <c:pt idx="437">
                  <c:v>10292.56</c:v>
                </c:pt>
                <c:pt idx="438">
                  <c:v>10292.56</c:v>
                </c:pt>
                <c:pt idx="439">
                  <c:v>10292.34</c:v>
                </c:pt>
                <c:pt idx="440">
                  <c:v>10292.17</c:v>
                </c:pt>
                <c:pt idx="441">
                  <c:v>10292.35</c:v>
                </c:pt>
                <c:pt idx="442">
                  <c:v>10292.42</c:v>
                </c:pt>
                <c:pt idx="443">
                  <c:v>10291.9</c:v>
                </c:pt>
                <c:pt idx="444">
                  <c:v>10291.620000000001</c:v>
                </c:pt>
                <c:pt idx="445">
                  <c:v>10291.17</c:v>
                </c:pt>
                <c:pt idx="446">
                  <c:v>10291.23</c:v>
                </c:pt>
                <c:pt idx="447">
                  <c:v>10291.549999999999</c:v>
                </c:pt>
                <c:pt idx="448">
                  <c:v>10291.379999999999</c:v>
                </c:pt>
                <c:pt idx="449">
                  <c:v>10291.31</c:v>
                </c:pt>
                <c:pt idx="450">
                  <c:v>10291.69</c:v>
                </c:pt>
                <c:pt idx="451">
                  <c:v>10291.93</c:v>
                </c:pt>
                <c:pt idx="452">
                  <c:v>10292.19</c:v>
                </c:pt>
                <c:pt idx="453">
                  <c:v>10292.24</c:v>
                </c:pt>
                <c:pt idx="454">
                  <c:v>10292.280000000001</c:v>
                </c:pt>
                <c:pt idx="455">
                  <c:v>10292.879999999999</c:v>
                </c:pt>
                <c:pt idx="456">
                  <c:v>10293.39</c:v>
                </c:pt>
                <c:pt idx="457">
                  <c:v>10293.64</c:v>
                </c:pt>
                <c:pt idx="458">
                  <c:v>10294.799999999999</c:v>
                </c:pt>
                <c:pt idx="459">
                  <c:v>10296.709999999999</c:v>
                </c:pt>
                <c:pt idx="460">
                  <c:v>10299.01</c:v>
                </c:pt>
                <c:pt idx="461">
                  <c:v>10301.16</c:v>
                </c:pt>
                <c:pt idx="462">
                  <c:v>10301.120000000001</c:v>
                </c:pt>
                <c:pt idx="463">
                  <c:v>10301.61</c:v>
                </c:pt>
                <c:pt idx="464">
                  <c:v>10302.77</c:v>
                </c:pt>
                <c:pt idx="465">
                  <c:v>10301.69</c:v>
                </c:pt>
                <c:pt idx="466">
                  <c:v>10302.27</c:v>
                </c:pt>
                <c:pt idx="467">
                  <c:v>10305.459999999999</c:v>
                </c:pt>
                <c:pt idx="468">
                  <c:v>10307.08</c:v>
                </c:pt>
                <c:pt idx="469">
                  <c:v>10308.17</c:v>
                </c:pt>
                <c:pt idx="470">
                  <c:v>10310.870000000001</c:v>
                </c:pt>
                <c:pt idx="471">
                  <c:v>10312.290000000001</c:v>
                </c:pt>
                <c:pt idx="472">
                  <c:v>10312.98</c:v>
                </c:pt>
                <c:pt idx="473">
                  <c:v>10313.370000000001</c:v>
                </c:pt>
                <c:pt idx="474">
                  <c:v>10314.86</c:v>
                </c:pt>
                <c:pt idx="475">
                  <c:v>10314.41</c:v>
                </c:pt>
                <c:pt idx="476">
                  <c:v>10313.91</c:v>
                </c:pt>
                <c:pt idx="477">
                  <c:v>10313.92</c:v>
                </c:pt>
                <c:pt idx="478">
                  <c:v>10315.27</c:v>
                </c:pt>
                <c:pt idx="479">
                  <c:v>10316.61</c:v>
                </c:pt>
                <c:pt idx="480">
                  <c:v>10316.969999999999</c:v>
                </c:pt>
                <c:pt idx="481">
                  <c:v>10317.34</c:v>
                </c:pt>
                <c:pt idx="482">
                  <c:v>10317.459999999999</c:v>
                </c:pt>
                <c:pt idx="483">
                  <c:v>10317.39</c:v>
                </c:pt>
                <c:pt idx="484">
                  <c:v>10317.23</c:v>
                </c:pt>
                <c:pt idx="485">
                  <c:v>10318.49</c:v>
                </c:pt>
                <c:pt idx="486">
                  <c:v>10319.06</c:v>
                </c:pt>
                <c:pt idx="487">
                  <c:v>10319.08</c:v>
                </c:pt>
                <c:pt idx="488">
                  <c:v>10317.51</c:v>
                </c:pt>
                <c:pt idx="489">
                  <c:v>10317.35</c:v>
                </c:pt>
                <c:pt idx="490">
                  <c:v>10317.66</c:v>
                </c:pt>
                <c:pt idx="491">
                  <c:v>10319.14</c:v>
                </c:pt>
                <c:pt idx="492">
                  <c:v>10320.68</c:v>
                </c:pt>
                <c:pt idx="493">
                  <c:v>10322.17</c:v>
                </c:pt>
                <c:pt idx="494">
                  <c:v>10322.67</c:v>
                </c:pt>
                <c:pt idx="495">
                  <c:v>10322.91</c:v>
                </c:pt>
                <c:pt idx="496">
                  <c:v>10322.77</c:v>
                </c:pt>
                <c:pt idx="497">
                  <c:v>10322.19</c:v>
                </c:pt>
                <c:pt idx="498">
                  <c:v>10321.700000000001</c:v>
                </c:pt>
                <c:pt idx="499">
                  <c:v>10321.25</c:v>
                </c:pt>
                <c:pt idx="500">
                  <c:v>10319.92</c:v>
                </c:pt>
                <c:pt idx="501">
                  <c:v>10319.69</c:v>
                </c:pt>
                <c:pt idx="502">
                  <c:v>10319.24</c:v>
                </c:pt>
                <c:pt idx="503">
                  <c:v>10317.69</c:v>
                </c:pt>
                <c:pt idx="504">
                  <c:v>10317.31</c:v>
                </c:pt>
                <c:pt idx="505">
                  <c:v>10317.08</c:v>
                </c:pt>
                <c:pt idx="506">
                  <c:v>10316.14</c:v>
                </c:pt>
                <c:pt idx="507">
                  <c:v>10314.76</c:v>
                </c:pt>
                <c:pt idx="508">
                  <c:v>10312.68</c:v>
                </c:pt>
                <c:pt idx="509">
                  <c:v>10311.09</c:v>
                </c:pt>
                <c:pt idx="510">
                  <c:v>10309.89</c:v>
                </c:pt>
                <c:pt idx="511">
                  <c:v>10308.85</c:v>
                </c:pt>
                <c:pt idx="512">
                  <c:v>10307.629999999999</c:v>
                </c:pt>
                <c:pt idx="513">
                  <c:v>10305.73</c:v>
                </c:pt>
                <c:pt idx="514">
                  <c:v>10303.85</c:v>
                </c:pt>
                <c:pt idx="515">
                  <c:v>10301.959999999999</c:v>
                </c:pt>
                <c:pt idx="516">
                  <c:v>10300.36</c:v>
                </c:pt>
                <c:pt idx="517">
                  <c:v>10298.44</c:v>
                </c:pt>
                <c:pt idx="518">
                  <c:v>10296.82</c:v>
                </c:pt>
                <c:pt idx="519">
                  <c:v>10294.69</c:v>
                </c:pt>
                <c:pt idx="520">
                  <c:v>10292.44</c:v>
                </c:pt>
                <c:pt idx="521">
                  <c:v>10289.98</c:v>
                </c:pt>
                <c:pt idx="522">
                  <c:v>10288.42</c:v>
                </c:pt>
                <c:pt idx="523">
                  <c:v>10286.99</c:v>
                </c:pt>
                <c:pt idx="524">
                  <c:v>10284.66</c:v>
                </c:pt>
                <c:pt idx="525">
                  <c:v>10282.56</c:v>
                </c:pt>
                <c:pt idx="526">
                  <c:v>10281.09</c:v>
                </c:pt>
                <c:pt idx="527">
                  <c:v>10278.56</c:v>
                </c:pt>
                <c:pt idx="528">
                  <c:v>10276.82</c:v>
                </c:pt>
                <c:pt idx="529">
                  <c:v>10275.19</c:v>
                </c:pt>
                <c:pt idx="530">
                  <c:v>10273.700000000001</c:v>
                </c:pt>
                <c:pt idx="531">
                  <c:v>10271.56</c:v>
                </c:pt>
                <c:pt idx="532">
                  <c:v>10269.18</c:v>
                </c:pt>
                <c:pt idx="533">
                  <c:v>10267.1</c:v>
                </c:pt>
                <c:pt idx="534">
                  <c:v>10265.299999999999</c:v>
                </c:pt>
                <c:pt idx="535">
                  <c:v>10263.27</c:v>
                </c:pt>
                <c:pt idx="536">
                  <c:v>10260.5</c:v>
                </c:pt>
                <c:pt idx="537">
                  <c:v>10258.92</c:v>
                </c:pt>
                <c:pt idx="538">
                  <c:v>10256.540000000001</c:v>
                </c:pt>
                <c:pt idx="539">
                  <c:v>10254.299999999999</c:v>
                </c:pt>
                <c:pt idx="540">
                  <c:v>10252.120000000001</c:v>
                </c:pt>
                <c:pt idx="541">
                  <c:v>10250.17</c:v>
                </c:pt>
                <c:pt idx="542">
                  <c:v>10248.23</c:v>
                </c:pt>
                <c:pt idx="543">
                  <c:v>10246.1</c:v>
                </c:pt>
                <c:pt idx="544">
                  <c:v>10244.030000000001</c:v>
                </c:pt>
                <c:pt idx="545">
                  <c:v>10241.959999999999</c:v>
                </c:pt>
                <c:pt idx="546">
                  <c:v>10239.25</c:v>
                </c:pt>
                <c:pt idx="547">
                  <c:v>10237</c:v>
                </c:pt>
                <c:pt idx="548">
                  <c:v>10235.040000000001</c:v>
                </c:pt>
                <c:pt idx="549">
                  <c:v>10232.65</c:v>
                </c:pt>
                <c:pt idx="550">
                  <c:v>10230.549999999999</c:v>
                </c:pt>
                <c:pt idx="551">
                  <c:v>10228.040000000001</c:v>
                </c:pt>
                <c:pt idx="552">
                  <c:v>10226.09</c:v>
                </c:pt>
                <c:pt idx="553">
                  <c:v>10223.64</c:v>
                </c:pt>
                <c:pt idx="554">
                  <c:v>10221.94</c:v>
                </c:pt>
                <c:pt idx="555">
                  <c:v>10219.98</c:v>
                </c:pt>
                <c:pt idx="556">
                  <c:v>10217.93</c:v>
                </c:pt>
                <c:pt idx="557">
                  <c:v>10215.65</c:v>
                </c:pt>
                <c:pt idx="558">
                  <c:v>10213.98</c:v>
                </c:pt>
                <c:pt idx="559">
                  <c:v>10212.07</c:v>
                </c:pt>
                <c:pt idx="560">
                  <c:v>10210.049999999999</c:v>
                </c:pt>
                <c:pt idx="561">
                  <c:v>10207.9</c:v>
                </c:pt>
                <c:pt idx="562">
                  <c:v>10206.11</c:v>
                </c:pt>
                <c:pt idx="563">
                  <c:v>10204.24</c:v>
                </c:pt>
                <c:pt idx="564">
                  <c:v>10202.9</c:v>
                </c:pt>
                <c:pt idx="565">
                  <c:v>10201.040000000001</c:v>
                </c:pt>
                <c:pt idx="566">
                  <c:v>10199.35</c:v>
                </c:pt>
                <c:pt idx="567">
                  <c:v>10197.35</c:v>
                </c:pt>
                <c:pt idx="568">
                  <c:v>10195.51</c:v>
                </c:pt>
                <c:pt idx="569">
                  <c:v>10194.09</c:v>
                </c:pt>
                <c:pt idx="570">
                  <c:v>10192.65</c:v>
                </c:pt>
                <c:pt idx="571">
                  <c:v>10191.44</c:v>
                </c:pt>
                <c:pt idx="572">
                  <c:v>10190.450000000001</c:v>
                </c:pt>
                <c:pt idx="573">
                  <c:v>10188.709999999999</c:v>
                </c:pt>
                <c:pt idx="574">
                  <c:v>10187.68</c:v>
                </c:pt>
                <c:pt idx="575">
                  <c:v>10184.81</c:v>
                </c:pt>
                <c:pt idx="576">
                  <c:v>10180.98</c:v>
                </c:pt>
                <c:pt idx="577">
                  <c:v>10171.5</c:v>
                </c:pt>
                <c:pt idx="578">
                  <c:v>10147.44</c:v>
                </c:pt>
                <c:pt idx="579">
                  <c:v>10080.459999999999</c:v>
                </c:pt>
                <c:pt idx="580">
                  <c:v>9907.0300000000007</c:v>
                </c:pt>
                <c:pt idx="581">
                  <c:v>9555.17</c:v>
                </c:pt>
                <c:pt idx="582">
                  <c:v>9039.84</c:v>
                </c:pt>
                <c:pt idx="583">
                  <c:v>7761.88</c:v>
                </c:pt>
                <c:pt idx="584">
                  <c:v>4229.62</c:v>
                </c:pt>
                <c:pt idx="585">
                  <c:v>2832.16</c:v>
                </c:pt>
                <c:pt idx="586">
                  <c:v>2065.3200000000002</c:v>
                </c:pt>
                <c:pt idx="587">
                  <c:v>1564.47</c:v>
                </c:pt>
                <c:pt idx="588">
                  <c:v>1213.54</c:v>
                </c:pt>
                <c:pt idx="589">
                  <c:v>955.56</c:v>
                </c:pt>
                <c:pt idx="590">
                  <c:v>757.69</c:v>
                </c:pt>
                <c:pt idx="591">
                  <c:v>599.04999999999995</c:v>
                </c:pt>
                <c:pt idx="592">
                  <c:v>471.98</c:v>
                </c:pt>
                <c:pt idx="593">
                  <c:v>366.12</c:v>
                </c:pt>
                <c:pt idx="594">
                  <c:v>277.86</c:v>
                </c:pt>
                <c:pt idx="595">
                  <c:v>204.09</c:v>
                </c:pt>
                <c:pt idx="596">
                  <c:v>141.86000000000001</c:v>
                </c:pt>
                <c:pt idx="597">
                  <c:v>90.2</c:v>
                </c:pt>
                <c:pt idx="598">
                  <c:v>49.06</c:v>
                </c:pt>
                <c:pt idx="599">
                  <c:v>16.13</c:v>
                </c:pt>
                <c:pt idx="600">
                  <c:v>-9</c:v>
                </c:pt>
                <c:pt idx="601">
                  <c:v>-27.64</c:v>
                </c:pt>
                <c:pt idx="602">
                  <c:v>-40.880000000000003</c:v>
                </c:pt>
                <c:pt idx="603">
                  <c:v>-50.01</c:v>
                </c:pt>
                <c:pt idx="604">
                  <c:v>-55.07</c:v>
                </c:pt>
                <c:pt idx="605">
                  <c:v>-57.73</c:v>
                </c:pt>
                <c:pt idx="606">
                  <c:v>-57.66</c:v>
                </c:pt>
                <c:pt idx="607">
                  <c:v>-57.04</c:v>
                </c:pt>
                <c:pt idx="608">
                  <c:v>-54.84</c:v>
                </c:pt>
                <c:pt idx="609">
                  <c:v>-52.1</c:v>
                </c:pt>
                <c:pt idx="610">
                  <c:v>-49.45</c:v>
                </c:pt>
                <c:pt idx="611">
                  <c:v>-46.89</c:v>
                </c:pt>
                <c:pt idx="612">
                  <c:v>-43.78</c:v>
                </c:pt>
                <c:pt idx="613">
                  <c:v>-41.28</c:v>
                </c:pt>
                <c:pt idx="614">
                  <c:v>-38.35</c:v>
                </c:pt>
                <c:pt idx="615">
                  <c:v>-36.19</c:v>
                </c:pt>
                <c:pt idx="616">
                  <c:v>-33.549999999999997</c:v>
                </c:pt>
                <c:pt idx="617">
                  <c:v>-31.48</c:v>
                </c:pt>
                <c:pt idx="618">
                  <c:v>-29.01</c:v>
                </c:pt>
                <c:pt idx="619">
                  <c:v>-27.39</c:v>
                </c:pt>
                <c:pt idx="620">
                  <c:v>-25.75</c:v>
                </c:pt>
                <c:pt idx="621">
                  <c:v>-24.15</c:v>
                </c:pt>
                <c:pt idx="622">
                  <c:v>-22.71</c:v>
                </c:pt>
                <c:pt idx="623">
                  <c:v>-20.68</c:v>
                </c:pt>
                <c:pt idx="624">
                  <c:v>-20.3</c:v>
                </c:pt>
                <c:pt idx="625">
                  <c:v>-18.73</c:v>
                </c:pt>
                <c:pt idx="626">
                  <c:v>-17.96</c:v>
                </c:pt>
                <c:pt idx="627">
                  <c:v>-17.12</c:v>
                </c:pt>
                <c:pt idx="628">
                  <c:v>-15.54</c:v>
                </c:pt>
                <c:pt idx="629">
                  <c:v>-14.65</c:v>
                </c:pt>
                <c:pt idx="630">
                  <c:v>-14.14</c:v>
                </c:pt>
                <c:pt idx="631">
                  <c:v>-13.3</c:v>
                </c:pt>
                <c:pt idx="632">
                  <c:v>-12.76</c:v>
                </c:pt>
                <c:pt idx="633">
                  <c:v>-12.24</c:v>
                </c:pt>
                <c:pt idx="634">
                  <c:v>-11.61</c:v>
                </c:pt>
                <c:pt idx="635">
                  <c:v>-11.32</c:v>
                </c:pt>
                <c:pt idx="636">
                  <c:v>-10.66</c:v>
                </c:pt>
                <c:pt idx="637">
                  <c:v>-10.27</c:v>
                </c:pt>
                <c:pt idx="638">
                  <c:v>-9.94</c:v>
                </c:pt>
                <c:pt idx="639">
                  <c:v>-9.65</c:v>
                </c:pt>
                <c:pt idx="640">
                  <c:v>-9.1</c:v>
                </c:pt>
                <c:pt idx="641">
                  <c:v>-8.8000000000000007</c:v>
                </c:pt>
                <c:pt idx="642">
                  <c:v>-8.48</c:v>
                </c:pt>
                <c:pt idx="643">
                  <c:v>-8.0299999999999994</c:v>
                </c:pt>
                <c:pt idx="644">
                  <c:v>-7.83</c:v>
                </c:pt>
                <c:pt idx="645">
                  <c:v>-7.32</c:v>
                </c:pt>
                <c:pt idx="646">
                  <c:v>-7.11</c:v>
                </c:pt>
                <c:pt idx="647">
                  <c:v>-7.02</c:v>
                </c:pt>
                <c:pt idx="648">
                  <c:v>-6.54</c:v>
                </c:pt>
                <c:pt idx="649">
                  <c:v>-6.29</c:v>
                </c:pt>
                <c:pt idx="650">
                  <c:v>-6.1</c:v>
                </c:pt>
                <c:pt idx="651">
                  <c:v>-5.97</c:v>
                </c:pt>
                <c:pt idx="652">
                  <c:v>-5.85</c:v>
                </c:pt>
                <c:pt idx="653">
                  <c:v>-5.54</c:v>
                </c:pt>
                <c:pt idx="654">
                  <c:v>-5.42</c:v>
                </c:pt>
                <c:pt idx="655">
                  <c:v>-5.14</c:v>
                </c:pt>
                <c:pt idx="656">
                  <c:v>-4.95</c:v>
                </c:pt>
                <c:pt idx="657">
                  <c:v>-4.79</c:v>
                </c:pt>
                <c:pt idx="658">
                  <c:v>-4.6399999999999997</c:v>
                </c:pt>
                <c:pt idx="659">
                  <c:v>-4.54</c:v>
                </c:pt>
                <c:pt idx="660">
                  <c:v>-4.49</c:v>
                </c:pt>
                <c:pt idx="661">
                  <c:v>-4.2</c:v>
                </c:pt>
                <c:pt idx="662">
                  <c:v>-4.09</c:v>
                </c:pt>
                <c:pt idx="663">
                  <c:v>-3.97</c:v>
                </c:pt>
                <c:pt idx="664">
                  <c:v>-3.84</c:v>
                </c:pt>
                <c:pt idx="665">
                  <c:v>-3.71</c:v>
                </c:pt>
                <c:pt idx="666">
                  <c:v>-3.56</c:v>
                </c:pt>
                <c:pt idx="667">
                  <c:v>-3.52</c:v>
                </c:pt>
                <c:pt idx="668">
                  <c:v>-3.3</c:v>
                </c:pt>
                <c:pt idx="669">
                  <c:v>-3.22</c:v>
                </c:pt>
                <c:pt idx="670">
                  <c:v>-3.09</c:v>
                </c:pt>
                <c:pt idx="671">
                  <c:v>-3.01</c:v>
                </c:pt>
                <c:pt idx="672">
                  <c:v>-2.92</c:v>
                </c:pt>
                <c:pt idx="673">
                  <c:v>-2.89</c:v>
                </c:pt>
                <c:pt idx="674">
                  <c:v>-2.87</c:v>
                </c:pt>
                <c:pt idx="675">
                  <c:v>-2.78</c:v>
                </c:pt>
                <c:pt idx="676">
                  <c:v>-2.67</c:v>
                </c:pt>
                <c:pt idx="677">
                  <c:v>-2.59</c:v>
                </c:pt>
                <c:pt idx="678">
                  <c:v>-2.5499999999999998</c:v>
                </c:pt>
                <c:pt idx="679">
                  <c:v>-2.5099999999999998</c:v>
                </c:pt>
                <c:pt idx="680">
                  <c:v>-2.37</c:v>
                </c:pt>
                <c:pt idx="681">
                  <c:v>-2.3199999999999998</c:v>
                </c:pt>
                <c:pt idx="682">
                  <c:v>-2.21</c:v>
                </c:pt>
                <c:pt idx="683">
                  <c:v>-2.1800000000000002</c:v>
                </c:pt>
                <c:pt idx="684">
                  <c:v>-2.12</c:v>
                </c:pt>
                <c:pt idx="685">
                  <c:v>-2.0499999999999998</c:v>
                </c:pt>
                <c:pt idx="686">
                  <c:v>-1.97</c:v>
                </c:pt>
                <c:pt idx="687">
                  <c:v>-1.92</c:v>
                </c:pt>
                <c:pt idx="688">
                  <c:v>-1.87</c:v>
                </c:pt>
                <c:pt idx="689">
                  <c:v>-1.81</c:v>
                </c:pt>
                <c:pt idx="690">
                  <c:v>-1.77</c:v>
                </c:pt>
                <c:pt idx="691">
                  <c:v>-1.74</c:v>
                </c:pt>
                <c:pt idx="692">
                  <c:v>-1.67</c:v>
                </c:pt>
                <c:pt idx="693">
                  <c:v>-1.64</c:v>
                </c:pt>
                <c:pt idx="694">
                  <c:v>-1.56</c:v>
                </c:pt>
                <c:pt idx="695">
                  <c:v>-1.49</c:v>
                </c:pt>
                <c:pt idx="696">
                  <c:v>-1.47</c:v>
                </c:pt>
                <c:pt idx="697">
                  <c:v>-1.42</c:v>
                </c:pt>
                <c:pt idx="698">
                  <c:v>-1.37</c:v>
                </c:pt>
                <c:pt idx="699">
                  <c:v>-1.35</c:v>
                </c:pt>
                <c:pt idx="700">
                  <c:v>-1.3</c:v>
                </c:pt>
                <c:pt idx="701">
                  <c:v>-1.27</c:v>
                </c:pt>
                <c:pt idx="702">
                  <c:v>-1.2</c:v>
                </c:pt>
                <c:pt idx="703">
                  <c:v>-1.18</c:v>
                </c:pt>
                <c:pt idx="704">
                  <c:v>-1.1499999999999999</c:v>
                </c:pt>
                <c:pt idx="705">
                  <c:v>-1.1200000000000001</c:v>
                </c:pt>
                <c:pt idx="706">
                  <c:v>-1.03</c:v>
                </c:pt>
                <c:pt idx="707">
                  <c:v>-1.03</c:v>
                </c:pt>
                <c:pt idx="708">
                  <c:v>-1.05</c:v>
                </c:pt>
              </c:numCache>
            </c:numRef>
          </c:yVal>
          <c:smooth val="1"/>
          <c:extLst xmlns:c16r2="http://schemas.microsoft.com/office/drawing/2015/06/chart">
            <c:ext xmlns:c16="http://schemas.microsoft.com/office/drawing/2014/chart" uri="{C3380CC4-5D6E-409C-BE32-E72D297353CC}">
              <c16:uniqueId val="{00000006-A470-43FB-A7BD-7C76D8CF429F}"/>
            </c:ext>
          </c:extLst>
        </c:ser>
        <c:ser>
          <c:idx val="7"/>
          <c:order val="7"/>
          <c:tx>
            <c:strRef>
              <c:f>垂直场均匀性!$L$28</c:f>
              <c:strCache>
                <c:ptCount val="1"/>
                <c:pt idx="0">
                  <c:v>Y=1.9</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垂直场均匀性!$L$29:$L$737</c:f>
              <c:numCache>
                <c:formatCode>General</c:formatCode>
                <c:ptCount val="709"/>
                <c:pt idx="0">
                  <c:v>-1.02</c:v>
                </c:pt>
                <c:pt idx="1">
                  <c:v>-0.92</c:v>
                </c:pt>
                <c:pt idx="2">
                  <c:v>-1.08</c:v>
                </c:pt>
                <c:pt idx="3">
                  <c:v>-1</c:v>
                </c:pt>
                <c:pt idx="4">
                  <c:v>-1.17</c:v>
                </c:pt>
                <c:pt idx="5">
                  <c:v>-1.0900000000000001</c:v>
                </c:pt>
                <c:pt idx="6">
                  <c:v>-1.07</c:v>
                </c:pt>
                <c:pt idx="7">
                  <c:v>-1.21</c:v>
                </c:pt>
                <c:pt idx="8">
                  <c:v>-1.1599999999999999</c:v>
                </c:pt>
                <c:pt idx="9">
                  <c:v>-1.1000000000000001</c:v>
                </c:pt>
                <c:pt idx="10">
                  <c:v>-1.18</c:v>
                </c:pt>
                <c:pt idx="11">
                  <c:v>-1.25</c:v>
                </c:pt>
                <c:pt idx="12">
                  <c:v>-1.26</c:v>
                </c:pt>
                <c:pt idx="13">
                  <c:v>-1.21</c:v>
                </c:pt>
                <c:pt idx="14">
                  <c:v>-1.22</c:v>
                </c:pt>
                <c:pt idx="15">
                  <c:v>-1.42</c:v>
                </c:pt>
                <c:pt idx="16">
                  <c:v>-1.37</c:v>
                </c:pt>
                <c:pt idx="17">
                  <c:v>-1.51</c:v>
                </c:pt>
                <c:pt idx="18">
                  <c:v>-1.48</c:v>
                </c:pt>
                <c:pt idx="19">
                  <c:v>-1.46</c:v>
                </c:pt>
                <c:pt idx="20">
                  <c:v>-1.72</c:v>
                </c:pt>
                <c:pt idx="21">
                  <c:v>-1.67</c:v>
                </c:pt>
                <c:pt idx="22">
                  <c:v>-1.78</c:v>
                </c:pt>
                <c:pt idx="23">
                  <c:v>-1.74</c:v>
                </c:pt>
                <c:pt idx="24">
                  <c:v>-1.84</c:v>
                </c:pt>
                <c:pt idx="25">
                  <c:v>-1.97</c:v>
                </c:pt>
                <c:pt idx="26">
                  <c:v>-1.95</c:v>
                </c:pt>
                <c:pt idx="27">
                  <c:v>-2.19</c:v>
                </c:pt>
                <c:pt idx="28">
                  <c:v>-2.23</c:v>
                </c:pt>
                <c:pt idx="29">
                  <c:v>-2.35</c:v>
                </c:pt>
                <c:pt idx="30">
                  <c:v>-2.39</c:v>
                </c:pt>
                <c:pt idx="31">
                  <c:v>-2.38</c:v>
                </c:pt>
                <c:pt idx="32">
                  <c:v>-2.5299999999999998</c:v>
                </c:pt>
                <c:pt idx="33">
                  <c:v>-2.58</c:v>
                </c:pt>
                <c:pt idx="34">
                  <c:v>-2.71</c:v>
                </c:pt>
                <c:pt idx="35">
                  <c:v>-2.7</c:v>
                </c:pt>
                <c:pt idx="36">
                  <c:v>-2.74</c:v>
                </c:pt>
                <c:pt idx="37">
                  <c:v>-2.98</c:v>
                </c:pt>
                <c:pt idx="38">
                  <c:v>-2.96</c:v>
                </c:pt>
                <c:pt idx="39">
                  <c:v>-3.03</c:v>
                </c:pt>
                <c:pt idx="40">
                  <c:v>-3.19</c:v>
                </c:pt>
                <c:pt idx="41">
                  <c:v>-3.32</c:v>
                </c:pt>
                <c:pt idx="42">
                  <c:v>-3.37</c:v>
                </c:pt>
                <c:pt idx="43">
                  <c:v>-3.51</c:v>
                </c:pt>
                <c:pt idx="44">
                  <c:v>-3.65</c:v>
                </c:pt>
                <c:pt idx="45">
                  <c:v>-3.7</c:v>
                </c:pt>
                <c:pt idx="46">
                  <c:v>-3.85</c:v>
                </c:pt>
                <c:pt idx="47">
                  <c:v>-4.01</c:v>
                </c:pt>
                <c:pt idx="48">
                  <c:v>-4.17</c:v>
                </c:pt>
                <c:pt idx="49">
                  <c:v>-4.28</c:v>
                </c:pt>
                <c:pt idx="50">
                  <c:v>-4.38</c:v>
                </c:pt>
                <c:pt idx="51">
                  <c:v>-4.53</c:v>
                </c:pt>
                <c:pt idx="52">
                  <c:v>-4.72</c:v>
                </c:pt>
                <c:pt idx="53">
                  <c:v>-4.95</c:v>
                </c:pt>
                <c:pt idx="54">
                  <c:v>-5.04</c:v>
                </c:pt>
                <c:pt idx="55">
                  <c:v>-5.21</c:v>
                </c:pt>
                <c:pt idx="56">
                  <c:v>-5.64</c:v>
                </c:pt>
                <c:pt idx="57">
                  <c:v>-5.65</c:v>
                </c:pt>
                <c:pt idx="58">
                  <c:v>-6.01</c:v>
                </c:pt>
                <c:pt idx="59">
                  <c:v>-6.06</c:v>
                </c:pt>
                <c:pt idx="60">
                  <c:v>-6.15</c:v>
                </c:pt>
                <c:pt idx="61">
                  <c:v>-6.4</c:v>
                </c:pt>
                <c:pt idx="62">
                  <c:v>-6.62</c:v>
                </c:pt>
                <c:pt idx="63">
                  <c:v>-6.88</c:v>
                </c:pt>
                <c:pt idx="64">
                  <c:v>-7.23</c:v>
                </c:pt>
                <c:pt idx="65">
                  <c:v>-7.61</c:v>
                </c:pt>
                <c:pt idx="66">
                  <c:v>-7.9</c:v>
                </c:pt>
                <c:pt idx="67">
                  <c:v>-8.2799999999999994</c:v>
                </c:pt>
                <c:pt idx="68">
                  <c:v>-8.4600000000000009</c:v>
                </c:pt>
                <c:pt idx="69">
                  <c:v>-9.02</c:v>
                </c:pt>
                <c:pt idx="70">
                  <c:v>-9.33</c:v>
                </c:pt>
                <c:pt idx="71">
                  <c:v>-9.48</c:v>
                </c:pt>
                <c:pt idx="72">
                  <c:v>-9.84</c:v>
                </c:pt>
                <c:pt idx="73">
                  <c:v>-10.16</c:v>
                </c:pt>
                <c:pt idx="74">
                  <c:v>-10.54</c:v>
                </c:pt>
                <c:pt idx="75">
                  <c:v>-11.03</c:v>
                </c:pt>
                <c:pt idx="76">
                  <c:v>-11.72</c:v>
                </c:pt>
                <c:pt idx="77">
                  <c:v>-12.18</c:v>
                </c:pt>
                <c:pt idx="78">
                  <c:v>-12.96</c:v>
                </c:pt>
                <c:pt idx="79">
                  <c:v>-13.88</c:v>
                </c:pt>
                <c:pt idx="80">
                  <c:v>-14.31</c:v>
                </c:pt>
                <c:pt idx="81">
                  <c:v>-15.45</c:v>
                </c:pt>
                <c:pt idx="82">
                  <c:v>-15.93</c:v>
                </c:pt>
                <c:pt idx="83">
                  <c:v>-16.95</c:v>
                </c:pt>
                <c:pt idx="84">
                  <c:v>-17.600000000000001</c:v>
                </c:pt>
                <c:pt idx="85">
                  <c:v>-18.989999999999998</c:v>
                </c:pt>
                <c:pt idx="86">
                  <c:v>-19.8</c:v>
                </c:pt>
                <c:pt idx="87">
                  <c:v>-21.38</c:v>
                </c:pt>
                <c:pt idx="88">
                  <c:v>-22.1</c:v>
                </c:pt>
                <c:pt idx="89">
                  <c:v>-24</c:v>
                </c:pt>
                <c:pt idx="90">
                  <c:v>-25.45</c:v>
                </c:pt>
                <c:pt idx="91">
                  <c:v>-27.25</c:v>
                </c:pt>
                <c:pt idx="92">
                  <c:v>-28.87</c:v>
                </c:pt>
                <c:pt idx="93">
                  <c:v>-30.88</c:v>
                </c:pt>
                <c:pt idx="94">
                  <c:v>-32.71</c:v>
                </c:pt>
                <c:pt idx="95">
                  <c:v>-35.26</c:v>
                </c:pt>
                <c:pt idx="96">
                  <c:v>-37.76</c:v>
                </c:pt>
                <c:pt idx="97">
                  <c:v>-40.28</c:v>
                </c:pt>
                <c:pt idx="98">
                  <c:v>-42.67</c:v>
                </c:pt>
                <c:pt idx="99">
                  <c:v>-45</c:v>
                </c:pt>
                <c:pt idx="100">
                  <c:v>-48.43</c:v>
                </c:pt>
                <c:pt idx="101">
                  <c:v>-51.05</c:v>
                </c:pt>
                <c:pt idx="102">
                  <c:v>-52.72</c:v>
                </c:pt>
                <c:pt idx="103">
                  <c:v>-54.19</c:v>
                </c:pt>
                <c:pt idx="104">
                  <c:v>-54.19</c:v>
                </c:pt>
                <c:pt idx="105">
                  <c:v>-52.48</c:v>
                </c:pt>
                <c:pt idx="106">
                  <c:v>-47.76</c:v>
                </c:pt>
                <c:pt idx="107">
                  <c:v>-40.46</c:v>
                </c:pt>
                <c:pt idx="108">
                  <c:v>-27.66</c:v>
                </c:pt>
                <c:pt idx="109">
                  <c:v>-10.25</c:v>
                </c:pt>
                <c:pt idx="110">
                  <c:v>15.63</c:v>
                </c:pt>
                <c:pt idx="111">
                  <c:v>49.06</c:v>
                </c:pt>
                <c:pt idx="112">
                  <c:v>93.17</c:v>
                </c:pt>
                <c:pt idx="113">
                  <c:v>148.32</c:v>
                </c:pt>
                <c:pt idx="114">
                  <c:v>217.77</c:v>
                </c:pt>
                <c:pt idx="115">
                  <c:v>302.82</c:v>
                </c:pt>
                <c:pt idx="116">
                  <c:v>406.48</c:v>
                </c:pt>
                <c:pt idx="117">
                  <c:v>533.29</c:v>
                </c:pt>
                <c:pt idx="118">
                  <c:v>690.05</c:v>
                </c:pt>
                <c:pt idx="119">
                  <c:v>886.73</c:v>
                </c:pt>
                <c:pt idx="120">
                  <c:v>1141.28</c:v>
                </c:pt>
                <c:pt idx="121">
                  <c:v>1483.42</c:v>
                </c:pt>
                <c:pt idx="122">
                  <c:v>1961.26</c:v>
                </c:pt>
                <c:pt idx="123">
                  <c:v>2685.27</c:v>
                </c:pt>
                <c:pt idx="124">
                  <c:v>3951.81</c:v>
                </c:pt>
                <c:pt idx="125">
                  <c:v>7308.6550000000007</c:v>
                </c:pt>
                <c:pt idx="126">
                  <c:v>8869.67</c:v>
                </c:pt>
                <c:pt idx="127">
                  <c:v>9362.14</c:v>
                </c:pt>
                <c:pt idx="128">
                  <c:v>9731.48</c:v>
                </c:pt>
                <c:pt idx="129">
                  <c:v>9919.85</c:v>
                </c:pt>
                <c:pt idx="130">
                  <c:v>9993.49</c:v>
                </c:pt>
                <c:pt idx="131">
                  <c:v>10020.81</c:v>
                </c:pt>
                <c:pt idx="132">
                  <c:v>10031.23</c:v>
                </c:pt>
                <c:pt idx="133">
                  <c:v>10036.43</c:v>
                </c:pt>
                <c:pt idx="134">
                  <c:v>10039.25</c:v>
                </c:pt>
                <c:pt idx="135">
                  <c:v>10041.799999999999</c:v>
                </c:pt>
                <c:pt idx="136">
                  <c:v>10044.98</c:v>
                </c:pt>
                <c:pt idx="137">
                  <c:v>10046.89</c:v>
                </c:pt>
                <c:pt idx="138">
                  <c:v>10047.16</c:v>
                </c:pt>
                <c:pt idx="139">
                  <c:v>10046.14</c:v>
                </c:pt>
                <c:pt idx="140">
                  <c:v>10044.66</c:v>
                </c:pt>
                <c:pt idx="141">
                  <c:v>10042</c:v>
                </c:pt>
                <c:pt idx="142">
                  <c:v>10039.73</c:v>
                </c:pt>
                <c:pt idx="143">
                  <c:v>10039.85</c:v>
                </c:pt>
                <c:pt idx="144">
                  <c:v>10041.74</c:v>
                </c:pt>
                <c:pt idx="145">
                  <c:v>10043.19</c:v>
                </c:pt>
                <c:pt idx="146">
                  <c:v>10043.790000000001</c:v>
                </c:pt>
                <c:pt idx="147">
                  <c:v>10044.69</c:v>
                </c:pt>
                <c:pt idx="148">
                  <c:v>10045.02</c:v>
                </c:pt>
                <c:pt idx="149">
                  <c:v>10044.81</c:v>
                </c:pt>
                <c:pt idx="150">
                  <c:v>10044.950000000001</c:v>
                </c:pt>
                <c:pt idx="151">
                  <c:v>10045.56</c:v>
                </c:pt>
                <c:pt idx="152">
                  <c:v>10046.09</c:v>
                </c:pt>
                <c:pt idx="153">
                  <c:v>10046.540000000001</c:v>
                </c:pt>
                <c:pt idx="154">
                  <c:v>10046.9</c:v>
                </c:pt>
                <c:pt idx="155">
                  <c:v>10050.129999999999</c:v>
                </c:pt>
                <c:pt idx="156">
                  <c:v>10055.86</c:v>
                </c:pt>
                <c:pt idx="157">
                  <c:v>10059.74</c:v>
                </c:pt>
                <c:pt idx="158">
                  <c:v>10063.4</c:v>
                </c:pt>
                <c:pt idx="159">
                  <c:v>10067.799999999999</c:v>
                </c:pt>
                <c:pt idx="160">
                  <c:v>10070.89</c:v>
                </c:pt>
                <c:pt idx="161">
                  <c:v>10072.68</c:v>
                </c:pt>
                <c:pt idx="162">
                  <c:v>10072.040000000001</c:v>
                </c:pt>
                <c:pt idx="163">
                  <c:v>10072.26</c:v>
                </c:pt>
                <c:pt idx="164">
                  <c:v>10074.77</c:v>
                </c:pt>
                <c:pt idx="165">
                  <c:v>10078.57</c:v>
                </c:pt>
                <c:pt idx="166">
                  <c:v>10083.56</c:v>
                </c:pt>
                <c:pt idx="167">
                  <c:v>10088.209999999999</c:v>
                </c:pt>
                <c:pt idx="168">
                  <c:v>10090.73</c:v>
                </c:pt>
                <c:pt idx="169">
                  <c:v>10093.06</c:v>
                </c:pt>
                <c:pt idx="170">
                  <c:v>10096.469999999999</c:v>
                </c:pt>
                <c:pt idx="171">
                  <c:v>10099.56</c:v>
                </c:pt>
                <c:pt idx="172">
                  <c:v>10105.98</c:v>
                </c:pt>
                <c:pt idx="173">
                  <c:v>10112.67</c:v>
                </c:pt>
                <c:pt idx="174">
                  <c:v>10119.06</c:v>
                </c:pt>
                <c:pt idx="175">
                  <c:v>10124.66</c:v>
                </c:pt>
                <c:pt idx="176">
                  <c:v>10129.99</c:v>
                </c:pt>
                <c:pt idx="177">
                  <c:v>10138.66</c:v>
                </c:pt>
                <c:pt idx="178">
                  <c:v>10149.44</c:v>
                </c:pt>
                <c:pt idx="179">
                  <c:v>10161.530000000001</c:v>
                </c:pt>
                <c:pt idx="180">
                  <c:v>10174.17</c:v>
                </c:pt>
                <c:pt idx="181">
                  <c:v>10195.5</c:v>
                </c:pt>
                <c:pt idx="182">
                  <c:v>10231.620000000001</c:v>
                </c:pt>
                <c:pt idx="183">
                  <c:v>10136.82</c:v>
                </c:pt>
                <c:pt idx="184">
                  <c:v>10091.02</c:v>
                </c:pt>
                <c:pt idx="185">
                  <c:v>10104.02</c:v>
                </c:pt>
                <c:pt idx="186">
                  <c:v>10106.74</c:v>
                </c:pt>
                <c:pt idx="187">
                  <c:v>10105.209999999999</c:v>
                </c:pt>
                <c:pt idx="188">
                  <c:v>10105.51</c:v>
                </c:pt>
                <c:pt idx="189">
                  <c:v>10109.790000000001</c:v>
                </c:pt>
                <c:pt idx="190">
                  <c:v>10114.98</c:v>
                </c:pt>
                <c:pt idx="191">
                  <c:v>10116.31</c:v>
                </c:pt>
                <c:pt idx="192">
                  <c:v>10117.629999999999</c:v>
                </c:pt>
                <c:pt idx="193">
                  <c:v>10119.93</c:v>
                </c:pt>
                <c:pt idx="194">
                  <c:v>10125.84</c:v>
                </c:pt>
                <c:pt idx="195">
                  <c:v>10128.48</c:v>
                </c:pt>
                <c:pt idx="196">
                  <c:v>10130</c:v>
                </c:pt>
                <c:pt idx="197">
                  <c:v>10132.49</c:v>
                </c:pt>
                <c:pt idx="198">
                  <c:v>10136.91</c:v>
                </c:pt>
                <c:pt idx="199">
                  <c:v>10140.700000000001</c:v>
                </c:pt>
                <c:pt idx="200">
                  <c:v>10145.64</c:v>
                </c:pt>
                <c:pt idx="201">
                  <c:v>10147.700000000001</c:v>
                </c:pt>
                <c:pt idx="202">
                  <c:v>10145.81</c:v>
                </c:pt>
                <c:pt idx="203">
                  <c:v>10143.780000000001</c:v>
                </c:pt>
                <c:pt idx="204">
                  <c:v>10143.700000000001</c:v>
                </c:pt>
                <c:pt idx="205">
                  <c:v>10142.379999999999</c:v>
                </c:pt>
                <c:pt idx="206">
                  <c:v>10138.91</c:v>
                </c:pt>
                <c:pt idx="207">
                  <c:v>10132.56</c:v>
                </c:pt>
                <c:pt idx="208">
                  <c:v>10129.18</c:v>
                </c:pt>
                <c:pt idx="209">
                  <c:v>10129.56</c:v>
                </c:pt>
                <c:pt idx="210">
                  <c:v>10131.06</c:v>
                </c:pt>
                <c:pt idx="211">
                  <c:v>10130.299999999999</c:v>
                </c:pt>
                <c:pt idx="212">
                  <c:v>10129.14</c:v>
                </c:pt>
                <c:pt idx="213">
                  <c:v>10128.07</c:v>
                </c:pt>
                <c:pt idx="214">
                  <c:v>10128.35</c:v>
                </c:pt>
                <c:pt idx="215">
                  <c:v>10130.66</c:v>
                </c:pt>
                <c:pt idx="216">
                  <c:v>10133.56</c:v>
                </c:pt>
                <c:pt idx="217">
                  <c:v>10137.040000000001</c:v>
                </c:pt>
                <c:pt idx="218">
                  <c:v>10139.33</c:v>
                </c:pt>
                <c:pt idx="219">
                  <c:v>10143.75</c:v>
                </c:pt>
                <c:pt idx="220">
                  <c:v>10144.19</c:v>
                </c:pt>
                <c:pt idx="221">
                  <c:v>10144.58</c:v>
                </c:pt>
                <c:pt idx="222">
                  <c:v>10146.15</c:v>
                </c:pt>
                <c:pt idx="223">
                  <c:v>10151.040000000001</c:v>
                </c:pt>
                <c:pt idx="224">
                  <c:v>10156.27</c:v>
                </c:pt>
                <c:pt idx="225">
                  <c:v>10160.370000000001</c:v>
                </c:pt>
                <c:pt idx="226">
                  <c:v>10164.969999999999</c:v>
                </c:pt>
                <c:pt idx="227">
                  <c:v>10171.950000000001</c:v>
                </c:pt>
                <c:pt idx="228">
                  <c:v>10176.209999999999</c:v>
                </c:pt>
                <c:pt idx="229">
                  <c:v>10180.61</c:v>
                </c:pt>
                <c:pt idx="230">
                  <c:v>10182.83</c:v>
                </c:pt>
                <c:pt idx="231">
                  <c:v>10185.33</c:v>
                </c:pt>
                <c:pt idx="232">
                  <c:v>10188.57</c:v>
                </c:pt>
                <c:pt idx="233">
                  <c:v>10191.9</c:v>
                </c:pt>
                <c:pt idx="234">
                  <c:v>10198.219999999999</c:v>
                </c:pt>
                <c:pt idx="235">
                  <c:v>10204.540000000001</c:v>
                </c:pt>
                <c:pt idx="236">
                  <c:v>10211.42</c:v>
                </c:pt>
                <c:pt idx="237">
                  <c:v>10216.370000000001</c:v>
                </c:pt>
                <c:pt idx="238">
                  <c:v>10222.200000000001</c:v>
                </c:pt>
                <c:pt idx="239">
                  <c:v>10235.02</c:v>
                </c:pt>
                <c:pt idx="240">
                  <c:v>10239.69</c:v>
                </c:pt>
                <c:pt idx="241">
                  <c:v>10220.719999999999</c:v>
                </c:pt>
                <c:pt idx="242">
                  <c:v>10213.379999999999</c:v>
                </c:pt>
                <c:pt idx="243">
                  <c:v>10207.549999999999</c:v>
                </c:pt>
                <c:pt idx="244">
                  <c:v>10203.77</c:v>
                </c:pt>
                <c:pt idx="245">
                  <c:v>10200.530000000001</c:v>
                </c:pt>
                <c:pt idx="246">
                  <c:v>10198.52</c:v>
                </c:pt>
                <c:pt idx="247">
                  <c:v>10195.65</c:v>
                </c:pt>
                <c:pt idx="248">
                  <c:v>10192.75</c:v>
                </c:pt>
                <c:pt idx="249">
                  <c:v>10191.66</c:v>
                </c:pt>
                <c:pt idx="250">
                  <c:v>10190.64</c:v>
                </c:pt>
                <c:pt idx="251">
                  <c:v>10190.629999999999</c:v>
                </c:pt>
                <c:pt idx="252">
                  <c:v>10190.77</c:v>
                </c:pt>
                <c:pt idx="253">
                  <c:v>10191.01</c:v>
                </c:pt>
                <c:pt idx="254">
                  <c:v>10190.24</c:v>
                </c:pt>
                <c:pt idx="255">
                  <c:v>10188.73</c:v>
                </c:pt>
                <c:pt idx="256">
                  <c:v>10186.81</c:v>
                </c:pt>
                <c:pt idx="257">
                  <c:v>10185.76</c:v>
                </c:pt>
                <c:pt idx="258">
                  <c:v>10184.67</c:v>
                </c:pt>
                <c:pt idx="259">
                  <c:v>10182.33</c:v>
                </c:pt>
                <c:pt idx="260">
                  <c:v>10180.219999999999</c:v>
                </c:pt>
                <c:pt idx="261">
                  <c:v>10179.15</c:v>
                </c:pt>
                <c:pt idx="262">
                  <c:v>10177.58</c:v>
                </c:pt>
                <c:pt idx="263">
                  <c:v>10174.33</c:v>
                </c:pt>
                <c:pt idx="264">
                  <c:v>10171.209999999999</c:v>
                </c:pt>
                <c:pt idx="265">
                  <c:v>10168.82</c:v>
                </c:pt>
                <c:pt idx="266">
                  <c:v>10167.73</c:v>
                </c:pt>
                <c:pt idx="267">
                  <c:v>10166.76</c:v>
                </c:pt>
                <c:pt idx="268">
                  <c:v>10163.76</c:v>
                </c:pt>
                <c:pt idx="269">
                  <c:v>10160.67</c:v>
                </c:pt>
                <c:pt idx="270">
                  <c:v>10158.64</c:v>
                </c:pt>
                <c:pt idx="271">
                  <c:v>10157.39</c:v>
                </c:pt>
                <c:pt idx="272">
                  <c:v>10157.26</c:v>
                </c:pt>
                <c:pt idx="273">
                  <c:v>10157.450000000001</c:v>
                </c:pt>
                <c:pt idx="274">
                  <c:v>10159.02</c:v>
                </c:pt>
                <c:pt idx="275">
                  <c:v>10161.799999999999</c:v>
                </c:pt>
                <c:pt idx="276">
                  <c:v>10166.129999999999</c:v>
                </c:pt>
                <c:pt idx="277">
                  <c:v>10168.879999999999</c:v>
                </c:pt>
                <c:pt idx="278">
                  <c:v>10170.290000000001</c:v>
                </c:pt>
                <c:pt idx="279">
                  <c:v>10171.5</c:v>
                </c:pt>
                <c:pt idx="280">
                  <c:v>10174.56</c:v>
                </c:pt>
                <c:pt idx="281">
                  <c:v>10178.23</c:v>
                </c:pt>
                <c:pt idx="282">
                  <c:v>10181.02</c:v>
                </c:pt>
                <c:pt idx="283">
                  <c:v>10183.780000000001</c:v>
                </c:pt>
                <c:pt idx="284">
                  <c:v>10187.84</c:v>
                </c:pt>
                <c:pt idx="285">
                  <c:v>10191.969999999999</c:v>
                </c:pt>
                <c:pt idx="286">
                  <c:v>10195.950000000001</c:v>
                </c:pt>
                <c:pt idx="287">
                  <c:v>10197.84</c:v>
                </c:pt>
                <c:pt idx="288">
                  <c:v>10199.5</c:v>
                </c:pt>
                <c:pt idx="289">
                  <c:v>10203.93</c:v>
                </c:pt>
                <c:pt idx="290">
                  <c:v>10208.4</c:v>
                </c:pt>
                <c:pt idx="291">
                  <c:v>10211.51</c:v>
                </c:pt>
                <c:pt idx="292">
                  <c:v>10215.02</c:v>
                </c:pt>
                <c:pt idx="293">
                  <c:v>10220.19</c:v>
                </c:pt>
                <c:pt idx="294">
                  <c:v>10223.959999999999</c:v>
                </c:pt>
                <c:pt idx="295">
                  <c:v>10228.1</c:v>
                </c:pt>
                <c:pt idx="296">
                  <c:v>10236.77</c:v>
                </c:pt>
                <c:pt idx="297">
                  <c:v>10250.879999999999</c:v>
                </c:pt>
                <c:pt idx="298">
                  <c:v>10204.17</c:v>
                </c:pt>
                <c:pt idx="299">
                  <c:v>10205.65</c:v>
                </c:pt>
                <c:pt idx="300">
                  <c:v>10203.040000000001</c:v>
                </c:pt>
                <c:pt idx="301">
                  <c:v>10200.379999999999</c:v>
                </c:pt>
                <c:pt idx="302">
                  <c:v>10197.379999999999</c:v>
                </c:pt>
                <c:pt idx="303">
                  <c:v>10195.719999999999</c:v>
                </c:pt>
                <c:pt idx="304">
                  <c:v>10193.91</c:v>
                </c:pt>
                <c:pt idx="305">
                  <c:v>10193.620000000001</c:v>
                </c:pt>
                <c:pt idx="306">
                  <c:v>10192.36</c:v>
                </c:pt>
                <c:pt idx="307">
                  <c:v>10192.11</c:v>
                </c:pt>
                <c:pt idx="308">
                  <c:v>10192.59</c:v>
                </c:pt>
                <c:pt idx="309">
                  <c:v>10193.049999999999</c:v>
                </c:pt>
                <c:pt idx="310">
                  <c:v>10194.49</c:v>
                </c:pt>
                <c:pt idx="311">
                  <c:v>10194.25</c:v>
                </c:pt>
                <c:pt idx="312">
                  <c:v>10194.200000000001</c:v>
                </c:pt>
                <c:pt idx="313">
                  <c:v>10194.69</c:v>
                </c:pt>
                <c:pt idx="314">
                  <c:v>10196.19</c:v>
                </c:pt>
                <c:pt idx="315">
                  <c:v>10196.61</c:v>
                </c:pt>
                <c:pt idx="316">
                  <c:v>10197.83</c:v>
                </c:pt>
                <c:pt idx="317">
                  <c:v>10199.200000000001</c:v>
                </c:pt>
                <c:pt idx="318">
                  <c:v>10200.61</c:v>
                </c:pt>
                <c:pt idx="319">
                  <c:v>10202.51</c:v>
                </c:pt>
                <c:pt idx="320">
                  <c:v>10205.59</c:v>
                </c:pt>
                <c:pt idx="321">
                  <c:v>10209.030000000001</c:v>
                </c:pt>
                <c:pt idx="322">
                  <c:v>10210.870000000001</c:v>
                </c:pt>
                <c:pt idx="323">
                  <c:v>10213.25</c:v>
                </c:pt>
                <c:pt idx="324">
                  <c:v>10214.91</c:v>
                </c:pt>
                <c:pt idx="325">
                  <c:v>10216.48</c:v>
                </c:pt>
                <c:pt idx="326">
                  <c:v>10217.86</c:v>
                </c:pt>
                <c:pt idx="327">
                  <c:v>10220.299999999999</c:v>
                </c:pt>
                <c:pt idx="328">
                  <c:v>10220.66</c:v>
                </c:pt>
                <c:pt idx="329">
                  <c:v>10222.290000000001</c:v>
                </c:pt>
                <c:pt idx="330">
                  <c:v>10224.31</c:v>
                </c:pt>
                <c:pt idx="331">
                  <c:v>10224.879999999999</c:v>
                </c:pt>
                <c:pt idx="332">
                  <c:v>10227.49</c:v>
                </c:pt>
                <c:pt idx="333">
                  <c:v>10228.65</c:v>
                </c:pt>
                <c:pt idx="334">
                  <c:v>10230.43</c:v>
                </c:pt>
                <c:pt idx="335">
                  <c:v>10232.700000000001</c:v>
                </c:pt>
                <c:pt idx="336">
                  <c:v>10236.52</c:v>
                </c:pt>
                <c:pt idx="337">
                  <c:v>10241.15</c:v>
                </c:pt>
                <c:pt idx="338">
                  <c:v>10240.719999999999</c:v>
                </c:pt>
                <c:pt idx="339">
                  <c:v>10240.200000000001</c:v>
                </c:pt>
                <c:pt idx="340">
                  <c:v>10241.66</c:v>
                </c:pt>
                <c:pt idx="341">
                  <c:v>10242.82</c:v>
                </c:pt>
                <c:pt idx="342">
                  <c:v>10242.629999999999</c:v>
                </c:pt>
                <c:pt idx="343">
                  <c:v>10243.84</c:v>
                </c:pt>
                <c:pt idx="344">
                  <c:v>10245.969999999999</c:v>
                </c:pt>
                <c:pt idx="345">
                  <c:v>10247.99</c:v>
                </c:pt>
                <c:pt idx="346">
                  <c:v>10248.719999999999</c:v>
                </c:pt>
                <c:pt idx="347">
                  <c:v>10249.620000000001</c:v>
                </c:pt>
                <c:pt idx="348">
                  <c:v>10249.44</c:v>
                </c:pt>
                <c:pt idx="349">
                  <c:v>10248.299999999999</c:v>
                </c:pt>
                <c:pt idx="350">
                  <c:v>10248.52</c:v>
                </c:pt>
                <c:pt idx="351">
                  <c:v>10250.030000000001</c:v>
                </c:pt>
                <c:pt idx="352">
                  <c:v>10254.59</c:v>
                </c:pt>
                <c:pt idx="353">
                  <c:v>10257.64</c:v>
                </c:pt>
                <c:pt idx="354">
                  <c:v>10261.974999999999</c:v>
                </c:pt>
                <c:pt idx="355">
                  <c:v>10237.379999999999</c:v>
                </c:pt>
                <c:pt idx="356">
                  <c:v>10239.620000000001</c:v>
                </c:pt>
                <c:pt idx="357">
                  <c:v>10239.799999999999</c:v>
                </c:pt>
                <c:pt idx="358">
                  <c:v>10241.09</c:v>
                </c:pt>
                <c:pt idx="359">
                  <c:v>10243.040000000001</c:v>
                </c:pt>
                <c:pt idx="360">
                  <c:v>10245.219999999999</c:v>
                </c:pt>
                <c:pt idx="361">
                  <c:v>10246.51</c:v>
                </c:pt>
                <c:pt idx="362">
                  <c:v>10247.83</c:v>
                </c:pt>
                <c:pt idx="363">
                  <c:v>10250.370000000001</c:v>
                </c:pt>
                <c:pt idx="364">
                  <c:v>10255.43</c:v>
                </c:pt>
                <c:pt idx="365">
                  <c:v>10259.700000000001</c:v>
                </c:pt>
                <c:pt idx="366">
                  <c:v>10259.780000000001</c:v>
                </c:pt>
                <c:pt idx="367">
                  <c:v>10260.629999999999</c:v>
                </c:pt>
                <c:pt idx="368">
                  <c:v>10262.129999999999</c:v>
                </c:pt>
                <c:pt idx="369">
                  <c:v>10260.74</c:v>
                </c:pt>
                <c:pt idx="370">
                  <c:v>10260.280000000001</c:v>
                </c:pt>
                <c:pt idx="371">
                  <c:v>10259.67</c:v>
                </c:pt>
                <c:pt idx="372">
                  <c:v>10257.280000000001</c:v>
                </c:pt>
                <c:pt idx="373">
                  <c:v>10253.65</c:v>
                </c:pt>
                <c:pt idx="374">
                  <c:v>10248.620000000001</c:v>
                </c:pt>
                <c:pt idx="375">
                  <c:v>10245.07</c:v>
                </c:pt>
                <c:pt idx="376">
                  <c:v>10244.51</c:v>
                </c:pt>
                <c:pt idx="377">
                  <c:v>10242.74</c:v>
                </c:pt>
                <c:pt idx="378">
                  <c:v>10241.780000000001</c:v>
                </c:pt>
                <c:pt idx="379">
                  <c:v>10242.030000000001</c:v>
                </c:pt>
                <c:pt idx="380">
                  <c:v>10241.959999999999</c:v>
                </c:pt>
                <c:pt idx="381">
                  <c:v>10240.49</c:v>
                </c:pt>
                <c:pt idx="382">
                  <c:v>10240.290000000001</c:v>
                </c:pt>
                <c:pt idx="383">
                  <c:v>10241.89</c:v>
                </c:pt>
                <c:pt idx="384">
                  <c:v>10244.25</c:v>
                </c:pt>
                <c:pt idx="385">
                  <c:v>10247.85</c:v>
                </c:pt>
                <c:pt idx="386">
                  <c:v>10252.44</c:v>
                </c:pt>
                <c:pt idx="387">
                  <c:v>10257.6</c:v>
                </c:pt>
                <c:pt idx="388">
                  <c:v>10261.200000000001</c:v>
                </c:pt>
                <c:pt idx="389">
                  <c:v>10264.48</c:v>
                </c:pt>
                <c:pt idx="390">
                  <c:v>10269.4</c:v>
                </c:pt>
                <c:pt idx="391">
                  <c:v>10273.84</c:v>
                </c:pt>
                <c:pt idx="392">
                  <c:v>10277.450000000001</c:v>
                </c:pt>
                <c:pt idx="393">
                  <c:v>10281.700000000001</c:v>
                </c:pt>
                <c:pt idx="394">
                  <c:v>10284.36</c:v>
                </c:pt>
                <c:pt idx="395">
                  <c:v>10285.799999999999</c:v>
                </c:pt>
                <c:pt idx="396">
                  <c:v>10287.59</c:v>
                </c:pt>
                <c:pt idx="397">
                  <c:v>10287.83</c:v>
                </c:pt>
                <c:pt idx="398">
                  <c:v>10287.99</c:v>
                </c:pt>
                <c:pt idx="399">
                  <c:v>10288.1</c:v>
                </c:pt>
                <c:pt idx="400">
                  <c:v>10288.4</c:v>
                </c:pt>
                <c:pt idx="401">
                  <c:v>10288.299999999999</c:v>
                </c:pt>
                <c:pt idx="402">
                  <c:v>10288.280000000001</c:v>
                </c:pt>
                <c:pt idx="403">
                  <c:v>10288</c:v>
                </c:pt>
                <c:pt idx="404">
                  <c:v>10287.790000000001</c:v>
                </c:pt>
                <c:pt idx="405">
                  <c:v>10287.86</c:v>
                </c:pt>
                <c:pt idx="406">
                  <c:v>10287.84</c:v>
                </c:pt>
                <c:pt idx="407">
                  <c:v>10287.84</c:v>
                </c:pt>
                <c:pt idx="408">
                  <c:v>10289.129999999999</c:v>
                </c:pt>
                <c:pt idx="409">
                  <c:v>10289.68</c:v>
                </c:pt>
                <c:pt idx="410">
                  <c:v>10290.89</c:v>
                </c:pt>
                <c:pt idx="411">
                  <c:v>10292.129999999999</c:v>
                </c:pt>
                <c:pt idx="412">
                  <c:v>10296.85</c:v>
                </c:pt>
                <c:pt idx="413">
                  <c:v>10300.1</c:v>
                </c:pt>
                <c:pt idx="414">
                  <c:v>10303.129999999999</c:v>
                </c:pt>
                <c:pt idx="415">
                  <c:v>10303.32</c:v>
                </c:pt>
                <c:pt idx="416">
                  <c:v>10303.1</c:v>
                </c:pt>
                <c:pt idx="417">
                  <c:v>10302.58</c:v>
                </c:pt>
                <c:pt idx="418">
                  <c:v>10302.040000000001</c:v>
                </c:pt>
                <c:pt idx="419">
                  <c:v>10301.780000000001</c:v>
                </c:pt>
                <c:pt idx="420">
                  <c:v>10300.64</c:v>
                </c:pt>
                <c:pt idx="421">
                  <c:v>10300.11</c:v>
                </c:pt>
                <c:pt idx="422">
                  <c:v>10299.68</c:v>
                </c:pt>
                <c:pt idx="423">
                  <c:v>10298.07</c:v>
                </c:pt>
                <c:pt idx="424">
                  <c:v>10297.549999999999</c:v>
                </c:pt>
                <c:pt idx="425">
                  <c:v>10297.14</c:v>
                </c:pt>
                <c:pt idx="426">
                  <c:v>10296.719999999999</c:v>
                </c:pt>
                <c:pt idx="427">
                  <c:v>10296.08</c:v>
                </c:pt>
                <c:pt idx="428">
                  <c:v>10295.620000000001</c:v>
                </c:pt>
                <c:pt idx="429">
                  <c:v>10295.299999999999</c:v>
                </c:pt>
                <c:pt idx="430">
                  <c:v>10294.9</c:v>
                </c:pt>
                <c:pt idx="431">
                  <c:v>10294.450000000001</c:v>
                </c:pt>
                <c:pt idx="432">
                  <c:v>10293.83</c:v>
                </c:pt>
                <c:pt idx="433">
                  <c:v>10293.530000000001</c:v>
                </c:pt>
                <c:pt idx="434">
                  <c:v>10293.07</c:v>
                </c:pt>
                <c:pt idx="435">
                  <c:v>10292.89</c:v>
                </c:pt>
                <c:pt idx="436">
                  <c:v>10292.64</c:v>
                </c:pt>
                <c:pt idx="437">
                  <c:v>10292.540000000001</c:v>
                </c:pt>
                <c:pt idx="438">
                  <c:v>10292.530000000001</c:v>
                </c:pt>
                <c:pt idx="439">
                  <c:v>10292.32</c:v>
                </c:pt>
                <c:pt idx="440">
                  <c:v>10292.19</c:v>
                </c:pt>
                <c:pt idx="441">
                  <c:v>10292.200000000001</c:v>
                </c:pt>
                <c:pt idx="442">
                  <c:v>10291.959999999999</c:v>
                </c:pt>
                <c:pt idx="443">
                  <c:v>10291.799999999999</c:v>
                </c:pt>
                <c:pt idx="444">
                  <c:v>10291.56</c:v>
                </c:pt>
                <c:pt idx="445">
                  <c:v>10290.969999999999</c:v>
                </c:pt>
                <c:pt idx="446">
                  <c:v>10291.1</c:v>
                </c:pt>
                <c:pt idx="447">
                  <c:v>10291.36</c:v>
                </c:pt>
                <c:pt idx="448">
                  <c:v>10291.17</c:v>
                </c:pt>
                <c:pt idx="449">
                  <c:v>10291.129999999999</c:v>
                </c:pt>
                <c:pt idx="450">
                  <c:v>10291.280000000001</c:v>
                </c:pt>
                <c:pt idx="451">
                  <c:v>10291.4</c:v>
                </c:pt>
                <c:pt idx="452">
                  <c:v>10291.57</c:v>
                </c:pt>
                <c:pt idx="453">
                  <c:v>10291.629999999999</c:v>
                </c:pt>
                <c:pt idx="454">
                  <c:v>10291.49</c:v>
                </c:pt>
                <c:pt idx="455">
                  <c:v>10292.08</c:v>
                </c:pt>
                <c:pt idx="456">
                  <c:v>10292.5</c:v>
                </c:pt>
                <c:pt idx="457">
                  <c:v>10292.64</c:v>
                </c:pt>
                <c:pt idx="458">
                  <c:v>10293.790000000001</c:v>
                </c:pt>
                <c:pt idx="459">
                  <c:v>10295.200000000001</c:v>
                </c:pt>
                <c:pt idx="460">
                  <c:v>10297.31</c:v>
                </c:pt>
                <c:pt idx="461">
                  <c:v>10299.68</c:v>
                </c:pt>
                <c:pt idx="462">
                  <c:v>10299.48</c:v>
                </c:pt>
                <c:pt idx="463">
                  <c:v>10299.84</c:v>
                </c:pt>
                <c:pt idx="464">
                  <c:v>10301.209999999999</c:v>
                </c:pt>
                <c:pt idx="465">
                  <c:v>10300.040000000001</c:v>
                </c:pt>
                <c:pt idx="466">
                  <c:v>10300.02</c:v>
                </c:pt>
                <c:pt idx="467">
                  <c:v>10303.17</c:v>
                </c:pt>
                <c:pt idx="468">
                  <c:v>10305.469999999999</c:v>
                </c:pt>
                <c:pt idx="469">
                  <c:v>10306.67</c:v>
                </c:pt>
                <c:pt idx="470">
                  <c:v>10309.69</c:v>
                </c:pt>
                <c:pt idx="471">
                  <c:v>10310.06</c:v>
                </c:pt>
                <c:pt idx="472">
                  <c:v>10311.32</c:v>
                </c:pt>
                <c:pt idx="473">
                  <c:v>10311.950000000001</c:v>
                </c:pt>
                <c:pt idx="474">
                  <c:v>10313.469999999999</c:v>
                </c:pt>
                <c:pt idx="475">
                  <c:v>10313.07</c:v>
                </c:pt>
                <c:pt idx="476">
                  <c:v>10312.57</c:v>
                </c:pt>
                <c:pt idx="477">
                  <c:v>10312.36</c:v>
                </c:pt>
                <c:pt idx="478">
                  <c:v>10314.09</c:v>
                </c:pt>
                <c:pt idx="479">
                  <c:v>10315.35</c:v>
                </c:pt>
                <c:pt idx="480">
                  <c:v>10315.81</c:v>
                </c:pt>
                <c:pt idx="481">
                  <c:v>10316.15</c:v>
                </c:pt>
                <c:pt idx="482">
                  <c:v>10316.26</c:v>
                </c:pt>
                <c:pt idx="483">
                  <c:v>10316.31</c:v>
                </c:pt>
                <c:pt idx="484">
                  <c:v>10316.41</c:v>
                </c:pt>
                <c:pt idx="485">
                  <c:v>10316.620000000001</c:v>
                </c:pt>
                <c:pt idx="486">
                  <c:v>10317.94</c:v>
                </c:pt>
                <c:pt idx="487">
                  <c:v>10318.52</c:v>
                </c:pt>
                <c:pt idx="488">
                  <c:v>10316.629999999999</c:v>
                </c:pt>
                <c:pt idx="489">
                  <c:v>10316.4</c:v>
                </c:pt>
                <c:pt idx="490">
                  <c:v>10316.68</c:v>
                </c:pt>
                <c:pt idx="491">
                  <c:v>10317.870000000001</c:v>
                </c:pt>
                <c:pt idx="492">
                  <c:v>10320.25</c:v>
                </c:pt>
                <c:pt idx="493">
                  <c:v>10321.799999999999</c:v>
                </c:pt>
                <c:pt idx="494">
                  <c:v>10322.34</c:v>
                </c:pt>
                <c:pt idx="495">
                  <c:v>10322.629999999999</c:v>
                </c:pt>
                <c:pt idx="496">
                  <c:v>10322.51</c:v>
                </c:pt>
                <c:pt idx="497">
                  <c:v>10321.89</c:v>
                </c:pt>
                <c:pt idx="498">
                  <c:v>10321.51</c:v>
                </c:pt>
                <c:pt idx="499">
                  <c:v>10320.99</c:v>
                </c:pt>
                <c:pt idx="500">
                  <c:v>10319.68</c:v>
                </c:pt>
                <c:pt idx="501">
                  <c:v>10319.49</c:v>
                </c:pt>
                <c:pt idx="502">
                  <c:v>10319.040000000001</c:v>
                </c:pt>
                <c:pt idx="503">
                  <c:v>10317.68</c:v>
                </c:pt>
                <c:pt idx="504">
                  <c:v>10317.290000000001</c:v>
                </c:pt>
                <c:pt idx="505">
                  <c:v>10316.92</c:v>
                </c:pt>
                <c:pt idx="506">
                  <c:v>10315.77</c:v>
                </c:pt>
                <c:pt idx="507">
                  <c:v>10314.48</c:v>
                </c:pt>
                <c:pt idx="508">
                  <c:v>10312.66</c:v>
                </c:pt>
                <c:pt idx="509">
                  <c:v>10310.86</c:v>
                </c:pt>
                <c:pt idx="510">
                  <c:v>10309.469999999999</c:v>
                </c:pt>
                <c:pt idx="511">
                  <c:v>10308.879999999999</c:v>
                </c:pt>
                <c:pt idx="512">
                  <c:v>10307.700000000001</c:v>
                </c:pt>
                <c:pt idx="513">
                  <c:v>10306.11</c:v>
                </c:pt>
                <c:pt idx="514">
                  <c:v>10304.24</c:v>
                </c:pt>
                <c:pt idx="515">
                  <c:v>10301.950000000001</c:v>
                </c:pt>
                <c:pt idx="516">
                  <c:v>10300.52</c:v>
                </c:pt>
                <c:pt idx="517">
                  <c:v>10298.44</c:v>
                </c:pt>
                <c:pt idx="518">
                  <c:v>10296.780000000001</c:v>
                </c:pt>
                <c:pt idx="519">
                  <c:v>10294.67</c:v>
                </c:pt>
                <c:pt idx="520">
                  <c:v>10292.450000000001</c:v>
                </c:pt>
                <c:pt idx="521">
                  <c:v>10290.01</c:v>
                </c:pt>
                <c:pt idx="522">
                  <c:v>10288.59</c:v>
                </c:pt>
                <c:pt idx="523">
                  <c:v>10286.93</c:v>
                </c:pt>
                <c:pt idx="524">
                  <c:v>10284.6</c:v>
                </c:pt>
                <c:pt idx="525">
                  <c:v>10282.68</c:v>
                </c:pt>
                <c:pt idx="526">
                  <c:v>10280.92</c:v>
                </c:pt>
                <c:pt idx="527">
                  <c:v>10278.620000000001</c:v>
                </c:pt>
                <c:pt idx="528">
                  <c:v>10277.08</c:v>
                </c:pt>
                <c:pt idx="529">
                  <c:v>10275.24</c:v>
                </c:pt>
                <c:pt idx="530">
                  <c:v>10273.51</c:v>
                </c:pt>
                <c:pt idx="531">
                  <c:v>10271.4</c:v>
                </c:pt>
                <c:pt idx="532">
                  <c:v>10269.379999999999</c:v>
                </c:pt>
                <c:pt idx="533">
                  <c:v>10266.99</c:v>
                </c:pt>
                <c:pt idx="534">
                  <c:v>10265.14</c:v>
                </c:pt>
                <c:pt idx="535">
                  <c:v>10262.99</c:v>
                </c:pt>
                <c:pt idx="536">
                  <c:v>10260.61</c:v>
                </c:pt>
                <c:pt idx="537">
                  <c:v>10258.61</c:v>
                </c:pt>
                <c:pt idx="538">
                  <c:v>10256.799999999999</c:v>
                </c:pt>
                <c:pt idx="539">
                  <c:v>10253.799999999999</c:v>
                </c:pt>
                <c:pt idx="540">
                  <c:v>10252.34</c:v>
                </c:pt>
                <c:pt idx="541">
                  <c:v>10249.98</c:v>
                </c:pt>
                <c:pt idx="542">
                  <c:v>10248.280000000001</c:v>
                </c:pt>
                <c:pt idx="543">
                  <c:v>10245.799999999999</c:v>
                </c:pt>
                <c:pt idx="544">
                  <c:v>10243.77</c:v>
                </c:pt>
                <c:pt idx="545">
                  <c:v>10241.91</c:v>
                </c:pt>
                <c:pt idx="546">
                  <c:v>10239.49</c:v>
                </c:pt>
                <c:pt idx="547">
                  <c:v>10237.25</c:v>
                </c:pt>
                <c:pt idx="548">
                  <c:v>10234.99</c:v>
                </c:pt>
                <c:pt idx="549">
                  <c:v>10232.31</c:v>
                </c:pt>
                <c:pt idx="550">
                  <c:v>10230.51</c:v>
                </c:pt>
                <c:pt idx="551">
                  <c:v>10228.24</c:v>
                </c:pt>
                <c:pt idx="552">
                  <c:v>10226.07</c:v>
                </c:pt>
                <c:pt idx="553">
                  <c:v>10223.52</c:v>
                </c:pt>
                <c:pt idx="554">
                  <c:v>10221.86</c:v>
                </c:pt>
                <c:pt idx="555">
                  <c:v>10219.870000000001</c:v>
                </c:pt>
                <c:pt idx="556">
                  <c:v>10217.86</c:v>
                </c:pt>
                <c:pt idx="557">
                  <c:v>10215.790000000001</c:v>
                </c:pt>
                <c:pt idx="558">
                  <c:v>10213.969999999999</c:v>
                </c:pt>
                <c:pt idx="559">
                  <c:v>10211.85</c:v>
                </c:pt>
                <c:pt idx="560">
                  <c:v>10209.959999999999</c:v>
                </c:pt>
                <c:pt idx="561">
                  <c:v>10207.94</c:v>
                </c:pt>
                <c:pt idx="562">
                  <c:v>10206.07</c:v>
                </c:pt>
                <c:pt idx="563">
                  <c:v>10204.030000000001</c:v>
                </c:pt>
                <c:pt idx="564">
                  <c:v>10202.530000000001</c:v>
                </c:pt>
                <c:pt idx="565">
                  <c:v>10201.14</c:v>
                </c:pt>
                <c:pt idx="566">
                  <c:v>10199.370000000001</c:v>
                </c:pt>
                <c:pt idx="567">
                  <c:v>10197.299999999999</c:v>
                </c:pt>
                <c:pt idx="568">
                  <c:v>10195.77</c:v>
                </c:pt>
                <c:pt idx="569">
                  <c:v>10193.950000000001</c:v>
                </c:pt>
                <c:pt idx="570">
                  <c:v>10192.56</c:v>
                </c:pt>
                <c:pt idx="571">
                  <c:v>10191.290000000001</c:v>
                </c:pt>
                <c:pt idx="572">
                  <c:v>10189.99</c:v>
                </c:pt>
                <c:pt idx="573">
                  <c:v>10188.379999999999</c:v>
                </c:pt>
                <c:pt idx="574">
                  <c:v>10186.91</c:v>
                </c:pt>
                <c:pt idx="575">
                  <c:v>10184.9</c:v>
                </c:pt>
                <c:pt idx="576">
                  <c:v>10180.92</c:v>
                </c:pt>
                <c:pt idx="577">
                  <c:v>10170.969999999999</c:v>
                </c:pt>
                <c:pt idx="578">
                  <c:v>10146.34</c:v>
                </c:pt>
                <c:pt idx="579">
                  <c:v>10078.379999999999</c:v>
                </c:pt>
                <c:pt idx="580">
                  <c:v>9903.42</c:v>
                </c:pt>
                <c:pt idx="581">
                  <c:v>9553.3799999999992</c:v>
                </c:pt>
                <c:pt idx="582">
                  <c:v>9050.94</c:v>
                </c:pt>
                <c:pt idx="583">
                  <c:v>7659.0249999999996</c:v>
                </c:pt>
                <c:pt idx="584">
                  <c:v>4370.1400000000003</c:v>
                </c:pt>
                <c:pt idx="585">
                  <c:v>2906.48</c:v>
                </c:pt>
                <c:pt idx="586">
                  <c:v>2099.73</c:v>
                </c:pt>
                <c:pt idx="587">
                  <c:v>1582.28</c:v>
                </c:pt>
                <c:pt idx="588">
                  <c:v>1223.1199999999999</c:v>
                </c:pt>
                <c:pt idx="589">
                  <c:v>960.05</c:v>
                </c:pt>
                <c:pt idx="590">
                  <c:v>759.17</c:v>
                </c:pt>
                <c:pt idx="591">
                  <c:v>600.25</c:v>
                </c:pt>
                <c:pt idx="592">
                  <c:v>471.31</c:v>
                </c:pt>
                <c:pt idx="593">
                  <c:v>365.04</c:v>
                </c:pt>
                <c:pt idx="594">
                  <c:v>275.49</c:v>
                </c:pt>
                <c:pt idx="595">
                  <c:v>200.69</c:v>
                </c:pt>
                <c:pt idx="596">
                  <c:v>138.91</c:v>
                </c:pt>
                <c:pt idx="597">
                  <c:v>87.35</c:v>
                </c:pt>
                <c:pt idx="598">
                  <c:v>45.62</c:v>
                </c:pt>
                <c:pt idx="599">
                  <c:v>13.36</c:v>
                </c:pt>
                <c:pt idx="600">
                  <c:v>-12.26</c:v>
                </c:pt>
                <c:pt idx="601">
                  <c:v>-30.76</c:v>
                </c:pt>
                <c:pt idx="602">
                  <c:v>-43.59</c:v>
                </c:pt>
                <c:pt idx="603">
                  <c:v>-52.33</c:v>
                </c:pt>
                <c:pt idx="604">
                  <c:v>-56.86</c:v>
                </c:pt>
                <c:pt idx="605">
                  <c:v>-59.25</c:v>
                </c:pt>
                <c:pt idx="606">
                  <c:v>-59.34</c:v>
                </c:pt>
                <c:pt idx="607">
                  <c:v>-57.65</c:v>
                </c:pt>
                <c:pt idx="608">
                  <c:v>-55.73</c:v>
                </c:pt>
                <c:pt idx="609">
                  <c:v>-53.26</c:v>
                </c:pt>
                <c:pt idx="610">
                  <c:v>-50.01</c:v>
                </c:pt>
                <c:pt idx="611">
                  <c:v>-47.33</c:v>
                </c:pt>
                <c:pt idx="612">
                  <c:v>-44.31</c:v>
                </c:pt>
                <c:pt idx="613">
                  <c:v>-41.49</c:v>
                </c:pt>
                <c:pt idx="614">
                  <c:v>-38.39</c:v>
                </c:pt>
                <c:pt idx="615">
                  <c:v>-35.76</c:v>
                </c:pt>
                <c:pt idx="616">
                  <c:v>-34.020000000000003</c:v>
                </c:pt>
                <c:pt idx="617">
                  <c:v>-31.22</c:v>
                </c:pt>
                <c:pt idx="618">
                  <c:v>-29.36</c:v>
                </c:pt>
                <c:pt idx="619">
                  <c:v>-27.46</c:v>
                </c:pt>
                <c:pt idx="620">
                  <c:v>-25.93</c:v>
                </c:pt>
                <c:pt idx="621">
                  <c:v>-24.2</c:v>
                </c:pt>
                <c:pt idx="622">
                  <c:v>-22.86</c:v>
                </c:pt>
                <c:pt idx="623">
                  <c:v>-21.49</c:v>
                </c:pt>
                <c:pt idx="624">
                  <c:v>-19.670000000000002</c:v>
                </c:pt>
                <c:pt idx="625">
                  <c:v>-19.62</c:v>
                </c:pt>
                <c:pt idx="626">
                  <c:v>-18.079999999999998</c:v>
                </c:pt>
                <c:pt idx="627">
                  <c:v>-16.510000000000002</c:v>
                </c:pt>
                <c:pt idx="628">
                  <c:v>-15.65</c:v>
                </c:pt>
                <c:pt idx="629">
                  <c:v>-14.72</c:v>
                </c:pt>
                <c:pt idx="630">
                  <c:v>-14.1</c:v>
                </c:pt>
                <c:pt idx="631">
                  <c:v>-13.29</c:v>
                </c:pt>
                <c:pt idx="632">
                  <c:v>-12.72</c:v>
                </c:pt>
                <c:pt idx="633">
                  <c:v>-12.22</c:v>
                </c:pt>
                <c:pt idx="634">
                  <c:v>-11.58</c:v>
                </c:pt>
                <c:pt idx="635">
                  <c:v>-11.19</c:v>
                </c:pt>
                <c:pt idx="636">
                  <c:v>-10.59</c:v>
                </c:pt>
                <c:pt idx="637">
                  <c:v>-10.29</c:v>
                </c:pt>
                <c:pt idx="638">
                  <c:v>-9.93</c:v>
                </c:pt>
                <c:pt idx="639">
                  <c:v>-9.3000000000000007</c:v>
                </c:pt>
                <c:pt idx="640">
                  <c:v>-8.94</c:v>
                </c:pt>
                <c:pt idx="641">
                  <c:v>-8.61</c:v>
                </c:pt>
                <c:pt idx="642">
                  <c:v>-8.16</c:v>
                </c:pt>
                <c:pt idx="643">
                  <c:v>-7.87</c:v>
                </c:pt>
                <c:pt idx="644">
                  <c:v>-7.67</c:v>
                </c:pt>
                <c:pt idx="645">
                  <c:v>-7.49</c:v>
                </c:pt>
                <c:pt idx="646">
                  <c:v>-7.07</c:v>
                </c:pt>
                <c:pt idx="647">
                  <c:v>-6.7</c:v>
                </c:pt>
                <c:pt idx="648">
                  <c:v>-6.49</c:v>
                </c:pt>
                <c:pt idx="649">
                  <c:v>-6.23</c:v>
                </c:pt>
                <c:pt idx="650">
                  <c:v>-6.01</c:v>
                </c:pt>
                <c:pt idx="651">
                  <c:v>-5.84</c:v>
                </c:pt>
                <c:pt idx="652">
                  <c:v>-5.56</c:v>
                </c:pt>
                <c:pt idx="653">
                  <c:v>-5.41</c:v>
                </c:pt>
                <c:pt idx="654">
                  <c:v>-5.29</c:v>
                </c:pt>
                <c:pt idx="655">
                  <c:v>-5.16</c:v>
                </c:pt>
                <c:pt idx="656">
                  <c:v>-4.8899999999999997</c:v>
                </c:pt>
                <c:pt idx="657">
                  <c:v>-4.75</c:v>
                </c:pt>
                <c:pt idx="658">
                  <c:v>-4.6100000000000003</c:v>
                </c:pt>
                <c:pt idx="659">
                  <c:v>-4.5599999999999996</c:v>
                </c:pt>
                <c:pt idx="660">
                  <c:v>-4.33</c:v>
                </c:pt>
                <c:pt idx="661">
                  <c:v>-4.22</c:v>
                </c:pt>
                <c:pt idx="662">
                  <c:v>-4.09</c:v>
                </c:pt>
                <c:pt idx="663">
                  <c:v>-3.99</c:v>
                </c:pt>
                <c:pt idx="664">
                  <c:v>-3.83</c:v>
                </c:pt>
                <c:pt idx="665">
                  <c:v>-3.66</c:v>
                </c:pt>
                <c:pt idx="666">
                  <c:v>-3.58</c:v>
                </c:pt>
                <c:pt idx="667">
                  <c:v>-3.4</c:v>
                </c:pt>
                <c:pt idx="668">
                  <c:v>-3.34</c:v>
                </c:pt>
                <c:pt idx="669">
                  <c:v>-3.25</c:v>
                </c:pt>
                <c:pt idx="670">
                  <c:v>-3.07</c:v>
                </c:pt>
                <c:pt idx="671">
                  <c:v>-3.02</c:v>
                </c:pt>
                <c:pt idx="672">
                  <c:v>-2.91</c:v>
                </c:pt>
                <c:pt idx="673">
                  <c:v>-2.84</c:v>
                </c:pt>
                <c:pt idx="674">
                  <c:v>-2.75</c:v>
                </c:pt>
                <c:pt idx="675">
                  <c:v>-2.66</c:v>
                </c:pt>
                <c:pt idx="676">
                  <c:v>-2.66</c:v>
                </c:pt>
                <c:pt idx="677">
                  <c:v>-2.61</c:v>
                </c:pt>
                <c:pt idx="678">
                  <c:v>-2.54</c:v>
                </c:pt>
                <c:pt idx="679">
                  <c:v>-2.4900000000000002</c:v>
                </c:pt>
                <c:pt idx="680">
                  <c:v>-2.3199999999999998</c:v>
                </c:pt>
                <c:pt idx="681">
                  <c:v>-2.2999999999999998</c:v>
                </c:pt>
                <c:pt idx="682">
                  <c:v>-2.2400000000000002</c:v>
                </c:pt>
                <c:pt idx="683">
                  <c:v>-2.14</c:v>
                </c:pt>
                <c:pt idx="684">
                  <c:v>-2.0699999999999998</c:v>
                </c:pt>
                <c:pt idx="685">
                  <c:v>-1.97</c:v>
                </c:pt>
                <c:pt idx="686">
                  <c:v>-1.91</c:v>
                </c:pt>
                <c:pt idx="687">
                  <c:v>-1.88</c:v>
                </c:pt>
                <c:pt idx="688">
                  <c:v>-1.87</c:v>
                </c:pt>
                <c:pt idx="689">
                  <c:v>-1.75</c:v>
                </c:pt>
                <c:pt idx="690">
                  <c:v>-1.73</c:v>
                </c:pt>
                <c:pt idx="691">
                  <c:v>-1.71</c:v>
                </c:pt>
                <c:pt idx="692">
                  <c:v>-1.59</c:v>
                </c:pt>
                <c:pt idx="693">
                  <c:v>-1.55</c:v>
                </c:pt>
                <c:pt idx="694">
                  <c:v>-1.5</c:v>
                </c:pt>
                <c:pt idx="695">
                  <c:v>-1.47</c:v>
                </c:pt>
                <c:pt idx="696">
                  <c:v>-1.4</c:v>
                </c:pt>
                <c:pt idx="697">
                  <c:v>-1.4</c:v>
                </c:pt>
                <c:pt idx="698">
                  <c:v>-1.38</c:v>
                </c:pt>
                <c:pt idx="699">
                  <c:v>-1.33</c:v>
                </c:pt>
                <c:pt idx="700">
                  <c:v>-1.25</c:v>
                </c:pt>
                <c:pt idx="701">
                  <c:v>-1.27</c:v>
                </c:pt>
                <c:pt idx="702">
                  <c:v>-1.2</c:v>
                </c:pt>
                <c:pt idx="703">
                  <c:v>-1.1599999999999999</c:v>
                </c:pt>
                <c:pt idx="704">
                  <c:v>-1.1200000000000001</c:v>
                </c:pt>
                <c:pt idx="705">
                  <c:v>-1.1000000000000001</c:v>
                </c:pt>
                <c:pt idx="706">
                  <c:v>-1.02</c:v>
                </c:pt>
                <c:pt idx="707">
                  <c:v>-0.97</c:v>
                </c:pt>
                <c:pt idx="708">
                  <c:v>-0.92</c:v>
                </c:pt>
              </c:numCache>
            </c:numRef>
          </c:yVal>
          <c:smooth val="1"/>
          <c:extLst xmlns:c16r2="http://schemas.microsoft.com/office/drawing/2015/06/chart">
            <c:ext xmlns:c16="http://schemas.microsoft.com/office/drawing/2014/chart" uri="{C3380CC4-5D6E-409C-BE32-E72D297353CC}">
              <c16:uniqueId val="{00000007-A470-43FB-A7BD-7C76D8CF429F}"/>
            </c:ext>
          </c:extLst>
        </c:ser>
        <c:ser>
          <c:idx val="8"/>
          <c:order val="8"/>
          <c:tx>
            <c:strRef>
              <c:f>垂直场均匀性!$M$28</c:f>
              <c:strCache>
                <c:ptCount val="1"/>
                <c:pt idx="0">
                  <c:v>Y=2</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垂直场均匀性!$M$29:$M$737</c:f>
              <c:numCache>
                <c:formatCode>General</c:formatCode>
                <c:ptCount val="709"/>
                <c:pt idx="0">
                  <c:v>-0.62</c:v>
                </c:pt>
                <c:pt idx="1">
                  <c:v>-0.65</c:v>
                </c:pt>
                <c:pt idx="2">
                  <c:v>-0.66</c:v>
                </c:pt>
                <c:pt idx="3">
                  <c:v>-0.71</c:v>
                </c:pt>
                <c:pt idx="4">
                  <c:v>-0.78</c:v>
                </c:pt>
                <c:pt idx="5">
                  <c:v>-0.83</c:v>
                </c:pt>
                <c:pt idx="6">
                  <c:v>-0.85</c:v>
                </c:pt>
                <c:pt idx="7">
                  <c:v>-0.86</c:v>
                </c:pt>
                <c:pt idx="8">
                  <c:v>-0.96</c:v>
                </c:pt>
                <c:pt idx="9">
                  <c:v>-0.93</c:v>
                </c:pt>
                <c:pt idx="10">
                  <c:v>-0.92</c:v>
                </c:pt>
                <c:pt idx="11">
                  <c:v>-0.97</c:v>
                </c:pt>
                <c:pt idx="12">
                  <c:v>-1.02</c:v>
                </c:pt>
                <c:pt idx="13">
                  <c:v>-1.1100000000000001</c:v>
                </c:pt>
                <c:pt idx="14">
                  <c:v>-1.18</c:v>
                </c:pt>
                <c:pt idx="15">
                  <c:v>-1.19</c:v>
                </c:pt>
                <c:pt idx="16">
                  <c:v>-1.22</c:v>
                </c:pt>
                <c:pt idx="17">
                  <c:v>-1.25</c:v>
                </c:pt>
                <c:pt idx="18">
                  <c:v>-1.3</c:v>
                </c:pt>
                <c:pt idx="19">
                  <c:v>-1.33</c:v>
                </c:pt>
                <c:pt idx="20">
                  <c:v>-1.43</c:v>
                </c:pt>
                <c:pt idx="21">
                  <c:v>-1.48</c:v>
                </c:pt>
                <c:pt idx="22">
                  <c:v>-1.52</c:v>
                </c:pt>
                <c:pt idx="23">
                  <c:v>-1.57</c:v>
                </c:pt>
                <c:pt idx="24">
                  <c:v>-1.65</c:v>
                </c:pt>
                <c:pt idx="25">
                  <c:v>-1.73</c:v>
                </c:pt>
                <c:pt idx="26">
                  <c:v>-1.79</c:v>
                </c:pt>
                <c:pt idx="27">
                  <c:v>-1.86</c:v>
                </c:pt>
                <c:pt idx="28">
                  <c:v>-1.89</c:v>
                </c:pt>
                <c:pt idx="29">
                  <c:v>-1.96</c:v>
                </c:pt>
                <c:pt idx="30">
                  <c:v>-2.11</c:v>
                </c:pt>
                <c:pt idx="31">
                  <c:v>-2.14</c:v>
                </c:pt>
                <c:pt idx="32">
                  <c:v>-2.25</c:v>
                </c:pt>
                <c:pt idx="33">
                  <c:v>-2.36</c:v>
                </c:pt>
                <c:pt idx="34">
                  <c:v>-2.4300000000000002</c:v>
                </c:pt>
                <c:pt idx="35">
                  <c:v>-2.5299999999999998</c:v>
                </c:pt>
                <c:pt idx="36">
                  <c:v>-2.57</c:v>
                </c:pt>
                <c:pt idx="37">
                  <c:v>-2.66</c:v>
                </c:pt>
                <c:pt idx="38">
                  <c:v>-2.78</c:v>
                </c:pt>
                <c:pt idx="39">
                  <c:v>-2.91</c:v>
                </c:pt>
                <c:pt idx="40">
                  <c:v>-2.99</c:v>
                </c:pt>
                <c:pt idx="41">
                  <c:v>-3.12</c:v>
                </c:pt>
                <c:pt idx="42">
                  <c:v>-3.24</c:v>
                </c:pt>
                <c:pt idx="43">
                  <c:v>-3.34</c:v>
                </c:pt>
                <c:pt idx="44">
                  <c:v>-3.43</c:v>
                </c:pt>
                <c:pt idx="45">
                  <c:v>-3.53</c:v>
                </c:pt>
                <c:pt idx="46">
                  <c:v>-3.68</c:v>
                </c:pt>
                <c:pt idx="47">
                  <c:v>-3.79</c:v>
                </c:pt>
                <c:pt idx="48">
                  <c:v>-3.93</c:v>
                </c:pt>
                <c:pt idx="49">
                  <c:v>-4.0199999999999996</c:v>
                </c:pt>
                <c:pt idx="50">
                  <c:v>-4.18</c:v>
                </c:pt>
                <c:pt idx="51">
                  <c:v>-4.33</c:v>
                </c:pt>
                <c:pt idx="52">
                  <c:v>-4.47</c:v>
                </c:pt>
                <c:pt idx="53">
                  <c:v>-4.6500000000000004</c:v>
                </c:pt>
                <c:pt idx="54">
                  <c:v>-4.76</c:v>
                </c:pt>
                <c:pt idx="55">
                  <c:v>-4.96</c:v>
                </c:pt>
                <c:pt idx="56">
                  <c:v>-5.16</c:v>
                </c:pt>
                <c:pt idx="57">
                  <c:v>-5.36</c:v>
                </c:pt>
                <c:pt idx="58">
                  <c:v>-5.59</c:v>
                </c:pt>
                <c:pt idx="59">
                  <c:v>-5.8</c:v>
                </c:pt>
                <c:pt idx="60">
                  <c:v>-6</c:v>
                </c:pt>
                <c:pt idx="61">
                  <c:v>-6.24</c:v>
                </c:pt>
                <c:pt idx="62">
                  <c:v>-6.52</c:v>
                </c:pt>
                <c:pt idx="63">
                  <c:v>-6.8</c:v>
                </c:pt>
                <c:pt idx="64">
                  <c:v>-7.16</c:v>
                </c:pt>
                <c:pt idx="65">
                  <c:v>-7.43</c:v>
                </c:pt>
                <c:pt idx="66">
                  <c:v>-7.7</c:v>
                </c:pt>
                <c:pt idx="67">
                  <c:v>-7.92</c:v>
                </c:pt>
                <c:pt idx="68">
                  <c:v>-8.14</c:v>
                </c:pt>
                <c:pt idx="69">
                  <c:v>-8.51</c:v>
                </c:pt>
                <c:pt idx="70">
                  <c:v>-8.8800000000000008</c:v>
                </c:pt>
                <c:pt idx="71">
                  <c:v>-9.2899999999999991</c:v>
                </c:pt>
                <c:pt idx="72">
                  <c:v>-9.69</c:v>
                </c:pt>
                <c:pt idx="73">
                  <c:v>-10.029999999999999</c:v>
                </c:pt>
                <c:pt idx="74">
                  <c:v>-10.6</c:v>
                </c:pt>
                <c:pt idx="75">
                  <c:v>-11.11</c:v>
                </c:pt>
                <c:pt idx="76">
                  <c:v>-11.63</c:v>
                </c:pt>
                <c:pt idx="77">
                  <c:v>-12.16</c:v>
                </c:pt>
                <c:pt idx="78">
                  <c:v>-12.74</c:v>
                </c:pt>
                <c:pt idx="79">
                  <c:v>-13.29</c:v>
                </c:pt>
                <c:pt idx="80">
                  <c:v>-14.02</c:v>
                </c:pt>
                <c:pt idx="81">
                  <c:v>-14.6</c:v>
                </c:pt>
                <c:pt idx="82">
                  <c:v>-15.52</c:v>
                </c:pt>
                <c:pt idx="83">
                  <c:v>-16.14</c:v>
                </c:pt>
                <c:pt idx="84">
                  <c:v>-17.22</c:v>
                </c:pt>
                <c:pt idx="85">
                  <c:v>-18.059999999999999</c:v>
                </c:pt>
                <c:pt idx="86">
                  <c:v>-20.09</c:v>
                </c:pt>
                <c:pt idx="87">
                  <c:v>-20.79</c:v>
                </c:pt>
                <c:pt idx="88">
                  <c:v>-22.46</c:v>
                </c:pt>
                <c:pt idx="89">
                  <c:v>-23.85</c:v>
                </c:pt>
                <c:pt idx="90">
                  <c:v>-25.31</c:v>
                </c:pt>
                <c:pt idx="91">
                  <c:v>-26.82</c:v>
                </c:pt>
                <c:pt idx="92">
                  <c:v>-28.58</c:v>
                </c:pt>
                <c:pt idx="93">
                  <c:v>-30.48</c:v>
                </c:pt>
                <c:pt idx="94">
                  <c:v>-32.17</c:v>
                </c:pt>
                <c:pt idx="95">
                  <c:v>-35.15</c:v>
                </c:pt>
                <c:pt idx="96">
                  <c:v>-37.24</c:v>
                </c:pt>
                <c:pt idx="97">
                  <c:v>-39.81</c:v>
                </c:pt>
                <c:pt idx="98">
                  <c:v>-43.26</c:v>
                </c:pt>
                <c:pt idx="99">
                  <c:v>-45.71</c:v>
                </c:pt>
                <c:pt idx="100">
                  <c:v>-47.89</c:v>
                </c:pt>
                <c:pt idx="101">
                  <c:v>-50.36</c:v>
                </c:pt>
                <c:pt idx="102">
                  <c:v>-52.49</c:v>
                </c:pt>
                <c:pt idx="103">
                  <c:v>-53.44</c:v>
                </c:pt>
                <c:pt idx="104">
                  <c:v>-54.03</c:v>
                </c:pt>
                <c:pt idx="105">
                  <c:v>-52.29</c:v>
                </c:pt>
                <c:pt idx="106">
                  <c:v>-47.82</c:v>
                </c:pt>
                <c:pt idx="107">
                  <c:v>-39.700000000000003</c:v>
                </c:pt>
                <c:pt idx="108">
                  <c:v>-27.96</c:v>
                </c:pt>
                <c:pt idx="109">
                  <c:v>-9.93</c:v>
                </c:pt>
                <c:pt idx="110">
                  <c:v>15.35</c:v>
                </c:pt>
                <c:pt idx="111">
                  <c:v>48.69</c:v>
                </c:pt>
                <c:pt idx="112">
                  <c:v>92.66</c:v>
                </c:pt>
                <c:pt idx="113">
                  <c:v>148.13</c:v>
                </c:pt>
                <c:pt idx="114">
                  <c:v>217.95</c:v>
                </c:pt>
                <c:pt idx="115">
                  <c:v>302.83999999999997</c:v>
                </c:pt>
                <c:pt idx="116">
                  <c:v>406.46</c:v>
                </c:pt>
                <c:pt idx="117">
                  <c:v>533.49</c:v>
                </c:pt>
                <c:pt idx="118">
                  <c:v>690.21</c:v>
                </c:pt>
                <c:pt idx="119">
                  <c:v>886.6</c:v>
                </c:pt>
                <c:pt idx="120">
                  <c:v>1141.8</c:v>
                </c:pt>
                <c:pt idx="121">
                  <c:v>1485.1</c:v>
                </c:pt>
                <c:pt idx="122">
                  <c:v>1966.75</c:v>
                </c:pt>
                <c:pt idx="123">
                  <c:v>2693.19</c:v>
                </c:pt>
                <c:pt idx="124">
                  <c:v>3969.54</c:v>
                </c:pt>
                <c:pt idx="125">
                  <c:v>7274.49</c:v>
                </c:pt>
                <c:pt idx="126">
                  <c:v>8850.65</c:v>
                </c:pt>
                <c:pt idx="127">
                  <c:v>9357.8700000000008</c:v>
                </c:pt>
                <c:pt idx="128">
                  <c:v>9730.2099999999991</c:v>
                </c:pt>
                <c:pt idx="129">
                  <c:v>9918.66</c:v>
                </c:pt>
                <c:pt idx="130">
                  <c:v>9993.1200000000008</c:v>
                </c:pt>
                <c:pt idx="131">
                  <c:v>10020.879999999999</c:v>
                </c:pt>
                <c:pt idx="132">
                  <c:v>10031.52</c:v>
                </c:pt>
                <c:pt idx="133">
                  <c:v>10036.709999999999</c:v>
                </c:pt>
                <c:pt idx="134">
                  <c:v>10039.6</c:v>
                </c:pt>
                <c:pt idx="135">
                  <c:v>10042.59</c:v>
                </c:pt>
                <c:pt idx="136">
                  <c:v>10045.66</c:v>
                </c:pt>
                <c:pt idx="137">
                  <c:v>10047.469999999999</c:v>
                </c:pt>
                <c:pt idx="138">
                  <c:v>10047.9</c:v>
                </c:pt>
                <c:pt idx="139">
                  <c:v>10047.69</c:v>
                </c:pt>
                <c:pt idx="140">
                  <c:v>10045.450000000001</c:v>
                </c:pt>
                <c:pt idx="141">
                  <c:v>10043.040000000001</c:v>
                </c:pt>
                <c:pt idx="142">
                  <c:v>10040.59</c:v>
                </c:pt>
                <c:pt idx="143">
                  <c:v>10040.76</c:v>
                </c:pt>
                <c:pt idx="144">
                  <c:v>10043.049999999999</c:v>
                </c:pt>
                <c:pt idx="145">
                  <c:v>10044.17</c:v>
                </c:pt>
                <c:pt idx="146">
                  <c:v>10045.07</c:v>
                </c:pt>
                <c:pt idx="147">
                  <c:v>10045.74</c:v>
                </c:pt>
                <c:pt idx="148">
                  <c:v>10045.99</c:v>
                </c:pt>
                <c:pt idx="149">
                  <c:v>10045.73</c:v>
                </c:pt>
                <c:pt idx="150">
                  <c:v>10045.620000000001</c:v>
                </c:pt>
                <c:pt idx="151">
                  <c:v>10046.049999999999</c:v>
                </c:pt>
                <c:pt idx="152">
                  <c:v>10046.41</c:v>
                </c:pt>
                <c:pt idx="153">
                  <c:v>10046.65</c:v>
                </c:pt>
                <c:pt idx="154">
                  <c:v>10046.89</c:v>
                </c:pt>
                <c:pt idx="155">
                  <c:v>10049.89</c:v>
                </c:pt>
                <c:pt idx="156">
                  <c:v>10055.780000000001</c:v>
                </c:pt>
                <c:pt idx="157">
                  <c:v>10059.719999999999</c:v>
                </c:pt>
                <c:pt idx="158">
                  <c:v>10063</c:v>
                </c:pt>
                <c:pt idx="159">
                  <c:v>10066.61</c:v>
                </c:pt>
                <c:pt idx="160">
                  <c:v>10070.07</c:v>
                </c:pt>
                <c:pt idx="161">
                  <c:v>10071.370000000001</c:v>
                </c:pt>
                <c:pt idx="162">
                  <c:v>10070.89</c:v>
                </c:pt>
                <c:pt idx="163">
                  <c:v>10071.129999999999</c:v>
                </c:pt>
                <c:pt idx="164">
                  <c:v>10073.469999999999</c:v>
                </c:pt>
                <c:pt idx="165">
                  <c:v>10077.16</c:v>
                </c:pt>
                <c:pt idx="166">
                  <c:v>10081.58</c:v>
                </c:pt>
                <c:pt idx="167">
                  <c:v>10085.92</c:v>
                </c:pt>
                <c:pt idx="168">
                  <c:v>10088.61</c:v>
                </c:pt>
                <c:pt idx="169">
                  <c:v>10091.299999999999</c:v>
                </c:pt>
                <c:pt idx="170">
                  <c:v>10094.030000000001</c:v>
                </c:pt>
                <c:pt idx="171">
                  <c:v>10098.42</c:v>
                </c:pt>
                <c:pt idx="172">
                  <c:v>10104.41</c:v>
                </c:pt>
                <c:pt idx="173">
                  <c:v>10111.42</c:v>
                </c:pt>
                <c:pt idx="174">
                  <c:v>10117.530000000001</c:v>
                </c:pt>
                <c:pt idx="175">
                  <c:v>10123.08</c:v>
                </c:pt>
                <c:pt idx="176">
                  <c:v>10128.9</c:v>
                </c:pt>
                <c:pt idx="177">
                  <c:v>10137.24</c:v>
                </c:pt>
                <c:pt idx="178">
                  <c:v>10147.48</c:v>
                </c:pt>
                <c:pt idx="179">
                  <c:v>10159.06</c:v>
                </c:pt>
                <c:pt idx="180">
                  <c:v>10171.09</c:v>
                </c:pt>
                <c:pt idx="181">
                  <c:v>10191.370000000001</c:v>
                </c:pt>
                <c:pt idx="182">
                  <c:v>10223.06</c:v>
                </c:pt>
                <c:pt idx="183">
                  <c:v>10142.84</c:v>
                </c:pt>
                <c:pt idx="184">
                  <c:v>10093.530000000001</c:v>
                </c:pt>
                <c:pt idx="185">
                  <c:v>10103.450000000001</c:v>
                </c:pt>
                <c:pt idx="186">
                  <c:v>10105.74</c:v>
                </c:pt>
                <c:pt idx="187">
                  <c:v>10104.51</c:v>
                </c:pt>
                <c:pt idx="188">
                  <c:v>10104.81</c:v>
                </c:pt>
                <c:pt idx="189">
                  <c:v>10108.83</c:v>
                </c:pt>
                <c:pt idx="190">
                  <c:v>10113.89</c:v>
                </c:pt>
                <c:pt idx="191">
                  <c:v>10115.25</c:v>
                </c:pt>
                <c:pt idx="192">
                  <c:v>10116.51</c:v>
                </c:pt>
                <c:pt idx="193">
                  <c:v>10119.07</c:v>
                </c:pt>
                <c:pt idx="194">
                  <c:v>10124.26</c:v>
                </c:pt>
                <c:pt idx="195">
                  <c:v>10127.56</c:v>
                </c:pt>
                <c:pt idx="196">
                  <c:v>10129.17</c:v>
                </c:pt>
                <c:pt idx="197">
                  <c:v>10132.17</c:v>
                </c:pt>
                <c:pt idx="198">
                  <c:v>10136.129999999999</c:v>
                </c:pt>
                <c:pt idx="199">
                  <c:v>10139.51</c:v>
                </c:pt>
                <c:pt idx="200">
                  <c:v>10144.129999999999</c:v>
                </c:pt>
                <c:pt idx="201">
                  <c:v>10146.57</c:v>
                </c:pt>
                <c:pt idx="202">
                  <c:v>10145.11</c:v>
                </c:pt>
                <c:pt idx="203">
                  <c:v>10143.459999999999</c:v>
                </c:pt>
                <c:pt idx="204">
                  <c:v>10142.86</c:v>
                </c:pt>
                <c:pt idx="205">
                  <c:v>10141.870000000001</c:v>
                </c:pt>
                <c:pt idx="206">
                  <c:v>10138.14</c:v>
                </c:pt>
                <c:pt idx="207">
                  <c:v>10133.030000000001</c:v>
                </c:pt>
                <c:pt idx="208">
                  <c:v>10130.6</c:v>
                </c:pt>
                <c:pt idx="209">
                  <c:v>10130.450000000001</c:v>
                </c:pt>
                <c:pt idx="210">
                  <c:v>10131.1</c:v>
                </c:pt>
                <c:pt idx="211">
                  <c:v>10130.4</c:v>
                </c:pt>
                <c:pt idx="212">
                  <c:v>10129.36</c:v>
                </c:pt>
                <c:pt idx="213">
                  <c:v>10128.709999999999</c:v>
                </c:pt>
                <c:pt idx="214">
                  <c:v>10128.83</c:v>
                </c:pt>
                <c:pt idx="215">
                  <c:v>10130.56</c:v>
                </c:pt>
                <c:pt idx="216">
                  <c:v>10133.07</c:v>
                </c:pt>
                <c:pt idx="217">
                  <c:v>10136.57</c:v>
                </c:pt>
                <c:pt idx="218">
                  <c:v>10139.18</c:v>
                </c:pt>
                <c:pt idx="219">
                  <c:v>10143.27</c:v>
                </c:pt>
                <c:pt idx="220">
                  <c:v>10144.049999999999</c:v>
                </c:pt>
                <c:pt idx="221">
                  <c:v>10145.49</c:v>
                </c:pt>
                <c:pt idx="222">
                  <c:v>10147.379999999999</c:v>
                </c:pt>
                <c:pt idx="223">
                  <c:v>10152.209999999999</c:v>
                </c:pt>
                <c:pt idx="224">
                  <c:v>10157.27</c:v>
                </c:pt>
                <c:pt idx="225">
                  <c:v>10161.370000000001</c:v>
                </c:pt>
                <c:pt idx="226">
                  <c:v>10166.280000000001</c:v>
                </c:pt>
                <c:pt idx="227">
                  <c:v>10172.41</c:v>
                </c:pt>
                <c:pt idx="228">
                  <c:v>10176.66</c:v>
                </c:pt>
                <c:pt idx="229">
                  <c:v>10180.25</c:v>
                </c:pt>
                <c:pt idx="230">
                  <c:v>10183.209999999999</c:v>
                </c:pt>
                <c:pt idx="231">
                  <c:v>10185.459999999999</c:v>
                </c:pt>
                <c:pt idx="232">
                  <c:v>10188.94</c:v>
                </c:pt>
                <c:pt idx="233">
                  <c:v>10192.52</c:v>
                </c:pt>
                <c:pt idx="234">
                  <c:v>10198.39</c:v>
                </c:pt>
                <c:pt idx="235">
                  <c:v>10204.36</c:v>
                </c:pt>
                <c:pt idx="236">
                  <c:v>10210.9</c:v>
                </c:pt>
                <c:pt idx="237">
                  <c:v>10216.15</c:v>
                </c:pt>
                <c:pt idx="238">
                  <c:v>10221.84</c:v>
                </c:pt>
                <c:pt idx="239">
                  <c:v>10233.83</c:v>
                </c:pt>
                <c:pt idx="240">
                  <c:v>10236.700000000001</c:v>
                </c:pt>
                <c:pt idx="241">
                  <c:v>10220.11</c:v>
                </c:pt>
                <c:pt idx="242">
                  <c:v>10213.58</c:v>
                </c:pt>
                <c:pt idx="243">
                  <c:v>10207.73</c:v>
                </c:pt>
                <c:pt idx="244">
                  <c:v>10203.9</c:v>
                </c:pt>
                <c:pt idx="245">
                  <c:v>10200.629999999999</c:v>
                </c:pt>
                <c:pt idx="246">
                  <c:v>10198.15</c:v>
                </c:pt>
                <c:pt idx="247">
                  <c:v>10195.26</c:v>
                </c:pt>
                <c:pt idx="248">
                  <c:v>10192.780000000001</c:v>
                </c:pt>
                <c:pt idx="249">
                  <c:v>10191.48</c:v>
                </c:pt>
                <c:pt idx="250">
                  <c:v>10190.58</c:v>
                </c:pt>
                <c:pt idx="251">
                  <c:v>10190.629999999999</c:v>
                </c:pt>
                <c:pt idx="252">
                  <c:v>10190.99</c:v>
                </c:pt>
                <c:pt idx="253">
                  <c:v>10190.86</c:v>
                </c:pt>
                <c:pt idx="254">
                  <c:v>10190.16</c:v>
                </c:pt>
                <c:pt idx="255">
                  <c:v>10188.780000000001</c:v>
                </c:pt>
                <c:pt idx="256">
                  <c:v>10186.93</c:v>
                </c:pt>
                <c:pt idx="257">
                  <c:v>10185.86</c:v>
                </c:pt>
                <c:pt idx="258">
                  <c:v>10184.709999999999</c:v>
                </c:pt>
                <c:pt idx="259">
                  <c:v>10182.73</c:v>
                </c:pt>
                <c:pt idx="260">
                  <c:v>10180.549999999999</c:v>
                </c:pt>
                <c:pt idx="261">
                  <c:v>10179.75</c:v>
                </c:pt>
                <c:pt idx="262">
                  <c:v>10177.959999999999</c:v>
                </c:pt>
                <c:pt idx="263">
                  <c:v>10175.01</c:v>
                </c:pt>
                <c:pt idx="264">
                  <c:v>10171.799999999999</c:v>
                </c:pt>
                <c:pt idx="265">
                  <c:v>10169.34</c:v>
                </c:pt>
                <c:pt idx="266">
                  <c:v>10168.16</c:v>
                </c:pt>
                <c:pt idx="267">
                  <c:v>10167.14</c:v>
                </c:pt>
                <c:pt idx="268">
                  <c:v>10164.06</c:v>
                </c:pt>
                <c:pt idx="269">
                  <c:v>10161.27</c:v>
                </c:pt>
                <c:pt idx="270">
                  <c:v>10159.31</c:v>
                </c:pt>
                <c:pt idx="271">
                  <c:v>10158.08</c:v>
                </c:pt>
                <c:pt idx="272">
                  <c:v>10157.959999999999</c:v>
                </c:pt>
                <c:pt idx="273">
                  <c:v>10158.48</c:v>
                </c:pt>
                <c:pt idx="274">
                  <c:v>10159.950000000001</c:v>
                </c:pt>
                <c:pt idx="275">
                  <c:v>10162.700000000001</c:v>
                </c:pt>
                <c:pt idx="276">
                  <c:v>10166.379999999999</c:v>
                </c:pt>
                <c:pt idx="277">
                  <c:v>10169.24</c:v>
                </c:pt>
                <c:pt idx="278">
                  <c:v>10170.49</c:v>
                </c:pt>
                <c:pt idx="279">
                  <c:v>10172.15</c:v>
                </c:pt>
                <c:pt idx="280">
                  <c:v>10174.74</c:v>
                </c:pt>
                <c:pt idx="281">
                  <c:v>10178.41</c:v>
                </c:pt>
                <c:pt idx="282">
                  <c:v>10181.209999999999</c:v>
                </c:pt>
                <c:pt idx="283">
                  <c:v>10184.17</c:v>
                </c:pt>
                <c:pt idx="284">
                  <c:v>10187.75</c:v>
                </c:pt>
                <c:pt idx="285">
                  <c:v>10191.98</c:v>
                </c:pt>
                <c:pt idx="286">
                  <c:v>10195.86</c:v>
                </c:pt>
                <c:pt idx="287">
                  <c:v>10198.33</c:v>
                </c:pt>
                <c:pt idx="288">
                  <c:v>10200.06</c:v>
                </c:pt>
                <c:pt idx="289">
                  <c:v>10204.34</c:v>
                </c:pt>
                <c:pt idx="290">
                  <c:v>10208.290000000001</c:v>
                </c:pt>
                <c:pt idx="291">
                  <c:v>10211.91</c:v>
                </c:pt>
                <c:pt idx="292">
                  <c:v>10215.32</c:v>
                </c:pt>
                <c:pt idx="293">
                  <c:v>10220.15</c:v>
                </c:pt>
                <c:pt idx="294">
                  <c:v>10223.93</c:v>
                </c:pt>
                <c:pt idx="295">
                  <c:v>10228.43</c:v>
                </c:pt>
                <c:pt idx="296">
                  <c:v>10236.57</c:v>
                </c:pt>
                <c:pt idx="297">
                  <c:v>10246.6</c:v>
                </c:pt>
                <c:pt idx="298">
                  <c:v>10206.85</c:v>
                </c:pt>
                <c:pt idx="299">
                  <c:v>10206.76</c:v>
                </c:pt>
                <c:pt idx="300">
                  <c:v>10204.049999999999</c:v>
                </c:pt>
                <c:pt idx="301">
                  <c:v>10201.19</c:v>
                </c:pt>
                <c:pt idx="302">
                  <c:v>10198.81</c:v>
                </c:pt>
                <c:pt idx="303">
                  <c:v>10196.66</c:v>
                </c:pt>
                <c:pt idx="304">
                  <c:v>10195.31</c:v>
                </c:pt>
                <c:pt idx="305">
                  <c:v>10194.9</c:v>
                </c:pt>
                <c:pt idx="306">
                  <c:v>10193.530000000001</c:v>
                </c:pt>
                <c:pt idx="307">
                  <c:v>10193.32</c:v>
                </c:pt>
                <c:pt idx="308">
                  <c:v>10194.1</c:v>
                </c:pt>
                <c:pt idx="309">
                  <c:v>10194.200000000001</c:v>
                </c:pt>
                <c:pt idx="310">
                  <c:v>10195.25</c:v>
                </c:pt>
                <c:pt idx="311">
                  <c:v>10195.07</c:v>
                </c:pt>
                <c:pt idx="312">
                  <c:v>10195.44</c:v>
                </c:pt>
                <c:pt idx="313">
                  <c:v>10196.06</c:v>
                </c:pt>
                <c:pt idx="314">
                  <c:v>10197.58</c:v>
                </c:pt>
                <c:pt idx="315">
                  <c:v>10197.91</c:v>
                </c:pt>
                <c:pt idx="316">
                  <c:v>10199.33</c:v>
                </c:pt>
                <c:pt idx="317">
                  <c:v>10200.69</c:v>
                </c:pt>
                <c:pt idx="318">
                  <c:v>10202.18</c:v>
                </c:pt>
                <c:pt idx="319">
                  <c:v>10204.209999999999</c:v>
                </c:pt>
                <c:pt idx="320">
                  <c:v>10206.99</c:v>
                </c:pt>
                <c:pt idx="321">
                  <c:v>10210.27</c:v>
                </c:pt>
                <c:pt idx="322">
                  <c:v>10212.5</c:v>
                </c:pt>
                <c:pt idx="323">
                  <c:v>10214.379999999999</c:v>
                </c:pt>
                <c:pt idx="324">
                  <c:v>10216.5</c:v>
                </c:pt>
                <c:pt idx="325">
                  <c:v>10217.89</c:v>
                </c:pt>
                <c:pt idx="326">
                  <c:v>10219.209999999999</c:v>
                </c:pt>
                <c:pt idx="327">
                  <c:v>10221.700000000001</c:v>
                </c:pt>
                <c:pt idx="328">
                  <c:v>10222.09</c:v>
                </c:pt>
                <c:pt idx="329">
                  <c:v>10223.91</c:v>
                </c:pt>
                <c:pt idx="330">
                  <c:v>10225.68</c:v>
                </c:pt>
                <c:pt idx="331">
                  <c:v>10226.98</c:v>
                </c:pt>
                <c:pt idx="332">
                  <c:v>10228.879999999999</c:v>
                </c:pt>
                <c:pt idx="333">
                  <c:v>10230.26</c:v>
                </c:pt>
                <c:pt idx="334">
                  <c:v>10231.84</c:v>
                </c:pt>
                <c:pt idx="335">
                  <c:v>10233.450000000001</c:v>
                </c:pt>
                <c:pt idx="336">
                  <c:v>10237.02</c:v>
                </c:pt>
                <c:pt idx="337">
                  <c:v>10241.549999999999</c:v>
                </c:pt>
                <c:pt idx="338">
                  <c:v>10241.25</c:v>
                </c:pt>
                <c:pt idx="339">
                  <c:v>10240.89</c:v>
                </c:pt>
                <c:pt idx="340">
                  <c:v>10242.02</c:v>
                </c:pt>
                <c:pt idx="341">
                  <c:v>10243.27</c:v>
                </c:pt>
                <c:pt idx="342">
                  <c:v>10243.32</c:v>
                </c:pt>
                <c:pt idx="343">
                  <c:v>10244.4</c:v>
                </c:pt>
                <c:pt idx="344">
                  <c:v>10246.11</c:v>
                </c:pt>
                <c:pt idx="345">
                  <c:v>10247.77</c:v>
                </c:pt>
                <c:pt idx="346">
                  <c:v>10249.1</c:v>
                </c:pt>
                <c:pt idx="347">
                  <c:v>10249.549999999999</c:v>
                </c:pt>
                <c:pt idx="348">
                  <c:v>10249.620000000001</c:v>
                </c:pt>
                <c:pt idx="349">
                  <c:v>10249.02</c:v>
                </c:pt>
                <c:pt idx="350">
                  <c:v>10248.74</c:v>
                </c:pt>
                <c:pt idx="351">
                  <c:v>10250</c:v>
                </c:pt>
                <c:pt idx="352">
                  <c:v>10254.040000000001</c:v>
                </c:pt>
                <c:pt idx="353">
                  <c:v>10256.73</c:v>
                </c:pt>
                <c:pt idx="354">
                  <c:v>10260.635</c:v>
                </c:pt>
                <c:pt idx="355">
                  <c:v>10238.14</c:v>
                </c:pt>
                <c:pt idx="356">
                  <c:v>10240.040000000001</c:v>
                </c:pt>
                <c:pt idx="357">
                  <c:v>10240.18</c:v>
                </c:pt>
                <c:pt idx="358">
                  <c:v>10241.86</c:v>
                </c:pt>
                <c:pt idx="359">
                  <c:v>10243.59</c:v>
                </c:pt>
                <c:pt idx="360">
                  <c:v>10245.82</c:v>
                </c:pt>
                <c:pt idx="361">
                  <c:v>10247.1</c:v>
                </c:pt>
                <c:pt idx="362">
                  <c:v>10248.5</c:v>
                </c:pt>
                <c:pt idx="363">
                  <c:v>10250.870000000001</c:v>
                </c:pt>
                <c:pt idx="364">
                  <c:v>10255.86</c:v>
                </c:pt>
                <c:pt idx="365">
                  <c:v>10260.15</c:v>
                </c:pt>
                <c:pt idx="366">
                  <c:v>10260.450000000001</c:v>
                </c:pt>
                <c:pt idx="367">
                  <c:v>10261.74</c:v>
                </c:pt>
                <c:pt idx="368">
                  <c:v>10261.92</c:v>
                </c:pt>
                <c:pt idx="369">
                  <c:v>10261.39</c:v>
                </c:pt>
                <c:pt idx="370">
                  <c:v>10260.98</c:v>
                </c:pt>
                <c:pt idx="371">
                  <c:v>10260.35</c:v>
                </c:pt>
                <c:pt idx="372">
                  <c:v>10258.11</c:v>
                </c:pt>
                <c:pt idx="373">
                  <c:v>10254.93</c:v>
                </c:pt>
                <c:pt idx="374">
                  <c:v>10250.049999999999</c:v>
                </c:pt>
                <c:pt idx="375">
                  <c:v>10247.24</c:v>
                </c:pt>
                <c:pt idx="376">
                  <c:v>10247.299999999999</c:v>
                </c:pt>
                <c:pt idx="377">
                  <c:v>10245.459999999999</c:v>
                </c:pt>
                <c:pt idx="378">
                  <c:v>10244.370000000001</c:v>
                </c:pt>
                <c:pt idx="379">
                  <c:v>10244.68</c:v>
                </c:pt>
                <c:pt idx="380">
                  <c:v>10244.459999999999</c:v>
                </c:pt>
                <c:pt idx="381">
                  <c:v>10242.99</c:v>
                </c:pt>
                <c:pt idx="382">
                  <c:v>10242.64</c:v>
                </c:pt>
                <c:pt idx="383">
                  <c:v>10244</c:v>
                </c:pt>
                <c:pt idx="384">
                  <c:v>10245.58</c:v>
                </c:pt>
                <c:pt idx="385">
                  <c:v>10247.94</c:v>
                </c:pt>
                <c:pt idx="386">
                  <c:v>10252.02</c:v>
                </c:pt>
                <c:pt idx="387">
                  <c:v>10256.379999999999</c:v>
                </c:pt>
                <c:pt idx="388">
                  <c:v>10259.06</c:v>
                </c:pt>
                <c:pt idx="389">
                  <c:v>10262.15</c:v>
                </c:pt>
                <c:pt idx="390">
                  <c:v>10265.93</c:v>
                </c:pt>
                <c:pt idx="391">
                  <c:v>10269.42</c:v>
                </c:pt>
                <c:pt idx="392">
                  <c:v>10273.6</c:v>
                </c:pt>
                <c:pt idx="393">
                  <c:v>10278.11</c:v>
                </c:pt>
                <c:pt idx="394">
                  <c:v>10280.969999999999</c:v>
                </c:pt>
                <c:pt idx="395">
                  <c:v>10282.31</c:v>
                </c:pt>
                <c:pt idx="396">
                  <c:v>10284.89</c:v>
                </c:pt>
                <c:pt idx="397">
                  <c:v>10285.530000000001</c:v>
                </c:pt>
                <c:pt idx="398">
                  <c:v>10285.959999999999</c:v>
                </c:pt>
                <c:pt idx="399">
                  <c:v>10286.049999999999</c:v>
                </c:pt>
                <c:pt idx="400">
                  <c:v>10287.09</c:v>
                </c:pt>
                <c:pt idx="401">
                  <c:v>10287.19</c:v>
                </c:pt>
                <c:pt idx="402">
                  <c:v>10287.31</c:v>
                </c:pt>
                <c:pt idx="403">
                  <c:v>10287.4</c:v>
                </c:pt>
                <c:pt idx="404">
                  <c:v>10287.33</c:v>
                </c:pt>
                <c:pt idx="405">
                  <c:v>10287.43</c:v>
                </c:pt>
                <c:pt idx="406">
                  <c:v>10287.64</c:v>
                </c:pt>
                <c:pt idx="407">
                  <c:v>10287.74</c:v>
                </c:pt>
                <c:pt idx="408">
                  <c:v>10289.17</c:v>
                </c:pt>
                <c:pt idx="409">
                  <c:v>10289.549999999999</c:v>
                </c:pt>
                <c:pt idx="410">
                  <c:v>10290.68</c:v>
                </c:pt>
                <c:pt idx="411">
                  <c:v>10292.44</c:v>
                </c:pt>
                <c:pt idx="412">
                  <c:v>10296.200000000001</c:v>
                </c:pt>
                <c:pt idx="413">
                  <c:v>10300.129999999999</c:v>
                </c:pt>
                <c:pt idx="414">
                  <c:v>10302.469999999999</c:v>
                </c:pt>
                <c:pt idx="415">
                  <c:v>10302.66</c:v>
                </c:pt>
                <c:pt idx="416">
                  <c:v>10302.540000000001</c:v>
                </c:pt>
                <c:pt idx="417">
                  <c:v>10301.969999999999</c:v>
                </c:pt>
                <c:pt idx="418">
                  <c:v>10301.290000000001</c:v>
                </c:pt>
                <c:pt idx="419">
                  <c:v>10300.91</c:v>
                </c:pt>
                <c:pt idx="420">
                  <c:v>10300.370000000001</c:v>
                </c:pt>
                <c:pt idx="421">
                  <c:v>10299.67</c:v>
                </c:pt>
                <c:pt idx="422">
                  <c:v>10299.36</c:v>
                </c:pt>
                <c:pt idx="423">
                  <c:v>10298.15</c:v>
                </c:pt>
                <c:pt idx="424">
                  <c:v>10297.370000000001</c:v>
                </c:pt>
                <c:pt idx="425">
                  <c:v>10297.14</c:v>
                </c:pt>
                <c:pt idx="426">
                  <c:v>10296.44</c:v>
                </c:pt>
                <c:pt idx="427">
                  <c:v>10295.9</c:v>
                </c:pt>
                <c:pt idx="428">
                  <c:v>10295.540000000001</c:v>
                </c:pt>
                <c:pt idx="429">
                  <c:v>10295.290000000001</c:v>
                </c:pt>
                <c:pt idx="430">
                  <c:v>10295.040000000001</c:v>
                </c:pt>
                <c:pt idx="431">
                  <c:v>10294.31</c:v>
                </c:pt>
                <c:pt idx="432">
                  <c:v>10293.84</c:v>
                </c:pt>
                <c:pt idx="433">
                  <c:v>10293.48</c:v>
                </c:pt>
                <c:pt idx="434">
                  <c:v>10293.19</c:v>
                </c:pt>
                <c:pt idx="435">
                  <c:v>10293.07</c:v>
                </c:pt>
                <c:pt idx="436">
                  <c:v>10292.65</c:v>
                </c:pt>
                <c:pt idx="437">
                  <c:v>10292.61</c:v>
                </c:pt>
                <c:pt idx="438">
                  <c:v>10292.66</c:v>
                </c:pt>
                <c:pt idx="439">
                  <c:v>10292.549999999999</c:v>
                </c:pt>
                <c:pt idx="440">
                  <c:v>10292.41</c:v>
                </c:pt>
                <c:pt idx="441">
                  <c:v>10292.469999999999</c:v>
                </c:pt>
                <c:pt idx="442">
                  <c:v>10292.299999999999</c:v>
                </c:pt>
                <c:pt idx="443">
                  <c:v>10292.09</c:v>
                </c:pt>
                <c:pt idx="444">
                  <c:v>10291.91</c:v>
                </c:pt>
                <c:pt idx="445">
                  <c:v>10291.450000000001</c:v>
                </c:pt>
                <c:pt idx="446">
                  <c:v>10291.719999999999</c:v>
                </c:pt>
                <c:pt idx="447">
                  <c:v>10291.93</c:v>
                </c:pt>
                <c:pt idx="448">
                  <c:v>10291.870000000001</c:v>
                </c:pt>
                <c:pt idx="449">
                  <c:v>10291.94</c:v>
                </c:pt>
                <c:pt idx="450">
                  <c:v>10292.16</c:v>
                </c:pt>
                <c:pt idx="451">
                  <c:v>10292.32</c:v>
                </c:pt>
                <c:pt idx="452">
                  <c:v>10292.73</c:v>
                </c:pt>
                <c:pt idx="453">
                  <c:v>10292.790000000001</c:v>
                </c:pt>
                <c:pt idx="454">
                  <c:v>10292.799999999999</c:v>
                </c:pt>
                <c:pt idx="455">
                  <c:v>10293.469999999999</c:v>
                </c:pt>
                <c:pt idx="456">
                  <c:v>10294.049999999999</c:v>
                </c:pt>
                <c:pt idx="457">
                  <c:v>10294.31</c:v>
                </c:pt>
                <c:pt idx="458">
                  <c:v>10295.36</c:v>
                </c:pt>
                <c:pt idx="459">
                  <c:v>10297.34</c:v>
                </c:pt>
                <c:pt idx="460">
                  <c:v>10299.39</c:v>
                </c:pt>
                <c:pt idx="461">
                  <c:v>10301.379999999999</c:v>
                </c:pt>
                <c:pt idx="462">
                  <c:v>10301.370000000001</c:v>
                </c:pt>
                <c:pt idx="463">
                  <c:v>10301.48</c:v>
                </c:pt>
                <c:pt idx="464">
                  <c:v>10302.459999999999</c:v>
                </c:pt>
                <c:pt idx="465">
                  <c:v>10302.14</c:v>
                </c:pt>
                <c:pt idx="466">
                  <c:v>10302.44</c:v>
                </c:pt>
                <c:pt idx="467">
                  <c:v>10305.280000000001</c:v>
                </c:pt>
                <c:pt idx="468">
                  <c:v>10307.11</c:v>
                </c:pt>
                <c:pt idx="469">
                  <c:v>10308.27</c:v>
                </c:pt>
                <c:pt idx="470">
                  <c:v>10311.25</c:v>
                </c:pt>
                <c:pt idx="471">
                  <c:v>10311.83</c:v>
                </c:pt>
                <c:pt idx="472">
                  <c:v>10312.879999999999</c:v>
                </c:pt>
                <c:pt idx="473">
                  <c:v>10313.49</c:v>
                </c:pt>
                <c:pt idx="474">
                  <c:v>10314.77</c:v>
                </c:pt>
                <c:pt idx="475">
                  <c:v>10314.41</c:v>
                </c:pt>
                <c:pt idx="476">
                  <c:v>10313.98</c:v>
                </c:pt>
                <c:pt idx="477">
                  <c:v>10314.02</c:v>
                </c:pt>
                <c:pt idx="478">
                  <c:v>10315.290000000001</c:v>
                </c:pt>
                <c:pt idx="479">
                  <c:v>10316.549999999999</c:v>
                </c:pt>
                <c:pt idx="480">
                  <c:v>10317.030000000001</c:v>
                </c:pt>
                <c:pt idx="481">
                  <c:v>10317.31</c:v>
                </c:pt>
                <c:pt idx="482">
                  <c:v>10317.459999999999</c:v>
                </c:pt>
                <c:pt idx="483">
                  <c:v>10317.52</c:v>
                </c:pt>
                <c:pt idx="484">
                  <c:v>10317.69</c:v>
                </c:pt>
                <c:pt idx="485">
                  <c:v>10318.32</c:v>
                </c:pt>
                <c:pt idx="486">
                  <c:v>10319.08</c:v>
                </c:pt>
                <c:pt idx="487">
                  <c:v>10319.35</c:v>
                </c:pt>
                <c:pt idx="488">
                  <c:v>10317.98</c:v>
                </c:pt>
                <c:pt idx="489">
                  <c:v>10317.19</c:v>
                </c:pt>
                <c:pt idx="490">
                  <c:v>10317.370000000001</c:v>
                </c:pt>
                <c:pt idx="491">
                  <c:v>10318.81</c:v>
                </c:pt>
                <c:pt idx="492">
                  <c:v>10320.42</c:v>
                </c:pt>
                <c:pt idx="493">
                  <c:v>10321.89</c:v>
                </c:pt>
                <c:pt idx="494">
                  <c:v>10322.34</c:v>
                </c:pt>
                <c:pt idx="495">
                  <c:v>10322.59</c:v>
                </c:pt>
                <c:pt idx="496">
                  <c:v>10322.56</c:v>
                </c:pt>
                <c:pt idx="497">
                  <c:v>10322.19</c:v>
                </c:pt>
                <c:pt idx="498">
                  <c:v>10321.370000000001</c:v>
                </c:pt>
                <c:pt idx="499">
                  <c:v>10321.14</c:v>
                </c:pt>
                <c:pt idx="500">
                  <c:v>10319.540000000001</c:v>
                </c:pt>
                <c:pt idx="501">
                  <c:v>10319.379999999999</c:v>
                </c:pt>
                <c:pt idx="502">
                  <c:v>10319.01</c:v>
                </c:pt>
                <c:pt idx="503">
                  <c:v>10317.620000000001</c:v>
                </c:pt>
                <c:pt idx="504">
                  <c:v>10317.67</c:v>
                </c:pt>
                <c:pt idx="505">
                  <c:v>10316.76</c:v>
                </c:pt>
                <c:pt idx="506">
                  <c:v>10315.57</c:v>
                </c:pt>
                <c:pt idx="507">
                  <c:v>10313.91</c:v>
                </c:pt>
                <c:pt idx="508">
                  <c:v>10312.57</c:v>
                </c:pt>
                <c:pt idx="509">
                  <c:v>10310.94</c:v>
                </c:pt>
                <c:pt idx="510">
                  <c:v>10309.700000000001</c:v>
                </c:pt>
                <c:pt idx="511">
                  <c:v>10308.549999999999</c:v>
                </c:pt>
                <c:pt idx="512">
                  <c:v>10307.200000000001</c:v>
                </c:pt>
                <c:pt idx="513">
                  <c:v>10305.91</c:v>
                </c:pt>
                <c:pt idx="514">
                  <c:v>10303.450000000001</c:v>
                </c:pt>
                <c:pt idx="515">
                  <c:v>10301.93</c:v>
                </c:pt>
                <c:pt idx="516">
                  <c:v>10300.56</c:v>
                </c:pt>
                <c:pt idx="517">
                  <c:v>10298.26</c:v>
                </c:pt>
                <c:pt idx="518">
                  <c:v>10296.73</c:v>
                </c:pt>
                <c:pt idx="519">
                  <c:v>10294.17</c:v>
                </c:pt>
                <c:pt idx="520">
                  <c:v>10292.459999999999</c:v>
                </c:pt>
                <c:pt idx="521">
                  <c:v>10290.17</c:v>
                </c:pt>
                <c:pt idx="522">
                  <c:v>10288.23</c:v>
                </c:pt>
                <c:pt idx="523">
                  <c:v>10286.44</c:v>
                </c:pt>
                <c:pt idx="524">
                  <c:v>10284.6</c:v>
                </c:pt>
                <c:pt idx="525">
                  <c:v>10282.780000000001</c:v>
                </c:pt>
                <c:pt idx="526">
                  <c:v>10281.1</c:v>
                </c:pt>
                <c:pt idx="527">
                  <c:v>10278.49</c:v>
                </c:pt>
                <c:pt idx="528">
                  <c:v>10276.91</c:v>
                </c:pt>
                <c:pt idx="529">
                  <c:v>10275.51</c:v>
                </c:pt>
                <c:pt idx="530">
                  <c:v>10273.39</c:v>
                </c:pt>
                <c:pt idx="531">
                  <c:v>10271.530000000001</c:v>
                </c:pt>
                <c:pt idx="532">
                  <c:v>10269.280000000001</c:v>
                </c:pt>
                <c:pt idx="533">
                  <c:v>10266.870000000001</c:v>
                </c:pt>
                <c:pt idx="534">
                  <c:v>10265.24</c:v>
                </c:pt>
                <c:pt idx="535">
                  <c:v>10262.950000000001</c:v>
                </c:pt>
                <c:pt idx="536">
                  <c:v>10260.700000000001</c:v>
                </c:pt>
                <c:pt idx="537">
                  <c:v>10258.6</c:v>
                </c:pt>
                <c:pt idx="538">
                  <c:v>10256.58</c:v>
                </c:pt>
                <c:pt idx="539">
                  <c:v>10254.200000000001</c:v>
                </c:pt>
                <c:pt idx="540">
                  <c:v>10252.31</c:v>
                </c:pt>
                <c:pt idx="541">
                  <c:v>10249.799999999999</c:v>
                </c:pt>
                <c:pt idx="542">
                  <c:v>10247.82</c:v>
                </c:pt>
                <c:pt idx="543">
                  <c:v>10245.84</c:v>
                </c:pt>
                <c:pt idx="544">
                  <c:v>10243.879999999999</c:v>
                </c:pt>
                <c:pt idx="545">
                  <c:v>10241.950000000001</c:v>
                </c:pt>
                <c:pt idx="546">
                  <c:v>10239.24</c:v>
                </c:pt>
                <c:pt idx="547">
                  <c:v>10237.200000000001</c:v>
                </c:pt>
                <c:pt idx="548">
                  <c:v>10234.91</c:v>
                </c:pt>
                <c:pt idx="549">
                  <c:v>10232.48</c:v>
                </c:pt>
                <c:pt idx="550">
                  <c:v>10230.57</c:v>
                </c:pt>
                <c:pt idx="551">
                  <c:v>10228.1</c:v>
                </c:pt>
                <c:pt idx="552">
                  <c:v>10225.91</c:v>
                </c:pt>
                <c:pt idx="553">
                  <c:v>10223.66</c:v>
                </c:pt>
                <c:pt idx="554">
                  <c:v>10221.82</c:v>
                </c:pt>
                <c:pt idx="555">
                  <c:v>10219.91</c:v>
                </c:pt>
                <c:pt idx="556">
                  <c:v>10217.76</c:v>
                </c:pt>
                <c:pt idx="557">
                  <c:v>10215.870000000001</c:v>
                </c:pt>
                <c:pt idx="558">
                  <c:v>10213.85</c:v>
                </c:pt>
                <c:pt idx="559">
                  <c:v>10211.700000000001</c:v>
                </c:pt>
                <c:pt idx="560">
                  <c:v>10209.879999999999</c:v>
                </c:pt>
                <c:pt idx="561">
                  <c:v>10208.1</c:v>
                </c:pt>
                <c:pt idx="562">
                  <c:v>10205.969999999999</c:v>
                </c:pt>
                <c:pt idx="563">
                  <c:v>10204.16</c:v>
                </c:pt>
                <c:pt idx="564">
                  <c:v>10202.709999999999</c:v>
                </c:pt>
                <c:pt idx="565">
                  <c:v>10200.879999999999</c:v>
                </c:pt>
                <c:pt idx="566">
                  <c:v>10199.32</c:v>
                </c:pt>
                <c:pt idx="567">
                  <c:v>10197.030000000001</c:v>
                </c:pt>
                <c:pt idx="568">
                  <c:v>10195.41</c:v>
                </c:pt>
                <c:pt idx="569">
                  <c:v>10193.86</c:v>
                </c:pt>
                <c:pt idx="570">
                  <c:v>10192.49</c:v>
                </c:pt>
                <c:pt idx="571">
                  <c:v>10191.34</c:v>
                </c:pt>
                <c:pt idx="572">
                  <c:v>10189.950000000001</c:v>
                </c:pt>
                <c:pt idx="573">
                  <c:v>10188.700000000001</c:v>
                </c:pt>
                <c:pt idx="574">
                  <c:v>10187.049999999999</c:v>
                </c:pt>
                <c:pt idx="575">
                  <c:v>10185</c:v>
                </c:pt>
                <c:pt idx="576">
                  <c:v>10180.700000000001</c:v>
                </c:pt>
                <c:pt idx="577">
                  <c:v>10171.51</c:v>
                </c:pt>
                <c:pt idx="578">
                  <c:v>10147.709999999999</c:v>
                </c:pt>
                <c:pt idx="579">
                  <c:v>10082.02</c:v>
                </c:pt>
                <c:pt idx="580">
                  <c:v>9908.94</c:v>
                </c:pt>
                <c:pt idx="581">
                  <c:v>9554.33</c:v>
                </c:pt>
                <c:pt idx="582">
                  <c:v>9022.7800000000007</c:v>
                </c:pt>
                <c:pt idx="583">
                  <c:v>7576.7</c:v>
                </c:pt>
                <c:pt idx="584">
                  <c:v>4414.3</c:v>
                </c:pt>
                <c:pt idx="585">
                  <c:v>2931.65</c:v>
                </c:pt>
                <c:pt idx="586">
                  <c:v>2111.19</c:v>
                </c:pt>
                <c:pt idx="587">
                  <c:v>1589.01</c:v>
                </c:pt>
                <c:pt idx="588">
                  <c:v>1225.55</c:v>
                </c:pt>
                <c:pt idx="589">
                  <c:v>961.99</c:v>
                </c:pt>
                <c:pt idx="590">
                  <c:v>759.89</c:v>
                </c:pt>
                <c:pt idx="591">
                  <c:v>600.47</c:v>
                </c:pt>
                <c:pt idx="592">
                  <c:v>471.46</c:v>
                </c:pt>
                <c:pt idx="593">
                  <c:v>364.21</c:v>
                </c:pt>
                <c:pt idx="594">
                  <c:v>275</c:v>
                </c:pt>
                <c:pt idx="595">
                  <c:v>200.11</c:v>
                </c:pt>
                <c:pt idx="596">
                  <c:v>137.22999999999999</c:v>
                </c:pt>
                <c:pt idx="597">
                  <c:v>85.76</c:v>
                </c:pt>
                <c:pt idx="598">
                  <c:v>44.48</c:v>
                </c:pt>
                <c:pt idx="599">
                  <c:v>11.3</c:v>
                </c:pt>
                <c:pt idx="600">
                  <c:v>-13.45</c:v>
                </c:pt>
                <c:pt idx="601">
                  <c:v>-32.04</c:v>
                </c:pt>
                <c:pt idx="602">
                  <c:v>-44.92</c:v>
                </c:pt>
                <c:pt idx="603">
                  <c:v>-53.69</c:v>
                </c:pt>
                <c:pt idx="604">
                  <c:v>-58.47</c:v>
                </c:pt>
                <c:pt idx="605">
                  <c:v>-60.2</c:v>
                </c:pt>
                <c:pt idx="606">
                  <c:v>-60.16</c:v>
                </c:pt>
                <c:pt idx="607">
                  <c:v>-58.64</c:v>
                </c:pt>
                <c:pt idx="608">
                  <c:v>-55.9</c:v>
                </c:pt>
                <c:pt idx="609">
                  <c:v>-54.05</c:v>
                </c:pt>
                <c:pt idx="610">
                  <c:v>-50.6</c:v>
                </c:pt>
                <c:pt idx="611">
                  <c:v>-47.24</c:v>
                </c:pt>
                <c:pt idx="612">
                  <c:v>-44.43</c:v>
                </c:pt>
                <c:pt idx="613">
                  <c:v>-41.78</c:v>
                </c:pt>
                <c:pt idx="614">
                  <c:v>-38.97</c:v>
                </c:pt>
                <c:pt idx="615">
                  <c:v>-36.270000000000003</c:v>
                </c:pt>
                <c:pt idx="616">
                  <c:v>-33.799999999999997</c:v>
                </c:pt>
                <c:pt idx="617">
                  <c:v>-31.76</c:v>
                </c:pt>
                <c:pt idx="618">
                  <c:v>-29.46</c:v>
                </c:pt>
                <c:pt idx="619">
                  <c:v>-27.64</c:v>
                </c:pt>
                <c:pt idx="620">
                  <c:v>-25.89</c:v>
                </c:pt>
                <c:pt idx="621">
                  <c:v>-24.3</c:v>
                </c:pt>
                <c:pt idx="622">
                  <c:v>-23.05</c:v>
                </c:pt>
                <c:pt idx="623">
                  <c:v>-21.74</c:v>
                </c:pt>
                <c:pt idx="624">
                  <c:v>-20.23</c:v>
                </c:pt>
                <c:pt idx="625">
                  <c:v>-18.41</c:v>
                </c:pt>
                <c:pt idx="626">
                  <c:v>-18.03</c:v>
                </c:pt>
                <c:pt idx="627">
                  <c:v>-16.32</c:v>
                </c:pt>
                <c:pt idx="628">
                  <c:v>-15.67</c:v>
                </c:pt>
                <c:pt idx="629">
                  <c:v>-15.09</c:v>
                </c:pt>
                <c:pt idx="630">
                  <c:v>-14.62</c:v>
                </c:pt>
                <c:pt idx="631">
                  <c:v>-13.51</c:v>
                </c:pt>
                <c:pt idx="632">
                  <c:v>-12.74</c:v>
                </c:pt>
                <c:pt idx="633">
                  <c:v>-12.21</c:v>
                </c:pt>
                <c:pt idx="634">
                  <c:v>-11.75</c:v>
                </c:pt>
                <c:pt idx="635">
                  <c:v>-11.33</c:v>
                </c:pt>
                <c:pt idx="636">
                  <c:v>-10.97</c:v>
                </c:pt>
                <c:pt idx="637">
                  <c:v>-10.3</c:v>
                </c:pt>
                <c:pt idx="638">
                  <c:v>-9.91</c:v>
                </c:pt>
                <c:pt idx="639">
                  <c:v>-9.6</c:v>
                </c:pt>
                <c:pt idx="640">
                  <c:v>-9.0500000000000007</c:v>
                </c:pt>
                <c:pt idx="641">
                  <c:v>-8.85</c:v>
                </c:pt>
                <c:pt idx="642">
                  <c:v>-8.2100000000000009</c:v>
                </c:pt>
                <c:pt idx="643">
                  <c:v>-7.95</c:v>
                </c:pt>
                <c:pt idx="644">
                  <c:v>-7.53</c:v>
                </c:pt>
                <c:pt idx="645">
                  <c:v>-7.26</c:v>
                </c:pt>
                <c:pt idx="646">
                  <c:v>-6.98</c:v>
                </c:pt>
                <c:pt idx="647">
                  <c:v>-6.8</c:v>
                </c:pt>
                <c:pt idx="648">
                  <c:v>-6.48</c:v>
                </c:pt>
                <c:pt idx="649">
                  <c:v>-6.28</c:v>
                </c:pt>
                <c:pt idx="650">
                  <c:v>-6.06</c:v>
                </c:pt>
                <c:pt idx="651">
                  <c:v>-5.93</c:v>
                </c:pt>
                <c:pt idx="652">
                  <c:v>-5.79</c:v>
                </c:pt>
                <c:pt idx="653">
                  <c:v>-5.51</c:v>
                </c:pt>
                <c:pt idx="654">
                  <c:v>-5.43</c:v>
                </c:pt>
                <c:pt idx="655">
                  <c:v>-5.13</c:v>
                </c:pt>
                <c:pt idx="656">
                  <c:v>-4.96</c:v>
                </c:pt>
                <c:pt idx="657">
                  <c:v>-4.74</c:v>
                </c:pt>
                <c:pt idx="658">
                  <c:v>-4.6399999999999997</c:v>
                </c:pt>
                <c:pt idx="659">
                  <c:v>-4.45</c:v>
                </c:pt>
                <c:pt idx="660">
                  <c:v>-4.34</c:v>
                </c:pt>
                <c:pt idx="661">
                  <c:v>-4.1500000000000004</c:v>
                </c:pt>
                <c:pt idx="662">
                  <c:v>-4.03</c:v>
                </c:pt>
                <c:pt idx="663">
                  <c:v>-3.88</c:v>
                </c:pt>
                <c:pt idx="664">
                  <c:v>-3.77</c:v>
                </c:pt>
                <c:pt idx="665">
                  <c:v>-3.65</c:v>
                </c:pt>
                <c:pt idx="666">
                  <c:v>-3.5</c:v>
                </c:pt>
                <c:pt idx="667">
                  <c:v>-3.42</c:v>
                </c:pt>
                <c:pt idx="668">
                  <c:v>-3.34</c:v>
                </c:pt>
                <c:pt idx="669">
                  <c:v>-3.24</c:v>
                </c:pt>
                <c:pt idx="670">
                  <c:v>-3.06</c:v>
                </c:pt>
                <c:pt idx="671">
                  <c:v>-2.98</c:v>
                </c:pt>
                <c:pt idx="672">
                  <c:v>-2.89</c:v>
                </c:pt>
                <c:pt idx="673">
                  <c:v>-2.83</c:v>
                </c:pt>
                <c:pt idx="674">
                  <c:v>-2.77</c:v>
                </c:pt>
                <c:pt idx="675">
                  <c:v>-2.71</c:v>
                </c:pt>
                <c:pt idx="676">
                  <c:v>-2.61</c:v>
                </c:pt>
                <c:pt idx="677">
                  <c:v>-2.52</c:v>
                </c:pt>
                <c:pt idx="678">
                  <c:v>-2.46</c:v>
                </c:pt>
                <c:pt idx="679">
                  <c:v>-2.38</c:v>
                </c:pt>
                <c:pt idx="680">
                  <c:v>-2.2999999999999998</c:v>
                </c:pt>
                <c:pt idx="681">
                  <c:v>-2.2400000000000002</c:v>
                </c:pt>
                <c:pt idx="682">
                  <c:v>-2.14</c:v>
                </c:pt>
                <c:pt idx="683">
                  <c:v>-2.11</c:v>
                </c:pt>
                <c:pt idx="684">
                  <c:v>-2.06</c:v>
                </c:pt>
                <c:pt idx="685">
                  <c:v>-2</c:v>
                </c:pt>
                <c:pt idx="686">
                  <c:v>-1.94</c:v>
                </c:pt>
                <c:pt idx="687">
                  <c:v>-1.94</c:v>
                </c:pt>
                <c:pt idx="688">
                  <c:v>-1.91</c:v>
                </c:pt>
                <c:pt idx="689">
                  <c:v>-1.77</c:v>
                </c:pt>
                <c:pt idx="690">
                  <c:v>-1.67</c:v>
                </c:pt>
                <c:pt idx="691">
                  <c:v>-1.64</c:v>
                </c:pt>
                <c:pt idx="692">
                  <c:v>-1.58</c:v>
                </c:pt>
                <c:pt idx="693">
                  <c:v>-1.58</c:v>
                </c:pt>
                <c:pt idx="694">
                  <c:v>-1.52</c:v>
                </c:pt>
                <c:pt idx="695">
                  <c:v>-1.43</c:v>
                </c:pt>
                <c:pt idx="696">
                  <c:v>-1.38</c:v>
                </c:pt>
                <c:pt idx="697">
                  <c:v>-1.35</c:v>
                </c:pt>
                <c:pt idx="698">
                  <c:v>-1.31</c:v>
                </c:pt>
                <c:pt idx="699">
                  <c:v>-1.27</c:v>
                </c:pt>
                <c:pt idx="700">
                  <c:v>-1.25</c:v>
                </c:pt>
                <c:pt idx="701">
                  <c:v>-1.23</c:v>
                </c:pt>
                <c:pt idx="702">
                  <c:v>-1.1599999999999999</c:v>
                </c:pt>
                <c:pt idx="703">
                  <c:v>-1.1499999999999999</c:v>
                </c:pt>
                <c:pt idx="704">
                  <c:v>-1.1000000000000001</c:v>
                </c:pt>
                <c:pt idx="705">
                  <c:v>-1.1000000000000001</c:v>
                </c:pt>
                <c:pt idx="706">
                  <c:v>-1.06</c:v>
                </c:pt>
                <c:pt idx="707">
                  <c:v>-1.02</c:v>
                </c:pt>
                <c:pt idx="708">
                  <c:v>-0.93</c:v>
                </c:pt>
              </c:numCache>
            </c:numRef>
          </c:yVal>
          <c:smooth val="1"/>
          <c:extLst xmlns:c16r2="http://schemas.microsoft.com/office/drawing/2015/06/chart">
            <c:ext xmlns:c16="http://schemas.microsoft.com/office/drawing/2014/chart" uri="{C3380CC4-5D6E-409C-BE32-E72D297353CC}">
              <c16:uniqueId val="{00000008-A470-43FB-A7BD-7C76D8CF429F}"/>
            </c:ext>
          </c:extLst>
        </c:ser>
        <c:ser>
          <c:idx val="9"/>
          <c:order val="9"/>
          <c:tx>
            <c:strRef>
              <c:f>垂直场均匀性!$N$28</c:f>
              <c:strCache>
                <c:ptCount val="1"/>
                <c:pt idx="0">
                  <c:v>Y=2.1</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垂直场均匀性!$N$29:$N$737</c:f>
              <c:numCache>
                <c:formatCode>General</c:formatCode>
                <c:ptCount val="709"/>
                <c:pt idx="0">
                  <c:v>-0.84</c:v>
                </c:pt>
                <c:pt idx="1">
                  <c:v>-0.8</c:v>
                </c:pt>
                <c:pt idx="2">
                  <c:v>-0.83</c:v>
                </c:pt>
                <c:pt idx="3">
                  <c:v>-0.9</c:v>
                </c:pt>
                <c:pt idx="4">
                  <c:v>-1.04</c:v>
                </c:pt>
                <c:pt idx="5">
                  <c:v>-1.1000000000000001</c:v>
                </c:pt>
                <c:pt idx="6">
                  <c:v>-1.01</c:v>
                </c:pt>
                <c:pt idx="7">
                  <c:v>-1</c:v>
                </c:pt>
                <c:pt idx="8">
                  <c:v>-1.0900000000000001</c:v>
                </c:pt>
                <c:pt idx="9">
                  <c:v>-1.21</c:v>
                </c:pt>
                <c:pt idx="10">
                  <c:v>-1.1100000000000001</c:v>
                </c:pt>
                <c:pt idx="11">
                  <c:v>-1.1100000000000001</c:v>
                </c:pt>
                <c:pt idx="12">
                  <c:v>-1.1100000000000001</c:v>
                </c:pt>
                <c:pt idx="13">
                  <c:v>-1.1399999999999999</c:v>
                </c:pt>
                <c:pt idx="14">
                  <c:v>-1.17</c:v>
                </c:pt>
                <c:pt idx="15">
                  <c:v>-1.31</c:v>
                </c:pt>
                <c:pt idx="16">
                  <c:v>-1.41</c:v>
                </c:pt>
                <c:pt idx="17">
                  <c:v>-1.44</c:v>
                </c:pt>
                <c:pt idx="18">
                  <c:v>-1.48</c:v>
                </c:pt>
                <c:pt idx="19">
                  <c:v>-1.55</c:v>
                </c:pt>
                <c:pt idx="20">
                  <c:v>-1.55</c:v>
                </c:pt>
                <c:pt idx="21">
                  <c:v>-1.65</c:v>
                </c:pt>
                <c:pt idx="22">
                  <c:v>-1.61</c:v>
                </c:pt>
                <c:pt idx="23">
                  <c:v>-1.66</c:v>
                </c:pt>
                <c:pt idx="24">
                  <c:v>-1.94</c:v>
                </c:pt>
                <c:pt idx="25">
                  <c:v>-1.98</c:v>
                </c:pt>
                <c:pt idx="26">
                  <c:v>-1.94</c:v>
                </c:pt>
                <c:pt idx="27">
                  <c:v>-2.02</c:v>
                </c:pt>
                <c:pt idx="28">
                  <c:v>-2.0299999999999998</c:v>
                </c:pt>
                <c:pt idx="29">
                  <c:v>-2.0499999999999998</c:v>
                </c:pt>
                <c:pt idx="30">
                  <c:v>-2.27</c:v>
                </c:pt>
                <c:pt idx="31">
                  <c:v>-2.2799999999999998</c:v>
                </c:pt>
                <c:pt idx="32">
                  <c:v>-2.31</c:v>
                </c:pt>
                <c:pt idx="33">
                  <c:v>-2.5</c:v>
                </c:pt>
                <c:pt idx="34">
                  <c:v>-2.54</c:v>
                </c:pt>
                <c:pt idx="35">
                  <c:v>-2.57</c:v>
                </c:pt>
                <c:pt idx="36">
                  <c:v>-2.6</c:v>
                </c:pt>
                <c:pt idx="37">
                  <c:v>-2.78</c:v>
                </c:pt>
                <c:pt idx="38">
                  <c:v>-2.87</c:v>
                </c:pt>
                <c:pt idx="39">
                  <c:v>-2.91</c:v>
                </c:pt>
                <c:pt idx="40">
                  <c:v>-3.18</c:v>
                </c:pt>
                <c:pt idx="41">
                  <c:v>-3.07</c:v>
                </c:pt>
                <c:pt idx="42">
                  <c:v>-3.15</c:v>
                </c:pt>
                <c:pt idx="43">
                  <c:v>-3.47</c:v>
                </c:pt>
                <c:pt idx="44">
                  <c:v>-3.46</c:v>
                </c:pt>
                <c:pt idx="45">
                  <c:v>-3.67</c:v>
                </c:pt>
                <c:pt idx="46">
                  <c:v>-3.8</c:v>
                </c:pt>
                <c:pt idx="47">
                  <c:v>-3.89</c:v>
                </c:pt>
                <c:pt idx="48">
                  <c:v>-3.94</c:v>
                </c:pt>
                <c:pt idx="49">
                  <c:v>-4.26</c:v>
                </c:pt>
                <c:pt idx="50">
                  <c:v>-4.3</c:v>
                </c:pt>
                <c:pt idx="51">
                  <c:v>-4.4800000000000004</c:v>
                </c:pt>
                <c:pt idx="52">
                  <c:v>-4.6500000000000004</c:v>
                </c:pt>
                <c:pt idx="53">
                  <c:v>-4.92</c:v>
                </c:pt>
                <c:pt idx="54">
                  <c:v>-4.87</c:v>
                </c:pt>
                <c:pt idx="55">
                  <c:v>-5.23</c:v>
                </c:pt>
                <c:pt idx="56">
                  <c:v>-5.31</c:v>
                </c:pt>
                <c:pt idx="57">
                  <c:v>-5.39</c:v>
                </c:pt>
                <c:pt idx="58">
                  <c:v>-5.54</c:v>
                </c:pt>
                <c:pt idx="59">
                  <c:v>-6.01</c:v>
                </c:pt>
                <c:pt idx="60">
                  <c:v>-6.16</c:v>
                </c:pt>
                <c:pt idx="61">
                  <c:v>-6.5</c:v>
                </c:pt>
                <c:pt idx="62">
                  <c:v>-6.61</c:v>
                </c:pt>
                <c:pt idx="63">
                  <c:v>-6.97</c:v>
                </c:pt>
                <c:pt idx="64">
                  <c:v>-7.14</c:v>
                </c:pt>
                <c:pt idx="65">
                  <c:v>-7.57</c:v>
                </c:pt>
                <c:pt idx="66">
                  <c:v>-7.77</c:v>
                </c:pt>
                <c:pt idx="67">
                  <c:v>-8.2100000000000009</c:v>
                </c:pt>
                <c:pt idx="68">
                  <c:v>-8.36</c:v>
                </c:pt>
                <c:pt idx="69">
                  <c:v>-8.7799999999999994</c:v>
                </c:pt>
                <c:pt idx="70">
                  <c:v>-9</c:v>
                </c:pt>
                <c:pt idx="71">
                  <c:v>-9.58</c:v>
                </c:pt>
                <c:pt idx="72">
                  <c:v>-9.9</c:v>
                </c:pt>
                <c:pt idx="73">
                  <c:v>-10.199999999999999</c:v>
                </c:pt>
                <c:pt idx="74">
                  <c:v>-10.64</c:v>
                </c:pt>
                <c:pt idx="75">
                  <c:v>-11</c:v>
                </c:pt>
                <c:pt idx="76">
                  <c:v>-11.54</c:v>
                </c:pt>
                <c:pt idx="77">
                  <c:v>-12.03</c:v>
                </c:pt>
                <c:pt idx="78">
                  <c:v>-12.48</c:v>
                </c:pt>
                <c:pt idx="79">
                  <c:v>-13.43</c:v>
                </c:pt>
                <c:pt idx="80">
                  <c:v>-14.55</c:v>
                </c:pt>
                <c:pt idx="81">
                  <c:v>-14.95</c:v>
                </c:pt>
                <c:pt idx="82">
                  <c:v>-16.02</c:v>
                </c:pt>
                <c:pt idx="83">
                  <c:v>-16.72</c:v>
                </c:pt>
                <c:pt idx="84">
                  <c:v>-17.68</c:v>
                </c:pt>
                <c:pt idx="85">
                  <c:v>-18.399999999999999</c:v>
                </c:pt>
                <c:pt idx="86">
                  <c:v>-20.100000000000001</c:v>
                </c:pt>
                <c:pt idx="87">
                  <c:v>-20.71</c:v>
                </c:pt>
                <c:pt idx="88">
                  <c:v>-22.48</c:v>
                </c:pt>
                <c:pt idx="89">
                  <c:v>-23.88</c:v>
                </c:pt>
                <c:pt idx="90">
                  <c:v>-25.46</c:v>
                </c:pt>
                <c:pt idx="91">
                  <c:v>-27.02</c:v>
                </c:pt>
                <c:pt idx="92">
                  <c:v>-29.01</c:v>
                </c:pt>
                <c:pt idx="93">
                  <c:v>-30.67</c:v>
                </c:pt>
                <c:pt idx="94">
                  <c:v>-32.94</c:v>
                </c:pt>
                <c:pt idx="95">
                  <c:v>-35.25</c:v>
                </c:pt>
                <c:pt idx="96">
                  <c:v>-37.630000000000003</c:v>
                </c:pt>
                <c:pt idx="97">
                  <c:v>-40.15</c:v>
                </c:pt>
                <c:pt idx="98">
                  <c:v>-43.13</c:v>
                </c:pt>
                <c:pt idx="99">
                  <c:v>-45.87</c:v>
                </c:pt>
                <c:pt idx="100">
                  <c:v>-48.63</c:v>
                </c:pt>
                <c:pt idx="101">
                  <c:v>-50.54</c:v>
                </c:pt>
                <c:pt idx="102">
                  <c:v>-53.29</c:v>
                </c:pt>
                <c:pt idx="103">
                  <c:v>-54.07</c:v>
                </c:pt>
                <c:pt idx="104">
                  <c:v>-54.33</c:v>
                </c:pt>
                <c:pt idx="105">
                  <c:v>-52.78</c:v>
                </c:pt>
                <c:pt idx="106">
                  <c:v>-48.64</c:v>
                </c:pt>
                <c:pt idx="107">
                  <c:v>-40.74</c:v>
                </c:pt>
                <c:pt idx="108">
                  <c:v>-29.02</c:v>
                </c:pt>
                <c:pt idx="109">
                  <c:v>-10.71</c:v>
                </c:pt>
                <c:pt idx="110">
                  <c:v>14.02</c:v>
                </c:pt>
                <c:pt idx="111">
                  <c:v>47.43</c:v>
                </c:pt>
                <c:pt idx="112">
                  <c:v>91.5</c:v>
                </c:pt>
                <c:pt idx="113">
                  <c:v>147.87</c:v>
                </c:pt>
                <c:pt idx="114">
                  <c:v>216.41</c:v>
                </c:pt>
                <c:pt idx="115">
                  <c:v>302.22000000000003</c:v>
                </c:pt>
                <c:pt idx="116">
                  <c:v>406.22</c:v>
                </c:pt>
                <c:pt idx="117">
                  <c:v>533.16</c:v>
                </c:pt>
                <c:pt idx="118">
                  <c:v>690.71</c:v>
                </c:pt>
                <c:pt idx="119">
                  <c:v>888.35</c:v>
                </c:pt>
                <c:pt idx="120">
                  <c:v>1144.21</c:v>
                </c:pt>
                <c:pt idx="121">
                  <c:v>1488.49</c:v>
                </c:pt>
                <c:pt idx="122">
                  <c:v>1973.22</c:v>
                </c:pt>
                <c:pt idx="123">
                  <c:v>2707.87</c:v>
                </c:pt>
                <c:pt idx="124">
                  <c:v>4011.18</c:v>
                </c:pt>
                <c:pt idx="125">
                  <c:v>7218.9949999999999</c:v>
                </c:pt>
                <c:pt idx="126">
                  <c:v>8838.3799999999992</c:v>
                </c:pt>
                <c:pt idx="127">
                  <c:v>9359.66</c:v>
                </c:pt>
                <c:pt idx="128">
                  <c:v>9733.64</c:v>
                </c:pt>
                <c:pt idx="129">
                  <c:v>9921.0499999999993</c:v>
                </c:pt>
                <c:pt idx="130">
                  <c:v>9993.42</c:v>
                </c:pt>
                <c:pt idx="131">
                  <c:v>10020.23</c:v>
                </c:pt>
                <c:pt idx="132">
                  <c:v>10031.030000000001</c:v>
                </c:pt>
                <c:pt idx="133">
                  <c:v>10036.51</c:v>
                </c:pt>
                <c:pt idx="134">
                  <c:v>10039.209999999999</c:v>
                </c:pt>
                <c:pt idx="135">
                  <c:v>10041.84</c:v>
                </c:pt>
                <c:pt idx="136">
                  <c:v>10044.459999999999</c:v>
                </c:pt>
                <c:pt idx="137">
                  <c:v>10046.75</c:v>
                </c:pt>
                <c:pt idx="138">
                  <c:v>10047</c:v>
                </c:pt>
                <c:pt idx="139">
                  <c:v>10046.6</c:v>
                </c:pt>
                <c:pt idx="140">
                  <c:v>10044.299999999999</c:v>
                </c:pt>
                <c:pt idx="141">
                  <c:v>10042.299999999999</c:v>
                </c:pt>
                <c:pt idx="142">
                  <c:v>10039.85</c:v>
                </c:pt>
                <c:pt idx="143">
                  <c:v>10040.030000000001</c:v>
                </c:pt>
                <c:pt idx="144">
                  <c:v>10042.48</c:v>
                </c:pt>
                <c:pt idx="145">
                  <c:v>10043.370000000001</c:v>
                </c:pt>
                <c:pt idx="146">
                  <c:v>10044.26</c:v>
                </c:pt>
                <c:pt idx="147">
                  <c:v>10044.77</c:v>
                </c:pt>
                <c:pt idx="148">
                  <c:v>10045.02</c:v>
                </c:pt>
                <c:pt idx="149">
                  <c:v>10044.950000000001</c:v>
                </c:pt>
                <c:pt idx="150">
                  <c:v>10044.89</c:v>
                </c:pt>
                <c:pt idx="151">
                  <c:v>10045.23</c:v>
                </c:pt>
                <c:pt idx="152">
                  <c:v>10045.719999999999</c:v>
                </c:pt>
                <c:pt idx="153">
                  <c:v>10046.06</c:v>
                </c:pt>
                <c:pt idx="154">
                  <c:v>10046.33</c:v>
                </c:pt>
                <c:pt idx="155">
                  <c:v>10049.75</c:v>
                </c:pt>
                <c:pt idx="156">
                  <c:v>10055.200000000001</c:v>
                </c:pt>
                <c:pt idx="157">
                  <c:v>10059.07</c:v>
                </c:pt>
                <c:pt idx="158">
                  <c:v>10061.94</c:v>
                </c:pt>
                <c:pt idx="159">
                  <c:v>10066.01</c:v>
                </c:pt>
                <c:pt idx="160">
                  <c:v>10069.17</c:v>
                </c:pt>
                <c:pt idx="161">
                  <c:v>10070.620000000001</c:v>
                </c:pt>
                <c:pt idx="162">
                  <c:v>10070.59</c:v>
                </c:pt>
                <c:pt idx="163">
                  <c:v>10070.709999999999</c:v>
                </c:pt>
                <c:pt idx="164">
                  <c:v>10072.870000000001</c:v>
                </c:pt>
                <c:pt idx="165">
                  <c:v>10076.64</c:v>
                </c:pt>
                <c:pt idx="166">
                  <c:v>10080.92</c:v>
                </c:pt>
                <c:pt idx="167">
                  <c:v>10085.459999999999</c:v>
                </c:pt>
                <c:pt idx="168">
                  <c:v>10088.26</c:v>
                </c:pt>
                <c:pt idx="169">
                  <c:v>10090.709999999999</c:v>
                </c:pt>
                <c:pt idx="170">
                  <c:v>10093.76</c:v>
                </c:pt>
                <c:pt idx="171">
                  <c:v>10097.86</c:v>
                </c:pt>
                <c:pt idx="172">
                  <c:v>10104.01</c:v>
                </c:pt>
                <c:pt idx="173">
                  <c:v>10110.98</c:v>
                </c:pt>
                <c:pt idx="174">
                  <c:v>10117.44</c:v>
                </c:pt>
                <c:pt idx="175">
                  <c:v>10122.530000000001</c:v>
                </c:pt>
                <c:pt idx="176">
                  <c:v>10128.540000000001</c:v>
                </c:pt>
                <c:pt idx="177">
                  <c:v>10136.16</c:v>
                </c:pt>
                <c:pt idx="178">
                  <c:v>10146.219999999999</c:v>
                </c:pt>
                <c:pt idx="179">
                  <c:v>10157.51</c:v>
                </c:pt>
                <c:pt idx="180">
                  <c:v>10169.94</c:v>
                </c:pt>
                <c:pt idx="181">
                  <c:v>10190.1</c:v>
                </c:pt>
                <c:pt idx="182">
                  <c:v>10218.459999999999</c:v>
                </c:pt>
                <c:pt idx="183">
                  <c:v>10145.34</c:v>
                </c:pt>
                <c:pt idx="184">
                  <c:v>10095.030000000001</c:v>
                </c:pt>
                <c:pt idx="185">
                  <c:v>10103.01</c:v>
                </c:pt>
                <c:pt idx="186">
                  <c:v>10105.6</c:v>
                </c:pt>
                <c:pt idx="187">
                  <c:v>10104.43</c:v>
                </c:pt>
                <c:pt idx="188">
                  <c:v>10105.34</c:v>
                </c:pt>
                <c:pt idx="189">
                  <c:v>10108.68</c:v>
                </c:pt>
                <c:pt idx="190">
                  <c:v>10113.32</c:v>
                </c:pt>
                <c:pt idx="191">
                  <c:v>10114.77</c:v>
                </c:pt>
                <c:pt idx="192">
                  <c:v>10116.469999999999</c:v>
                </c:pt>
                <c:pt idx="193">
                  <c:v>10119.14</c:v>
                </c:pt>
                <c:pt idx="194">
                  <c:v>10124.19</c:v>
                </c:pt>
                <c:pt idx="195">
                  <c:v>10127.64</c:v>
                </c:pt>
                <c:pt idx="196">
                  <c:v>10129.09</c:v>
                </c:pt>
                <c:pt idx="197">
                  <c:v>10132.17</c:v>
                </c:pt>
                <c:pt idx="198">
                  <c:v>10136.15</c:v>
                </c:pt>
                <c:pt idx="199">
                  <c:v>10140.120000000001</c:v>
                </c:pt>
                <c:pt idx="200">
                  <c:v>10144.040000000001</c:v>
                </c:pt>
                <c:pt idx="201">
                  <c:v>10146.36</c:v>
                </c:pt>
                <c:pt idx="202">
                  <c:v>10145.26</c:v>
                </c:pt>
                <c:pt idx="203">
                  <c:v>10143.780000000001</c:v>
                </c:pt>
                <c:pt idx="204">
                  <c:v>10143.1</c:v>
                </c:pt>
                <c:pt idx="205">
                  <c:v>10142</c:v>
                </c:pt>
                <c:pt idx="206">
                  <c:v>10138.67</c:v>
                </c:pt>
                <c:pt idx="207">
                  <c:v>10133.76</c:v>
                </c:pt>
                <c:pt idx="208">
                  <c:v>10131.219999999999</c:v>
                </c:pt>
                <c:pt idx="209">
                  <c:v>10131.23</c:v>
                </c:pt>
                <c:pt idx="210">
                  <c:v>10131.5</c:v>
                </c:pt>
                <c:pt idx="211">
                  <c:v>10131.25</c:v>
                </c:pt>
                <c:pt idx="212">
                  <c:v>10129.77</c:v>
                </c:pt>
                <c:pt idx="213">
                  <c:v>10129.469999999999</c:v>
                </c:pt>
                <c:pt idx="214">
                  <c:v>10129.5</c:v>
                </c:pt>
                <c:pt idx="215">
                  <c:v>10131.09</c:v>
                </c:pt>
                <c:pt idx="216">
                  <c:v>10134.02</c:v>
                </c:pt>
                <c:pt idx="217">
                  <c:v>10137.49</c:v>
                </c:pt>
                <c:pt idx="218">
                  <c:v>10139.879999999999</c:v>
                </c:pt>
                <c:pt idx="219">
                  <c:v>10144.15</c:v>
                </c:pt>
                <c:pt idx="220">
                  <c:v>10144.780000000001</c:v>
                </c:pt>
                <c:pt idx="221">
                  <c:v>10146.4</c:v>
                </c:pt>
                <c:pt idx="222">
                  <c:v>10148.16</c:v>
                </c:pt>
                <c:pt idx="223">
                  <c:v>10153.14</c:v>
                </c:pt>
                <c:pt idx="224">
                  <c:v>10158.02</c:v>
                </c:pt>
                <c:pt idx="225">
                  <c:v>10162.5</c:v>
                </c:pt>
                <c:pt idx="226">
                  <c:v>10166.73</c:v>
                </c:pt>
                <c:pt idx="227">
                  <c:v>10173.209999999999</c:v>
                </c:pt>
                <c:pt idx="228">
                  <c:v>10176.94</c:v>
                </c:pt>
                <c:pt idx="229">
                  <c:v>10180.9</c:v>
                </c:pt>
                <c:pt idx="230">
                  <c:v>10183.469999999999</c:v>
                </c:pt>
                <c:pt idx="231">
                  <c:v>10186.61</c:v>
                </c:pt>
                <c:pt idx="232">
                  <c:v>10189.58</c:v>
                </c:pt>
                <c:pt idx="233">
                  <c:v>10193.41</c:v>
                </c:pt>
                <c:pt idx="234">
                  <c:v>10199.200000000001</c:v>
                </c:pt>
                <c:pt idx="235">
                  <c:v>10205.290000000001</c:v>
                </c:pt>
                <c:pt idx="236">
                  <c:v>10211.69</c:v>
                </c:pt>
                <c:pt idx="237">
                  <c:v>10216.92</c:v>
                </c:pt>
                <c:pt idx="238">
                  <c:v>10222.49</c:v>
                </c:pt>
                <c:pt idx="239">
                  <c:v>10234.459999999999</c:v>
                </c:pt>
                <c:pt idx="240">
                  <c:v>10235.959999999999</c:v>
                </c:pt>
                <c:pt idx="241">
                  <c:v>10220.51</c:v>
                </c:pt>
                <c:pt idx="242">
                  <c:v>10213.299999999999</c:v>
                </c:pt>
                <c:pt idx="243">
                  <c:v>10207.93</c:v>
                </c:pt>
                <c:pt idx="244">
                  <c:v>10204.14</c:v>
                </c:pt>
                <c:pt idx="245">
                  <c:v>10201.290000000001</c:v>
                </c:pt>
                <c:pt idx="246">
                  <c:v>10198.6</c:v>
                </c:pt>
                <c:pt idx="247">
                  <c:v>10196.23</c:v>
                </c:pt>
                <c:pt idx="248">
                  <c:v>10193.280000000001</c:v>
                </c:pt>
                <c:pt idx="249">
                  <c:v>10192.17</c:v>
                </c:pt>
                <c:pt idx="250">
                  <c:v>10191.040000000001</c:v>
                </c:pt>
                <c:pt idx="251">
                  <c:v>10191.11</c:v>
                </c:pt>
                <c:pt idx="252">
                  <c:v>10191.23</c:v>
                </c:pt>
                <c:pt idx="253">
                  <c:v>10191.43</c:v>
                </c:pt>
                <c:pt idx="254">
                  <c:v>10190.66</c:v>
                </c:pt>
                <c:pt idx="255">
                  <c:v>10189.219999999999</c:v>
                </c:pt>
                <c:pt idx="256">
                  <c:v>10187.709999999999</c:v>
                </c:pt>
                <c:pt idx="257">
                  <c:v>10186.379999999999</c:v>
                </c:pt>
                <c:pt idx="258">
                  <c:v>10185.25</c:v>
                </c:pt>
                <c:pt idx="259">
                  <c:v>10183.35</c:v>
                </c:pt>
                <c:pt idx="260">
                  <c:v>10181.200000000001</c:v>
                </c:pt>
                <c:pt idx="261">
                  <c:v>10180.620000000001</c:v>
                </c:pt>
                <c:pt idx="262">
                  <c:v>10178.86</c:v>
                </c:pt>
                <c:pt idx="263">
                  <c:v>10175.780000000001</c:v>
                </c:pt>
                <c:pt idx="264">
                  <c:v>10172.5</c:v>
                </c:pt>
                <c:pt idx="265">
                  <c:v>10170.42</c:v>
                </c:pt>
                <c:pt idx="266">
                  <c:v>10168.85</c:v>
                </c:pt>
                <c:pt idx="267">
                  <c:v>10167.459999999999</c:v>
                </c:pt>
                <c:pt idx="268">
                  <c:v>10164.65</c:v>
                </c:pt>
                <c:pt idx="269">
                  <c:v>10161.94</c:v>
                </c:pt>
                <c:pt idx="270">
                  <c:v>10160.18</c:v>
                </c:pt>
                <c:pt idx="271">
                  <c:v>10158.75</c:v>
                </c:pt>
                <c:pt idx="272">
                  <c:v>10158.620000000001</c:v>
                </c:pt>
                <c:pt idx="273">
                  <c:v>10159.209999999999</c:v>
                </c:pt>
                <c:pt idx="274">
                  <c:v>10160.65</c:v>
                </c:pt>
                <c:pt idx="275">
                  <c:v>10163.17</c:v>
                </c:pt>
                <c:pt idx="276">
                  <c:v>10167.049999999999</c:v>
                </c:pt>
                <c:pt idx="277">
                  <c:v>10169.49</c:v>
                </c:pt>
                <c:pt idx="278">
                  <c:v>10170.73</c:v>
                </c:pt>
                <c:pt idx="279">
                  <c:v>10172.66</c:v>
                </c:pt>
                <c:pt idx="280">
                  <c:v>10175.290000000001</c:v>
                </c:pt>
                <c:pt idx="281">
                  <c:v>10178.51</c:v>
                </c:pt>
                <c:pt idx="282">
                  <c:v>10181.68</c:v>
                </c:pt>
                <c:pt idx="283">
                  <c:v>10184.58</c:v>
                </c:pt>
                <c:pt idx="284">
                  <c:v>10188.280000000001</c:v>
                </c:pt>
                <c:pt idx="285">
                  <c:v>10192.469999999999</c:v>
                </c:pt>
                <c:pt idx="286">
                  <c:v>10195.98</c:v>
                </c:pt>
                <c:pt idx="287">
                  <c:v>10198.91</c:v>
                </c:pt>
                <c:pt idx="288">
                  <c:v>10201.219999999999</c:v>
                </c:pt>
                <c:pt idx="289">
                  <c:v>10204.98</c:v>
                </c:pt>
                <c:pt idx="290">
                  <c:v>10209.02</c:v>
                </c:pt>
                <c:pt idx="291">
                  <c:v>10212.57</c:v>
                </c:pt>
                <c:pt idx="292">
                  <c:v>10216.48</c:v>
                </c:pt>
                <c:pt idx="293">
                  <c:v>10220.959999999999</c:v>
                </c:pt>
                <c:pt idx="294">
                  <c:v>10224.75</c:v>
                </c:pt>
                <c:pt idx="295">
                  <c:v>10228.969999999999</c:v>
                </c:pt>
                <c:pt idx="296">
                  <c:v>10236.959999999999</c:v>
                </c:pt>
                <c:pt idx="297">
                  <c:v>10245.11</c:v>
                </c:pt>
                <c:pt idx="298">
                  <c:v>10208.26</c:v>
                </c:pt>
                <c:pt idx="299">
                  <c:v>10207.709999999999</c:v>
                </c:pt>
                <c:pt idx="300">
                  <c:v>10204.83</c:v>
                </c:pt>
                <c:pt idx="301">
                  <c:v>10201.93</c:v>
                </c:pt>
                <c:pt idx="302">
                  <c:v>10199.33</c:v>
                </c:pt>
                <c:pt idx="303">
                  <c:v>10197.540000000001</c:v>
                </c:pt>
                <c:pt idx="304">
                  <c:v>10196.26</c:v>
                </c:pt>
                <c:pt idx="305">
                  <c:v>10195.450000000001</c:v>
                </c:pt>
                <c:pt idx="306">
                  <c:v>10194.379999999999</c:v>
                </c:pt>
                <c:pt idx="307">
                  <c:v>10194.17</c:v>
                </c:pt>
                <c:pt idx="308">
                  <c:v>10194.66</c:v>
                </c:pt>
                <c:pt idx="309">
                  <c:v>10195.129999999999</c:v>
                </c:pt>
                <c:pt idx="310">
                  <c:v>10195.76</c:v>
                </c:pt>
                <c:pt idx="311">
                  <c:v>10195.91</c:v>
                </c:pt>
                <c:pt idx="312">
                  <c:v>10196.129999999999</c:v>
                </c:pt>
                <c:pt idx="313">
                  <c:v>10196.540000000001</c:v>
                </c:pt>
                <c:pt idx="314">
                  <c:v>10198.15</c:v>
                </c:pt>
                <c:pt idx="315">
                  <c:v>10198.85</c:v>
                </c:pt>
                <c:pt idx="316">
                  <c:v>10200.09</c:v>
                </c:pt>
                <c:pt idx="317">
                  <c:v>10201.48</c:v>
                </c:pt>
                <c:pt idx="318">
                  <c:v>10202.82</c:v>
                </c:pt>
                <c:pt idx="319">
                  <c:v>10204.870000000001</c:v>
                </c:pt>
                <c:pt idx="320">
                  <c:v>10207.49</c:v>
                </c:pt>
                <c:pt idx="321">
                  <c:v>10211.01</c:v>
                </c:pt>
                <c:pt idx="322">
                  <c:v>10212.68</c:v>
                </c:pt>
                <c:pt idx="323">
                  <c:v>10215.27</c:v>
                </c:pt>
                <c:pt idx="324">
                  <c:v>10217.24</c:v>
                </c:pt>
                <c:pt idx="325">
                  <c:v>10218.4</c:v>
                </c:pt>
                <c:pt idx="326">
                  <c:v>10219.719999999999</c:v>
                </c:pt>
                <c:pt idx="327">
                  <c:v>10222.07</c:v>
                </c:pt>
                <c:pt idx="328">
                  <c:v>10222.49</c:v>
                </c:pt>
                <c:pt idx="329">
                  <c:v>10224.17</c:v>
                </c:pt>
                <c:pt idx="330">
                  <c:v>10225.73</c:v>
                </c:pt>
                <c:pt idx="331">
                  <c:v>10226.99</c:v>
                </c:pt>
                <c:pt idx="332">
                  <c:v>10228.81</c:v>
                </c:pt>
                <c:pt idx="333">
                  <c:v>10230.299999999999</c:v>
                </c:pt>
                <c:pt idx="334">
                  <c:v>10231.76</c:v>
                </c:pt>
                <c:pt idx="335">
                  <c:v>10234.030000000001</c:v>
                </c:pt>
                <c:pt idx="336">
                  <c:v>10237.56</c:v>
                </c:pt>
                <c:pt idx="337">
                  <c:v>10240.780000000001</c:v>
                </c:pt>
                <c:pt idx="338">
                  <c:v>10240.94</c:v>
                </c:pt>
                <c:pt idx="339">
                  <c:v>10240.790000000001</c:v>
                </c:pt>
                <c:pt idx="340">
                  <c:v>10242.02</c:v>
                </c:pt>
                <c:pt idx="341">
                  <c:v>10243.23</c:v>
                </c:pt>
                <c:pt idx="342">
                  <c:v>10243.34</c:v>
                </c:pt>
                <c:pt idx="343">
                  <c:v>10244.58</c:v>
                </c:pt>
                <c:pt idx="344">
                  <c:v>10246.040000000001</c:v>
                </c:pt>
                <c:pt idx="345">
                  <c:v>10248.34</c:v>
                </c:pt>
                <c:pt idx="346">
                  <c:v>10249.34</c:v>
                </c:pt>
                <c:pt idx="347">
                  <c:v>10250.040000000001</c:v>
                </c:pt>
                <c:pt idx="348">
                  <c:v>10250</c:v>
                </c:pt>
                <c:pt idx="349">
                  <c:v>10249.219999999999</c:v>
                </c:pt>
                <c:pt idx="350">
                  <c:v>10249.379999999999</c:v>
                </c:pt>
                <c:pt idx="351">
                  <c:v>10250.83</c:v>
                </c:pt>
                <c:pt idx="352">
                  <c:v>10254.81</c:v>
                </c:pt>
                <c:pt idx="353">
                  <c:v>10257.64</c:v>
                </c:pt>
                <c:pt idx="354">
                  <c:v>10261.044999999998</c:v>
                </c:pt>
                <c:pt idx="355">
                  <c:v>10238.51</c:v>
                </c:pt>
                <c:pt idx="356">
                  <c:v>10240.57</c:v>
                </c:pt>
                <c:pt idx="357">
                  <c:v>10240.92</c:v>
                </c:pt>
                <c:pt idx="358">
                  <c:v>10242.57</c:v>
                </c:pt>
                <c:pt idx="359">
                  <c:v>10244</c:v>
                </c:pt>
                <c:pt idx="360">
                  <c:v>10246.379999999999</c:v>
                </c:pt>
                <c:pt idx="361">
                  <c:v>10247.81</c:v>
                </c:pt>
                <c:pt idx="362">
                  <c:v>10249.32</c:v>
                </c:pt>
                <c:pt idx="363">
                  <c:v>10251.68</c:v>
                </c:pt>
                <c:pt idx="364">
                  <c:v>10256.200000000001</c:v>
                </c:pt>
                <c:pt idx="365">
                  <c:v>10260.6</c:v>
                </c:pt>
                <c:pt idx="366">
                  <c:v>10260.719999999999</c:v>
                </c:pt>
                <c:pt idx="367">
                  <c:v>10261.959999999999</c:v>
                </c:pt>
                <c:pt idx="368">
                  <c:v>10263.040000000001</c:v>
                </c:pt>
                <c:pt idx="369">
                  <c:v>10262.879999999999</c:v>
                </c:pt>
                <c:pt idx="370">
                  <c:v>10262.799999999999</c:v>
                </c:pt>
                <c:pt idx="371">
                  <c:v>10262.58</c:v>
                </c:pt>
                <c:pt idx="372">
                  <c:v>10260.120000000001</c:v>
                </c:pt>
                <c:pt idx="373">
                  <c:v>10257.379999999999</c:v>
                </c:pt>
                <c:pt idx="374">
                  <c:v>10253.25</c:v>
                </c:pt>
                <c:pt idx="375">
                  <c:v>10250.18</c:v>
                </c:pt>
                <c:pt idx="376">
                  <c:v>10249.69</c:v>
                </c:pt>
                <c:pt idx="377">
                  <c:v>10248.209999999999</c:v>
                </c:pt>
                <c:pt idx="378">
                  <c:v>10248.27</c:v>
                </c:pt>
                <c:pt idx="379">
                  <c:v>10248.719999999999</c:v>
                </c:pt>
                <c:pt idx="380">
                  <c:v>10248.56</c:v>
                </c:pt>
                <c:pt idx="381">
                  <c:v>10247.34</c:v>
                </c:pt>
                <c:pt idx="382">
                  <c:v>10246.31</c:v>
                </c:pt>
                <c:pt idx="383">
                  <c:v>10247.370000000001</c:v>
                </c:pt>
                <c:pt idx="384">
                  <c:v>10248.44</c:v>
                </c:pt>
                <c:pt idx="385">
                  <c:v>10251.17</c:v>
                </c:pt>
                <c:pt idx="386">
                  <c:v>10254.1</c:v>
                </c:pt>
                <c:pt idx="387">
                  <c:v>10258.14</c:v>
                </c:pt>
                <c:pt idx="388">
                  <c:v>10260.91</c:v>
                </c:pt>
                <c:pt idx="389">
                  <c:v>10263.77</c:v>
                </c:pt>
                <c:pt idx="390">
                  <c:v>10267.23</c:v>
                </c:pt>
                <c:pt idx="391">
                  <c:v>10270.39</c:v>
                </c:pt>
                <c:pt idx="392">
                  <c:v>10274.209999999999</c:v>
                </c:pt>
                <c:pt idx="393">
                  <c:v>10277.93</c:v>
                </c:pt>
                <c:pt idx="394">
                  <c:v>10280.4</c:v>
                </c:pt>
                <c:pt idx="395">
                  <c:v>10281.59</c:v>
                </c:pt>
                <c:pt idx="396">
                  <c:v>10284.049999999999</c:v>
                </c:pt>
                <c:pt idx="397">
                  <c:v>10284.58</c:v>
                </c:pt>
                <c:pt idx="398">
                  <c:v>10284.98</c:v>
                </c:pt>
                <c:pt idx="399">
                  <c:v>10284.93</c:v>
                </c:pt>
                <c:pt idx="400">
                  <c:v>10286.32</c:v>
                </c:pt>
                <c:pt idx="401">
                  <c:v>10286.68</c:v>
                </c:pt>
                <c:pt idx="402">
                  <c:v>10286.969999999999</c:v>
                </c:pt>
                <c:pt idx="403">
                  <c:v>10287.02</c:v>
                </c:pt>
                <c:pt idx="404">
                  <c:v>10287.02</c:v>
                </c:pt>
                <c:pt idx="405">
                  <c:v>10287.18</c:v>
                </c:pt>
                <c:pt idx="406">
                  <c:v>10287.49</c:v>
                </c:pt>
                <c:pt idx="407">
                  <c:v>10287.450000000001</c:v>
                </c:pt>
                <c:pt idx="408">
                  <c:v>10289.23</c:v>
                </c:pt>
                <c:pt idx="409">
                  <c:v>10289.719999999999</c:v>
                </c:pt>
                <c:pt idx="410">
                  <c:v>10290.77</c:v>
                </c:pt>
                <c:pt idx="411">
                  <c:v>10292.25</c:v>
                </c:pt>
                <c:pt idx="412">
                  <c:v>10296.1</c:v>
                </c:pt>
                <c:pt idx="413">
                  <c:v>10298.870000000001</c:v>
                </c:pt>
                <c:pt idx="414">
                  <c:v>10300.959999999999</c:v>
                </c:pt>
                <c:pt idx="415">
                  <c:v>10301.24</c:v>
                </c:pt>
                <c:pt idx="416">
                  <c:v>10301.07</c:v>
                </c:pt>
                <c:pt idx="417">
                  <c:v>10300.66</c:v>
                </c:pt>
                <c:pt idx="418">
                  <c:v>10300.07</c:v>
                </c:pt>
                <c:pt idx="419">
                  <c:v>10299.61</c:v>
                </c:pt>
                <c:pt idx="420">
                  <c:v>10299.1</c:v>
                </c:pt>
                <c:pt idx="421">
                  <c:v>10298.799999999999</c:v>
                </c:pt>
                <c:pt idx="422">
                  <c:v>10298.44</c:v>
                </c:pt>
                <c:pt idx="423">
                  <c:v>10297.08</c:v>
                </c:pt>
                <c:pt idx="424">
                  <c:v>10296.76</c:v>
                </c:pt>
                <c:pt idx="425">
                  <c:v>10296.52</c:v>
                </c:pt>
                <c:pt idx="426">
                  <c:v>10296.01</c:v>
                </c:pt>
                <c:pt idx="427">
                  <c:v>10295.52</c:v>
                </c:pt>
                <c:pt idx="428">
                  <c:v>10295.18</c:v>
                </c:pt>
                <c:pt idx="429">
                  <c:v>10294.84</c:v>
                </c:pt>
                <c:pt idx="430">
                  <c:v>10294.58</c:v>
                </c:pt>
                <c:pt idx="431">
                  <c:v>10294.17</c:v>
                </c:pt>
                <c:pt idx="432">
                  <c:v>10293.91</c:v>
                </c:pt>
                <c:pt idx="433">
                  <c:v>10293.450000000001</c:v>
                </c:pt>
                <c:pt idx="434">
                  <c:v>10293.290000000001</c:v>
                </c:pt>
                <c:pt idx="435">
                  <c:v>10292.98</c:v>
                </c:pt>
                <c:pt idx="436">
                  <c:v>10292.799999999999</c:v>
                </c:pt>
                <c:pt idx="437">
                  <c:v>10292.69</c:v>
                </c:pt>
                <c:pt idx="438">
                  <c:v>10292.870000000001</c:v>
                </c:pt>
                <c:pt idx="439">
                  <c:v>10292.85</c:v>
                </c:pt>
                <c:pt idx="440">
                  <c:v>10292.81</c:v>
                </c:pt>
                <c:pt idx="441">
                  <c:v>10292.84</c:v>
                </c:pt>
                <c:pt idx="442">
                  <c:v>10292.76</c:v>
                </c:pt>
                <c:pt idx="443">
                  <c:v>10292.51</c:v>
                </c:pt>
                <c:pt idx="444">
                  <c:v>10292.379999999999</c:v>
                </c:pt>
                <c:pt idx="445">
                  <c:v>10292.120000000001</c:v>
                </c:pt>
                <c:pt idx="446">
                  <c:v>10292.41</c:v>
                </c:pt>
                <c:pt idx="447">
                  <c:v>10292.799999999999</c:v>
                </c:pt>
                <c:pt idx="448">
                  <c:v>10292.83</c:v>
                </c:pt>
                <c:pt idx="449">
                  <c:v>10292.959999999999</c:v>
                </c:pt>
                <c:pt idx="450">
                  <c:v>10293.26</c:v>
                </c:pt>
                <c:pt idx="451">
                  <c:v>10293.620000000001</c:v>
                </c:pt>
                <c:pt idx="452">
                  <c:v>10293.86</c:v>
                </c:pt>
                <c:pt idx="453">
                  <c:v>10294.129999999999</c:v>
                </c:pt>
                <c:pt idx="454">
                  <c:v>10294.16</c:v>
                </c:pt>
                <c:pt idx="455">
                  <c:v>10294.379999999999</c:v>
                </c:pt>
                <c:pt idx="456">
                  <c:v>10295.700000000001</c:v>
                </c:pt>
                <c:pt idx="457">
                  <c:v>10296.01</c:v>
                </c:pt>
                <c:pt idx="458">
                  <c:v>10297.540000000001</c:v>
                </c:pt>
                <c:pt idx="459">
                  <c:v>10298.77</c:v>
                </c:pt>
                <c:pt idx="460">
                  <c:v>10301.049999999999</c:v>
                </c:pt>
                <c:pt idx="461">
                  <c:v>10303.030000000001</c:v>
                </c:pt>
                <c:pt idx="462">
                  <c:v>10303.1</c:v>
                </c:pt>
                <c:pt idx="463">
                  <c:v>10303.370000000001</c:v>
                </c:pt>
                <c:pt idx="464">
                  <c:v>10304.61</c:v>
                </c:pt>
                <c:pt idx="465">
                  <c:v>10303.73</c:v>
                </c:pt>
                <c:pt idx="466">
                  <c:v>10304.06</c:v>
                </c:pt>
                <c:pt idx="467">
                  <c:v>10306.52</c:v>
                </c:pt>
                <c:pt idx="468">
                  <c:v>10308.69</c:v>
                </c:pt>
                <c:pt idx="469">
                  <c:v>10310.219999999999</c:v>
                </c:pt>
                <c:pt idx="470">
                  <c:v>10312.799999999999</c:v>
                </c:pt>
                <c:pt idx="471">
                  <c:v>10313.5</c:v>
                </c:pt>
                <c:pt idx="472">
                  <c:v>10314.09</c:v>
                </c:pt>
                <c:pt idx="473">
                  <c:v>10314.64</c:v>
                </c:pt>
                <c:pt idx="474">
                  <c:v>10315.700000000001</c:v>
                </c:pt>
                <c:pt idx="475">
                  <c:v>10315.27</c:v>
                </c:pt>
                <c:pt idx="476">
                  <c:v>10314.85</c:v>
                </c:pt>
                <c:pt idx="477">
                  <c:v>10314.790000000001</c:v>
                </c:pt>
                <c:pt idx="478">
                  <c:v>10316.040000000001</c:v>
                </c:pt>
                <c:pt idx="479">
                  <c:v>10317.299999999999</c:v>
                </c:pt>
                <c:pt idx="480">
                  <c:v>10317.56</c:v>
                </c:pt>
                <c:pt idx="481">
                  <c:v>10317.92</c:v>
                </c:pt>
                <c:pt idx="482">
                  <c:v>10318.1</c:v>
                </c:pt>
                <c:pt idx="483">
                  <c:v>10318.14</c:v>
                </c:pt>
                <c:pt idx="484">
                  <c:v>10318.370000000001</c:v>
                </c:pt>
                <c:pt idx="485">
                  <c:v>10318.9</c:v>
                </c:pt>
                <c:pt idx="486">
                  <c:v>10319.299999999999</c:v>
                </c:pt>
                <c:pt idx="487">
                  <c:v>10319.34</c:v>
                </c:pt>
                <c:pt idx="488">
                  <c:v>10317.799999999999</c:v>
                </c:pt>
                <c:pt idx="489">
                  <c:v>10317.66</c:v>
                </c:pt>
                <c:pt idx="490">
                  <c:v>10317.81</c:v>
                </c:pt>
                <c:pt idx="491">
                  <c:v>10319.17</c:v>
                </c:pt>
                <c:pt idx="492">
                  <c:v>10320.58</c:v>
                </c:pt>
                <c:pt idx="493">
                  <c:v>10321.91</c:v>
                </c:pt>
                <c:pt idx="494">
                  <c:v>10322.32</c:v>
                </c:pt>
                <c:pt idx="495">
                  <c:v>10322.44</c:v>
                </c:pt>
                <c:pt idx="496">
                  <c:v>10322.219999999999</c:v>
                </c:pt>
                <c:pt idx="497">
                  <c:v>10321.57</c:v>
                </c:pt>
                <c:pt idx="498">
                  <c:v>10321.030000000001</c:v>
                </c:pt>
                <c:pt idx="499">
                  <c:v>10320.530000000001</c:v>
                </c:pt>
                <c:pt idx="500">
                  <c:v>10319.299999999999</c:v>
                </c:pt>
                <c:pt idx="501">
                  <c:v>10318.98</c:v>
                </c:pt>
                <c:pt idx="502">
                  <c:v>10318.68</c:v>
                </c:pt>
                <c:pt idx="503">
                  <c:v>10317.26</c:v>
                </c:pt>
                <c:pt idx="504">
                  <c:v>10316.89</c:v>
                </c:pt>
                <c:pt idx="505">
                  <c:v>10316.51</c:v>
                </c:pt>
                <c:pt idx="506">
                  <c:v>10315.299999999999</c:v>
                </c:pt>
                <c:pt idx="507">
                  <c:v>10313.94</c:v>
                </c:pt>
                <c:pt idx="508">
                  <c:v>10312.48</c:v>
                </c:pt>
                <c:pt idx="509">
                  <c:v>10310.799999999999</c:v>
                </c:pt>
                <c:pt idx="510">
                  <c:v>10309.57</c:v>
                </c:pt>
                <c:pt idx="511">
                  <c:v>10308.450000000001</c:v>
                </c:pt>
                <c:pt idx="512">
                  <c:v>10307.07</c:v>
                </c:pt>
                <c:pt idx="513">
                  <c:v>10305.52</c:v>
                </c:pt>
                <c:pt idx="514">
                  <c:v>10303.84</c:v>
                </c:pt>
                <c:pt idx="515">
                  <c:v>10301.709999999999</c:v>
                </c:pt>
                <c:pt idx="516">
                  <c:v>10300.450000000001</c:v>
                </c:pt>
                <c:pt idx="517">
                  <c:v>10298.06</c:v>
                </c:pt>
                <c:pt idx="518">
                  <c:v>10296.450000000001</c:v>
                </c:pt>
                <c:pt idx="519">
                  <c:v>10294.08</c:v>
                </c:pt>
                <c:pt idx="520">
                  <c:v>10292.39</c:v>
                </c:pt>
                <c:pt idx="521">
                  <c:v>10289.92</c:v>
                </c:pt>
                <c:pt idx="522">
                  <c:v>10288.32</c:v>
                </c:pt>
                <c:pt idx="523">
                  <c:v>10286.870000000001</c:v>
                </c:pt>
                <c:pt idx="524">
                  <c:v>10284.35</c:v>
                </c:pt>
                <c:pt idx="525">
                  <c:v>10282.620000000001</c:v>
                </c:pt>
                <c:pt idx="526">
                  <c:v>10281.09</c:v>
                </c:pt>
                <c:pt idx="527">
                  <c:v>10278.700000000001</c:v>
                </c:pt>
                <c:pt idx="528">
                  <c:v>10277.33</c:v>
                </c:pt>
                <c:pt idx="529">
                  <c:v>10275.02</c:v>
                </c:pt>
                <c:pt idx="530">
                  <c:v>10273.32</c:v>
                </c:pt>
                <c:pt idx="531">
                  <c:v>10271.67</c:v>
                </c:pt>
                <c:pt idx="532">
                  <c:v>10269.23</c:v>
                </c:pt>
                <c:pt idx="533">
                  <c:v>10266.83</c:v>
                </c:pt>
                <c:pt idx="534">
                  <c:v>10265.17</c:v>
                </c:pt>
                <c:pt idx="535">
                  <c:v>10263</c:v>
                </c:pt>
                <c:pt idx="536">
                  <c:v>10260.44</c:v>
                </c:pt>
                <c:pt idx="537">
                  <c:v>10258.790000000001</c:v>
                </c:pt>
                <c:pt idx="538">
                  <c:v>10256.719999999999</c:v>
                </c:pt>
                <c:pt idx="539">
                  <c:v>10254.43</c:v>
                </c:pt>
                <c:pt idx="540">
                  <c:v>10252.09</c:v>
                </c:pt>
                <c:pt idx="541">
                  <c:v>10250.280000000001</c:v>
                </c:pt>
                <c:pt idx="542">
                  <c:v>10248.09</c:v>
                </c:pt>
                <c:pt idx="543">
                  <c:v>10245.42</c:v>
                </c:pt>
                <c:pt idx="544">
                  <c:v>10243.870000000001</c:v>
                </c:pt>
                <c:pt idx="545">
                  <c:v>10241.790000000001</c:v>
                </c:pt>
                <c:pt idx="546">
                  <c:v>10239.299999999999</c:v>
                </c:pt>
                <c:pt idx="547">
                  <c:v>10236.84</c:v>
                </c:pt>
                <c:pt idx="548">
                  <c:v>10234.86</c:v>
                </c:pt>
                <c:pt idx="549">
                  <c:v>10232.4</c:v>
                </c:pt>
                <c:pt idx="550">
                  <c:v>10229.99</c:v>
                </c:pt>
                <c:pt idx="551">
                  <c:v>10227.68</c:v>
                </c:pt>
                <c:pt idx="552">
                  <c:v>10225.94</c:v>
                </c:pt>
                <c:pt idx="553">
                  <c:v>10223.43</c:v>
                </c:pt>
                <c:pt idx="554">
                  <c:v>10221.69</c:v>
                </c:pt>
                <c:pt idx="555">
                  <c:v>10219.69</c:v>
                </c:pt>
                <c:pt idx="556">
                  <c:v>10217.799999999999</c:v>
                </c:pt>
                <c:pt idx="557">
                  <c:v>10215.36</c:v>
                </c:pt>
                <c:pt idx="558">
                  <c:v>10213.719999999999</c:v>
                </c:pt>
                <c:pt idx="559">
                  <c:v>10211.290000000001</c:v>
                </c:pt>
                <c:pt idx="560">
                  <c:v>10209.700000000001</c:v>
                </c:pt>
                <c:pt idx="561">
                  <c:v>10207.69</c:v>
                </c:pt>
                <c:pt idx="562">
                  <c:v>10205.94</c:v>
                </c:pt>
                <c:pt idx="563">
                  <c:v>10203.84</c:v>
                </c:pt>
                <c:pt idx="564">
                  <c:v>10202.450000000001</c:v>
                </c:pt>
                <c:pt idx="565">
                  <c:v>10201.040000000001</c:v>
                </c:pt>
                <c:pt idx="566">
                  <c:v>10199.15</c:v>
                </c:pt>
                <c:pt idx="567">
                  <c:v>10197.030000000001</c:v>
                </c:pt>
                <c:pt idx="568">
                  <c:v>10195.32</c:v>
                </c:pt>
                <c:pt idx="569">
                  <c:v>10193.68</c:v>
                </c:pt>
                <c:pt idx="570">
                  <c:v>10192.23</c:v>
                </c:pt>
                <c:pt idx="571">
                  <c:v>10190.66</c:v>
                </c:pt>
                <c:pt idx="572">
                  <c:v>10190.290000000001</c:v>
                </c:pt>
                <c:pt idx="573">
                  <c:v>10188.48</c:v>
                </c:pt>
                <c:pt idx="574">
                  <c:v>10187.4</c:v>
                </c:pt>
                <c:pt idx="575">
                  <c:v>10184.66</c:v>
                </c:pt>
                <c:pt idx="576">
                  <c:v>10180.61</c:v>
                </c:pt>
                <c:pt idx="577">
                  <c:v>10172.09</c:v>
                </c:pt>
                <c:pt idx="578">
                  <c:v>10148.83</c:v>
                </c:pt>
                <c:pt idx="579">
                  <c:v>10083.620000000001</c:v>
                </c:pt>
                <c:pt idx="580">
                  <c:v>9912.2900000000009</c:v>
                </c:pt>
                <c:pt idx="581">
                  <c:v>9555.7000000000007</c:v>
                </c:pt>
                <c:pt idx="582">
                  <c:v>9012.2199999999993</c:v>
                </c:pt>
                <c:pt idx="583">
                  <c:v>7653.2849999999999</c:v>
                </c:pt>
                <c:pt idx="584">
                  <c:v>4305.3900000000003</c:v>
                </c:pt>
                <c:pt idx="585">
                  <c:v>2873.81</c:v>
                </c:pt>
                <c:pt idx="586">
                  <c:v>2086.54</c:v>
                </c:pt>
                <c:pt idx="587">
                  <c:v>1575.84</c:v>
                </c:pt>
                <c:pt idx="588">
                  <c:v>1219.8900000000001</c:v>
                </c:pt>
                <c:pt idx="589">
                  <c:v>959.23</c:v>
                </c:pt>
                <c:pt idx="590">
                  <c:v>759.53</c:v>
                </c:pt>
                <c:pt idx="591">
                  <c:v>600.44000000000005</c:v>
                </c:pt>
                <c:pt idx="592">
                  <c:v>472.67</c:v>
                </c:pt>
                <c:pt idx="593">
                  <c:v>366.4</c:v>
                </c:pt>
                <c:pt idx="594">
                  <c:v>277.25</c:v>
                </c:pt>
                <c:pt idx="595">
                  <c:v>203.08</c:v>
                </c:pt>
                <c:pt idx="596">
                  <c:v>140.77000000000001</c:v>
                </c:pt>
                <c:pt idx="597">
                  <c:v>88.67</c:v>
                </c:pt>
                <c:pt idx="598">
                  <c:v>47.84</c:v>
                </c:pt>
                <c:pt idx="599">
                  <c:v>14.5</c:v>
                </c:pt>
                <c:pt idx="600">
                  <c:v>-10.75</c:v>
                </c:pt>
                <c:pt idx="601">
                  <c:v>-29.11</c:v>
                </c:pt>
                <c:pt idx="602">
                  <c:v>-42.53</c:v>
                </c:pt>
                <c:pt idx="603">
                  <c:v>-51</c:v>
                </c:pt>
                <c:pt idx="604">
                  <c:v>-56.55</c:v>
                </c:pt>
                <c:pt idx="605">
                  <c:v>-58.54</c:v>
                </c:pt>
                <c:pt idx="606">
                  <c:v>-58.23</c:v>
                </c:pt>
                <c:pt idx="607">
                  <c:v>-57.47</c:v>
                </c:pt>
                <c:pt idx="608">
                  <c:v>-55.76</c:v>
                </c:pt>
                <c:pt idx="609">
                  <c:v>-52.67</c:v>
                </c:pt>
                <c:pt idx="610">
                  <c:v>-50.27</c:v>
                </c:pt>
                <c:pt idx="611">
                  <c:v>-46.9</c:v>
                </c:pt>
                <c:pt idx="612">
                  <c:v>-44.28</c:v>
                </c:pt>
                <c:pt idx="613">
                  <c:v>-40.96</c:v>
                </c:pt>
                <c:pt idx="614">
                  <c:v>-38.67</c:v>
                </c:pt>
                <c:pt idx="615">
                  <c:v>-35.630000000000003</c:v>
                </c:pt>
                <c:pt idx="616">
                  <c:v>-33.81</c:v>
                </c:pt>
                <c:pt idx="617">
                  <c:v>-30.93</c:v>
                </c:pt>
                <c:pt idx="618">
                  <c:v>-29.04</c:v>
                </c:pt>
                <c:pt idx="619">
                  <c:v>-27.46</c:v>
                </c:pt>
                <c:pt idx="620">
                  <c:v>-25.63</c:v>
                </c:pt>
                <c:pt idx="621">
                  <c:v>-24.14</c:v>
                </c:pt>
                <c:pt idx="622">
                  <c:v>-22.83</c:v>
                </c:pt>
                <c:pt idx="623">
                  <c:v>-21.56</c:v>
                </c:pt>
                <c:pt idx="624">
                  <c:v>-20.25</c:v>
                </c:pt>
                <c:pt idx="625">
                  <c:v>-18.75</c:v>
                </c:pt>
                <c:pt idx="626">
                  <c:v>-18.14</c:v>
                </c:pt>
                <c:pt idx="627">
                  <c:v>-16.77</c:v>
                </c:pt>
                <c:pt idx="628">
                  <c:v>-15.45</c:v>
                </c:pt>
                <c:pt idx="629">
                  <c:v>-14.71</c:v>
                </c:pt>
                <c:pt idx="630">
                  <c:v>-14.04</c:v>
                </c:pt>
                <c:pt idx="631">
                  <c:v>-13.3</c:v>
                </c:pt>
                <c:pt idx="632">
                  <c:v>-12.68</c:v>
                </c:pt>
                <c:pt idx="633">
                  <c:v>-12.14</c:v>
                </c:pt>
                <c:pt idx="634">
                  <c:v>-11.62</c:v>
                </c:pt>
                <c:pt idx="635">
                  <c:v>-11.12</c:v>
                </c:pt>
                <c:pt idx="636">
                  <c:v>-10.66</c:v>
                </c:pt>
                <c:pt idx="637">
                  <c:v>-10.199999999999999</c:v>
                </c:pt>
                <c:pt idx="638">
                  <c:v>-9.91</c:v>
                </c:pt>
                <c:pt idx="639">
                  <c:v>-9.57</c:v>
                </c:pt>
                <c:pt idx="640">
                  <c:v>-8.98</c:v>
                </c:pt>
                <c:pt idx="641">
                  <c:v>-8.64</c:v>
                </c:pt>
                <c:pt idx="642">
                  <c:v>-8.23</c:v>
                </c:pt>
                <c:pt idx="643">
                  <c:v>-8.0399999999999991</c:v>
                </c:pt>
                <c:pt idx="644">
                  <c:v>-7.84</c:v>
                </c:pt>
                <c:pt idx="645">
                  <c:v>-7.37</c:v>
                </c:pt>
                <c:pt idx="646">
                  <c:v>-7.17</c:v>
                </c:pt>
                <c:pt idx="647">
                  <c:v>-7</c:v>
                </c:pt>
                <c:pt idx="648">
                  <c:v>-6.58</c:v>
                </c:pt>
                <c:pt idx="649">
                  <c:v>-6.37</c:v>
                </c:pt>
                <c:pt idx="650">
                  <c:v>-6.12</c:v>
                </c:pt>
                <c:pt idx="651">
                  <c:v>-5.96</c:v>
                </c:pt>
                <c:pt idx="652">
                  <c:v>-5.84</c:v>
                </c:pt>
                <c:pt idx="653">
                  <c:v>-5.54</c:v>
                </c:pt>
                <c:pt idx="654">
                  <c:v>-5.42</c:v>
                </c:pt>
                <c:pt idx="655">
                  <c:v>-5.08</c:v>
                </c:pt>
                <c:pt idx="656">
                  <c:v>-4.95</c:v>
                </c:pt>
                <c:pt idx="657">
                  <c:v>-4.75</c:v>
                </c:pt>
                <c:pt idx="658">
                  <c:v>-4.59</c:v>
                </c:pt>
                <c:pt idx="659">
                  <c:v>-4.46</c:v>
                </c:pt>
                <c:pt idx="660">
                  <c:v>-4.3499999999999996</c:v>
                </c:pt>
                <c:pt idx="661">
                  <c:v>-4.1900000000000004</c:v>
                </c:pt>
                <c:pt idx="662">
                  <c:v>-4.07</c:v>
                </c:pt>
                <c:pt idx="663">
                  <c:v>-3.97</c:v>
                </c:pt>
                <c:pt idx="664">
                  <c:v>-3.8</c:v>
                </c:pt>
                <c:pt idx="665">
                  <c:v>-3.73</c:v>
                </c:pt>
                <c:pt idx="666">
                  <c:v>-3.7</c:v>
                </c:pt>
                <c:pt idx="667">
                  <c:v>-3.58</c:v>
                </c:pt>
                <c:pt idx="668">
                  <c:v>-3.36</c:v>
                </c:pt>
                <c:pt idx="669">
                  <c:v>-3.23</c:v>
                </c:pt>
                <c:pt idx="670">
                  <c:v>-3.16</c:v>
                </c:pt>
                <c:pt idx="671">
                  <c:v>-3.03</c:v>
                </c:pt>
                <c:pt idx="672">
                  <c:v>-2.96</c:v>
                </c:pt>
                <c:pt idx="673">
                  <c:v>-2.87</c:v>
                </c:pt>
                <c:pt idx="674">
                  <c:v>-2.8</c:v>
                </c:pt>
                <c:pt idx="675">
                  <c:v>-2.72</c:v>
                </c:pt>
                <c:pt idx="676">
                  <c:v>-2.67</c:v>
                </c:pt>
                <c:pt idx="677">
                  <c:v>-2.54</c:v>
                </c:pt>
                <c:pt idx="678">
                  <c:v>-2.52</c:v>
                </c:pt>
                <c:pt idx="679">
                  <c:v>-2.4500000000000002</c:v>
                </c:pt>
                <c:pt idx="680">
                  <c:v>-2.42</c:v>
                </c:pt>
                <c:pt idx="681">
                  <c:v>-2.2799999999999998</c:v>
                </c:pt>
                <c:pt idx="682">
                  <c:v>-2.2200000000000002</c:v>
                </c:pt>
                <c:pt idx="683">
                  <c:v>-2.2400000000000002</c:v>
                </c:pt>
                <c:pt idx="684">
                  <c:v>-2.06</c:v>
                </c:pt>
                <c:pt idx="685">
                  <c:v>-2.04</c:v>
                </c:pt>
                <c:pt idx="686">
                  <c:v>-1.99</c:v>
                </c:pt>
                <c:pt idx="687">
                  <c:v>-1.9</c:v>
                </c:pt>
                <c:pt idx="688">
                  <c:v>-1.86</c:v>
                </c:pt>
                <c:pt idx="689">
                  <c:v>-1.84</c:v>
                </c:pt>
                <c:pt idx="690">
                  <c:v>-1.74</c:v>
                </c:pt>
                <c:pt idx="691">
                  <c:v>-1.72</c:v>
                </c:pt>
                <c:pt idx="692">
                  <c:v>-1.61</c:v>
                </c:pt>
                <c:pt idx="693">
                  <c:v>-1.58</c:v>
                </c:pt>
                <c:pt idx="694">
                  <c:v>-1.52</c:v>
                </c:pt>
                <c:pt idx="695">
                  <c:v>-1.46</c:v>
                </c:pt>
                <c:pt idx="696">
                  <c:v>-1.41</c:v>
                </c:pt>
                <c:pt idx="697">
                  <c:v>-1.37</c:v>
                </c:pt>
                <c:pt idx="698">
                  <c:v>-1.37</c:v>
                </c:pt>
                <c:pt idx="699">
                  <c:v>-1.33</c:v>
                </c:pt>
                <c:pt idx="700">
                  <c:v>-1.28</c:v>
                </c:pt>
                <c:pt idx="701">
                  <c:v>-1.22</c:v>
                </c:pt>
                <c:pt idx="702">
                  <c:v>-1.18</c:v>
                </c:pt>
                <c:pt idx="703">
                  <c:v>-1.18</c:v>
                </c:pt>
                <c:pt idx="704">
                  <c:v>-1.1499999999999999</c:v>
                </c:pt>
                <c:pt idx="705">
                  <c:v>-1.1200000000000001</c:v>
                </c:pt>
                <c:pt idx="706">
                  <c:v>-1.04</c:v>
                </c:pt>
                <c:pt idx="707">
                  <c:v>-1.02</c:v>
                </c:pt>
                <c:pt idx="708">
                  <c:v>-0.94</c:v>
                </c:pt>
              </c:numCache>
            </c:numRef>
          </c:yVal>
          <c:smooth val="1"/>
          <c:extLst xmlns:c16r2="http://schemas.microsoft.com/office/drawing/2015/06/chart">
            <c:ext xmlns:c16="http://schemas.microsoft.com/office/drawing/2014/chart" uri="{C3380CC4-5D6E-409C-BE32-E72D297353CC}">
              <c16:uniqueId val="{00000009-A470-43FB-A7BD-7C76D8CF429F}"/>
            </c:ext>
          </c:extLst>
        </c:ser>
        <c:ser>
          <c:idx val="10"/>
          <c:order val="10"/>
          <c:tx>
            <c:strRef>
              <c:f>垂直场均匀性!$O$28</c:f>
              <c:strCache>
                <c:ptCount val="1"/>
                <c:pt idx="0">
                  <c:v>Y=2.2</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垂直场均匀性!$O$29:$O$737</c:f>
              <c:numCache>
                <c:formatCode>General</c:formatCode>
                <c:ptCount val="709"/>
                <c:pt idx="0">
                  <c:v>-1</c:v>
                </c:pt>
                <c:pt idx="1">
                  <c:v>-0.94</c:v>
                </c:pt>
                <c:pt idx="2">
                  <c:v>-1.05</c:v>
                </c:pt>
                <c:pt idx="3">
                  <c:v>-0.99</c:v>
                </c:pt>
                <c:pt idx="4">
                  <c:v>-1.07</c:v>
                </c:pt>
                <c:pt idx="5">
                  <c:v>-1.05</c:v>
                </c:pt>
                <c:pt idx="6">
                  <c:v>-1.06</c:v>
                </c:pt>
                <c:pt idx="7">
                  <c:v>-1.0900000000000001</c:v>
                </c:pt>
                <c:pt idx="8">
                  <c:v>-1.1399999999999999</c:v>
                </c:pt>
                <c:pt idx="9">
                  <c:v>-1.1499999999999999</c:v>
                </c:pt>
                <c:pt idx="10">
                  <c:v>-1.1399999999999999</c:v>
                </c:pt>
                <c:pt idx="11">
                  <c:v>-1.17</c:v>
                </c:pt>
                <c:pt idx="12">
                  <c:v>-1.29</c:v>
                </c:pt>
                <c:pt idx="13">
                  <c:v>-1.28</c:v>
                </c:pt>
                <c:pt idx="14">
                  <c:v>-1.27</c:v>
                </c:pt>
                <c:pt idx="15">
                  <c:v>-1.36</c:v>
                </c:pt>
                <c:pt idx="16">
                  <c:v>-1.32</c:v>
                </c:pt>
                <c:pt idx="17">
                  <c:v>-1.41</c:v>
                </c:pt>
                <c:pt idx="18">
                  <c:v>-1.41</c:v>
                </c:pt>
                <c:pt idx="19">
                  <c:v>-1.52</c:v>
                </c:pt>
                <c:pt idx="20">
                  <c:v>-1.57</c:v>
                </c:pt>
                <c:pt idx="21">
                  <c:v>-1.61</c:v>
                </c:pt>
                <c:pt idx="22">
                  <c:v>-1.7</c:v>
                </c:pt>
                <c:pt idx="23">
                  <c:v>-1.7</c:v>
                </c:pt>
                <c:pt idx="24">
                  <c:v>-1.84</c:v>
                </c:pt>
                <c:pt idx="25">
                  <c:v>-1.93</c:v>
                </c:pt>
                <c:pt idx="26">
                  <c:v>-1.92</c:v>
                </c:pt>
                <c:pt idx="27">
                  <c:v>-2</c:v>
                </c:pt>
                <c:pt idx="28">
                  <c:v>-2.14</c:v>
                </c:pt>
                <c:pt idx="29">
                  <c:v>-2.14</c:v>
                </c:pt>
                <c:pt idx="30">
                  <c:v>-2.2799999999999998</c:v>
                </c:pt>
                <c:pt idx="31">
                  <c:v>-2.31</c:v>
                </c:pt>
                <c:pt idx="32">
                  <c:v>-2.4300000000000002</c:v>
                </c:pt>
                <c:pt idx="33">
                  <c:v>-2.48</c:v>
                </c:pt>
                <c:pt idx="34">
                  <c:v>-2.64</c:v>
                </c:pt>
                <c:pt idx="35">
                  <c:v>-2.63</c:v>
                </c:pt>
                <c:pt idx="36">
                  <c:v>-2.7</c:v>
                </c:pt>
                <c:pt idx="37">
                  <c:v>-2.83</c:v>
                </c:pt>
                <c:pt idx="38">
                  <c:v>-2.98</c:v>
                </c:pt>
                <c:pt idx="39">
                  <c:v>-3.02</c:v>
                </c:pt>
                <c:pt idx="40">
                  <c:v>-3.21</c:v>
                </c:pt>
                <c:pt idx="41">
                  <c:v>-3.31</c:v>
                </c:pt>
                <c:pt idx="42">
                  <c:v>-3.33</c:v>
                </c:pt>
                <c:pt idx="43">
                  <c:v>-3.4</c:v>
                </c:pt>
                <c:pt idx="44">
                  <c:v>-3.57</c:v>
                </c:pt>
                <c:pt idx="45">
                  <c:v>-3.64</c:v>
                </c:pt>
                <c:pt idx="46">
                  <c:v>-3.81</c:v>
                </c:pt>
                <c:pt idx="47">
                  <c:v>-3.89</c:v>
                </c:pt>
                <c:pt idx="48">
                  <c:v>-4</c:v>
                </c:pt>
                <c:pt idx="49">
                  <c:v>-4.1100000000000003</c:v>
                </c:pt>
                <c:pt idx="50">
                  <c:v>-4.26</c:v>
                </c:pt>
                <c:pt idx="51">
                  <c:v>-4.4000000000000004</c:v>
                </c:pt>
                <c:pt idx="52">
                  <c:v>-4.54</c:v>
                </c:pt>
                <c:pt idx="53">
                  <c:v>-4.71</c:v>
                </c:pt>
                <c:pt idx="54">
                  <c:v>-4.9000000000000004</c:v>
                </c:pt>
                <c:pt idx="55">
                  <c:v>-5.13</c:v>
                </c:pt>
                <c:pt idx="56">
                  <c:v>-5.45</c:v>
                </c:pt>
                <c:pt idx="57">
                  <c:v>-5.62</c:v>
                </c:pt>
                <c:pt idx="58">
                  <c:v>-5.88</c:v>
                </c:pt>
                <c:pt idx="59">
                  <c:v>-6.01</c:v>
                </c:pt>
                <c:pt idx="60">
                  <c:v>-6.36</c:v>
                </c:pt>
                <c:pt idx="61">
                  <c:v>-6.47</c:v>
                </c:pt>
                <c:pt idx="62">
                  <c:v>-6.74</c:v>
                </c:pt>
                <c:pt idx="63">
                  <c:v>-6.95</c:v>
                </c:pt>
                <c:pt idx="64">
                  <c:v>-7.26</c:v>
                </c:pt>
                <c:pt idx="65">
                  <c:v>-7.48</c:v>
                </c:pt>
                <c:pt idx="66">
                  <c:v>-7.86</c:v>
                </c:pt>
                <c:pt idx="67">
                  <c:v>-8.09</c:v>
                </c:pt>
                <c:pt idx="68">
                  <c:v>-8.49</c:v>
                </c:pt>
                <c:pt idx="69">
                  <c:v>-8.7200000000000006</c:v>
                </c:pt>
                <c:pt idx="70">
                  <c:v>-9.27</c:v>
                </c:pt>
                <c:pt idx="71">
                  <c:v>-9.5299999999999994</c:v>
                </c:pt>
                <c:pt idx="72">
                  <c:v>-10.06</c:v>
                </c:pt>
                <c:pt idx="73">
                  <c:v>-10.33</c:v>
                </c:pt>
                <c:pt idx="74">
                  <c:v>-11.03</c:v>
                </c:pt>
                <c:pt idx="75">
                  <c:v>-11.32</c:v>
                </c:pt>
                <c:pt idx="76">
                  <c:v>-11.58</c:v>
                </c:pt>
                <c:pt idx="77">
                  <c:v>-12.14</c:v>
                </c:pt>
                <c:pt idx="78">
                  <c:v>-13.22</c:v>
                </c:pt>
                <c:pt idx="79">
                  <c:v>-13.62</c:v>
                </c:pt>
                <c:pt idx="80">
                  <c:v>-14.51</c:v>
                </c:pt>
                <c:pt idx="81">
                  <c:v>-14.97</c:v>
                </c:pt>
                <c:pt idx="82">
                  <c:v>-16.010000000000002</c:v>
                </c:pt>
                <c:pt idx="83">
                  <c:v>-16.649999999999999</c:v>
                </c:pt>
                <c:pt idx="84">
                  <c:v>-17.91</c:v>
                </c:pt>
                <c:pt idx="85">
                  <c:v>-18.63</c:v>
                </c:pt>
                <c:pt idx="86">
                  <c:v>-19.239999999999998</c:v>
                </c:pt>
                <c:pt idx="87">
                  <c:v>-21.1</c:v>
                </c:pt>
                <c:pt idx="88">
                  <c:v>-22.59</c:v>
                </c:pt>
                <c:pt idx="89">
                  <c:v>-24.12</c:v>
                </c:pt>
                <c:pt idx="90">
                  <c:v>-25.57</c:v>
                </c:pt>
                <c:pt idx="91">
                  <c:v>-27.03</c:v>
                </c:pt>
                <c:pt idx="92">
                  <c:v>-28.92</c:v>
                </c:pt>
                <c:pt idx="93">
                  <c:v>-30.74</c:v>
                </c:pt>
                <c:pt idx="94">
                  <c:v>-33.119999999999997</c:v>
                </c:pt>
                <c:pt idx="95">
                  <c:v>-35.049999999999997</c:v>
                </c:pt>
                <c:pt idx="96">
                  <c:v>-37.89</c:v>
                </c:pt>
                <c:pt idx="97">
                  <c:v>-40.75</c:v>
                </c:pt>
                <c:pt idx="98">
                  <c:v>-43.33</c:v>
                </c:pt>
                <c:pt idx="99">
                  <c:v>-45.77</c:v>
                </c:pt>
                <c:pt idx="100">
                  <c:v>-48.81</c:v>
                </c:pt>
                <c:pt idx="101">
                  <c:v>-51.4</c:v>
                </c:pt>
                <c:pt idx="102">
                  <c:v>-53.02</c:v>
                </c:pt>
                <c:pt idx="103">
                  <c:v>-54.57</c:v>
                </c:pt>
                <c:pt idx="104">
                  <c:v>-54.75</c:v>
                </c:pt>
                <c:pt idx="105">
                  <c:v>-53.14</c:v>
                </c:pt>
                <c:pt idx="106">
                  <c:v>-48.81</c:v>
                </c:pt>
                <c:pt idx="107">
                  <c:v>-41.32</c:v>
                </c:pt>
                <c:pt idx="108">
                  <c:v>-29.37</c:v>
                </c:pt>
                <c:pt idx="109">
                  <c:v>-11.36</c:v>
                </c:pt>
                <c:pt idx="110">
                  <c:v>13.93</c:v>
                </c:pt>
                <c:pt idx="111">
                  <c:v>47.84</c:v>
                </c:pt>
                <c:pt idx="112">
                  <c:v>91.31</c:v>
                </c:pt>
                <c:pt idx="113">
                  <c:v>147.13</c:v>
                </c:pt>
                <c:pt idx="114">
                  <c:v>215.71</c:v>
                </c:pt>
                <c:pt idx="115">
                  <c:v>301.39999999999998</c:v>
                </c:pt>
                <c:pt idx="116">
                  <c:v>405.95</c:v>
                </c:pt>
                <c:pt idx="117">
                  <c:v>533.53</c:v>
                </c:pt>
                <c:pt idx="118">
                  <c:v>691.1</c:v>
                </c:pt>
                <c:pt idx="119">
                  <c:v>889</c:v>
                </c:pt>
                <c:pt idx="120">
                  <c:v>1146.3900000000001</c:v>
                </c:pt>
                <c:pt idx="121">
                  <c:v>1492.41</c:v>
                </c:pt>
                <c:pt idx="122">
                  <c:v>1981.9</c:v>
                </c:pt>
                <c:pt idx="123">
                  <c:v>2728.79</c:v>
                </c:pt>
                <c:pt idx="124">
                  <c:v>4042.08</c:v>
                </c:pt>
                <c:pt idx="125">
                  <c:v>7204.2</c:v>
                </c:pt>
                <c:pt idx="126">
                  <c:v>8821.5400000000009</c:v>
                </c:pt>
                <c:pt idx="127">
                  <c:v>9362.7199999999993</c:v>
                </c:pt>
                <c:pt idx="128">
                  <c:v>9737.49</c:v>
                </c:pt>
                <c:pt idx="129">
                  <c:v>9923.74</c:v>
                </c:pt>
                <c:pt idx="130">
                  <c:v>9994.9</c:v>
                </c:pt>
                <c:pt idx="131">
                  <c:v>10020.25</c:v>
                </c:pt>
                <c:pt idx="132">
                  <c:v>10030.76</c:v>
                </c:pt>
                <c:pt idx="133">
                  <c:v>10035.73</c:v>
                </c:pt>
                <c:pt idx="134">
                  <c:v>10038.049999999999</c:v>
                </c:pt>
                <c:pt idx="135">
                  <c:v>10041.06</c:v>
                </c:pt>
                <c:pt idx="136">
                  <c:v>10043.56</c:v>
                </c:pt>
                <c:pt idx="137">
                  <c:v>10045.43</c:v>
                </c:pt>
                <c:pt idx="138">
                  <c:v>10045.700000000001</c:v>
                </c:pt>
                <c:pt idx="139">
                  <c:v>10044.91</c:v>
                </c:pt>
                <c:pt idx="140">
                  <c:v>10043.41</c:v>
                </c:pt>
                <c:pt idx="141">
                  <c:v>10040.950000000001</c:v>
                </c:pt>
                <c:pt idx="142">
                  <c:v>10038.81</c:v>
                </c:pt>
                <c:pt idx="143">
                  <c:v>10039.02</c:v>
                </c:pt>
                <c:pt idx="144">
                  <c:v>10040.459999999999</c:v>
                </c:pt>
                <c:pt idx="145">
                  <c:v>10041.81</c:v>
                </c:pt>
                <c:pt idx="146">
                  <c:v>10042.77</c:v>
                </c:pt>
                <c:pt idx="147">
                  <c:v>10043.36</c:v>
                </c:pt>
                <c:pt idx="148">
                  <c:v>10043.799999999999</c:v>
                </c:pt>
                <c:pt idx="149">
                  <c:v>10043.57</c:v>
                </c:pt>
                <c:pt idx="150">
                  <c:v>10043.85</c:v>
                </c:pt>
                <c:pt idx="151">
                  <c:v>10044.24</c:v>
                </c:pt>
                <c:pt idx="152">
                  <c:v>10044.790000000001</c:v>
                </c:pt>
                <c:pt idx="153">
                  <c:v>10045.030000000001</c:v>
                </c:pt>
                <c:pt idx="154">
                  <c:v>10045.719999999999</c:v>
                </c:pt>
                <c:pt idx="155">
                  <c:v>10048.91</c:v>
                </c:pt>
                <c:pt idx="156">
                  <c:v>10054.120000000001</c:v>
                </c:pt>
                <c:pt idx="157">
                  <c:v>10058.01</c:v>
                </c:pt>
                <c:pt idx="158">
                  <c:v>10061.19</c:v>
                </c:pt>
                <c:pt idx="159">
                  <c:v>10065.11</c:v>
                </c:pt>
                <c:pt idx="160">
                  <c:v>10067.94</c:v>
                </c:pt>
                <c:pt idx="161">
                  <c:v>10069.290000000001</c:v>
                </c:pt>
                <c:pt idx="162">
                  <c:v>10069.23</c:v>
                </c:pt>
                <c:pt idx="163">
                  <c:v>10069.540000000001</c:v>
                </c:pt>
                <c:pt idx="164">
                  <c:v>10072.17</c:v>
                </c:pt>
                <c:pt idx="165">
                  <c:v>10075.51</c:v>
                </c:pt>
                <c:pt idx="166">
                  <c:v>10079.67</c:v>
                </c:pt>
                <c:pt idx="167">
                  <c:v>10083.74</c:v>
                </c:pt>
                <c:pt idx="168">
                  <c:v>10087.290000000001</c:v>
                </c:pt>
                <c:pt idx="169">
                  <c:v>10090.16</c:v>
                </c:pt>
                <c:pt idx="170">
                  <c:v>10093.469999999999</c:v>
                </c:pt>
                <c:pt idx="171">
                  <c:v>10097.700000000001</c:v>
                </c:pt>
                <c:pt idx="172">
                  <c:v>10103.85</c:v>
                </c:pt>
                <c:pt idx="173">
                  <c:v>10110.14</c:v>
                </c:pt>
                <c:pt idx="174">
                  <c:v>10116.81</c:v>
                </c:pt>
                <c:pt idx="175">
                  <c:v>10121.969999999999</c:v>
                </c:pt>
                <c:pt idx="176">
                  <c:v>10128.39</c:v>
                </c:pt>
                <c:pt idx="177">
                  <c:v>10136.120000000001</c:v>
                </c:pt>
                <c:pt idx="178">
                  <c:v>10145.879999999999</c:v>
                </c:pt>
                <c:pt idx="179">
                  <c:v>10156.16</c:v>
                </c:pt>
                <c:pt idx="180">
                  <c:v>10168.540000000001</c:v>
                </c:pt>
                <c:pt idx="181">
                  <c:v>10185.93</c:v>
                </c:pt>
                <c:pt idx="182">
                  <c:v>10208.31</c:v>
                </c:pt>
                <c:pt idx="183">
                  <c:v>10145.26</c:v>
                </c:pt>
                <c:pt idx="184">
                  <c:v>10098.66</c:v>
                </c:pt>
                <c:pt idx="185">
                  <c:v>10102.879999999999</c:v>
                </c:pt>
                <c:pt idx="186">
                  <c:v>10104.629999999999</c:v>
                </c:pt>
                <c:pt idx="187">
                  <c:v>10104.379999999999</c:v>
                </c:pt>
                <c:pt idx="188">
                  <c:v>10104.66</c:v>
                </c:pt>
                <c:pt idx="189">
                  <c:v>10107.950000000001</c:v>
                </c:pt>
                <c:pt idx="190">
                  <c:v>10111.6</c:v>
                </c:pt>
                <c:pt idx="191">
                  <c:v>10113.81</c:v>
                </c:pt>
                <c:pt idx="192">
                  <c:v>10115.620000000001</c:v>
                </c:pt>
                <c:pt idx="193">
                  <c:v>10118.530000000001</c:v>
                </c:pt>
                <c:pt idx="194">
                  <c:v>10124.07</c:v>
                </c:pt>
                <c:pt idx="195">
                  <c:v>10127.18</c:v>
                </c:pt>
                <c:pt idx="196">
                  <c:v>10129.450000000001</c:v>
                </c:pt>
                <c:pt idx="197">
                  <c:v>10132.08</c:v>
                </c:pt>
                <c:pt idx="198">
                  <c:v>10136.02</c:v>
                </c:pt>
                <c:pt idx="199">
                  <c:v>10139.85</c:v>
                </c:pt>
                <c:pt idx="200">
                  <c:v>10143.99</c:v>
                </c:pt>
                <c:pt idx="201">
                  <c:v>10146.040000000001</c:v>
                </c:pt>
                <c:pt idx="202">
                  <c:v>10145.92</c:v>
                </c:pt>
                <c:pt idx="203">
                  <c:v>10144.77</c:v>
                </c:pt>
                <c:pt idx="204">
                  <c:v>10144.530000000001</c:v>
                </c:pt>
                <c:pt idx="205">
                  <c:v>10143.040000000001</c:v>
                </c:pt>
                <c:pt idx="206">
                  <c:v>10139.76</c:v>
                </c:pt>
                <c:pt idx="207">
                  <c:v>10135.73</c:v>
                </c:pt>
                <c:pt idx="208">
                  <c:v>10133.290000000001</c:v>
                </c:pt>
                <c:pt idx="209">
                  <c:v>10132.959999999999</c:v>
                </c:pt>
                <c:pt idx="210">
                  <c:v>10132.83</c:v>
                </c:pt>
                <c:pt idx="211">
                  <c:v>10131.64</c:v>
                </c:pt>
                <c:pt idx="212">
                  <c:v>10131.200000000001</c:v>
                </c:pt>
                <c:pt idx="213">
                  <c:v>10131.07</c:v>
                </c:pt>
                <c:pt idx="214">
                  <c:v>10131.57</c:v>
                </c:pt>
                <c:pt idx="215">
                  <c:v>10133.83</c:v>
                </c:pt>
                <c:pt idx="216">
                  <c:v>10136.31</c:v>
                </c:pt>
                <c:pt idx="217">
                  <c:v>10139.19</c:v>
                </c:pt>
                <c:pt idx="218">
                  <c:v>10141.59</c:v>
                </c:pt>
                <c:pt idx="219">
                  <c:v>10145.51</c:v>
                </c:pt>
                <c:pt idx="220">
                  <c:v>10146.91</c:v>
                </c:pt>
                <c:pt idx="221">
                  <c:v>10148.719999999999</c:v>
                </c:pt>
                <c:pt idx="222">
                  <c:v>10151.26</c:v>
                </c:pt>
                <c:pt idx="223">
                  <c:v>10155.58</c:v>
                </c:pt>
                <c:pt idx="224">
                  <c:v>10159.780000000001</c:v>
                </c:pt>
                <c:pt idx="225">
                  <c:v>10164.56</c:v>
                </c:pt>
                <c:pt idx="226">
                  <c:v>10168.719999999999</c:v>
                </c:pt>
                <c:pt idx="227">
                  <c:v>10174.540000000001</c:v>
                </c:pt>
                <c:pt idx="228">
                  <c:v>10178.299999999999</c:v>
                </c:pt>
                <c:pt idx="229">
                  <c:v>10181.879999999999</c:v>
                </c:pt>
                <c:pt idx="230">
                  <c:v>10184.85</c:v>
                </c:pt>
                <c:pt idx="231">
                  <c:v>10188.11</c:v>
                </c:pt>
                <c:pt idx="232">
                  <c:v>10191.780000000001</c:v>
                </c:pt>
                <c:pt idx="233">
                  <c:v>10195.33</c:v>
                </c:pt>
                <c:pt idx="234">
                  <c:v>10200.51</c:v>
                </c:pt>
                <c:pt idx="235">
                  <c:v>10206.48</c:v>
                </c:pt>
                <c:pt idx="236">
                  <c:v>10212.76</c:v>
                </c:pt>
                <c:pt idx="237">
                  <c:v>10217.69</c:v>
                </c:pt>
                <c:pt idx="238">
                  <c:v>10223.98</c:v>
                </c:pt>
                <c:pt idx="239">
                  <c:v>10234.370000000001</c:v>
                </c:pt>
                <c:pt idx="240">
                  <c:v>10234.77</c:v>
                </c:pt>
                <c:pt idx="241">
                  <c:v>10220.58</c:v>
                </c:pt>
                <c:pt idx="242">
                  <c:v>10214.24</c:v>
                </c:pt>
                <c:pt idx="243">
                  <c:v>10208.93</c:v>
                </c:pt>
                <c:pt idx="244">
                  <c:v>10204.99</c:v>
                </c:pt>
                <c:pt idx="245">
                  <c:v>10201.709999999999</c:v>
                </c:pt>
                <c:pt idx="246">
                  <c:v>10199.49</c:v>
                </c:pt>
                <c:pt idx="247">
                  <c:v>10196.99</c:v>
                </c:pt>
                <c:pt idx="248">
                  <c:v>10194.73</c:v>
                </c:pt>
                <c:pt idx="249">
                  <c:v>10193.34</c:v>
                </c:pt>
                <c:pt idx="250">
                  <c:v>10192.17</c:v>
                </c:pt>
                <c:pt idx="251">
                  <c:v>10192.120000000001</c:v>
                </c:pt>
                <c:pt idx="252">
                  <c:v>10192.08</c:v>
                </c:pt>
                <c:pt idx="253">
                  <c:v>10192.11</c:v>
                </c:pt>
                <c:pt idx="254">
                  <c:v>10191.68</c:v>
                </c:pt>
                <c:pt idx="255">
                  <c:v>10190.17</c:v>
                </c:pt>
                <c:pt idx="256">
                  <c:v>10188.209999999999</c:v>
                </c:pt>
                <c:pt idx="257">
                  <c:v>10187.15</c:v>
                </c:pt>
                <c:pt idx="258">
                  <c:v>10186.290000000001</c:v>
                </c:pt>
                <c:pt idx="259">
                  <c:v>10184.43</c:v>
                </c:pt>
                <c:pt idx="260">
                  <c:v>10182.86</c:v>
                </c:pt>
                <c:pt idx="261">
                  <c:v>10181.23</c:v>
                </c:pt>
                <c:pt idx="262">
                  <c:v>10179.93</c:v>
                </c:pt>
                <c:pt idx="263">
                  <c:v>10176.780000000001</c:v>
                </c:pt>
                <c:pt idx="264">
                  <c:v>10173.870000000001</c:v>
                </c:pt>
                <c:pt idx="265">
                  <c:v>10171.43</c:v>
                </c:pt>
                <c:pt idx="266">
                  <c:v>10169.969999999999</c:v>
                </c:pt>
                <c:pt idx="267">
                  <c:v>10168.620000000001</c:v>
                </c:pt>
                <c:pt idx="268">
                  <c:v>10165.790000000001</c:v>
                </c:pt>
                <c:pt idx="269">
                  <c:v>10162.719999999999</c:v>
                </c:pt>
                <c:pt idx="270">
                  <c:v>10160.89</c:v>
                </c:pt>
                <c:pt idx="271">
                  <c:v>10159.5</c:v>
                </c:pt>
                <c:pt idx="272">
                  <c:v>10159.280000000001</c:v>
                </c:pt>
                <c:pt idx="273">
                  <c:v>10159.51</c:v>
                </c:pt>
                <c:pt idx="274">
                  <c:v>10160.99</c:v>
                </c:pt>
                <c:pt idx="275">
                  <c:v>10163.57</c:v>
                </c:pt>
                <c:pt idx="276">
                  <c:v>10166.700000000001</c:v>
                </c:pt>
                <c:pt idx="277">
                  <c:v>10169.1</c:v>
                </c:pt>
                <c:pt idx="278">
                  <c:v>10170.629999999999</c:v>
                </c:pt>
                <c:pt idx="279">
                  <c:v>10172.209999999999</c:v>
                </c:pt>
                <c:pt idx="280">
                  <c:v>10175.469999999999</c:v>
                </c:pt>
                <c:pt idx="281">
                  <c:v>10178.549999999999</c:v>
                </c:pt>
                <c:pt idx="282">
                  <c:v>10181.49</c:v>
                </c:pt>
                <c:pt idx="283">
                  <c:v>10184.469999999999</c:v>
                </c:pt>
                <c:pt idx="284">
                  <c:v>10187.89</c:v>
                </c:pt>
                <c:pt idx="285">
                  <c:v>10191.81</c:v>
                </c:pt>
                <c:pt idx="286">
                  <c:v>10196.040000000001</c:v>
                </c:pt>
                <c:pt idx="287">
                  <c:v>10198.39</c:v>
                </c:pt>
                <c:pt idx="288">
                  <c:v>10200.73</c:v>
                </c:pt>
                <c:pt idx="289">
                  <c:v>10204.790000000001</c:v>
                </c:pt>
                <c:pt idx="290">
                  <c:v>10208.64</c:v>
                </c:pt>
                <c:pt idx="291">
                  <c:v>10212.31</c:v>
                </c:pt>
                <c:pt idx="292">
                  <c:v>10215.61</c:v>
                </c:pt>
                <c:pt idx="293">
                  <c:v>10220.08</c:v>
                </c:pt>
                <c:pt idx="294">
                  <c:v>10224.11</c:v>
                </c:pt>
                <c:pt idx="295">
                  <c:v>10228.379999999999</c:v>
                </c:pt>
                <c:pt idx="296">
                  <c:v>10236.540000000001</c:v>
                </c:pt>
                <c:pt idx="297">
                  <c:v>10244.700000000001</c:v>
                </c:pt>
                <c:pt idx="298">
                  <c:v>10207.620000000001</c:v>
                </c:pt>
                <c:pt idx="299">
                  <c:v>10206.629999999999</c:v>
                </c:pt>
                <c:pt idx="300">
                  <c:v>10204.41</c:v>
                </c:pt>
                <c:pt idx="301">
                  <c:v>10201.59</c:v>
                </c:pt>
                <c:pt idx="302">
                  <c:v>10198.84</c:v>
                </c:pt>
                <c:pt idx="303">
                  <c:v>10197.1</c:v>
                </c:pt>
                <c:pt idx="304">
                  <c:v>10195.69</c:v>
                </c:pt>
                <c:pt idx="305">
                  <c:v>10195.040000000001</c:v>
                </c:pt>
                <c:pt idx="306">
                  <c:v>10193.82</c:v>
                </c:pt>
                <c:pt idx="307">
                  <c:v>10193.799999999999</c:v>
                </c:pt>
                <c:pt idx="308">
                  <c:v>10194.26</c:v>
                </c:pt>
                <c:pt idx="309">
                  <c:v>10194.69</c:v>
                </c:pt>
                <c:pt idx="310">
                  <c:v>10195.34</c:v>
                </c:pt>
                <c:pt idx="311">
                  <c:v>10195.56</c:v>
                </c:pt>
                <c:pt idx="312">
                  <c:v>10195.780000000001</c:v>
                </c:pt>
                <c:pt idx="313">
                  <c:v>10196.469999999999</c:v>
                </c:pt>
                <c:pt idx="314">
                  <c:v>10197.89</c:v>
                </c:pt>
                <c:pt idx="315">
                  <c:v>10198.31</c:v>
                </c:pt>
                <c:pt idx="316">
                  <c:v>10199.75</c:v>
                </c:pt>
                <c:pt idx="317">
                  <c:v>10201.07</c:v>
                </c:pt>
                <c:pt idx="318">
                  <c:v>10202.530000000001</c:v>
                </c:pt>
                <c:pt idx="319">
                  <c:v>10204.6</c:v>
                </c:pt>
                <c:pt idx="320">
                  <c:v>10207.35</c:v>
                </c:pt>
                <c:pt idx="321">
                  <c:v>10210.64</c:v>
                </c:pt>
                <c:pt idx="322">
                  <c:v>10212.73</c:v>
                </c:pt>
                <c:pt idx="323">
                  <c:v>10215.19</c:v>
                </c:pt>
                <c:pt idx="324">
                  <c:v>10216.780000000001</c:v>
                </c:pt>
                <c:pt idx="325">
                  <c:v>10218.290000000001</c:v>
                </c:pt>
                <c:pt idx="326">
                  <c:v>10219.84</c:v>
                </c:pt>
                <c:pt idx="327">
                  <c:v>10222.040000000001</c:v>
                </c:pt>
                <c:pt idx="328">
                  <c:v>10222.459999999999</c:v>
                </c:pt>
                <c:pt idx="329">
                  <c:v>10224.17</c:v>
                </c:pt>
                <c:pt idx="330">
                  <c:v>10225.959999999999</c:v>
                </c:pt>
                <c:pt idx="331">
                  <c:v>10227.1</c:v>
                </c:pt>
                <c:pt idx="332">
                  <c:v>10229.36</c:v>
                </c:pt>
                <c:pt idx="333">
                  <c:v>10230.540000000001</c:v>
                </c:pt>
                <c:pt idx="334">
                  <c:v>10232.07</c:v>
                </c:pt>
                <c:pt idx="335">
                  <c:v>10234.030000000001</c:v>
                </c:pt>
                <c:pt idx="336">
                  <c:v>10237.16</c:v>
                </c:pt>
                <c:pt idx="337">
                  <c:v>10241.02</c:v>
                </c:pt>
                <c:pt idx="338">
                  <c:v>10240.99</c:v>
                </c:pt>
                <c:pt idx="339">
                  <c:v>10240.790000000001</c:v>
                </c:pt>
                <c:pt idx="340">
                  <c:v>10242.209999999999</c:v>
                </c:pt>
                <c:pt idx="341">
                  <c:v>10243.24</c:v>
                </c:pt>
                <c:pt idx="342">
                  <c:v>10243.33</c:v>
                </c:pt>
                <c:pt idx="343">
                  <c:v>10244.5</c:v>
                </c:pt>
                <c:pt idx="344">
                  <c:v>10246.26</c:v>
                </c:pt>
                <c:pt idx="345">
                  <c:v>10247.790000000001</c:v>
                </c:pt>
                <c:pt idx="346">
                  <c:v>10248.959999999999</c:v>
                </c:pt>
                <c:pt idx="347">
                  <c:v>10249.41</c:v>
                </c:pt>
                <c:pt idx="348">
                  <c:v>10249.35</c:v>
                </c:pt>
                <c:pt idx="349">
                  <c:v>10248.86</c:v>
                </c:pt>
                <c:pt idx="350">
                  <c:v>10248.709999999999</c:v>
                </c:pt>
                <c:pt idx="351">
                  <c:v>10250.08</c:v>
                </c:pt>
                <c:pt idx="352">
                  <c:v>10254.07</c:v>
                </c:pt>
                <c:pt idx="353">
                  <c:v>10256.26</c:v>
                </c:pt>
                <c:pt idx="354">
                  <c:v>10260.08</c:v>
                </c:pt>
                <c:pt idx="355">
                  <c:v>10239.99</c:v>
                </c:pt>
                <c:pt idx="356">
                  <c:v>10241.299999999999</c:v>
                </c:pt>
                <c:pt idx="357">
                  <c:v>10241.450000000001</c:v>
                </c:pt>
                <c:pt idx="358">
                  <c:v>10242.879999999999</c:v>
                </c:pt>
                <c:pt idx="359">
                  <c:v>10244.48</c:v>
                </c:pt>
                <c:pt idx="360">
                  <c:v>10246.81</c:v>
                </c:pt>
                <c:pt idx="361">
                  <c:v>10248.23</c:v>
                </c:pt>
                <c:pt idx="362">
                  <c:v>10249.66</c:v>
                </c:pt>
                <c:pt idx="363">
                  <c:v>10252.18</c:v>
                </c:pt>
                <c:pt idx="364">
                  <c:v>10256.83</c:v>
                </c:pt>
                <c:pt idx="365">
                  <c:v>10261.16</c:v>
                </c:pt>
                <c:pt idx="366">
                  <c:v>10261.52</c:v>
                </c:pt>
                <c:pt idx="367">
                  <c:v>10262.91</c:v>
                </c:pt>
                <c:pt idx="368">
                  <c:v>10263.07</c:v>
                </c:pt>
                <c:pt idx="369">
                  <c:v>10262.81</c:v>
                </c:pt>
                <c:pt idx="370">
                  <c:v>10262.77</c:v>
                </c:pt>
                <c:pt idx="371">
                  <c:v>10262.299999999999</c:v>
                </c:pt>
                <c:pt idx="372">
                  <c:v>10261.08</c:v>
                </c:pt>
                <c:pt idx="373">
                  <c:v>10257.64</c:v>
                </c:pt>
                <c:pt idx="374">
                  <c:v>10253.219999999999</c:v>
                </c:pt>
                <c:pt idx="375">
                  <c:v>10250.61</c:v>
                </c:pt>
                <c:pt idx="376">
                  <c:v>10250.16</c:v>
                </c:pt>
                <c:pt idx="377">
                  <c:v>10248.469999999999</c:v>
                </c:pt>
                <c:pt idx="378">
                  <c:v>10248.27</c:v>
                </c:pt>
                <c:pt idx="379">
                  <c:v>10248.68</c:v>
                </c:pt>
                <c:pt idx="380">
                  <c:v>10248.790000000001</c:v>
                </c:pt>
                <c:pt idx="381">
                  <c:v>10247.27</c:v>
                </c:pt>
                <c:pt idx="382">
                  <c:v>10246.469999999999</c:v>
                </c:pt>
                <c:pt idx="383">
                  <c:v>10246.84</c:v>
                </c:pt>
                <c:pt idx="384">
                  <c:v>10248.52</c:v>
                </c:pt>
                <c:pt idx="385">
                  <c:v>10250.86</c:v>
                </c:pt>
                <c:pt idx="386">
                  <c:v>10254.209999999999</c:v>
                </c:pt>
                <c:pt idx="387">
                  <c:v>10257.780000000001</c:v>
                </c:pt>
                <c:pt idx="388">
                  <c:v>10260.370000000001</c:v>
                </c:pt>
                <c:pt idx="389">
                  <c:v>10262.44</c:v>
                </c:pt>
                <c:pt idx="390">
                  <c:v>10266.209999999999</c:v>
                </c:pt>
                <c:pt idx="391">
                  <c:v>10269.549999999999</c:v>
                </c:pt>
                <c:pt idx="392">
                  <c:v>10273.17</c:v>
                </c:pt>
                <c:pt idx="393">
                  <c:v>10277.450000000001</c:v>
                </c:pt>
                <c:pt idx="394">
                  <c:v>10279.530000000001</c:v>
                </c:pt>
                <c:pt idx="395">
                  <c:v>10280.879999999999</c:v>
                </c:pt>
                <c:pt idx="396">
                  <c:v>10283.299999999999</c:v>
                </c:pt>
                <c:pt idx="397">
                  <c:v>10284</c:v>
                </c:pt>
                <c:pt idx="398">
                  <c:v>10284.35</c:v>
                </c:pt>
                <c:pt idx="399">
                  <c:v>10284.39</c:v>
                </c:pt>
                <c:pt idx="400">
                  <c:v>10285.61</c:v>
                </c:pt>
                <c:pt idx="401">
                  <c:v>10286.31</c:v>
                </c:pt>
                <c:pt idx="402">
                  <c:v>10286.620000000001</c:v>
                </c:pt>
                <c:pt idx="403">
                  <c:v>10286.69</c:v>
                </c:pt>
                <c:pt idx="404">
                  <c:v>10286.6</c:v>
                </c:pt>
                <c:pt idx="405">
                  <c:v>10287.219999999999</c:v>
                </c:pt>
                <c:pt idx="406">
                  <c:v>10287.41</c:v>
                </c:pt>
                <c:pt idx="407">
                  <c:v>10287.379999999999</c:v>
                </c:pt>
                <c:pt idx="408">
                  <c:v>10288.5</c:v>
                </c:pt>
                <c:pt idx="409">
                  <c:v>10289.65</c:v>
                </c:pt>
                <c:pt idx="410">
                  <c:v>10291.01</c:v>
                </c:pt>
                <c:pt idx="411">
                  <c:v>10292.33</c:v>
                </c:pt>
                <c:pt idx="412">
                  <c:v>10295.99</c:v>
                </c:pt>
                <c:pt idx="413">
                  <c:v>10298.700000000001</c:v>
                </c:pt>
                <c:pt idx="414">
                  <c:v>10300.51</c:v>
                </c:pt>
                <c:pt idx="415">
                  <c:v>10301.02</c:v>
                </c:pt>
                <c:pt idx="416">
                  <c:v>10300.84</c:v>
                </c:pt>
                <c:pt idx="417">
                  <c:v>10300.32</c:v>
                </c:pt>
                <c:pt idx="418">
                  <c:v>10300.06</c:v>
                </c:pt>
                <c:pt idx="419">
                  <c:v>10299.73</c:v>
                </c:pt>
                <c:pt idx="420">
                  <c:v>10299.06</c:v>
                </c:pt>
                <c:pt idx="421">
                  <c:v>10298.77</c:v>
                </c:pt>
                <c:pt idx="422">
                  <c:v>10298.02</c:v>
                </c:pt>
                <c:pt idx="423">
                  <c:v>10297.27</c:v>
                </c:pt>
                <c:pt idx="424">
                  <c:v>10296.59</c:v>
                </c:pt>
                <c:pt idx="425">
                  <c:v>10296.219999999999</c:v>
                </c:pt>
                <c:pt idx="426">
                  <c:v>10295.86</c:v>
                </c:pt>
                <c:pt idx="427">
                  <c:v>10295.370000000001</c:v>
                </c:pt>
                <c:pt idx="428">
                  <c:v>10295.040000000001</c:v>
                </c:pt>
                <c:pt idx="429">
                  <c:v>10294.76</c:v>
                </c:pt>
                <c:pt idx="430">
                  <c:v>10294.450000000001</c:v>
                </c:pt>
                <c:pt idx="431">
                  <c:v>10293.93</c:v>
                </c:pt>
                <c:pt idx="432">
                  <c:v>10293.51</c:v>
                </c:pt>
                <c:pt idx="433">
                  <c:v>10293.290000000001</c:v>
                </c:pt>
                <c:pt idx="434">
                  <c:v>10293.09</c:v>
                </c:pt>
                <c:pt idx="435">
                  <c:v>10292.950000000001</c:v>
                </c:pt>
                <c:pt idx="436">
                  <c:v>10292.719999999999</c:v>
                </c:pt>
                <c:pt idx="437">
                  <c:v>10292.6</c:v>
                </c:pt>
                <c:pt idx="438">
                  <c:v>10292.719999999999</c:v>
                </c:pt>
                <c:pt idx="439">
                  <c:v>10292.64</c:v>
                </c:pt>
                <c:pt idx="440">
                  <c:v>10292.67</c:v>
                </c:pt>
                <c:pt idx="441">
                  <c:v>10292.709999999999</c:v>
                </c:pt>
                <c:pt idx="442">
                  <c:v>10292.549999999999</c:v>
                </c:pt>
                <c:pt idx="443">
                  <c:v>10292.459999999999</c:v>
                </c:pt>
                <c:pt idx="444">
                  <c:v>10292.540000000001</c:v>
                </c:pt>
                <c:pt idx="445">
                  <c:v>10291.99</c:v>
                </c:pt>
                <c:pt idx="446">
                  <c:v>10292.06</c:v>
                </c:pt>
                <c:pt idx="447">
                  <c:v>10292.68</c:v>
                </c:pt>
                <c:pt idx="448">
                  <c:v>10292.67</c:v>
                </c:pt>
                <c:pt idx="449">
                  <c:v>10292.620000000001</c:v>
                </c:pt>
                <c:pt idx="450">
                  <c:v>10292.9</c:v>
                </c:pt>
                <c:pt idx="451">
                  <c:v>10293.530000000001</c:v>
                </c:pt>
                <c:pt idx="452">
                  <c:v>10293.76</c:v>
                </c:pt>
                <c:pt idx="453">
                  <c:v>10294.01</c:v>
                </c:pt>
                <c:pt idx="454">
                  <c:v>10294.07</c:v>
                </c:pt>
                <c:pt idx="455">
                  <c:v>10294.73</c:v>
                </c:pt>
                <c:pt idx="456">
                  <c:v>10295.469999999999</c:v>
                </c:pt>
                <c:pt idx="457">
                  <c:v>10295.9</c:v>
                </c:pt>
                <c:pt idx="458">
                  <c:v>10297.299999999999</c:v>
                </c:pt>
                <c:pt idx="459">
                  <c:v>10298.790000000001</c:v>
                </c:pt>
                <c:pt idx="460">
                  <c:v>10301.24</c:v>
                </c:pt>
                <c:pt idx="461">
                  <c:v>10302.950000000001</c:v>
                </c:pt>
                <c:pt idx="462">
                  <c:v>10303.040000000001</c:v>
                </c:pt>
                <c:pt idx="463">
                  <c:v>10303.57</c:v>
                </c:pt>
                <c:pt idx="464">
                  <c:v>10303.82</c:v>
                </c:pt>
                <c:pt idx="465">
                  <c:v>10303.41</c:v>
                </c:pt>
                <c:pt idx="466">
                  <c:v>10303.459999999999</c:v>
                </c:pt>
                <c:pt idx="467">
                  <c:v>10306.469999999999</c:v>
                </c:pt>
                <c:pt idx="468">
                  <c:v>10308.280000000001</c:v>
                </c:pt>
                <c:pt idx="469">
                  <c:v>10309.540000000001</c:v>
                </c:pt>
                <c:pt idx="470">
                  <c:v>10312.469999999999</c:v>
                </c:pt>
                <c:pt idx="471">
                  <c:v>10313.11</c:v>
                </c:pt>
                <c:pt idx="472">
                  <c:v>10313.790000000001</c:v>
                </c:pt>
                <c:pt idx="473">
                  <c:v>10314.31</c:v>
                </c:pt>
                <c:pt idx="474">
                  <c:v>10315.43</c:v>
                </c:pt>
                <c:pt idx="475">
                  <c:v>10314.969999999999</c:v>
                </c:pt>
                <c:pt idx="476">
                  <c:v>10314.530000000001</c:v>
                </c:pt>
                <c:pt idx="477">
                  <c:v>10314.469999999999</c:v>
                </c:pt>
                <c:pt idx="478">
                  <c:v>10315.73</c:v>
                </c:pt>
                <c:pt idx="479">
                  <c:v>10317.01</c:v>
                </c:pt>
                <c:pt idx="480">
                  <c:v>10317.34</c:v>
                </c:pt>
                <c:pt idx="481">
                  <c:v>10317.629999999999</c:v>
                </c:pt>
                <c:pt idx="482">
                  <c:v>10317.74</c:v>
                </c:pt>
                <c:pt idx="483">
                  <c:v>10317.76</c:v>
                </c:pt>
                <c:pt idx="484">
                  <c:v>10318.01</c:v>
                </c:pt>
                <c:pt idx="485">
                  <c:v>10318.52</c:v>
                </c:pt>
                <c:pt idx="486">
                  <c:v>10319.08</c:v>
                </c:pt>
                <c:pt idx="487">
                  <c:v>10319.23</c:v>
                </c:pt>
                <c:pt idx="488">
                  <c:v>10317.469999999999</c:v>
                </c:pt>
                <c:pt idx="489">
                  <c:v>10317.23</c:v>
                </c:pt>
                <c:pt idx="490">
                  <c:v>10317.44</c:v>
                </c:pt>
                <c:pt idx="491">
                  <c:v>10318.629999999999</c:v>
                </c:pt>
                <c:pt idx="492">
                  <c:v>10319.969999999999</c:v>
                </c:pt>
                <c:pt idx="493">
                  <c:v>10321.6</c:v>
                </c:pt>
                <c:pt idx="494">
                  <c:v>10321.99</c:v>
                </c:pt>
                <c:pt idx="495">
                  <c:v>10322.23</c:v>
                </c:pt>
                <c:pt idx="496">
                  <c:v>10322.030000000001</c:v>
                </c:pt>
                <c:pt idx="497">
                  <c:v>10321.42</c:v>
                </c:pt>
                <c:pt idx="498">
                  <c:v>10320.870000000001</c:v>
                </c:pt>
                <c:pt idx="499">
                  <c:v>10320.44</c:v>
                </c:pt>
                <c:pt idx="500">
                  <c:v>10319.14</c:v>
                </c:pt>
                <c:pt idx="501">
                  <c:v>10318.93</c:v>
                </c:pt>
                <c:pt idx="502">
                  <c:v>10318.67</c:v>
                </c:pt>
                <c:pt idx="503">
                  <c:v>10317.16</c:v>
                </c:pt>
                <c:pt idx="504">
                  <c:v>10316.68</c:v>
                </c:pt>
                <c:pt idx="505">
                  <c:v>10316.34</c:v>
                </c:pt>
                <c:pt idx="506">
                  <c:v>10315.16</c:v>
                </c:pt>
                <c:pt idx="507">
                  <c:v>10314.01</c:v>
                </c:pt>
                <c:pt idx="508">
                  <c:v>10312.24</c:v>
                </c:pt>
                <c:pt idx="509">
                  <c:v>10310.67</c:v>
                </c:pt>
                <c:pt idx="510">
                  <c:v>10309.51</c:v>
                </c:pt>
                <c:pt idx="511">
                  <c:v>10308.5</c:v>
                </c:pt>
                <c:pt idx="512">
                  <c:v>10307.11</c:v>
                </c:pt>
                <c:pt idx="513">
                  <c:v>10305.799999999999</c:v>
                </c:pt>
                <c:pt idx="514">
                  <c:v>10303.299999999999</c:v>
                </c:pt>
                <c:pt idx="515">
                  <c:v>10301.56</c:v>
                </c:pt>
                <c:pt idx="516">
                  <c:v>10300.030000000001</c:v>
                </c:pt>
                <c:pt idx="517">
                  <c:v>10297.790000000001</c:v>
                </c:pt>
                <c:pt idx="518">
                  <c:v>10295.98</c:v>
                </c:pt>
                <c:pt idx="519">
                  <c:v>10294.48</c:v>
                </c:pt>
                <c:pt idx="520">
                  <c:v>10292.31</c:v>
                </c:pt>
                <c:pt idx="521">
                  <c:v>10289.84</c:v>
                </c:pt>
                <c:pt idx="522">
                  <c:v>10288.24</c:v>
                </c:pt>
                <c:pt idx="523">
                  <c:v>10286.870000000001</c:v>
                </c:pt>
                <c:pt idx="524">
                  <c:v>10284.85</c:v>
                </c:pt>
                <c:pt idx="525">
                  <c:v>10282.4</c:v>
                </c:pt>
                <c:pt idx="526">
                  <c:v>10280.89</c:v>
                </c:pt>
                <c:pt idx="527">
                  <c:v>10278.41</c:v>
                </c:pt>
                <c:pt idx="528">
                  <c:v>10276.790000000001</c:v>
                </c:pt>
                <c:pt idx="529">
                  <c:v>10275.42</c:v>
                </c:pt>
                <c:pt idx="530">
                  <c:v>10273.459999999999</c:v>
                </c:pt>
                <c:pt idx="531">
                  <c:v>10271.36</c:v>
                </c:pt>
                <c:pt idx="532">
                  <c:v>10268.9</c:v>
                </c:pt>
                <c:pt idx="533">
                  <c:v>10266.99</c:v>
                </c:pt>
                <c:pt idx="534">
                  <c:v>10265.040000000001</c:v>
                </c:pt>
                <c:pt idx="535">
                  <c:v>10262.870000000001</c:v>
                </c:pt>
                <c:pt idx="536">
                  <c:v>10260.700000000001</c:v>
                </c:pt>
                <c:pt idx="537">
                  <c:v>10258.6</c:v>
                </c:pt>
                <c:pt idx="538">
                  <c:v>10256.18</c:v>
                </c:pt>
                <c:pt idx="539">
                  <c:v>10254.200000000001</c:v>
                </c:pt>
                <c:pt idx="540">
                  <c:v>10252.23</c:v>
                </c:pt>
                <c:pt idx="541">
                  <c:v>10249.59</c:v>
                </c:pt>
                <c:pt idx="542">
                  <c:v>10248.01</c:v>
                </c:pt>
                <c:pt idx="543">
                  <c:v>10245.9</c:v>
                </c:pt>
                <c:pt idx="544">
                  <c:v>10243.43</c:v>
                </c:pt>
                <c:pt idx="545">
                  <c:v>10241.64</c:v>
                </c:pt>
                <c:pt idx="546">
                  <c:v>10238.959999999999</c:v>
                </c:pt>
                <c:pt idx="547">
                  <c:v>10236.92</c:v>
                </c:pt>
                <c:pt idx="548">
                  <c:v>10234.57</c:v>
                </c:pt>
                <c:pt idx="549">
                  <c:v>10232.209999999999</c:v>
                </c:pt>
                <c:pt idx="550">
                  <c:v>10230.44</c:v>
                </c:pt>
                <c:pt idx="551">
                  <c:v>10228.01</c:v>
                </c:pt>
                <c:pt idx="552">
                  <c:v>10225.84</c:v>
                </c:pt>
                <c:pt idx="553">
                  <c:v>10223.52</c:v>
                </c:pt>
                <c:pt idx="554">
                  <c:v>10221.51</c:v>
                </c:pt>
                <c:pt idx="555">
                  <c:v>10219.77</c:v>
                </c:pt>
                <c:pt idx="556">
                  <c:v>10217.620000000001</c:v>
                </c:pt>
                <c:pt idx="557">
                  <c:v>10215.81</c:v>
                </c:pt>
                <c:pt idx="558">
                  <c:v>10213.73</c:v>
                </c:pt>
                <c:pt idx="559">
                  <c:v>10211.39</c:v>
                </c:pt>
                <c:pt idx="560">
                  <c:v>10209.969999999999</c:v>
                </c:pt>
                <c:pt idx="561">
                  <c:v>10207.6</c:v>
                </c:pt>
                <c:pt idx="562">
                  <c:v>10205.83</c:v>
                </c:pt>
                <c:pt idx="563">
                  <c:v>10203.780000000001</c:v>
                </c:pt>
                <c:pt idx="564">
                  <c:v>10202.25</c:v>
                </c:pt>
                <c:pt idx="565">
                  <c:v>10200.75</c:v>
                </c:pt>
                <c:pt idx="566">
                  <c:v>10199.09</c:v>
                </c:pt>
                <c:pt idx="567">
                  <c:v>10196.959999999999</c:v>
                </c:pt>
                <c:pt idx="568">
                  <c:v>10195.23</c:v>
                </c:pt>
                <c:pt idx="569">
                  <c:v>10193.700000000001</c:v>
                </c:pt>
                <c:pt idx="570">
                  <c:v>10192.370000000001</c:v>
                </c:pt>
                <c:pt idx="571">
                  <c:v>10191.14</c:v>
                </c:pt>
                <c:pt idx="572">
                  <c:v>10189.69</c:v>
                </c:pt>
                <c:pt idx="573">
                  <c:v>10188.26</c:v>
                </c:pt>
                <c:pt idx="574">
                  <c:v>10187.01</c:v>
                </c:pt>
                <c:pt idx="575">
                  <c:v>10184.27</c:v>
                </c:pt>
                <c:pt idx="576">
                  <c:v>10180.450000000001</c:v>
                </c:pt>
                <c:pt idx="577">
                  <c:v>10171.9</c:v>
                </c:pt>
                <c:pt idx="578">
                  <c:v>10147.83</c:v>
                </c:pt>
                <c:pt idx="579">
                  <c:v>10082.48</c:v>
                </c:pt>
                <c:pt idx="580">
                  <c:v>9910.16</c:v>
                </c:pt>
                <c:pt idx="581">
                  <c:v>9553.7800000000007</c:v>
                </c:pt>
                <c:pt idx="582">
                  <c:v>9020.2099999999991</c:v>
                </c:pt>
                <c:pt idx="583">
                  <c:v>7549.3549999999996</c:v>
                </c:pt>
                <c:pt idx="584">
                  <c:v>4456</c:v>
                </c:pt>
                <c:pt idx="585">
                  <c:v>2955.63</c:v>
                </c:pt>
                <c:pt idx="586">
                  <c:v>2124.3000000000002</c:v>
                </c:pt>
                <c:pt idx="587">
                  <c:v>1594.49</c:v>
                </c:pt>
                <c:pt idx="588">
                  <c:v>1230.0999999999999</c:v>
                </c:pt>
                <c:pt idx="589">
                  <c:v>963.46</c:v>
                </c:pt>
                <c:pt idx="590">
                  <c:v>761.68</c:v>
                </c:pt>
                <c:pt idx="591">
                  <c:v>601.14</c:v>
                </c:pt>
                <c:pt idx="592">
                  <c:v>472.04</c:v>
                </c:pt>
                <c:pt idx="593">
                  <c:v>364.5</c:v>
                </c:pt>
                <c:pt idx="594">
                  <c:v>274.60000000000002</c:v>
                </c:pt>
                <c:pt idx="595">
                  <c:v>199.74</c:v>
                </c:pt>
                <c:pt idx="596">
                  <c:v>137.12</c:v>
                </c:pt>
                <c:pt idx="597">
                  <c:v>85.08</c:v>
                </c:pt>
                <c:pt idx="598">
                  <c:v>43.37</c:v>
                </c:pt>
                <c:pt idx="599">
                  <c:v>11.03</c:v>
                </c:pt>
                <c:pt idx="600">
                  <c:v>-14.17</c:v>
                </c:pt>
                <c:pt idx="601">
                  <c:v>-32.26</c:v>
                </c:pt>
                <c:pt idx="602">
                  <c:v>-45.43</c:v>
                </c:pt>
                <c:pt idx="603">
                  <c:v>-53.74</c:v>
                </c:pt>
                <c:pt idx="604">
                  <c:v>-58.46</c:v>
                </c:pt>
                <c:pt idx="605">
                  <c:v>-60.52</c:v>
                </c:pt>
                <c:pt idx="606">
                  <c:v>-60.51</c:v>
                </c:pt>
                <c:pt idx="607">
                  <c:v>-59.26</c:v>
                </c:pt>
                <c:pt idx="608">
                  <c:v>-56.1</c:v>
                </c:pt>
                <c:pt idx="609">
                  <c:v>-53.34</c:v>
                </c:pt>
                <c:pt idx="610">
                  <c:v>-50.58</c:v>
                </c:pt>
                <c:pt idx="611">
                  <c:v>-47.93</c:v>
                </c:pt>
                <c:pt idx="612">
                  <c:v>-44.35</c:v>
                </c:pt>
                <c:pt idx="613">
                  <c:v>-41.63</c:v>
                </c:pt>
                <c:pt idx="614">
                  <c:v>-38.68</c:v>
                </c:pt>
                <c:pt idx="615">
                  <c:v>-36.08</c:v>
                </c:pt>
                <c:pt idx="616">
                  <c:v>-34.1</c:v>
                </c:pt>
                <c:pt idx="617">
                  <c:v>-31.64</c:v>
                </c:pt>
                <c:pt idx="618">
                  <c:v>-29.32</c:v>
                </c:pt>
                <c:pt idx="619">
                  <c:v>-27.55</c:v>
                </c:pt>
                <c:pt idx="620">
                  <c:v>-25.73</c:v>
                </c:pt>
                <c:pt idx="621">
                  <c:v>-24.08</c:v>
                </c:pt>
                <c:pt idx="622">
                  <c:v>-22.62</c:v>
                </c:pt>
                <c:pt idx="623">
                  <c:v>-20.61</c:v>
                </c:pt>
                <c:pt idx="624">
                  <c:v>-20.23</c:v>
                </c:pt>
                <c:pt idx="625">
                  <c:v>-18.690000000000001</c:v>
                </c:pt>
                <c:pt idx="626">
                  <c:v>-18.07</c:v>
                </c:pt>
                <c:pt idx="627">
                  <c:v>-16.399999999999999</c:v>
                </c:pt>
                <c:pt idx="628">
                  <c:v>-15.82</c:v>
                </c:pt>
                <c:pt idx="629">
                  <c:v>-15.3</c:v>
                </c:pt>
                <c:pt idx="630">
                  <c:v>-14.3</c:v>
                </c:pt>
                <c:pt idx="631">
                  <c:v>-13.81</c:v>
                </c:pt>
                <c:pt idx="632">
                  <c:v>-12.65</c:v>
                </c:pt>
                <c:pt idx="633">
                  <c:v>-12.14</c:v>
                </c:pt>
                <c:pt idx="634">
                  <c:v>-11.58</c:v>
                </c:pt>
                <c:pt idx="635">
                  <c:v>-11.13</c:v>
                </c:pt>
                <c:pt idx="636">
                  <c:v>-10.48</c:v>
                </c:pt>
                <c:pt idx="637">
                  <c:v>-10.15</c:v>
                </c:pt>
                <c:pt idx="638">
                  <c:v>-9.77</c:v>
                </c:pt>
                <c:pt idx="639">
                  <c:v>-9.51</c:v>
                </c:pt>
                <c:pt idx="640">
                  <c:v>-8.89</c:v>
                </c:pt>
                <c:pt idx="641">
                  <c:v>-8.44</c:v>
                </c:pt>
                <c:pt idx="642">
                  <c:v>-8.1</c:v>
                </c:pt>
                <c:pt idx="643">
                  <c:v>-7.76</c:v>
                </c:pt>
                <c:pt idx="644">
                  <c:v>-7.5</c:v>
                </c:pt>
                <c:pt idx="645">
                  <c:v>-7.11</c:v>
                </c:pt>
                <c:pt idx="646">
                  <c:v>-6.92</c:v>
                </c:pt>
                <c:pt idx="647">
                  <c:v>-6.58</c:v>
                </c:pt>
                <c:pt idx="648">
                  <c:v>-6.41</c:v>
                </c:pt>
                <c:pt idx="649">
                  <c:v>-6.09</c:v>
                </c:pt>
                <c:pt idx="650">
                  <c:v>-5.98</c:v>
                </c:pt>
                <c:pt idx="651">
                  <c:v>-5.85</c:v>
                </c:pt>
                <c:pt idx="652">
                  <c:v>-5.64</c:v>
                </c:pt>
                <c:pt idx="653">
                  <c:v>-5.36</c:v>
                </c:pt>
                <c:pt idx="654">
                  <c:v>-5.14</c:v>
                </c:pt>
                <c:pt idx="655">
                  <c:v>-4.99</c:v>
                </c:pt>
                <c:pt idx="656">
                  <c:v>-4.9000000000000004</c:v>
                </c:pt>
                <c:pt idx="657">
                  <c:v>-4.78</c:v>
                </c:pt>
                <c:pt idx="658">
                  <c:v>-4.5</c:v>
                </c:pt>
                <c:pt idx="659">
                  <c:v>-4.3499999999999996</c:v>
                </c:pt>
                <c:pt idx="660">
                  <c:v>-4.1900000000000004</c:v>
                </c:pt>
                <c:pt idx="661">
                  <c:v>-4.13</c:v>
                </c:pt>
                <c:pt idx="662">
                  <c:v>-3.98</c:v>
                </c:pt>
                <c:pt idx="663">
                  <c:v>-3.83</c:v>
                </c:pt>
                <c:pt idx="664">
                  <c:v>-3.71</c:v>
                </c:pt>
                <c:pt idx="665">
                  <c:v>-3.56</c:v>
                </c:pt>
                <c:pt idx="666">
                  <c:v>-3.61</c:v>
                </c:pt>
                <c:pt idx="667">
                  <c:v>-3.48</c:v>
                </c:pt>
                <c:pt idx="668">
                  <c:v>-3.15</c:v>
                </c:pt>
                <c:pt idx="669">
                  <c:v>-3.14</c:v>
                </c:pt>
                <c:pt idx="670">
                  <c:v>-3.11</c:v>
                </c:pt>
                <c:pt idx="671">
                  <c:v>-2.92</c:v>
                </c:pt>
                <c:pt idx="672">
                  <c:v>-2.88</c:v>
                </c:pt>
                <c:pt idx="673">
                  <c:v>-2.8</c:v>
                </c:pt>
                <c:pt idx="674">
                  <c:v>-2.72</c:v>
                </c:pt>
                <c:pt idx="675">
                  <c:v>-2.7</c:v>
                </c:pt>
                <c:pt idx="676">
                  <c:v>-2.58</c:v>
                </c:pt>
                <c:pt idx="677">
                  <c:v>-2.5299999999999998</c:v>
                </c:pt>
                <c:pt idx="678">
                  <c:v>-2.4</c:v>
                </c:pt>
                <c:pt idx="679">
                  <c:v>-2.34</c:v>
                </c:pt>
                <c:pt idx="680">
                  <c:v>-2.23</c:v>
                </c:pt>
                <c:pt idx="681">
                  <c:v>-2.2400000000000002</c:v>
                </c:pt>
                <c:pt idx="682">
                  <c:v>-2.0699999999999998</c:v>
                </c:pt>
                <c:pt idx="683">
                  <c:v>-2.0299999999999998</c:v>
                </c:pt>
                <c:pt idx="684">
                  <c:v>-1.94</c:v>
                </c:pt>
                <c:pt idx="685">
                  <c:v>-1.89</c:v>
                </c:pt>
                <c:pt idx="686">
                  <c:v>-1.85</c:v>
                </c:pt>
                <c:pt idx="687">
                  <c:v>-1.79</c:v>
                </c:pt>
                <c:pt idx="688">
                  <c:v>-1.74</c:v>
                </c:pt>
                <c:pt idx="689">
                  <c:v>-1.68</c:v>
                </c:pt>
                <c:pt idx="690">
                  <c:v>-1.61</c:v>
                </c:pt>
                <c:pt idx="691">
                  <c:v>-1.61</c:v>
                </c:pt>
                <c:pt idx="692">
                  <c:v>-1.5</c:v>
                </c:pt>
                <c:pt idx="693">
                  <c:v>-1.5</c:v>
                </c:pt>
                <c:pt idx="694">
                  <c:v>-1.43</c:v>
                </c:pt>
                <c:pt idx="695">
                  <c:v>-1.36</c:v>
                </c:pt>
                <c:pt idx="696">
                  <c:v>-1.36</c:v>
                </c:pt>
                <c:pt idx="697">
                  <c:v>-1.28</c:v>
                </c:pt>
                <c:pt idx="698">
                  <c:v>-1.28</c:v>
                </c:pt>
                <c:pt idx="699">
                  <c:v>-1.22</c:v>
                </c:pt>
                <c:pt idx="700">
                  <c:v>-1.23</c:v>
                </c:pt>
                <c:pt idx="701">
                  <c:v>-1.1399999999999999</c:v>
                </c:pt>
                <c:pt idx="702">
                  <c:v>-1.1000000000000001</c:v>
                </c:pt>
                <c:pt idx="703">
                  <c:v>-1.08</c:v>
                </c:pt>
                <c:pt idx="704">
                  <c:v>-1.04</c:v>
                </c:pt>
                <c:pt idx="705">
                  <c:v>-1.03</c:v>
                </c:pt>
                <c:pt idx="706">
                  <c:v>-0.99</c:v>
                </c:pt>
                <c:pt idx="707">
                  <c:v>-0.92</c:v>
                </c:pt>
                <c:pt idx="708">
                  <c:v>-0.85</c:v>
                </c:pt>
              </c:numCache>
            </c:numRef>
          </c:yVal>
          <c:smooth val="1"/>
          <c:extLst xmlns:c16r2="http://schemas.microsoft.com/office/drawing/2015/06/chart">
            <c:ext xmlns:c16="http://schemas.microsoft.com/office/drawing/2014/chart" uri="{C3380CC4-5D6E-409C-BE32-E72D297353CC}">
              <c16:uniqueId val="{0000000A-A470-43FB-A7BD-7C76D8CF429F}"/>
            </c:ext>
          </c:extLst>
        </c:ser>
        <c:ser>
          <c:idx val="11"/>
          <c:order val="11"/>
          <c:tx>
            <c:strRef>
              <c:f>垂直场均匀性!$P$28</c:f>
              <c:strCache>
                <c:ptCount val="1"/>
                <c:pt idx="0">
                  <c:v>Y=2.4</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垂直场均匀性!$P$29:$P$737</c:f>
              <c:numCache>
                <c:formatCode>General</c:formatCode>
                <c:ptCount val="709"/>
                <c:pt idx="0">
                  <c:v>-0.88</c:v>
                </c:pt>
                <c:pt idx="1">
                  <c:v>-0.85</c:v>
                </c:pt>
                <c:pt idx="2">
                  <c:v>-1.04</c:v>
                </c:pt>
                <c:pt idx="3">
                  <c:v>-1.04</c:v>
                </c:pt>
                <c:pt idx="4">
                  <c:v>-1.1399999999999999</c:v>
                </c:pt>
                <c:pt idx="5">
                  <c:v>-1.0900000000000001</c:v>
                </c:pt>
                <c:pt idx="6">
                  <c:v>-1.1599999999999999</c:v>
                </c:pt>
                <c:pt idx="7">
                  <c:v>-1.1499999999999999</c:v>
                </c:pt>
                <c:pt idx="8">
                  <c:v>-1.1000000000000001</c:v>
                </c:pt>
                <c:pt idx="9">
                  <c:v>-1.0900000000000001</c:v>
                </c:pt>
                <c:pt idx="10">
                  <c:v>-1.0900000000000001</c:v>
                </c:pt>
                <c:pt idx="11">
                  <c:v>-1.1100000000000001</c:v>
                </c:pt>
                <c:pt idx="12">
                  <c:v>-1.1599999999999999</c:v>
                </c:pt>
                <c:pt idx="13">
                  <c:v>-1.2</c:v>
                </c:pt>
                <c:pt idx="14">
                  <c:v>-1.23</c:v>
                </c:pt>
                <c:pt idx="15">
                  <c:v>-1.28</c:v>
                </c:pt>
                <c:pt idx="16">
                  <c:v>-1.32</c:v>
                </c:pt>
                <c:pt idx="17">
                  <c:v>-1.36</c:v>
                </c:pt>
                <c:pt idx="18">
                  <c:v>-1.43</c:v>
                </c:pt>
                <c:pt idx="19">
                  <c:v>-1.49</c:v>
                </c:pt>
                <c:pt idx="20">
                  <c:v>-1.58</c:v>
                </c:pt>
                <c:pt idx="21">
                  <c:v>-1.63</c:v>
                </c:pt>
                <c:pt idx="22">
                  <c:v>-1.68</c:v>
                </c:pt>
                <c:pt idx="23">
                  <c:v>-1.7</c:v>
                </c:pt>
                <c:pt idx="24">
                  <c:v>-1.79</c:v>
                </c:pt>
                <c:pt idx="25">
                  <c:v>-1.86</c:v>
                </c:pt>
                <c:pt idx="26">
                  <c:v>-1.92</c:v>
                </c:pt>
                <c:pt idx="27">
                  <c:v>-1.96</c:v>
                </c:pt>
                <c:pt idx="28">
                  <c:v>-2.0699999999999998</c:v>
                </c:pt>
                <c:pt idx="29">
                  <c:v>-2.09</c:v>
                </c:pt>
                <c:pt idx="30">
                  <c:v>-2.2799999999999998</c:v>
                </c:pt>
                <c:pt idx="31">
                  <c:v>-2.31</c:v>
                </c:pt>
                <c:pt idx="32">
                  <c:v>-2.37</c:v>
                </c:pt>
                <c:pt idx="33">
                  <c:v>-2.4300000000000002</c:v>
                </c:pt>
                <c:pt idx="34">
                  <c:v>-2.64</c:v>
                </c:pt>
                <c:pt idx="35">
                  <c:v>-2.67</c:v>
                </c:pt>
                <c:pt idx="36">
                  <c:v>-2.66</c:v>
                </c:pt>
                <c:pt idx="37">
                  <c:v>-2.84</c:v>
                </c:pt>
                <c:pt idx="38">
                  <c:v>-2.87</c:v>
                </c:pt>
                <c:pt idx="39">
                  <c:v>-3.03</c:v>
                </c:pt>
                <c:pt idx="40">
                  <c:v>-3.1</c:v>
                </c:pt>
                <c:pt idx="41">
                  <c:v>-3.25</c:v>
                </c:pt>
                <c:pt idx="42">
                  <c:v>-3.31</c:v>
                </c:pt>
                <c:pt idx="43">
                  <c:v>-3.52</c:v>
                </c:pt>
                <c:pt idx="44">
                  <c:v>-3.52</c:v>
                </c:pt>
                <c:pt idx="45">
                  <c:v>-3.77</c:v>
                </c:pt>
                <c:pt idx="46">
                  <c:v>-3.82</c:v>
                </c:pt>
                <c:pt idx="47">
                  <c:v>-3.89</c:v>
                </c:pt>
                <c:pt idx="48">
                  <c:v>-3.97</c:v>
                </c:pt>
                <c:pt idx="49">
                  <c:v>-4.3</c:v>
                </c:pt>
                <c:pt idx="50">
                  <c:v>-4.38</c:v>
                </c:pt>
                <c:pt idx="51">
                  <c:v>-4.54</c:v>
                </c:pt>
                <c:pt idx="52">
                  <c:v>-4.6399999999999997</c:v>
                </c:pt>
                <c:pt idx="53">
                  <c:v>-4.91</c:v>
                </c:pt>
                <c:pt idx="54">
                  <c:v>-4.93</c:v>
                </c:pt>
                <c:pt idx="55">
                  <c:v>-5.05</c:v>
                </c:pt>
                <c:pt idx="56">
                  <c:v>-5.45</c:v>
                </c:pt>
                <c:pt idx="57">
                  <c:v>-5.51</c:v>
                </c:pt>
                <c:pt idx="58">
                  <c:v>-5.81</c:v>
                </c:pt>
                <c:pt idx="59">
                  <c:v>-5.98</c:v>
                </c:pt>
                <c:pt idx="60">
                  <c:v>-6.27</c:v>
                </c:pt>
                <c:pt idx="61">
                  <c:v>-6.44</c:v>
                </c:pt>
                <c:pt idx="62">
                  <c:v>-6.78</c:v>
                </c:pt>
                <c:pt idx="63">
                  <c:v>-7.03</c:v>
                </c:pt>
                <c:pt idx="64">
                  <c:v>-7.38</c:v>
                </c:pt>
                <c:pt idx="65">
                  <c:v>-7.51</c:v>
                </c:pt>
                <c:pt idx="66">
                  <c:v>-7.9</c:v>
                </c:pt>
                <c:pt idx="67">
                  <c:v>-8.11</c:v>
                </c:pt>
                <c:pt idx="68">
                  <c:v>-8.26</c:v>
                </c:pt>
                <c:pt idx="69">
                  <c:v>-8.82</c:v>
                </c:pt>
                <c:pt idx="70">
                  <c:v>-9.15</c:v>
                </c:pt>
                <c:pt idx="71">
                  <c:v>-9.6</c:v>
                </c:pt>
                <c:pt idx="72">
                  <c:v>-9.89</c:v>
                </c:pt>
                <c:pt idx="73">
                  <c:v>-10.14</c:v>
                </c:pt>
                <c:pt idx="74">
                  <c:v>-11.04</c:v>
                </c:pt>
                <c:pt idx="75">
                  <c:v>-11.37</c:v>
                </c:pt>
                <c:pt idx="76">
                  <c:v>-11.65</c:v>
                </c:pt>
                <c:pt idx="77">
                  <c:v>-12.21</c:v>
                </c:pt>
                <c:pt idx="78">
                  <c:v>-12.79</c:v>
                </c:pt>
                <c:pt idx="79">
                  <c:v>-14.04</c:v>
                </c:pt>
                <c:pt idx="80">
                  <c:v>-14.43</c:v>
                </c:pt>
                <c:pt idx="81">
                  <c:v>-14.89</c:v>
                </c:pt>
                <c:pt idx="82">
                  <c:v>-15.5</c:v>
                </c:pt>
                <c:pt idx="83">
                  <c:v>-16.45</c:v>
                </c:pt>
                <c:pt idx="84">
                  <c:v>-18.010000000000002</c:v>
                </c:pt>
                <c:pt idx="85">
                  <c:v>-18.579999999999998</c:v>
                </c:pt>
                <c:pt idx="86">
                  <c:v>-20.09</c:v>
                </c:pt>
                <c:pt idx="87">
                  <c:v>-21.41</c:v>
                </c:pt>
                <c:pt idx="88">
                  <c:v>-22.68</c:v>
                </c:pt>
                <c:pt idx="89">
                  <c:v>-24</c:v>
                </c:pt>
                <c:pt idx="90">
                  <c:v>-25.62</c:v>
                </c:pt>
                <c:pt idx="91">
                  <c:v>-27.18</c:v>
                </c:pt>
                <c:pt idx="92">
                  <c:v>-28.65</c:v>
                </c:pt>
                <c:pt idx="93">
                  <c:v>-30.49</c:v>
                </c:pt>
                <c:pt idx="94">
                  <c:v>-33.020000000000003</c:v>
                </c:pt>
                <c:pt idx="95">
                  <c:v>-35.659999999999997</c:v>
                </c:pt>
                <c:pt idx="96">
                  <c:v>-37.76</c:v>
                </c:pt>
                <c:pt idx="97">
                  <c:v>-40.75</c:v>
                </c:pt>
                <c:pt idx="98">
                  <c:v>-43.11</c:v>
                </c:pt>
                <c:pt idx="99">
                  <c:v>-46.48</c:v>
                </c:pt>
                <c:pt idx="100">
                  <c:v>-49.28</c:v>
                </c:pt>
                <c:pt idx="101">
                  <c:v>-51.79</c:v>
                </c:pt>
                <c:pt idx="102">
                  <c:v>-53.69</c:v>
                </c:pt>
                <c:pt idx="103">
                  <c:v>-55.54</c:v>
                </c:pt>
                <c:pt idx="104">
                  <c:v>-55.7</c:v>
                </c:pt>
                <c:pt idx="105">
                  <c:v>-54.34</c:v>
                </c:pt>
                <c:pt idx="106">
                  <c:v>-50.67</c:v>
                </c:pt>
                <c:pt idx="107">
                  <c:v>-43.07</c:v>
                </c:pt>
                <c:pt idx="108">
                  <c:v>-30.38</c:v>
                </c:pt>
                <c:pt idx="109">
                  <c:v>-13.54</c:v>
                </c:pt>
                <c:pt idx="110">
                  <c:v>11.73</c:v>
                </c:pt>
                <c:pt idx="111">
                  <c:v>45.36</c:v>
                </c:pt>
                <c:pt idx="112">
                  <c:v>89.19</c:v>
                </c:pt>
                <c:pt idx="113">
                  <c:v>145.04</c:v>
                </c:pt>
                <c:pt idx="114">
                  <c:v>214.87</c:v>
                </c:pt>
                <c:pt idx="115">
                  <c:v>300.36</c:v>
                </c:pt>
                <c:pt idx="116">
                  <c:v>405.34</c:v>
                </c:pt>
                <c:pt idx="117">
                  <c:v>532.82000000000005</c:v>
                </c:pt>
                <c:pt idx="118">
                  <c:v>691.88</c:v>
                </c:pt>
                <c:pt idx="119">
                  <c:v>890.4</c:v>
                </c:pt>
                <c:pt idx="120">
                  <c:v>1149.69</c:v>
                </c:pt>
                <c:pt idx="121">
                  <c:v>1499.67</c:v>
                </c:pt>
                <c:pt idx="122">
                  <c:v>1994.7</c:v>
                </c:pt>
                <c:pt idx="123">
                  <c:v>2753</c:v>
                </c:pt>
                <c:pt idx="124">
                  <c:v>4094.96</c:v>
                </c:pt>
                <c:pt idx="125">
                  <c:v>7146.22</c:v>
                </c:pt>
                <c:pt idx="126">
                  <c:v>8802.64</c:v>
                </c:pt>
                <c:pt idx="127">
                  <c:v>9362.4699999999993</c:v>
                </c:pt>
                <c:pt idx="128">
                  <c:v>9740.4</c:v>
                </c:pt>
                <c:pt idx="129">
                  <c:v>9924.6</c:v>
                </c:pt>
                <c:pt idx="130">
                  <c:v>9994.61</c:v>
                </c:pt>
                <c:pt idx="131">
                  <c:v>10020</c:v>
                </c:pt>
                <c:pt idx="132">
                  <c:v>10030.17</c:v>
                </c:pt>
                <c:pt idx="133">
                  <c:v>10035.02</c:v>
                </c:pt>
                <c:pt idx="134">
                  <c:v>10037.56</c:v>
                </c:pt>
                <c:pt idx="135">
                  <c:v>10040.33</c:v>
                </c:pt>
                <c:pt idx="136">
                  <c:v>10043.07</c:v>
                </c:pt>
                <c:pt idx="137">
                  <c:v>10044.790000000001</c:v>
                </c:pt>
                <c:pt idx="138">
                  <c:v>10045.15</c:v>
                </c:pt>
                <c:pt idx="139">
                  <c:v>10045</c:v>
                </c:pt>
                <c:pt idx="140">
                  <c:v>10043.41</c:v>
                </c:pt>
                <c:pt idx="141">
                  <c:v>10040.85</c:v>
                </c:pt>
                <c:pt idx="142">
                  <c:v>10038.540000000001</c:v>
                </c:pt>
                <c:pt idx="143">
                  <c:v>10038.66</c:v>
                </c:pt>
                <c:pt idx="144">
                  <c:v>10040.120000000001</c:v>
                </c:pt>
                <c:pt idx="145">
                  <c:v>10041.86</c:v>
                </c:pt>
                <c:pt idx="146">
                  <c:v>10042.86</c:v>
                </c:pt>
                <c:pt idx="147">
                  <c:v>10043.280000000001</c:v>
                </c:pt>
                <c:pt idx="148">
                  <c:v>10043.879999999999</c:v>
                </c:pt>
                <c:pt idx="149">
                  <c:v>10043.67</c:v>
                </c:pt>
                <c:pt idx="150">
                  <c:v>10043.69</c:v>
                </c:pt>
                <c:pt idx="151">
                  <c:v>10044.06</c:v>
                </c:pt>
                <c:pt idx="152">
                  <c:v>10044.5</c:v>
                </c:pt>
                <c:pt idx="153">
                  <c:v>10045</c:v>
                </c:pt>
                <c:pt idx="154">
                  <c:v>10045.25</c:v>
                </c:pt>
                <c:pt idx="155">
                  <c:v>10048.620000000001</c:v>
                </c:pt>
                <c:pt idx="156">
                  <c:v>10053.68</c:v>
                </c:pt>
                <c:pt idx="157">
                  <c:v>10057.85</c:v>
                </c:pt>
                <c:pt idx="158">
                  <c:v>10061.280000000001</c:v>
                </c:pt>
                <c:pt idx="159">
                  <c:v>10065.01</c:v>
                </c:pt>
                <c:pt idx="160">
                  <c:v>10068</c:v>
                </c:pt>
                <c:pt idx="161">
                  <c:v>10069.31</c:v>
                </c:pt>
                <c:pt idx="162">
                  <c:v>10069.120000000001</c:v>
                </c:pt>
                <c:pt idx="163">
                  <c:v>10069.32</c:v>
                </c:pt>
                <c:pt idx="164">
                  <c:v>10071.700000000001</c:v>
                </c:pt>
                <c:pt idx="165">
                  <c:v>10075.39</c:v>
                </c:pt>
                <c:pt idx="166">
                  <c:v>10079.52</c:v>
                </c:pt>
                <c:pt idx="167">
                  <c:v>10083.73</c:v>
                </c:pt>
                <c:pt idx="168">
                  <c:v>10086.4</c:v>
                </c:pt>
                <c:pt idx="169">
                  <c:v>10089.68</c:v>
                </c:pt>
                <c:pt idx="170">
                  <c:v>10092.93</c:v>
                </c:pt>
                <c:pt idx="171">
                  <c:v>10096.82</c:v>
                </c:pt>
                <c:pt idx="172">
                  <c:v>10103.450000000001</c:v>
                </c:pt>
                <c:pt idx="173">
                  <c:v>10109.56</c:v>
                </c:pt>
                <c:pt idx="174">
                  <c:v>10115.91</c:v>
                </c:pt>
                <c:pt idx="175">
                  <c:v>10121.219999999999</c:v>
                </c:pt>
                <c:pt idx="176">
                  <c:v>10127.61</c:v>
                </c:pt>
                <c:pt idx="177">
                  <c:v>10135.75</c:v>
                </c:pt>
                <c:pt idx="178">
                  <c:v>10145.01</c:v>
                </c:pt>
                <c:pt idx="179">
                  <c:v>10155.82</c:v>
                </c:pt>
                <c:pt idx="180">
                  <c:v>10168.41</c:v>
                </c:pt>
                <c:pt idx="181">
                  <c:v>10187.1</c:v>
                </c:pt>
                <c:pt idx="182">
                  <c:v>10212.31</c:v>
                </c:pt>
                <c:pt idx="183">
                  <c:v>10145.379999999999</c:v>
                </c:pt>
                <c:pt idx="184">
                  <c:v>10096.379999999999</c:v>
                </c:pt>
                <c:pt idx="185">
                  <c:v>10102.44</c:v>
                </c:pt>
                <c:pt idx="186">
                  <c:v>10104.32</c:v>
                </c:pt>
                <c:pt idx="187">
                  <c:v>10104.1</c:v>
                </c:pt>
                <c:pt idx="188">
                  <c:v>10104.280000000001</c:v>
                </c:pt>
                <c:pt idx="189">
                  <c:v>10107.950000000001</c:v>
                </c:pt>
                <c:pt idx="190">
                  <c:v>10111.9</c:v>
                </c:pt>
                <c:pt idx="191">
                  <c:v>10113.719999999999</c:v>
                </c:pt>
                <c:pt idx="192">
                  <c:v>10115.280000000001</c:v>
                </c:pt>
                <c:pt idx="193">
                  <c:v>10118.16</c:v>
                </c:pt>
                <c:pt idx="194">
                  <c:v>10123.65</c:v>
                </c:pt>
                <c:pt idx="195">
                  <c:v>10126.75</c:v>
                </c:pt>
                <c:pt idx="196">
                  <c:v>10129.040000000001</c:v>
                </c:pt>
                <c:pt idx="197">
                  <c:v>10131.5</c:v>
                </c:pt>
                <c:pt idx="198">
                  <c:v>10135.02</c:v>
                </c:pt>
                <c:pt idx="199">
                  <c:v>10139.23</c:v>
                </c:pt>
                <c:pt idx="200">
                  <c:v>10143.49</c:v>
                </c:pt>
                <c:pt idx="201">
                  <c:v>10145.15</c:v>
                </c:pt>
                <c:pt idx="202">
                  <c:v>10144.86</c:v>
                </c:pt>
                <c:pt idx="203">
                  <c:v>10143.36</c:v>
                </c:pt>
                <c:pt idx="204">
                  <c:v>10143</c:v>
                </c:pt>
                <c:pt idx="205">
                  <c:v>10141.31</c:v>
                </c:pt>
                <c:pt idx="206">
                  <c:v>10138.280000000001</c:v>
                </c:pt>
                <c:pt idx="207">
                  <c:v>10134.17</c:v>
                </c:pt>
                <c:pt idx="208">
                  <c:v>10131.83</c:v>
                </c:pt>
                <c:pt idx="209">
                  <c:v>10131.59</c:v>
                </c:pt>
                <c:pt idx="210">
                  <c:v>10131.620000000001</c:v>
                </c:pt>
                <c:pt idx="211">
                  <c:v>10130.540000000001</c:v>
                </c:pt>
                <c:pt idx="212">
                  <c:v>10129.77</c:v>
                </c:pt>
                <c:pt idx="213">
                  <c:v>10129.57</c:v>
                </c:pt>
                <c:pt idx="214">
                  <c:v>10129.77</c:v>
                </c:pt>
                <c:pt idx="215">
                  <c:v>10131.23</c:v>
                </c:pt>
                <c:pt idx="216">
                  <c:v>10133.36</c:v>
                </c:pt>
                <c:pt idx="217">
                  <c:v>10137.18</c:v>
                </c:pt>
                <c:pt idx="218">
                  <c:v>10140.030000000001</c:v>
                </c:pt>
                <c:pt idx="219">
                  <c:v>10143.379999999999</c:v>
                </c:pt>
                <c:pt idx="220">
                  <c:v>10144.879999999999</c:v>
                </c:pt>
                <c:pt idx="221">
                  <c:v>10146.530000000001</c:v>
                </c:pt>
                <c:pt idx="222">
                  <c:v>10148.92</c:v>
                </c:pt>
                <c:pt idx="223">
                  <c:v>10153.33</c:v>
                </c:pt>
                <c:pt idx="224">
                  <c:v>10158.530000000001</c:v>
                </c:pt>
                <c:pt idx="225">
                  <c:v>10162.549999999999</c:v>
                </c:pt>
                <c:pt idx="226">
                  <c:v>10167.49</c:v>
                </c:pt>
                <c:pt idx="227">
                  <c:v>10173.27</c:v>
                </c:pt>
                <c:pt idx="228">
                  <c:v>10177.06</c:v>
                </c:pt>
                <c:pt idx="229">
                  <c:v>10180.69</c:v>
                </c:pt>
                <c:pt idx="230">
                  <c:v>10183.36</c:v>
                </c:pt>
                <c:pt idx="231">
                  <c:v>10186.709999999999</c:v>
                </c:pt>
                <c:pt idx="232">
                  <c:v>10189.85</c:v>
                </c:pt>
                <c:pt idx="233">
                  <c:v>10193.34</c:v>
                </c:pt>
                <c:pt idx="234">
                  <c:v>10198.84</c:v>
                </c:pt>
                <c:pt idx="235">
                  <c:v>10205.07</c:v>
                </c:pt>
                <c:pt idx="236">
                  <c:v>10211.24</c:v>
                </c:pt>
                <c:pt idx="237">
                  <c:v>10216.33</c:v>
                </c:pt>
                <c:pt idx="238">
                  <c:v>10222.32</c:v>
                </c:pt>
                <c:pt idx="239">
                  <c:v>10233.5</c:v>
                </c:pt>
                <c:pt idx="240">
                  <c:v>10234.14</c:v>
                </c:pt>
                <c:pt idx="241">
                  <c:v>10220.15</c:v>
                </c:pt>
                <c:pt idx="242">
                  <c:v>10213.44</c:v>
                </c:pt>
                <c:pt idx="243">
                  <c:v>10207.57</c:v>
                </c:pt>
                <c:pt idx="244">
                  <c:v>10203.94</c:v>
                </c:pt>
                <c:pt idx="245">
                  <c:v>10200.950000000001</c:v>
                </c:pt>
                <c:pt idx="246">
                  <c:v>10198.299999999999</c:v>
                </c:pt>
                <c:pt idx="247">
                  <c:v>10195.36</c:v>
                </c:pt>
                <c:pt idx="248">
                  <c:v>10193.61</c:v>
                </c:pt>
                <c:pt idx="249">
                  <c:v>10192.1</c:v>
                </c:pt>
                <c:pt idx="250">
                  <c:v>10190.92</c:v>
                </c:pt>
                <c:pt idx="251">
                  <c:v>10190.9</c:v>
                </c:pt>
                <c:pt idx="252">
                  <c:v>10190.969999999999</c:v>
                </c:pt>
                <c:pt idx="253">
                  <c:v>10191.08</c:v>
                </c:pt>
                <c:pt idx="254">
                  <c:v>10190.549999999999</c:v>
                </c:pt>
                <c:pt idx="255">
                  <c:v>10188.870000000001</c:v>
                </c:pt>
                <c:pt idx="256">
                  <c:v>10187.620000000001</c:v>
                </c:pt>
                <c:pt idx="257">
                  <c:v>10186.34</c:v>
                </c:pt>
                <c:pt idx="258">
                  <c:v>10185.19</c:v>
                </c:pt>
                <c:pt idx="259">
                  <c:v>10183.299999999999</c:v>
                </c:pt>
                <c:pt idx="260">
                  <c:v>10181.31</c:v>
                </c:pt>
                <c:pt idx="261">
                  <c:v>10180.33</c:v>
                </c:pt>
                <c:pt idx="262">
                  <c:v>10178.67</c:v>
                </c:pt>
                <c:pt idx="263">
                  <c:v>10175.870000000001</c:v>
                </c:pt>
                <c:pt idx="264">
                  <c:v>10172.879999999999</c:v>
                </c:pt>
                <c:pt idx="265">
                  <c:v>10170.620000000001</c:v>
                </c:pt>
                <c:pt idx="266">
                  <c:v>10169.15</c:v>
                </c:pt>
                <c:pt idx="267">
                  <c:v>10167.89</c:v>
                </c:pt>
                <c:pt idx="268">
                  <c:v>10165</c:v>
                </c:pt>
                <c:pt idx="269">
                  <c:v>10162.39</c:v>
                </c:pt>
                <c:pt idx="270">
                  <c:v>10160.4</c:v>
                </c:pt>
                <c:pt idx="271">
                  <c:v>10159.299999999999</c:v>
                </c:pt>
                <c:pt idx="272">
                  <c:v>10159.16</c:v>
                </c:pt>
                <c:pt idx="273">
                  <c:v>10159.370000000001</c:v>
                </c:pt>
                <c:pt idx="274">
                  <c:v>10160.81</c:v>
                </c:pt>
                <c:pt idx="275">
                  <c:v>10163.379999999999</c:v>
                </c:pt>
                <c:pt idx="276">
                  <c:v>10166.99</c:v>
                </c:pt>
                <c:pt idx="277">
                  <c:v>10169.36</c:v>
                </c:pt>
                <c:pt idx="278">
                  <c:v>10171.129999999999</c:v>
                </c:pt>
                <c:pt idx="279">
                  <c:v>10172.530000000001</c:v>
                </c:pt>
                <c:pt idx="280">
                  <c:v>10175.129999999999</c:v>
                </c:pt>
                <c:pt idx="281">
                  <c:v>10178.82</c:v>
                </c:pt>
                <c:pt idx="282">
                  <c:v>10181.66</c:v>
                </c:pt>
                <c:pt idx="283">
                  <c:v>10184.629999999999</c:v>
                </c:pt>
                <c:pt idx="284">
                  <c:v>10188.27</c:v>
                </c:pt>
                <c:pt idx="285">
                  <c:v>10192.35</c:v>
                </c:pt>
                <c:pt idx="286">
                  <c:v>10196.01</c:v>
                </c:pt>
                <c:pt idx="287">
                  <c:v>10198.94</c:v>
                </c:pt>
                <c:pt idx="288">
                  <c:v>10201.48</c:v>
                </c:pt>
                <c:pt idx="289">
                  <c:v>10205.290000000001</c:v>
                </c:pt>
                <c:pt idx="290">
                  <c:v>10209.27</c:v>
                </c:pt>
                <c:pt idx="291">
                  <c:v>10212.77</c:v>
                </c:pt>
                <c:pt idx="292">
                  <c:v>10216.26</c:v>
                </c:pt>
                <c:pt idx="293">
                  <c:v>10221.06</c:v>
                </c:pt>
                <c:pt idx="294">
                  <c:v>10224.77</c:v>
                </c:pt>
                <c:pt idx="295">
                  <c:v>10228.92</c:v>
                </c:pt>
                <c:pt idx="296">
                  <c:v>10236.74</c:v>
                </c:pt>
                <c:pt idx="297">
                  <c:v>10241.92</c:v>
                </c:pt>
                <c:pt idx="298">
                  <c:v>10210.540000000001</c:v>
                </c:pt>
                <c:pt idx="299">
                  <c:v>10208.450000000001</c:v>
                </c:pt>
                <c:pt idx="300">
                  <c:v>10205.86</c:v>
                </c:pt>
                <c:pt idx="301">
                  <c:v>10203.14</c:v>
                </c:pt>
                <c:pt idx="302">
                  <c:v>10200.67</c:v>
                </c:pt>
                <c:pt idx="303">
                  <c:v>10198.77</c:v>
                </c:pt>
                <c:pt idx="304">
                  <c:v>10197.450000000001</c:v>
                </c:pt>
                <c:pt idx="305">
                  <c:v>10196.620000000001</c:v>
                </c:pt>
                <c:pt idx="306">
                  <c:v>10195.83</c:v>
                </c:pt>
                <c:pt idx="307">
                  <c:v>10195.57</c:v>
                </c:pt>
                <c:pt idx="308">
                  <c:v>10195.780000000001</c:v>
                </c:pt>
                <c:pt idx="309">
                  <c:v>10196.219999999999</c:v>
                </c:pt>
                <c:pt idx="310">
                  <c:v>10196.75</c:v>
                </c:pt>
                <c:pt idx="311">
                  <c:v>10196.86</c:v>
                </c:pt>
                <c:pt idx="312">
                  <c:v>10197.299999999999</c:v>
                </c:pt>
                <c:pt idx="313">
                  <c:v>10197.67</c:v>
                </c:pt>
                <c:pt idx="314">
                  <c:v>10199.26</c:v>
                </c:pt>
                <c:pt idx="315">
                  <c:v>10200.09</c:v>
                </c:pt>
                <c:pt idx="316">
                  <c:v>10201.34</c:v>
                </c:pt>
                <c:pt idx="317">
                  <c:v>10202.52</c:v>
                </c:pt>
                <c:pt idx="318">
                  <c:v>10203.99</c:v>
                </c:pt>
                <c:pt idx="319">
                  <c:v>10206.19</c:v>
                </c:pt>
                <c:pt idx="320">
                  <c:v>10208.94</c:v>
                </c:pt>
                <c:pt idx="321">
                  <c:v>10212.11</c:v>
                </c:pt>
                <c:pt idx="322">
                  <c:v>10214.27</c:v>
                </c:pt>
                <c:pt idx="323">
                  <c:v>10216.48</c:v>
                </c:pt>
                <c:pt idx="324">
                  <c:v>10218.11</c:v>
                </c:pt>
                <c:pt idx="325">
                  <c:v>10219.629999999999</c:v>
                </c:pt>
                <c:pt idx="326">
                  <c:v>10220.92</c:v>
                </c:pt>
                <c:pt idx="327">
                  <c:v>10223.11</c:v>
                </c:pt>
                <c:pt idx="328">
                  <c:v>10223.68</c:v>
                </c:pt>
                <c:pt idx="329">
                  <c:v>10225.48</c:v>
                </c:pt>
                <c:pt idx="330">
                  <c:v>10227.1</c:v>
                </c:pt>
                <c:pt idx="331">
                  <c:v>10228.44</c:v>
                </c:pt>
                <c:pt idx="332">
                  <c:v>10230.280000000001</c:v>
                </c:pt>
                <c:pt idx="333">
                  <c:v>10231.61</c:v>
                </c:pt>
                <c:pt idx="334">
                  <c:v>10233.17</c:v>
                </c:pt>
                <c:pt idx="335">
                  <c:v>10235.16</c:v>
                </c:pt>
                <c:pt idx="336">
                  <c:v>10237.879999999999</c:v>
                </c:pt>
                <c:pt idx="337">
                  <c:v>10241.17</c:v>
                </c:pt>
                <c:pt idx="338">
                  <c:v>10241.219999999999</c:v>
                </c:pt>
                <c:pt idx="339">
                  <c:v>10241.129999999999</c:v>
                </c:pt>
                <c:pt idx="340">
                  <c:v>10242.530000000001</c:v>
                </c:pt>
                <c:pt idx="341">
                  <c:v>10243.61</c:v>
                </c:pt>
                <c:pt idx="342">
                  <c:v>10243.76</c:v>
                </c:pt>
                <c:pt idx="343">
                  <c:v>10245.01</c:v>
                </c:pt>
                <c:pt idx="344">
                  <c:v>10246.4</c:v>
                </c:pt>
                <c:pt idx="345">
                  <c:v>10248.18</c:v>
                </c:pt>
                <c:pt idx="346">
                  <c:v>10249.459999999999</c:v>
                </c:pt>
                <c:pt idx="347">
                  <c:v>10249.74</c:v>
                </c:pt>
                <c:pt idx="348">
                  <c:v>10249.799999999999</c:v>
                </c:pt>
                <c:pt idx="349">
                  <c:v>10249.32</c:v>
                </c:pt>
                <c:pt idx="350">
                  <c:v>10249.200000000001</c:v>
                </c:pt>
                <c:pt idx="351">
                  <c:v>10250.469999999999</c:v>
                </c:pt>
                <c:pt idx="352">
                  <c:v>10254.14</c:v>
                </c:pt>
                <c:pt idx="353">
                  <c:v>10256.86</c:v>
                </c:pt>
                <c:pt idx="354">
                  <c:v>10258.91</c:v>
                </c:pt>
                <c:pt idx="355">
                  <c:v>10242.11</c:v>
                </c:pt>
                <c:pt idx="356">
                  <c:v>10243.14</c:v>
                </c:pt>
                <c:pt idx="357">
                  <c:v>10243.469999999999</c:v>
                </c:pt>
                <c:pt idx="358">
                  <c:v>10244.86</c:v>
                </c:pt>
                <c:pt idx="359">
                  <c:v>10246.17</c:v>
                </c:pt>
                <c:pt idx="360">
                  <c:v>10248.35</c:v>
                </c:pt>
                <c:pt idx="361">
                  <c:v>10249.6</c:v>
                </c:pt>
                <c:pt idx="362">
                  <c:v>10251.09</c:v>
                </c:pt>
                <c:pt idx="363">
                  <c:v>10254.1</c:v>
                </c:pt>
                <c:pt idx="364">
                  <c:v>10258.040000000001</c:v>
                </c:pt>
                <c:pt idx="365">
                  <c:v>10261.39</c:v>
                </c:pt>
                <c:pt idx="366">
                  <c:v>10262.48</c:v>
                </c:pt>
                <c:pt idx="367">
                  <c:v>10263.89</c:v>
                </c:pt>
                <c:pt idx="368">
                  <c:v>10264.200000000001</c:v>
                </c:pt>
                <c:pt idx="369">
                  <c:v>10264.14</c:v>
                </c:pt>
                <c:pt idx="370">
                  <c:v>10264.14</c:v>
                </c:pt>
                <c:pt idx="371">
                  <c:v>10263.74</c:v>
                </c:pt>
                <c:pt idx="372">
                  <c:v>10262.1</c:v>
                </c:pt>
                <c:pt idx="373">
                  <c:v>10259.98</c:v>
                </c:pt>
                <c:pt idx="374">
                  <c:v>10256.870000000001</c:v>
                </c:pt>
                <c:pt idx="375">
                  <c:v>10255.49</c:v>
                </c:pt>
                <c:pt idx="376">
                  <c:v>10255.219999999999</c:v>
                </c:pt>
                <c:pt idx="377">
                  <c:v>10254.780000000001</c:v>
                </c:pt>
                <c:pt idx="378">
                  <c:v>10254.780000000001</c:v>
                </c:pt>
                <c:pt idx="379">
                  <c:v>10255.98</c:v>
                </c:pt>
                <c:pt idx="380">
                  <c:v>10255.91</c:v>
                </c:pt>
                <c:pt idx="381">
                  <c:v>10255.469999999999</c:v>
                </c:pt>
                <c:pt idx="382">
                  <c:v>10255.66</c:v>
                </c:pt>
                <c:pt idx="383">
                  <c:v>10256.06</c:v>
                </c:pt>
                <c:pt idx="384">
                  <c:v>10257.77</c:v>
                </c:pt>
                <c:pt idx="385">
                  <c:v>10259.4</c:v>
                </c:pt>
                <c:pt idx="386">
                  <c:v>10261.44</c:v>
                </c:pt>
                <c:pt idx="387">
                  <c:v>10264.31</c:v>
                </c:pt>
                <c:pt idx="388">
                  <c:v>10266.02</c:v>
                </c:pt>
                <c:pt idx="389">
                  <c:v>10267.1</c:v>
                </c:pt>
                <c:pt idx="390">
                  <c:v>10270.24</c:v>
                </c:pt>
                <c:pt idx="391">
                  <c:v>10272.030000000001</c:v>
                </c:pt>
                <c:pt idx="392">
                  <c:v>10275.33</c:v>
                </c:pt>
                <c:pt idx="393">
                  <c:v>10278.120000000001</c:v>
                </c:pt>
                <c:pt idx="394">
                  <c:v>10279.57</c:v>
                </c:pt>
                <c:pt idx="395">
                  <c:v>10280.719999999999</c:v>
                </c:pt>
                <c:pt idx="396">
                  <c:v>10282.69</c:v>
                </c:pt>
                <c:pt idx="397">
                  <c:v>10283.34</c:v>
                </c:pt>
                <c:pt idx="398">
                  <c:v>10283.67</c:v>
                </c:pt>
                <c:pt idx="399">
                  <c:v>10283.74</c:v>
                </c:pt>
                <c:pt idx="400">
                  <c:v>10284.84</c:v>
                </c:pt>
                <c:pt idx="401">
                  <c:v>10285.66</c:v>
                </c:pt>
                <c:pt idx="402">
                  <c:v>10286.030000000001</c:v>
                </c:pt>
                <c:pt idx="403">
                  <c:v>10286.42</c:v>
                </c:pt>
                <c:pt idx="404">
                  <c:v>10286.540000000001</c:v>
                </c:pt>
                <c:pt idx="405">
                  <c:v>10286.82</c:v>
                </c:pt>
                <c:pt idx="406">
                  <c:v>10287.5</c:v>
                </c:pt>
                <c:pt idx="407">
                  <c:v>10287.98</c:v>
                </c:pt>
                <c:pt idx="408">
                  <c:v>10289.17</c:v>
                </c:pt>
                <c:pt idx="409">
                  <c:v>10289.69</c:v>
                </c:pt>
                <c:pt idx="410">
                  <c:v>10290.879999999999</c:v>
                </c:pt>
                <c:pt idx="411">
                  <c:v>10292.42</c:v>
                </c:pt>
                <c:pt idx="412">
                  <c:v>10295.06</c:v>
                </c:pt>
                <c:pt idx="413">
                  <c:v>10297.780000000001</c:v>
                </c:pt>
                <c:pt idx="414">
                  <c:v>10299.65</c:v>
                </c:pt>
                <c:pt idx="415">
                  <c:v>10299.94</c:v>
                </c:pt>
                <c:pt idx="416">
                  <c:v>10299.870000000001</c:v>
                </c:pt>
                <c:pt idx="417">
                  <c:v>10299.379999999999</c:v>
                </c:pt>
                <c:pt idx="418">
                  <c:v>10299.209999999999</c:v>
                </c:pt>
                <c:pt idx="419">
                  <c:v>10298.950000000001</c:v>
                </c:pt>
                <c:pt idx="420">
                  <c:v>10298.290000000001</c:v>
                </c:pt>
                <c:pt idx="421">
                  <c:v>10297.9</c:v>
                </c:pt>
                <c:pt idx="422">
                  <c:v>10297.58</c:v>
                </c:pt>
                <c:pt idx="423">
                  <c:v>10296.98</c:v>
                </c:pt>
                <c:pt idx="424">
                  <c:v>10296.25</c:v>
                </c:pt>
                <c:pt idx="425">
                  <c:v>10296.040000000001</c:v>
                </c:pt>
                <c:pt idx="426">
                  <c:v>10295.84</c:v>
                </c:pt>
                <c:pt idx="427">
                  <c:v>10295.51</c:v>
                </c:pt>
                <c:pt idx="428">
                  <c:v>10295.11</c:v>
                </c:pt>
                <c:pt idx="429">
                  <c:v>10294.89</c:v>
                </c:pt>
                <c:pt idx="430">
                  <c:v>10294.379999999999</c:v>
                </c:pt>
                <c:pt idx="431">
                  <c:v>10294.09</c:v>
                </c:pt>
                <c:pt idx="432">
                  <c:v>10293.83</c:v>
                </c:pt>
                <c:pt idx="433">
                  <c:v>10293.530000000001</c:v>
                </c:pt>
                <c:pt idx="434">
                  <c:v>10293.379999999999</c:v>
                </c:pt>
                <c:pt idx="435">
                  <c:v>10293.120000000001</c:v>
                </c:pt>
                <c:pt idx="436">
                  <c:v>10292.98</c:v>
                </c:pt>
                <c:pt idx="437">
                  <c:v>10292.89</c:v>
                </c:pt>
                <c:pt idx="438">
                  <c:v>10293.09</c:v>
                </c:pt>
                <c:pt idx="439">
                  <c:v>10293.14</c:v>
                </c:pt>
                <c:pt idx="440">
                  <c:v>10293.01</c:v>
                </c:pt>
                <c:pt idx="441">
                  <c:v>10293.1</c:v>
                </c:pt>
                <c:pt idx="442">
                  <c:v>10292.99</c:v>
                </c:pt>
                <c:pt idx="443">
                  <c:v>10292.9</c:v>
                </c:pt>
                <c:pt idx="444">
                  <c:v>10292.85</c:v>
                </c:pt>
                <c:pt idx="445">
                  <c:v>10292.620000000001</c:v>
                </c:pt>
                <c:pt idx="446">
                  <c:v>10292.9</c:v>
                </c:pt>
                <c:pt idx="447">
                  <c:v>10293.24</c:v>
                </c:pt>
                <c:pt idx="448">
                  <c:v>10293.23</c:v>
                </c:pt>
                <c:pt idx="449">
                  <c:v>10293.200000000001</c:v>
                </c:pt>
                <c:pt idx="450">
                  <c:v>10293.870000000001</c:v>
                </c:pt>
                <c:pt idx="451">
                  <c:v>10294.32</c:v>
                </c:pt>
                <c:pt idx="452">
                  <c:v>10294.64</c:v>
                </c:pt>
                <c:pt idx="453">
                  <c:v>10294.709999999999</c:v>
                </c:pt>
                <c:pt idx="454">
                  <c:v>10294.790000000001</c:v>
                </c:pt>
                <c:pt idx="455">
                  <c:v>10295.219999999999</c:v>
                </c:pt>
                <c:pt idx="456">
                  <c:v>10295.86</c:v>
                </c:pt>
                <c:pt idx="457">
                  <c:v>10296.700000000001</c:v>
                </c:pt>
                <c:pt idx="458">
                  <c:v>10297.969999999999</c:v>
                </c:pt>
                <c:pt idx="459">
                  <c:v>10299.379999999999</c:v>
                </c:pt>
                <c:pt idx="460">
                  <c:v>10301.629999999999</c:v>
                </c:pt>
                <c:pt idx="461">
                  <c:v>10303.4</c:v>
                </c:pt>
                <c:pt idx="462">
                  <c:v>10303.370000000001</c:v>
                </c:pt>
                <c:pt idx="463">
                  <c:v>10303.56</c:v>
                </c:pt>
                <c:pt idx="464">
                  <c:v>10304.81</c:v>
                </c:pt>
                <c:pt idx="465">
                  <c:v>10303.92</c:v>
                </c:pt>
                <c:pt idx="466">
                  <c:v>10304.09</c:v>
                </c:pt>
                <c:pt idx="467">
                  <c:v>10307.08</c:v>
                </c:pt>
                <c:pt idx="468">
                  <c:v>10308.56</c:v>
                </c:pt>
                <c:pt idx="469">
                  <c:v>10309.65</c:v>
                </c:pt>
                <c:pt idx="470">
                  <c:v>10312.56</c:v>
                </c:pt>
                <c:pt idx="471">
                  <c:v>10313.32</c:v>
                </c:pt>
                <c:pt idx="472">
                  <c:v>10313.870000000001</c:v>
                </c:pt>
                <c:pt idx="473">
                  <c:v>10314.26</c:v>
                </c:pt>
                <c:pt idx="474">
                  <c:v>10315.43</c:v>
                </c:pt>
                <c:pt idx="475">
                  <c:v>10315.049999999999</c:v>
                </c:pt>
                <c:pt idx="476">
                  <c:v>10314.540000000001</c:v>
                </c:pt>
                <c:pt idx="477">
                  <c:v>10314.49</c:v>
                </c:pt>
                <c:pt idx="478">
                  <c:v>10315.700000000001</c:v>
                </c:pt>
                <c:pt idx="479">
                  <c:v>10316.85</c:v>
                </c:pt>
                <c:pt idx="480">
                  <c:v>10317.18</c:v>
                </c:pt>
                <c:pt idx="481">
                  <c:v>10317.49</c:v>
                </c:pt>
                <c:pt idx="482">
                  <c:v>10317.65</c:v>
                </c:pt>
                <c:pt idx="483">
                  <c:v>10317.69</c:v>
                </c:pt>
                <c:pt idx="484">
                  <c:v>10317.86</c:v>
                </c:pt>
                <c:pt idx="485">
                  <c:v>10318.41</c:v>
                </c:pt>
                <c:pt idx="486">
                  <c:v>10318.86</c:v>
                </c:pt>
                <c:pt idx="487">
                  <c:v>10319.129999999999</c:v>
                </c:pt>
                <c:pt idx="488">
                  <c:v>10317.27</c:v>
                </c:pt>
                <c:pt idx="489">
                  <c:v>10317.11</c:v>
                </c:pt>
                <c:pt idx="490">
                  <c:v>10317.290000000001</c:v>
                </c:pt>
                <c:pt idx="491">
                  <c:v>10318.57</c:v>
                </c:pt>
                <c:pt idx="492">
                  <c:v>10320.18</c:v>
                </c:pt>
                <c:pt idx="493">
                  <c:v>10321.56</c:v>
                </c:pt>
                <c:pt idx="494">
                  <c:v>10321.94</c:v>
                </c:pt>
                <c:pt idx="495">
                  <c:v>10322.120000000001</c:v>
                </c:pt>
                <c:pt idx="496">
                  <c:v>10321.959999999999</c:v>
                </c:pt>
                <c:pt idx="497">
                  <c:v>10321.530000000001</c:v>
                </c:pt>
                <c:pt idx="498">
                  <c:v>10321.56</c:v>
                </c:pt>
                <c:pt idx="499">
                  <c:v>10320.41</c:v>
                </c:pt>
                <c:pt idx="500">
                  <c:v>10319.1</c:v>
                </c:pt>
                <c:pt idx="501">
                  <c:v>10318.91</c:v>
                </c:pt>
                <c:pt idx="502">
                  <c:v>10318.6</c:v>
                </c:pt>
                <c:pt idx="503">
                  <c:v>10317.14</c:v>
                </c:pt>
                <c:pt idx="504">
                  <c:v>10316.700000000001</c:v>
                </c:pt>
                <c:pt idx="505">
                  <c:v>10316.450000000001</c:v>
                </c:pt>
                <c:pt idx="506">
                  <c:v>10315.1</c:v>
                </c:pt>
                <c:pt idx="507">
                  <c:v>10313.69</c:v>
                </c:pt>
                <c:pt idx="508">
                  <c:v>10312.120000000001</c:v>
                </c:pt>
                <c:pt idx="509">
                  <c:v>10310.700000000001</c:v>
                </c:pt>
                <c:pt idx="510">
                  <c:v>10309.56</c:v>
                </c:pt>
                <c:pt idx="511">
                  <c:v>10308.370000000001</c:v>
                </c:pt>
                <c:pt idx="512">
                  <c:v>10307.02</c:v>
                </c:pt>
                <c:pt idx="513">
                  <c:v>10305.84</c:v>
                </c:pt>
                <c:pt idx="514">
                  <c:v>10303.370000000001</c:v>
                </c:pt>
                <c:pt idx="515">
                  <c:v>10301.5</c:v>
                </c:pt>
                <c:pt idx="516">
                  <c:v>10299.86</c:v>
                </c:pt>
                <c:pt idx="517">
                  <c:v>10297.99</c:v>
                </c:pt>
                <c:pt idx="518">
                  <c:v>10296.299999999999</c:v>
                </c:pt>
                <c:pt idx="519">
                  <c:v>10294.49</c:v>
                </c:pt>
                <c:pt idx="520">
                  <c:v>10292.24</c:v>
                </c:pt>
                <c:pt idx="521">
                  <c:v>10290.08</c:v>
                </c:pt>
                <c:pt idx="522">
                  <c:v>10288.85</c:v>
                </c:pt>
                <c:pt idx="523">
                  <c:v>10286.31</c:v>
                </c:pt>
                <c:pt idx="524">
                  <c:v>10284.450000000001</c:v>
                </c:pt>
                <c:pt idx="525">
                  <c:v>10282.44</c:v>
                </c:pt>
                <c:pt idx="526">
                  <c:v>10281.01</c:v>
                </c:pt>
                <c:pt idx="527">
                  <c:v>10278.86</c:v>
                </c:pt>
                <c:pt idx="528">
                  <c:v>10277.11</c:v>
                </c:pt>
                <c:pt idx="529">
                  <c:v>10275.26</c:v>
                </c:pt>
                <c:pt idx="530">
                  <c:v>10273.59</c:v>
                </c:pt>
                <c:pt idx="531">
                  <c:v>10271.299999999999</c:v>
                </c:pt>
                <c:pt idx="532">
                  <c:v>10268.77</c:v>
                </c:pt>
                <c:pt idx="533">
                  <c:v>10266.73</c:v>
                </c:pt>
                <c:pt idx="534">
                  <c:v>10265.06</c:v>
                </c:pt>
                <c:pt idx="535">
                  <c:v>10262.58</c:v>
                </c:pt>
                <c:pt idx="536">
                  <c:v>10260.379999999999</c:v>
                </c:pt>
                <c:pt idx="537">
                  <c:v>10258.64</c:v>
                </c:pt>
                <c:pt idx="538">
                  <c:v>10256.280000000001</c:v>
                </c:pt>
                <c:pt idx="539">
                  <c:v>10253.61</c:v>
                </c:pt>
                <c:pt idx="540">
                  <c:v>10252</c:v>
                </c:pt>
                <c:pt idx="541">
                  <c:v>10249.629999999999</c:v>
                </c:pt>
                <c:pt idx="542">
                  <c:v>10247.76</c:v>
                </c:pt>
                <c:pt idx="543">
                  <c:v>10245.82</c:v>
                </c:pt>
                <c:pt idx="544">
                  <c:v>10243.68</c:v>
                </c:pt>
                <c:pt idx="545">
                  <c:v>10241.4</c:v>
                </c:pt>
                <c:pt idx="546">
                  <c:v>10239.19</c:v>
                </c:pt>
                <c:pt idx="547">
                  <c:v>10236.77</c:v>
                </c:pt>
                <c:pt idx="548">
                  <c:v>10234.51</c:v>
                </c:pt>
                <c:pt idx="549">
                  <c:v>10232.34</c:v>
                </c:pt>
                <c:pt idx="550">
                  <c:v>10230.24</c:v>
                </c:pt>
                <c:pt idx="551">
                  <c:v>10227.61</c:v>
                </c:pt>
                <c:pt idx="552">
                  <c:v>10225.77</c:v>
                </c:pt>
                <c:pt idx="553">
                  <c:v>10223.44</c:v>
                </c:pt>
                <c:pt idx="554">
                  <c:v>10221.549999999999</c:v>
                </c:pt>
                <c:pt idx="555">
                  <c:v>10219.35</c:v>
                </c:pt>
                <c:pt idx="556">
                  <c:v>10217.57</c:v>
                </c:pt>
                <c:pt idx="557">
                  <c:v>10215.08</c:v>
                </c:pt>
                <c:pt idx="558">
                  <c:v>10213.07</c:v>
                </c:pt>
                <c:pt idx="559">
                  <c:v>10211.34</c:v>
                </c:pt>
                <c:pt idx="560">
                  <c:v>10209.73</c:v>
                </c:pt>
                <c:pt idx="561">
                  <c:v>10207.44</c:v>
                </c:pt>
                <c:pt idx="562">
                  <c:v>10205.75</c:v>
                </c:pt>
                <c:pt idx="563">
                  <c:v>10203.82</c:v>
                </c:pt>
                <c:pt idx="564">
                  <c:v>10202.299999999999</c:v>
                </c:pt>
                <c:pt idx="565">
                  <c:v>10200.91</c:v>
                </c:pt>
                <c:pt idx="566">
                  <c:v>10198.49</c:v>
                </c:pt>
                <c:pt idx="567">
                  <c:v>10196.98</c:v>
                </c:pt>
                <c:pt idx="568">
                  <c:v>10195.31</c:v>
                </c:pt>
                <c:pt idx="569">
                  <c:v>10193.59</c:v>
                </c:pt>
                <c:pt idx="570">
                  <c:v>10192.15</c:v>
                </c:pt>
                <c:pt idx="571">
                  <c:v>10190.98</c:v>
                </c:pt>
                <c:pt idx="572">
                  <c:v>10189.48</c:v>
                </c:pt>
                <c:pt idx="573">
                  <c:v>10187.99</c:v>
                </c:pt>
                <c:pt idx="574">
                  <c:v>10186.459999999999</c:v>
                </c:pt>
                <c:pt idx="575">
                  <c:v>10184.6</c:v>
                </c:pt>
                <c:pt idx="576">
                  <c:v>10180.99</c:v>
                </c:pt>
                <c:pt idx="577">
                  <c:v>10171.74</c:v>
                </c:pt>
                <c:pt idx="578">
                  <c:v>10149.08</c:v>
                </c:pt>
                <c:pt idx="579">
                  <c:v>10085.709999999999</c:v>
                </c:pt>
                <c:pt idx="580">
                  <c:v>9916.15</c:v>
                </c:pt>
                <c:pt idx="581">
                  <c:v>9559.0300000000007</c:v>
                </c:pt>
                <c:pt idx="582">
                  <c:v>8993.84</c:v>
                </c:pt>
                <c:pt idx="583">
                  <c:v>7490.8549999999996</c:v>
                </c:pt>
                <c:pt idx="584">
                  <c:v>4500.24</c:v>
                </c:pt>
                <c:pt idx="585">
                  <c:v>2983</c:v>
                </c:pt>
                <c:pt idx="586">
                  <c:v>2137.67</c:v>
                </c:pt>
                <c:pt idx="587">
                  <c:v>1601.74</c:v>
                </c:pt>
                <c:pt idx="588">
                  <c:v>1234.21</c:v>
                </c:pt>
                <c:pt idx="589">
                  <c:v>966.01</c:v>
                </c:pt>
                <c:pt idx="590">
                  <c:v>762.69</c:v>
                </c:pt>
                <c:pt idx="591">
                  <c:v>601.62</c:v>
                </c:pt>
                <c:pt idx="592">
                  <c:v>471.16</c:v>
                </c:pt>
                <c:pt idx="593">
                  <c:v>363.44</c:v>
                </c:pt>
                <c:pt idx="594">
                  <c:v>273.48</c:v>
                </c:pt>
                <c:pt idx="595">
                  <c:v>198.3</c:v>
                </c:pt>
                <c:pt idx="596">
                  <c:v>135.55000000000001</c:v>
                </c:pt>
                <c:pt idx="597">
                  <c:v>83.85</c:v>
                </c:pt>
                <c:pt idx="598">
                  <c:v>41.68</c:v>
                </c:pt>
                <c:pt idx="599">
                  <c:v>8.4</c:v>
                </c:pt>
                <c:pt idx="600">
                  <c:v>-16.010000000000002</c:v>
                </c:pt>
                <c:pt idx="601">
                  <c:v>-34.36</c:v>
                </c:pt>
                <c:pt idx="602">
                  <c:v>-47.37</c:v>
                </c:pt>
                <c:pt idx="603">
                  <c:v>-55.96</c:v>
                </c:pt>
                <c:pt idx="604">
                  <c:v>-59.81</c:v>
                </c:pt>
                <c:pt idx="605">
                  <c:v>-61.58</c:v>
                </c:pt>
                <c:pt idx="606">
                  <c:v>-61.27</c:v>
                </c:pt>
                <c:pt idx="607">
                  <c:v>-59.25</c:v>
                </c:pt>
                <c:pt idx="608">
                  <c:v>-57.56</c:v>
                </c:pt>
                <c:pt idx="609">
                  <c:v>-54.4</c:v>
                </c:pt>
                <c:pt idx="610">
                  <c:v>-51.65</c:v>
                </c:pt>
                <c:pt idx="611">
                  <c:v>-48.21</c:v>
                </c:pt>
                <c:pt idx="612">
                  <c:v>-45.09</c:v>
                </c:pt>
                <c:pt idx="613">
                  <c:v>-42.12</c:v>
                </c:pt>
                <c:pt idx="614">
                  <c:v>-38.97</c:v>
                </c:pt>
                <c:pt idx="615">
                  <c:v>-36.29</c:v>
                </c:pt>
                <c:pt idx="616">
                  <c:v>-33.81</c:v>
                </c:pt>
                <c:pt idx="617">
                  <c:v>-31.76</c:v>
                </c:pt>
                <c:pt idx="618">
                  <c:v>-29.48</c:v>
                </c:pt>
                <c:pt idx="619">
                  <c:v>-27.74</c:v>
                </c:pt>
                <c:pt idx="620">
                  <c:v>-25.93</c:v>
                </c:pt>
                <c:pt idx="621">
                  <c:v>-24.39</c:v>
                </c:pt>
                <c:pt idx="622">
                  <c:v>-22.92</c:v>
                </c:pt>
                <c:pt idx="623">
                  <c:v>-21.57</c:v>
                </c:pt>
                <c:pt idx="624">
                  <c:v>-20.39</c:v>
                </c:pt>
                <c:pt idx="625">
                  <c:v>-19.239999999999998</c:v>
                </c:pt>
                <c:pt idx="626">
                  <c:v>-17.559999999999999</c:v>
                </c:pt>
                <c:pt idx="627">
                  <c:v>-17.37</c:v>
                </c:pt>
                <c:pt idx="628">
                  <c:v>-15.62</c:v>
                </c:pt>
                <c:pt idx="629">
                  <c:v>-14.69</c:v>
                </c:pt>
                <c:pt idx="630">
                  <c:v>-14.1</c:v>
                </c:pt>
                <c:pt idx="631">
                  <c:v>-13.29</c:v>
                </c:pt>
                <c:pt idx="632">
                  <c:v>-12.74</c:v>
                </c:pt>
                <c:pt idx="633">
                  <c:v>-11.99</c:v>
                </c:pt>
                <c:pt idx="634">
                  <c:v>-11.49</c:v>
                </c:pt>
                <c:pt idx="635">
                  <c:v>-11.07</c:v>
                </c:pt>
                <c:pt idx="636">
                  <c:v>-10.63</c:v>
                </c:pt>
                <c:pt idx="637">
                  <c:v>-10.15</c:v>
                </c:pt>
                <c:pt idx="638">
                  <c:v>-9.6</c:v>
                </c:pt>
                <c:pt idx="639">
                  <c:v>-9.3000000000000007</c:v>
                </c:pt>
                <c:pt idx="640">
                  <c:v>-8.81</c:v>
                </c:pt>
                <c:pt idx="641">
                  <c:v>-8.57</c:v>
                </c:pt>
                <c:pt idx="642">
                  <c:v>-8.1</c:v>
                </c:pt>
                <c:pt idx="643">
                  <c:v>-7.87</c:v>
                </c:pt>
                <c:pt idx="644">
                  <c:v>-7.44</c:v>
                </c:pt>
                <c:pt idx="645">
                  <c:v>-7.21</c:v>
                </c:pt>
                <c:pt idx="646">
                  <c:v>-6.92</c:v>
                </c:pt>
                <c:pt idx="647">
                  <c:v>-6.66</c:v>
                </c:pt>
                <c:pt idx="648">
                  <c:v>-6.39</c:v>
                </c:pt>
                <c:pt idx="649">
                  <c:v>-6.17</c:v>
                </c:pt>
                <c:pt idx="650">
                  <c:v>-6.02</c:v>
                </c:pt>
                <c:pt idx="651">
                  <c:v>-5.87</c:v>
                </c:pt>
                <c:pt idx="652">
                  <c:v>-5.59</c:v>
                </c:pt>
                <c:pt idx="653">
                  <c:v>-5.48</c:v>
                </c:pt>
                <c:pt idx="654">
                  <c:v>-5.22</c:v>
                </c:pt>
                <c:pt idx="655">
                  <c:v>-5.09</c:v>
                </c:pt>
                <c:pt idx="656">
                  <c:v>-4.8600000000000003</c:v>
                </c:pt>
                <c:pt idx="657">
                  <c:v>-4.76</c:v>
                </c:pt>
                <c:pt idx="658">
                  <c:v>-4.53</c:v>
                </c:pt>
                <c:pt idx="659">
                  <c:v>-4.43</c:v>
                </c:pt>
                <c:pt idx="660">
                  <c:v>-4.21</c:v>
                </c:pt>
                <c:pt idx="661">
                  <c:v>-4.13</c:v>
                </c:pt>
                <c:pt idx="662">
                  <c:v>-3.87</c:v>
                </c:pt>
                <c:pt idx="663">
                  <c:v>-3.82</c:v>
                </c:pt>
                <c:pt idx="664">
                  <c:v>-3.66</c:v>
                </c:pt>
                <c:pt idx="665">
                  <c:v>-3.59</c:v>
                </c:pt>
                <c:pt idx="666">
                  <c:v>-3.55</c:v>
                </c:pt>
                <c:pt idx="667">
                  <c:v>-3.43</c:v>
                </c:pt>
                <c:pt idx="668">
                  <c:v>-3.28</c:v>
                </c:pt>
                <c:pt idx="669">
                  <c:v>-3.23</c:v>
                </c:pt>
                <c:pt idx="670">
                  <c:v>-3</c:v>
                </c:pt>
                <c:pt idx="671">
                  <c:v>-2.91</c:v>
                </c:pt>
                <c:pt idx="672">
                  <c:v>-2.82</c:v>
                </c:pt>
                <c:pt idx="673">
                  <c:v>-2.77</c:v>
                </c:pt>
                <c:pt idx="674">
                  <c:v>-2.66</c:v>
                </c:pt>
                <c:pt idx="675">
                  <c:v>-2.62</c:v>
                </c:pt>
                <c:pt idx="676">
                  <c:v>-2.62</c:v>
                </c:pt>
                <c:pt idx="677">
                  <c:v>-2.44</c:v>
                </c:pt>
                <c:pt idx="678">
                  <c:v>-2.38</c:v>
                </c:pt>
                <c:pt idx="679">
                  <c:v>-2.2599999999999998</c:v>
                </c:pt>
                <c:pt idx="680">
                  <c:v>-2.2599999999999998</c:v>
                </c:pt>
                <c:pt idx="681">
                  <c:v>-2.17</c:v>
                </c:pt>
                <c:pt idx="682">
                  <c:v>-2.12</c:v>
                </c:pt>
                <c:pt idx="683">
                  <c:v>-2</c:v>
                </c:pt>
                <c:pt idx="684">
                  <c:v>-1.95</c:v>
                </c:pt>
                <c:pt idx="685">
                  <c:v>-1.84</c:v>
                </c:pt>
                <c:pt idx="686">
                  <c:v>-1.78</c:v>
                </c:pt>
                <c:pt idx="687">
                  <c:v>-1.82</c:v>
                </c:pt>
                <c:pt idx="688">
                  <c:v>-1.77</c:v>
                </c:pt>
                <c:pt idx="689">
                  <c:v>-1.7</c:v>
                </c:pt>
                <c:pt idx="690">
                  <c:v>-1.62</c:v>
                </c:pt>
                <c:pt idx="691">
                  <c:v>-1.65</c:v>
                </c:pt>
                <c:pt idx="692">
                  <c:v>-1.52</c:v>
                </c:pt>
                <c:pt idx="693">
                  <c:v>-1.56</c:v>
                </c:pt>
                <c:pt idx="694">
                  <c:v>-1.46</c:v>
                </c:pt>
                <c:pt idx="695">
                  <c:v>-1.38</c:v>
                </c:pt>
                <c:pt idx="696">
                  <c:v>-1.31</c:v>
                </c:pt>
                <c:pt idx="697">
                  <c:v>-1.27</c:v>
                </c:pt>
                <c:pt idx="698">
                  <c:v>-1.21</c:v>
                </c:pt>
                <c:pt idx="699">
                  <c:v>-1.24</c:v>
                </c:pt>
                <c:pt idx="700">
                  <c:v>-1.1000000000000001</c:v>
                </c:pt>
                <c:pt idx="701">
                  <c:v>-1.08</c:v>
                </c:pt>
                <c:pt idx="702">
                  <c:v>-1.05</c:v>
                </c:pt>
                <c:pt idx="703">
                  <c:v>-1.06</c:v>
                </c:pt>
                <c:pt idx="704">
                  <c:v>-1.03</c:v>
                </c:pt>
                <c:pt idx="705">
                  <c:v>-1</c:v>
                </c:pt>
                <c:pt idx="706">
                  <c:v>-0.91</c:v>
                </c:pt>
                <c:pt idx="707">
                  <c:v>-0.86</c:v>
                </c:pt>
                <c:pt idx="708">
                  <c:v>-0.87</c:v>
                </c:pt>
              </c:numCache>
            </c:numRef>
          </c:yVal>
          <c:smooth val="1"/>
          <c:extLst xmlns:c16r2="http://schemas.microsoft.com/office/drawing/2015/06/chart">
            <c:ext xmlns:c16="http://schemas.microsoft.com/office/drawing/2014/chart" uri="{C3380CC4-5D6E-409C-BE32-E72D297353CC}">
              <c16:uniqueId val="{0000000B-A470-43FB-A7BD-7C76D8CF429F}"/>
            </c:ext>
          </c:extLst>
        </c:ser>
        <c:ser>
          <c:idx val="12"/>
          <c:order val="12"/>
          <c:tx>
            <c:strRef>
              <c:f>垂直场均匀性!$Q$28</c:f>
              <c:strCache>
                <c:ptCount val="1"/>
                <c:pt idx="0">
                  <c:v>Y=2.7</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垂直场均匀性!$Q$29:$Q$737</c:f>
              <c:numCache>
                <c:formatCode>General</c:formatCode>
                <c:ptCount val="709"/>
                <c:pt idx="0">
                  <c:v>-0.92</c:v>
                </c:pt>
                <c:pt idx="1">
                  <c:v>-0.94</c:v>
                </c:pt>
                <c:pt idx="2">
                  <c:v>-0.92</c:v>
                </c:pt>
                <c:pt idx="3">
                  <c:v>-0.98</c:v>
                </c:pt>
                <c:pt idx="4">
                  <c:v>-1.01</c:v>
                </c:pt>
                <c:pt idx="5">
                  <c:v>-1.03</c:v>
                </c:pt>
                <c:pt idx="6">
                  <c:v>-1.02</c:v>
                </c:pt>
                <c:pt idx="7">
                  <c:v>-1.07</c:v>
                </c:pt>
                <c:pt idx="8">
                  <c:v>-1.0900000000000001</c:v>
                </c:pt>
                <c:pt idx="9">
                  <c:v>-1.1200000000000001</c:v>
                </c:pt>
                <c:pt idx="10">
                  <c:v>-1.1299999999999999</c:v>
                </c:pt>
                <c:pt idx="11">
                  <c:v>-1.1399999999999999</c:v>
                </c:pt>
                <c:pt idx="12">
                  <c:v>-1.21</c:v>
                </c:pt>
                <c:pt idx="13">
                  <c:v>-1.23</c:v>
                </c:pt>
                <c:pt idx="14">
                  <c:v>-1.34</c:v>
                </c:pt>
                <c:pt idx="15">
                  <c:v>-1.39</c:v>
                </c:pt>
                <c:pt idx="16">
                  <c:v>-1.44</c:v>
                </c:pt>
                <c:pt idx="17">
                  <c:v>-1.47</c:v>
                </c:pt>
                <c:pt idx="18">
                  <c:v>-1.53</c:v>
                </c:pt>
                <c:pt idx="19">
                  <c:v>-1.55</c:v>
                </c:pt>
                <c:pt idx="20">
                  <c:v>-1.62</c:v>
                </c:pt>
                <c:pt idx="21">
                  <c:v>-1.66</c:v>
                </c:pt>
                <c:pt idx="22">
                  <c:v>-1.74</c:v>
                </c:pt>
                <c:pt idx="23">
                  <c:v>-1.79</c:v>
                </c:pt>
                <c:pt idx="24">
                  <c:v>-1.95</c:v>
                </c:pt>
                <c:pt idx="25">
                  <c:v>-1.97</c:v>
                </c:pt>
                <c:pt idx="26">
                  <c:v>-2.0499999999999998</c:v>
                </c:pt>
                <c:pt idx="27">
                  <c:v>-2.11</c:v>
                </c:pt>
                <c:pt idx="28">
                  <c:v>-2.17</c:v>
                </c:pt>
                <c:pt idx="29">
                  <c:v>-2.25</c:v>
                </c:pt>
                <c:pt idx="30">
                  <c:v>-2.4</c:v>
                </c:pt>
                <c:pt idx="31">
                  <c:v>-2.41</c:v>
                </c:pt>
                <c:pt idx="32">
                  <c:v>-2.5099999999999998</c:v>
                </c:pt>
                <c:pt idx="33">
                  <c:v>-2.57</c:v>
                </c:pt>
                <c:pt idx="34">
                  <c:v>-2.71</c:v>
                </c:pt>
                <c:pt idx="35">
                  <c:v>-2.7</c:v>
                </c:pt>
                <c:pt idx="36">
                  <c:v>-2.76</c:v>
                </c:pt>
                <c:pt idx="37">
                  <c:v>-2.86</c:v>
                </c:pt>
                <c:pt idx="38">
                  <c:v>-2.96</c:v>
                </c:pt>
                <c:pt idx="39">
                  <c:v>-3.05</c:v>
                </c:pt>
                <c:pt idx="40">
                  <c:v>-3.18</c:v>
                </c:pt>
                <c:pt idx="41">
                  <c:v>-3.35</c:v>
                </c:pt>
                <c:pt idx="42">
                  <c:v>-3.45</c:v>
                </c:pt>
                <c:pt idx="43">
                  <c:v>-3.61</c:v>
                </c:pt>
                <c:pt idx="44">
                  <c:v>-3.6</c:v>
                </c:pt>
                <c:pt idx="45">
                  <c:v>-3.85</c:v>
                </c:pt>
                <c:pt idx="46">
                  <c:v>-3.89</c:v>
                </c:pt>
                <c:pt idx="47">
                  <c:v>-4.0199999999999996</c:v>
                </c:pt>
                <c:pt idx="48">
                  <c:v>-4.1500000000000004</c:v>
                </c:pt>
                <c:pt idx="49">
                  <c:v>-4.4400000000000004</c:v>
                </c:pt>
                <c:pt idx="50">
                  <c:v>-4.5</c:v>
                </c:pt>
                <c:pt idx="51">
                  <c:v>-4.6399999999999997</c:v>
                </c:pt>
                <c:pt idx="52">
                  <c:v>-4.7300000000000004</c:v>
                </c:pt>
                <c:pt idx="53">
                  <c:v>-4.99</c:v>
                </c:pt>
                <c:pt idx="54">
                  <c:v>-5.0599999999999996</c:v>
                </c:pt>
                <c:pt idx="55">
                  <c:v>-5.32</c:v>
                </c:pt>
                <c:pt idx="56">
                  <c:v>-5.46</c:v>
                </c:pt>
                <c:pt idx="57">
                  <c:v>-5.7</c:v>
                </c:pt>
                <c:pt idx="58">
                  <c:v>-5.85</c:v>
                </c:pt>
                <c:pt idx="59">
                  <c:v>-6.16</c:v>
                </c:pt>
                <c:pt idx="60">
                  <c:v>-6.35</c:v>
                </c:pt>
                <c:pt idx="61">
                  <c:v>-6.66</c:v>
                </c:pt>
                <c:pt idx="62">
                  <c:v>-6.8</c:v>
                </c:pt>
                <c:pt idx="63">
                  <c:v>-7.15</c:v>
                </c:pt>
                <c:pt idx="64">
                  <c:v>-7.32</c:v>
                </c:pt>
                <c:pt idx="65">
                  <c:v>-7.72</c:v>
                </c:pt>
                <c:pt idx="66">
                  <c:v>-7.84</c:v>
                </c:pt>
                <c:pt idx="67">
                  <c:v>-8.2799999999999994</c:v>
                </c:pt>
                <c:pt idx="68">
                  <c:v>-8.49</c:v>
                </c:pt>
                <c:pt idx="69">
                  <c:v>-9.0500000000000007</c:v>
                </c:pt>
                <c:pt idx="70">
                  <c:v>-9.31</c:v>
                </c:pt>
                <c:pt idx="71">
                  <c:v>-9.7899999999999991</c:v>
                </c:pt>
                <c:pt idx="72">
                  <c:v>-10.02</c:v>
                </c:pt>
                <c:pt idx="73">
                  <c:v>-10.67</c:v>
                </c:pt>
                <c:pt idx="74">
                  <c:v>-10.93</c:v>
                </c:pt>
                <c:pt idx="75">
                  <c:v>-11.64</c:v>
                </c:pt>
                <c:pt idx="76">
                  <c:v>-11.96</c:v>
                </c:pt>
                <c:pt idx="77">
                  <c:v>-12.77</c:v>
                </c:pt>
                <c:pt idx="78">
                  <c:v>-13.19</c:v>
                </c:pt>
                <c:pt idx="79">
                  <c:v>-13.53</c:v>
                </c:pt>
                <c:pt idx="80">
                  <c:v>-14.2</c:v>
                </c:pt>
                <c:pt idx="81">
                  <c:v>-14.97</c:v>
                </c:pt>
                <c:pt idx="82">
                  <c:v>-16.260000000000002</c:v>
                </c:pt>
                <c:pt idx="83">
                  <c:v>-16.87</c:v>
                </c:pt>
                <c:pt idx="84">
                  <c:v>-17.95</c:v>
                </c:pt>
                <c:pt idx="85">
                  <c:v>-18.72</c:v>
                </c:pt>
                <c:pt idx="86">
                  <c:v>-20.149999999999999</c:v>
                </c:pt>
                <c:pt idx="87">
                  <c:v>-21.5</c:v>
                </c:pt>
                <c:pt idx="88">
                  <c:v>-22.81</c:v>
                </c:pt>
                <c:pt idx="89">
                  <c:v>-24.16</c:v>
                </c:pt>
                <c:pt idx="90">
                  <c:v>-25.79</c:v>
                </c:pt>
                <c:pt idx="91">
                  <c:v>-27.34</c:v>
                </c:pt>
                <c:pt idx="92">
                  <c:v>-29.34</c:v>
                </c:pt>
                <c:pt idx="93">
                  <c:v>-31.16</c:v>
                </c:pt>
                <c:pt idx="94">
                  <c:v>-33.61</c:v>
                </c:pt>
                <c:pt idx="95">
                  <c:v>-35.78</c:v>
                </c:pt>
                <c:pt idx="96">
                  <c:v>-38.39</c:v>
                </c:pt>
                <c:pt idx="97">
                  <c:v>-40.950000000000003</c:v>
                </c:pt>
                <c:pt idx="98">
                  <c:v>-43.91</c:v>
                </c:pt>
                <c:pt idx="99">
                  <c:v>-46.58</c:v>
                </c:pt>
                <c:pt idx="100">
                  <c:v>-49.88</c:v>
                </c:pt>
                <c:pt idx="101">
                  <c:v>-52.36</c:v>
                </c:pt>
                <c:pt idx="102">
                  <c:v>-54.96</c:v>
                </c:pt>
                <c:pt idx="103">
                  <c:v>-56.44</c:v>
                </c:pt>
                <c:pt idx="104">
                  <c:v>-56.59</c:v>
                </c:pt>
                <c:pt idx="105">
                  <c:v>-55.35</c:v>
                </c:pt>
                <c:pt idx="106">
                  <c:v>-51.46</c:v>
                </c:pt>
                <c:pt idx="107">
                  <c:v>-44.11</c:v>
                </c:pt>
                <c:pt idx="108">
                  <c:v>-32.51</c:v>
                </c:pt>
                <c:pt idx="109">
                  <c:v>-14.59</c:v>
                </c:pt>
                <c:pt idx="110">
                  <c:v>9.67</c:v>
                </c:pt>
                <c:pt idx="111">
                  <c:v>43.77</c:v>
                </c:pt>
                <c:pt idx="112">
                  <c:v>87.43</c:v>
                </c:pt>
                <c:pt idx="113">
                  <c:v>143.61000000000001</c:v>
                </c:pt>
                <c:pt idx="114">
                  <c:v>212.82</c:v>
                </c:pt>
                <c:pt idx="115">
                  <c:v>299.39</c:v>
                </c:pt>
                <c:pt idx="116">
                  <c:v>404.48</c:v>
                </c:pt>
                <c:pt idx="117">
                  <c:v>533.61</c:v>
                </c:pt>
                <c:pt idx="118">
                  <c:v>693.19</c:v>
                </c:pt>
                <c:pt idx="119">
                  <c:v>894.41</c:v>
                </c:pt>
                <c:pt idx="120">
                  <c:v>1156.6300000000001</c:v>
                </c:pt>
                <c:pt idx="121">
                  <c:v>1511.1</c:v>
                </c:pt>
                <c:pt idx="122">
                  <c:v>2016.98</c:v>
                </c:pt>
                <c:pt idx="123">
                  <c:v>2801.06</c:v>
                </c:pt>
                <c:pt idx="124">
                  <c:v>4184.51</c:v>
                </c:pt>
                <c:pt idx="125">
                  <c:v>7072.7550000000001</c:v>
                </c:pt>
                <c:pt idx="126">
                  <c:v>8753.7999999999993</c:v>
                </c:pt>
                <c:pt idx="127">
                  <c:v>9366.33</c:v>
                </c:pt>
                <c:pt idx="128">
                  <c:v>9751.08</c:v>
                </c:pt>
                <c:pt idx="129">
                  <c:v>9931.23</c:v>
                </c:pt>
                <c:pt idx="130">
                  <c:v>9997.43</c:v>
                </c:pt>
                <c:pt idx="131">
                  <c:v>10020.540000000001</c:v>
                </c:pt>
                <c:pt idx="132">
                  <c:v>10029.44</c:v>
                </c:pt>
                <c:pt idx="133">
                  <c:v>10033.99</c:v>
                </c:pt>
                <c:pt idx="134">
                  <c:v>10036.370000000001</c:v>
                </c:pt>
                <c:pt idx="135">
                  <c:v>10038.85</c:v>
                </c:pt>
                <c:pt idx="136">
                  <c:v>10041.049999999999</c:v>
                </c:pt>
                <c:pt idx="137">
                  <c:v>10042.98</c:v>
                </c:pt>
                <c:pt idx="138">
                  <c:v>10043.14</c:v>
                </c:pt>
                <c:pt idx="139">
                  <c:v>10042.870000000001</c:v>
                </c:pt>
                <c:pt idx="140">
                  <c:v>10041.34</c:v>
                </c:pt>
                <c:pt idx="141">
                  <c:v>10039.030000000001</c:v>
                </c:pt>
                <c:pt idx="142">
                  <c:v>10037.5</c:v>
                </c:pt>
                <c:pt idx="143">
                  <c:v>10037.25</c:v>
                </c:pt>
                <c:pt idx="144">
                  <c:v>10038.69</c:v>
                </c:pt>
                <c:pt idx="145">
                  <c:v>10039.82</c:v>
                </c:pt>
                <c:pt idx="146">
                  <c:v>10040.93</c:v>
                </c:pt>
                <c:pt idx="147">
                  <c:v>10041.629999999999</c:v>
                </c:pt>
                <c:pt idx="148">
                  <c:v>10041.81</c:v>
                </c:pt>
                <c:pt idx="149">
                  <c:v>10041.77</c:v>
                </c:pt>
                <c:pt idx="150">
                  <c:v>10041.98</c:v>
                </c:pt>
                <c:pt idx="151">
                  <c:v>10042.379999999999</c:v>
                </c:pt>
                <c:pt idx="152">
                  <c:v>10042.94</c:v>
                </c:pt>
                <c:pt idx="153">
                  <c:v>10043.4</c:v>
                </c:pt>
                <c:pt idx="154">
                  <c:v>10044.68</c:v>
                </c:pt>
                <c:pt idx="155">
                  <c:v>10047.6</c:v>
                </c:pt>
                <c:pt idx="156">
                  <c:v>10052.59</c:v>
                </c:pt>
                <c:pt idx="157">
                  <c:v>10056.43</c:v>
                </c:pt>
                <c:pt idx="158">
                  <c:v>10059.719999999999</c:v>
                </c:pt>
                <c:pt idx="159">
                  <c:v>10063.08</c:v>
                </c:pt>
                <c:pt idx="160">
                  <c:v>10066.040000000001</c:v>
                </c:pt>
                <c:pt idx="161">
                  <c:v>10067.42</c:v>
                </c:pt>
                <c:pt idx="162">
                  <c:v>10067.52</c:v>
                </c:pt>
                <c:pt idx="163">
                  <c:v>10068.31</c:v>
                </c:pt>
                <c:pt idx="164">
                  <c:v>10070.629999999999</c:v>
                </c:pt>
                <c:pt idx="165">
                  <c:v>10074.09</c:v>
                </c:pt>
                <c:pt idx="166">
                  <c:v>10078.1</c:v>
                </c:pt>
                <c:pt idx="167">
                  <c:v>10082.25</c:v>
                </c:pt>
                <c:pt idx="168">
                  <c:v>10085.14</c:v>
                </c:pt>
                <c:pt idx="169">
                  <c:v>10088.58</c:v>
                </c:pt>
                <c:pt idx="170">
                  <c:v>10091.94</c:v>
                </c:pt>
                <c:pt idx="171">
                  <c:v>10096.549999999999</c:v>
                </c:pt>
                <c:pt idx="172">
                  <c:v>10102.219999999999</c:v>
                </c:pt>
                <c:pt idx="173">
                  <c:v>10109.07</c:v>
                </c:pt>
                <c:pt idx="174">
                  <c:v>10115.11</c:v>
                </c:pt>
                <c:pt idx="175">
                  <c:v>10120.959999999999</c:v>
                </c:pt>
                <c:pt idx="176">
                  <c:v>10126.85</c:v>
                </c:pt>
                <c:pt idx="177">
                  <c:v>10134.780000000001</c:v>
                </c:pt>
                <c:pt idx="178">
                  <c:v>10144.030000000001</c:v>
                </c:pt>
                <c:pt idx="179">
                  <c:v>10153.870000000001</c:v>
                </c:pt>
                <c:pt idx="180">
                  <c:v>10165.49</c:v>
                </c:pt>
                <c:pt idx="181">
                  <c:v>10181.43</c:v>
                </c:pt>
                <c:pt idx="182">
                  <c:v>10197.870000000001</c:v>
                </c:pt>
                <c:pt idx="183">
                  <c:v>10144.74</c:v>
                </c:pt>
                <c:pt idx="184">
                  <c:v>10101.59</c:v>
                </c:pt>
                <c:pt idx="185">
                  <c:v>10102.56</c:v>
                </c:pt>
                <c:pt idx="186">
                  <c:v>10103.69</c:v>
                </c:pt>
                <c:pt idx="187">
                  <c:v>10103.620000000001</c:v>
                </c:pt>
                <c:pt idx="188">
                  <c:v>10104.01</c:v>
                </c:pt>
                <c:pt idx="189">
                  <c:v>10107.549999999999</c:v>
                </c:pt>
                <c:pt idx="190">
                  <c:v>10110.91</c:v>
                </c:pt>
                <c:pt idx="191">
                  <c:v>10112.629999999999</c:v>
                </c:pt>
                <c:pt idx="192">
                  <c:v>10114.69</c:v>
                </c:pt>
                <c:pt idx="193">
                  <c:v>10117.879999999999</c:v>
                </c:pt>
                <c:pt idx="194">
                  <c:v>10123.040000000001</c:v>
                </c:pt>
                <c:pt idx="195">
                  <c:v>10126.719999999999</c:v>
                </c:pt>
                <c:pt idx="196">
                  <c:v>10128.879999999999</c:v>
                </c:pt>
                <c:pt idx="197">
                  <c:v>10131.959999999999</c:v>
                </c:pt>
                <c:pt idx="198">
                  <c:v>10135.56</c:v>
                </c:pt>
                <c:pt idx="199">
                  <c:v>10139.48</c:v>
                </c:pt>
                <c:pt idx="200">
                  <c:v>10143.01</c:v>
                </c:pt>
                <c:pt idx="201">
                  <c:v>10144.73</c:v>
                </c:pt>
                <c:pt idx="202">
                  <c:v>10145.02</c:v>
                </c:pt>
                <c:pt idx="203">
                  <c:v>10144.799999999999</c:v>
                </c:pt>
                <c:pt idx="204">
                  <c:v>10144.27</c:v>
                </c:pt>
                <c:pt idx="205">
                  <c:v>10142.67</c:v>
                </c:pt>
                <c:pt idx="206">
                  <c:v>10139.93</c:v>
                </c:pt>
                <c:pt idx="207">
                  <c:v>10136.530000000001</c:v>
                </c:pt>
                <c:pt idx="208">
                  <c:v>10134.64</c:v>
                </c:pt>
                <c:pt idx="209">
                  <c:v>10134.209999999999</c:v>
                </c:pt>
                <c:pt idx="210">
                  <c:v>10133.64</c:v>
                </c:pt>
                <c:pt idx="211">
                  <c:v>10132.24</c:v>
                </c:pt>
                <c:pt idx="212">
                  <c:v>10131.950000000001</c:v>
                </c:pt>
                <c:pt idx="213">
                  <c:v>10131.81</c:v>
                </c:pt>
                <c:pt idx="214">
                  <c:v>10132.25</c:v>
                </c:pt>
                <c:pt idx="215">
                  <c:v>10133.92</c:v>
                </c:pt>
                <c:pt idx="216">
                  <c:v>10136.6</c:v>
                </c:pt>
                <c:pt idx="217">
                  <c:v>10139.56</c:v>
                </c:pt>
                <c:pt idx="218">
                  <c:v>10142.07</c:v>
                </c:pt>
                <c:pt idx="219">
                  <c:v>10145.4</c:v>
                </c:pt>
                <c:pt idx="220">
                  <c:v>10147.56</c:v>
                </c:pt>
                <c:pt idx="221">
                  <c:v>10149.69</c:v>
                </c:pt>
                <c:pt idx="222">
                  <c:v>10152.23</c:v>
                </c:pt>
                <c:pt idx="223">
                  <c:v>10156.59</c:v>
                </c:pt>
                <c:pt idx="224">
                  <c:v>10160.67</c:v>
                </c:pt>
                <c:pt idx="225">
                  <c:v>10165.1</c:v>
                </c:pt>
                <c:pt idx="226">
                  <c:v>10169.49</c:v>
                </c:pt>
                <c:pt idx="227">
                  <c:v>10174.9</c:v>
                </c:pt>
                <c:pt idx="228">
                  <c:v>10178.700000000001</c:v>
                </c:pt>
                <c:pt idx="229">
                  <c:v>10181.959999999999</c:v>
                </c:pt>
                <c:pt idx="230">
                  <c:v>10185.27</c:v>
                </c:pt>
                <c:pt idx="231">
                  <c:v>10188.65</c:v>
                </c:pt>
                <c:pt idx="232">
                  <c:v>10192.5</c:v>
                </c:pt>
                <c:pt idx="233">
                  <c:v>10195.83</c:v>
                </c:pt>
                <c:pt idx="234">
                  <c:v>10200.52</c:v>
                </c:pt>
                <c:pt idx="235">
                  <c:v>10206.57</c:v>
                </c:pt>
                <c:pt idx="236">
                  <c:v>10212.59</c:v>
                </c:pt>
                <c:pt idx="237">
                  <c:v>10217.33</c:v>
                </c:pt>
                <c:pt idx="238">
                  <c:v>10223.629999999999</c:v>
                </c:pt>
                <c:pt idx="239">
                  <c:v>10232.84</c:v>
                </c:pt>
                <c:pt idx="240">
                  <c:v>10232.34</c:v>
                </c:pt>
                <c:pt idx="241">
                  <c:v>10220.540000000001</c:v>
                </c:pt>
                <c:pt idx="242">
                  <c:v>10214.700000000001</c:v>
                </c:pt>
                <c:pt idx="243">
                  <c:v>10209.01</c:v>
                </c:pt>
                <c:pt idx="244">
                  <c:v>10205.129999999999</c:v>
                </c:pt>
                <c:pt idx="245">
                  <c:v>10202.4</c:v>
                </c:pt>
                <c:pt idx="246">
                  <c:v>10199.39</c:v>
                </c:pt>
                <c:pt idx="247">
                  <c:v>10197.1</c:v>
                </c:pt>
                <c:pt idx="248">
                  <c:v>10195.08</c:v>
                </c:pt>
                <c:pt idx="249">
                  <c:v>10193.58</c:v>
                </c:pt>
                <c:pt idx="250">
                  <c:v>10192.4</c:v>
                </c:pt>
                <c:pt idx="251">
                  <c:v>10192.31</c:v>
                </c:pt>
                <c:pt idx="252">
                  <c:v>10192.209999999999</c:v>
                </c:pt>
                <c:pt idx="253">
                  <c:v>10192.18</c:v>
                </c:pt>
                <c:pt idx="254">
                  <c:v>10191.73</c:v>
                </c:pt>
                <c:pt idx="255">
                  <c:v>10190.32</c:v>
                </c:pt>
                <c:pt idx="256">
                  <c:v>10188.98</c:v>
                </c:pt>
                <c:pt idx="257">
                  <c:v>10187.77</c:v>
                </c:pt>
                <c:pt idx="258">
                  <c:v>10186.73</c:v>
                </c:pt>
                <c:pt idx="259">
                  <c:v>10185.290000000001</c:v>
                </c:pt>
                <c:pt idx="260">
                  <c:v>10183.83</c:v>
                </c:pt>
                <c:pt idx="261">
                  <c:v>10182.459999999999</c:v>
                </c:pt>
                <c:pt idx="262">
                  <c:v>10180.41</c:v>
                </c:pt>
                <c:pt idx="263">
                  <c:v>10178.02</c:v>
                </c:pt>
                <c:pt idx="264">
                  <c:v>10175.25</c:v>
                </c:pt>
                <c:pt idx="265">
                  <c:v>10172.76</c:v>
                </c:pt>
                <c:pt idx="266">
                  <c:v>10171.299999999999</c:v>
                </c:pt>
                <c:pt idx="267">
                  <c:v>10169.6</c:v>
                </c:pt>
                <c:pt idx="268">
                  <c:v>10167.15</c:v>
                </c:pt>
                <c:pt idx="269">
                  <c:v>10164.6</c:v>
                </c:pt>
                <c:pt idx="270">
                  <c:v>10162.4</c:v>
                </c:pt>
                <c:pt idx="271">
                  <c:v>10161.08</c:v>
                </c:pt>
                <c:pt idx="272">
                  <c:v>10160.73</c:v>
                </c:pt>
                <c:pt idx="273">
                  <c:v>10161.040000000001</c:v>
                </c:pt>
                <c:pt idx="274">
                  <c:v>10162.41</c:v>
                </c:pt>
                <c:pt idx="275">
                  <c:v>10164.31</c:v>
                </c:pt>
                <c:pt idx="276">
                  <c:v>10167.530000000001</c:v>
                </c:pt>
                <c:pt idx="277">
                  <c:v>10169.92</c:v>
                </c:pt>
                <c:pt idx="278">
                  <c:v>10171.379999999999</c:v>
                </c:pt>
                <c:pt idx="279">
                  <c:v>10173.219999999999</c:v>
                </c:pt>
                <c:pt idx="280">
                  <c:v>10175.76</c:v>
                </c:pt>
                <c:pt idx="281">
                  <c:v>10178.81</c:v>
                </c:pt>
                <c:pt idx="282">
                  <c:v>10181.870000000001</c:v>
                </c:pt>
                <c:pt idx="283">
                  <c:v>10184.709999999999</c:v>
                </c:pt>
                <c:pt idx="284">
                  <c:v>10188.32</c:v>
                </c:pt>
                <c:pt idx="285">
                  <c:v>10192.040000000001</c:v>
                </c:pt>
                <c:pt idx="286">
                  <c:v>10196.14</c:v>
                </c:pt>
                <c:pt idx="287">
                  <c:v>10198.870000000001</c:v>
                </c:pt>
                <c:pt idx="288">
                  <c:v>10201.86</c:v>
                </c:pt>
                <c:pt idx="289">
                  <c:v>10205.540000000001</c:v>
                </c:pt>
                <c:pt idx="290">
                  <c:v>10209.44</c:v>
                </c:pt>
                <c:pt idx="291">
                  <c:v>10212.879999999999</c:v>
                </c:pt>
                <c:pt idx="292">
                  <c:v>10216.33</c:v>
                </c:pt>
                <c:pt idx="293">
                  <c:v>10220.81</c:v>
                </c:pt>
                <c:pt idx="294">
                  <c:v>10225.15</c:v>
                </c:pt>
                <c:pt idx="295">
                  <c:v>10229.32</c:v>
                </c:pt>
                <c:pt idx="296">
                  <c:v>10236.73</c:v>
                </c:pt>
                <c:pt idx="297">
                  <c:v>10240.290000000001</c:v>
                </c:pt>
                <c:pt idx="298">
                  <c:v>10212.06</c:v>
                </c:pt>
                <c:pt idx="299">
                  <c:v>10209.370000000001</c:v>
                </c:pt>
                <c:pt idx="300">
                  <c:v>10206.59</c:v>
                </c:pt>
                <c:pt idx="301">
                  <c:v>10204.15</c:v>
                </c:pt>
                <c:pt idx="302">
                  <c:v>10201.57</c:v>
                </c:pt>
                <c:pt idx="303">
                  <c:v>10199.709999999999</c:v>
                </c:pt>
                <c:pt idx="304">
                  <c:v>10198.33</c:v>
                </c:pt>
                <c:pt idx="305">
                  <c:v>10197.65</c:v>
                </c:pt>
                <c:pt idx="306">
                  <c:v>10196.81</c:v>
                </c:pt>
                <c:pt idx="307">
                  <c:v>10196.35</c:v>
                </c:pt>
                <c:pt idx="308">
                  <c:v>10196.620000000001</c:v>
                </c:pt>
                <c:pt idx="309">
                  <c:v>10196.879999999999</c:v>
                </c:pt>
                <c:pt idx="310">
                  <c:v>10197.32</c:v>
                </c:pt>
                <c:pt idx="311">
                  <c:v>10197.64</c:v>
                </c:pt>
                <c:pt idx="312">
                  <c:v>10198.02</c:v>
                </c:pt>
                <c:pt idx="313">
                  <c:v>10198.99</c:v>
                </c:pt>
                <c:pt idx="314">
                  <c:v>10200.120000000001</c:v>
                </c:pt>
                <c:pt idx="315">
                  <c:v>10200.59</c:v>
                </c:pt>
                <c:pt idx="316">
                  <c:v>10202.030000000001</c:v>
                </c:pt>
                <c:pt idx="317">
                  <c:v>10203.379999999999</c:v>
                </c:pt>
                <c:pt idx="318">
                  <c:v>10204.81</c:v>
                </c:pt>
                <c:pt idx="319">
                  <c:v>10206.790000000001</c:v>
                </c:pt>
                <c:pt idx="320">
                  <c:v>10209.9</c:v>
                </c:pt>
                <c:pt idx="321">
                  <c:v>10212.83</c:v>
                </c:pt>
                <c:pt idx="322">
                  <c:v>10214.65</c:v>
                </c:pt>
                <c:pt idx="323">
                  <c:v>10217.040000000001</c:v>
                </c:pt>
                <c:pt idx="324">
                  <c:v>10218.64</c:v>
                </c:pt>
                <c:pt idx="325">
                  <c:v>10220.16</c:v>
                </c:pt>
                <c:pt idx="326">
                  <c:v>10221.61</c:v>
                </c:pt>
                <c:pt idx="327">
                  <c:v>10223.469999999999</c:v>
                </c:pt>
                <c:pt idx="328">
                  <c:v>10224.200000000001</c:v>
                </c:pt>
                <c:pt idx="329">
                  <c:v>10225.84</c:v>
                </c:pt>
                <c:pt idx="330">
                  <c:v>10227.67</c:v>
                </c:pt>
                <c:pt idx="331">
                  <c:v>10228.77</c:v>
                </c:pt>
                <c:pt idx="332">
                  <c:v>10230.61</c:v>
                </c:pt>
                <c:pt idx="333">
                  <c:v>10231.94</c:v>
                </c:pt>
                <c:pt idx="334">
                  <c:v>10233.6</c:v>
                </c:pt>
                <c:pt idx="335">
                  <c:v>10235.43</c:v>
                </c:pt>
                <c:pt idx="336">
                  <c:v>10237.84</c:v>
                </c:pt>
                <c:pt idx="337">
                  <c:v>10240.9</c:v>
                </c:pt>
                <c:pt idx="338">
                  <c:v>10241.06</c:v>
                </c:pt>
                <c:pt idx="339">
                  <c:v>10241.209999999999</c:v>
                </c:pt>
                <c:pt idx="340">
                  <c:v>10242.43</c:v>
                </c:pt>
                <c:pt idx="341">
                  <c:v>10243.66</c:v>
                </c:pt>
                <c:pt idx="342">
                  <c:v>10243.98</c:v>
                </c:pt>
                <c:pt idx="343">
                  <c:v>10245.129999999999</c:v>
                </c:pt>
                <c:pt idx="344">
                  <c:v>10246.61</c:v>
                </c:pt>
                <c:pt idx="345">
                  <c:v>10248.290000000001</c:v>
                </c:pt>
                <c:pt idx="346">
                  <c:v>10249.43</c:v>
                </c:pt>
                <c:pt idx="347">
                  <c:v>10249.94</c:v>
                </c:pt>
                <c:pt idx="348">
                  <c:v>10249.84</c:v>
                </c:pt>
                <c:pt idx="349">
                  <c:v>10249.49</c:v>
                </c:pt>
                <c:pt idx="350">
                  <c:v>10249.43</c:v>
                </c:pt>
                <c:pt idx="351">
                  <c:v>10250.709999999999</c:v>
                </c:pt>
                <c:pt idx="352">
                  <c:v>10253.89</c:v>
                </c:pt>
                <c:pt idx="353">
                  <c:v>10256.6</c:v>
                </c:pt>
                <c:pt idx="354">
                  <c:v>10258.209999999999</c:v>
                </c:pt>
                <c:pt idx="355">
                  <c:v>10244.1</c:v>
                </c:pt>
                <c:pt idx="356">
                  <c:v>10244.42</c:v>
                </c:pt>
                <c:pt idx="357">
                  <c:v>10244.83</c:v>
                </c:pt>
                <c:pt idx="358">
                  <c:v>10246.27</c:v>
                </c:pt>
                <c:pt idx="359">
                  <c:v>10247.959999999999</c:v>
                </c:pt>
                <c:pt idx="360">
                  <c:v>10249.65</c:v>
                </c:pt>
                <c:pt idx="361">
                  <c:v>10251.23</c:v>
                </c:pt>
                <c:pt idx="362">
                  <c:v>10252.61</c:v>
                </c:pt>
                <c:pt idx="363">
                  <c:v>10255.040000000001</c:v>
                </c:pt>
                <c:pt idx="364">
                  <c:v>10259.33</c:v>
                </c:pt>
                <c:pt idx="365">
                  <c:v>10262.42</c:v>
                </c:pt>
                <c:pt idx="366">
                  <c:v>10263.51</c:v>
                </c:pt>
                <c:pt idx="367">
                  <c:v>10264.93</c:v>
                </c:pt>
                <c:pt idx="368">
                  <c:v>10265.31</c:v>
                </c:pt>
                <c:pt idx="369">
                  <c:v>10265.34</c:v>
                </c:pt>
                <c:pt idx="370">
                  <c:v>10265.36</c:v>
                </c:pt>
                <c:pt idx="371">
                  <c:v>10265.18</c:v>
                </c:pt>
                <c:pt idx="372">
                  <c:v>10263.86</c:v>
                </c:pt>
                <c:pt idx="373">
                  <c:v>10261.58</c:v>
                </c:pt>
                <c:pt idx="374">
                  <c:v>10259.08</c:v>
                </c:pt>
                <c:pt idx="375">
                  <c:v>10257.81</c:v>
                </c:pt>
                <c:pt idx="376">
                  <c:v>10257.64</c:v>
                </c:pt>
                <c:pt idx="377">
                  <c:v>10257.5</c:v>
                </c:pt>
                <c:pt idx="378">
                  <c:v>10257.959999999999</c:v>
                </c:pt>
                <c:pt idx="379">
                  <c:v>10258.549999999999</c:v>
                </c:pt>
                <c:pt idx="380">
                  <c:v>10258.5</c:v>
                </c:pt>
                <c:pt idx="381">
                  <c:v>10257.92</c:v>
                </c:pt>
                <c:pt idx="382">
                  <c:v>10257.93</c:v>
                </c:pt>
                <c:pt idx="383">
                  <c:v>10258.209999999999</c:v>
                </c:pt>
                <c:pt idx="384">
                  <c:v>10259.530000000001</c:v>
                </c:pt>
                <c:pt idx="385">
                  <c:v>10260.6</c:v>
                </c:pt>
                <c:pt idx="386">
                  <c:v>10262.69</c:v>
                </c:pt>
                <c:pt idx="387">
                  <c:v>10264.950000000001</c:v>
                </c:pt>
                <c:pt idx="388">
                  <c:v>10266.27</c:v>
                </c:pt>
                <c:pt idx="389">
                  <c:v>10267.33</c:v>
                </c:pt>
                <c:pt idx="390">
                  <c:v>10269.69</c:v>
                </c:pt>
                <c:pt idx="391">
                  <c:v>10272.18</c:v>
                </c:pt>
                <c:pt idx="392">
                  <c:v>10274.35</c:v>
                </c:pt>
                <c:pt idx="393">
                  <c:v>10276.64</c:v>
                </c:pt>
                <c:pt idx="394">
                  <c:v>10278.24</c:v>
                </c:pt>
                <c:pt idx="395">
                  <c:v>10280.030000000001</c:v>
                </c:pt>
                <c:pt idx="396">
                  <c:v>10281.709999999999</c:v>
                </c:pt>
                <c:pt idx="397">
                  <c:v>10282.299999999999</c:v>
                </c:pt>
                <c:pt idx="398">
                  <c:v>10282.620000000001</c:v>
                </c:pt>
                <c:pt idx="399">
                  <c:v>10282.89</c:v>
                </c:pt>
                <c:pt idx="400">
                  <c:v>10284.290000000001</c:v>
                </c:pt>
                <c:pt idx="401">
                  <c:v>10284.92</c:v>
                </c:pt>
                <c:pt idx="402">
                  <c:v>10285.379999999999</c:v>
                </c:pt>
                <c:pt idx="403">
                  <c:v>10285.94</c:v>
                </c:pt>
                <c:pt idx="404">
                  <c:v>10286.19</c:v>
                </c:pt>
                <c:pt idx="405">
                  <c:v>10286.48</c:v>
                </c:pt>
                <c:pt idx="406">
                  <c:v>10287.08</c:v>
                </c:pt>
                <c:pt idx="407">
                  <c:v>10287.41</c:v>
                </c:pt>
                <c:pt idx="408">
                  <c:v>10288.6</c:v>
                </c:pt>
                <c:pt idx="409">
                  <c:v>10289.709999999999</c:v>
                </c:pt>
                <c:pt idx="410">
                  <c:v>10291.09</c:v>
                </c:pt>
                <c:pt idx="411">
                  <c:v>10292.24</c:v>
                </c:pt>
                <c:pt idx="412">
                  <c:v>10294.76</c:v>
                </c:pt>
                <c:pt idx="413">
                  <c:v>10297.27</c:v>
                </c:pt>
                <c:pt idx="414">
                  <c:v>10298.86</c:v>
                </c:pt>
                <c:pt idx="415">
                  <c:v>10299.08</c:v>
                </c:pt>
                <c:pt idx="416">
                  <c:v>10298.94</c:v>
                </c:pt>
                <c:pt idx="417">
                  <c:v>10298.69</c:v>
                </c:pt>
                <c:pt idx="418">
                  <c:v>10298.530000000001</c:v>
                </c:pt>
                <c:pt idx="419">
                  <c:v>10298.06</c:v>
                </c:pt>
                <c:pt idx="420">
                  <c:v>10297.67</c:v>
                </c:pt>
                <c:pt idx="421">
                  <c:v>10297.370000000001</c:v>
                </c:pt>
                <c:pt idx="422">
                  <c:v>10296.99</c:v>
                </c:pt>
                <c:pt idx="423">
                  <c:v>10296.469999999999</c:v>
                </c:pt>
                <c:pt idx="424">
                  <c:v>10295.950000000001</c:v>
                </c:pt>
                <c:pt idx="425">
                  <c:v>10295.709999999999</c:v>
                </c:pt>
                <c:pt idx="426">
                  <c:v>10295.280000000001</c:v>
                </c:pt>
                <c:pt idx="427">
                  <c:v>10295.02</c:v>
                </c:pt>
                <c:pt idx="428">
                  <c:v>10294.629999999999</c:v>
                </c:pt>
                <c:pt idx="429">
                  <c:v>10294.49</c:v>
                </c:pt>
                <c:pt idx="430">
                  <c:v>10294.31</c:v>
                </c:pt>
                <c:pt idx="431">
                  <c:v>10293.870000000001</c:v>
                </c:pt>
                <c:pt idx="432">
                  <c:v>10293.700000000001</c:v>
                </c:pt>
                <c:pt idx="433">
                  <c:v>10293.36</c:v>
                </c:pt>
                <c:pt idx="434">
                  <c:v>10293.209999999999</c:v>
                </c:pt>
                <c:pt idx="435">
                  <c:v>10293.120000000001</c:v>
                </c:pt>
                <c:pt idx="436">
                  <c:v>10293.030000000001</c:v>
                </c:pt>
                <c:pt idx="437">
                  <c:v>10293.030000000001</c:v>
                </c:pt>
                <c:pt idx="438">
                  <c:v>10293.129999999999</c:v>
                </c:pt>
                <c:pt idx="439">
                  <c:v>10293.209999999999</c:v>
                </c:pt>
                <c:pt idx="440">
                  <c:v>10293.16</c:v>
                </c:pt>
                <c:pt idx="441">
                  <c:v>10293.200000000001</c:v>
                </c:pt>
                <c:pt idx="442">
                  <c:v>10293.120000000001</c:v>
                </c:pt>
                <c:pt idx="443">
                  <c:v>10292.9</c:v>
                </c:pt>
                <c:pt idx="444">
                  <c:v>10292.93</c:v>
                </c:pt>
                <c:pt idx="445">
                  <c:v>10292.799999999999</c:v>
                </c:pt>
                <c:pt idx="446">
                  <c:v>10292.969999999999</c:v>
                </c:pt>
                <c:pt idx="447">
                  <c:v>10293.61</c:v>
                </c:pt>
                <c:pt idx="448">
                  <c:v>10293.57</c:v>
                </c:pt>
                <c:pt idx="449">
                  <c:v>10293.6</c:v>
                </c:pt>
                <c:pt idx="450">
                  <c:v>10294.18</c:v>
                </c:pt>
                <c:pt idx="451">
                  <c:v>10294.549999999999</c:v>
                </c:pt>
                <c:pt idx="452">
                  <c:v>10295.14</c:v>
                </c:pt>
                <c:pt idx="453">
                  <c:v>10295.32</c:v>
                </c:pt>
                <c:pt idx="454">
                  <c:v>10295.200000000001</c:v>
                </c:pt>
                <c:pt idx="455">
                  <c:v>10295.43</c:v>
                </c:pt>
                <c:pt idx="456">
                  <c:v>10296.57</c:v>
                </c:pt>
                <c:pt idx="457">
                  <c:v>10297.01</c:v>
                </c:pt>
                <c:pt idx="458">
                  <c:v>10298.299999999999</c:v>
                </c:pt>
                <c:pt idx="459">
                  <c:v>10299.620000000001</c:v>
                </c:pt>
                <c:pt idx="460">
                  <c:v>10302.18</c:v>
                </c:pt>
                <c:pt idx="461">
                  <c:v>10303.65</c:v>
                </c:pt>
                <c:pt idx="462">
                  <c:v>10303.82</c:v>
                </c:pt>
                <c:pt idx="463">
                  <c:v>10304.219999999999</c:v>
                </c:pt>
                <c:pt idx="464">
                  <c:v>10304.450000000001</c:v>
                </c:pt>
                <c:pt idx="465">
                  <c:v>10304.280000000001</c:v>
                </c:pt>
                <c:pt idx="466">
                  <c:v>10304.379999999999</c:v>
                </c:pt>
                <c:pt idx="467">
                  <c:v>10307.49</c:v>
                </c:pt>
                <c:pt idx="468">
                  <c:v>10308.870000000001</c:v>
                </c:pt>
                <c:pt idx="469">
                  <c:v>10310.11</c:v>
                </c:pt>
                <c:pt idx="470">
                  <c:v>10312.790000000001</c:v>
                </c:pt>
                <c:pt idx="471">
                  <c:v>10313.469999999999</c:v>
                </c:pt>
                <c:pt idx="472">
                  <c:v>10314</c:v>
                </c:pt>
                <c:pt idx="473">
                  <c:v>10314.4</c:v>
                </c:pt>
                <c:pt idx="474">
                  <c:v>10315.48</c:v>
                </c:pt>
                <c:pt idx="475">
                  <c:v>10315.19</c:v>
                </c:pt>
                <c:pt idx="476">
                  <c:v>10314.84</c:v>
                </c:pt>
                <c:pt idx="477">
                  <c:v>10315.16</c:v>
                </c:pt>
                <c:pt idx="478">
                  <c:v>10315.68</c:v>
                </c:pt>
                <c:pt idx="479">
                  <c:v>10316.86</c:v>
                </c:pt>
                <c:pt idx="480">
                  <c:v>10317.19</c:v>
                </c:pt>
                <c:pt idx="481">
                  <c:v>10317.450000000001</c:v>
                </c:pt>
                <c:pt idx="482">
                  <c:v>10317.51</c:v>
                </c:pt>
                <c:pt idx="483">
                  <c:v>10317.5</c:v>
                </c:pt>
                <c:pt idx="484">
                  <c:v>10317.69</c:v>
                </c:pt>
                <c:pt idx="485">
                  <c:v>10318.19</c:v>
                </c:pt>
                <c:pt idx="486">
                  <c:v>10318.59</c:v>
                </c:pt>
                <c:pt idx="487">
                  <c:v>10318.540000000001</c:v>
                </c:pt>
                <c:pt idx="488">
                  <c:v>10317.15</c:v>
                </c:pt>
                <c:pt idx="489">
                  <c:v>10316.86</c:v>
                </c:pt>
                <c:pt idx="490">
                  <c:v>10317</c:v>
                </c:pt>
                <c:pt idx="491">
                  <c:v>10318.34</c:v>
                </c:pt>
                <c:pt idx="492">
                  <c:v>10319.700000000001</c:v>
                </c:pt>
                <c:pt idx="493">
                  <c:v>10321.040000000001</c:v>
                </c:pt>
                <c:pt idx="494">
                  <c:v>10321.450000000001</c:v>
                </c:pt>
                <c:pt idx="495">
                  <c:v>10321.58</c:v>
                </c:pt>
                <c:pt idx="496">
                  <c:v>10321.31</c:v>
                </c:pt>
                <c:pt idx="497">
                  <c:v>10320.799999999999</c:v>
                </c:pt>
                <c:pt idx="498">
                  <c:v>10320.299999999999</c:v>
                </c:pt>
                <c:pt idx="499">
                  <c:v>10319.85</c:v>
                </c:pt>
                <c:pt idx="500">
                  <c:v>10318.629999999999</c:v>
                </c:pt>
                <c:pt idx="501">
                  <c:v>10318.41</c:v>
                </c:pt>
                <c:pt idx="502">
                  <c:v>10318.08</c:v>
                </c:pt>
                <c:pt idx="503">
                  <c:v>10316.59</c:v>
                </c:pt>
                <c:pt idx="504">
                  <c:v>10316.16</c:v>
                </c:pt>
                <c:pt idx="505">
                  <c:v>10315.93</c:v>
                </c:pt>
                <c:pt idx="506">
                  <c:v>10314.709999999999</c:v>
                </c:pt>
                <c:pt idx="507">
                  <c:v>10313.26</c:v>
                </c:pt>
                <c:pt idx="508">
                  <c:v>10311.86</c:v>
                </c:pt>
                <c:pt idx="509">
                  <c:v>10310.450000000001</c:v>
                </c:pt>
                <c:pt idx="510">
                  <c:v>10309.15</c:v>
                </c:pt>
                <c:pt idx="511">
                  <c:v>10307.99</c:v>
                </c:pt>
                <c:pt idx="512">
                  <c:v>10306.700000000001</c:v>
                </c:pt>
                <c:pt idx="513">
                  <c:v>10305.42</c:v>
                </c:pt>
                <c:pt idx="514">
                  <c:v>10302.950000000001</c:v>
                </c:pt>
                <c:pt idx="515">
                  <c:v>10301.48</c:v>
                </c:pt>
                <c:pt idx="516">
                  <c:v>10299.77</c:v>
                </c:pt>
                <c:pt idx="517">
                  <c:v>10298.040000000001</c:v>
                </c:pt>
                <c:pt idx="518">
                  <c:v>10295.68</c:v>
                </c:pt>
                <c:pt idx="519">
                  <c:v>10293.58</c:v>
                </c:pt>
                <c:pt idx="520">
                  <c:v>10291.950000000001</c:v>
                </c:pt>
                <c:pt idx="521">
                  <c:v>10289.52</c:v>
                </c:pt>
                <c:pt idx="522">
                  <c:v>10288.09</c:v>
                </c:pt>
                <c:pt idx="523">
                  <c:v>10286.43</c:v>
                </c:pt>
                <c:pt idx="524">
                  <c:v>10284.049999999999</c:v>
                </c:pt>
                <c:pt idx="525">
                  <c:v>10282.219999999999</c:v>
                </c:pt>
                <c:pt idx="526">
                  <c:v>10280.620000000001</c:v>
                </c:pt>
                <c:pt idx="527">
                  <c:v>10278.799999999999</c:v>
                </c:pt>
                <c:pt idx="528">
                  <c:v>10276.48</c:v>
                </c:pt>
                <c:pt idx="529">
                  <c:v>10274.67</c:v>
                </c:pt>
                <c:pt idx="530">
                  <c:v>10272.950000000001</c:v>
                </c:pt>
                <c:pt idx="531">
                  <c:v>10271.11</c:v>
                </c:pt>
                <c:pt idx="532">
                  <c:v>10268.41</c:v>
                </c:pt>
                <c:pt idx="533">
                  <c:v>10267.02</c:v>
                </c:pt>
                <c:pt idx="534">
                  <c:v>10264.83</c:v>
                </c:pt>
                <c:pt idx="535">
                  <c:v>10262.36</c:v>
                </c:pt>
                <c:pt idx="536">
                  <c:v>10260.4</c:v>
                </c:pt>
                <c:pt idx="537">
                  <c:v>10258.719999999999</c:v>
                </c:pt>
                <c:pt idx="538">
                  <c:v>10256.01</c:v>
                </c:pt>
                <c:pt idx="539">
                  <c:v>10254.19</c:v>
                </c:pt>
                <c:pt idx="540">
                  <c:v>10251.84</c:v>
                </c:pt>
                <c:pt idx="541">
                  <c:v>10249.93</c:v>
                </c:pt>
                <c:pt idx="542">
                  <c:v>10247.81</c:v>
                </c:pt>
                <c:pt idx="543">
                  <c:v>10245.790000000001</c:v>
                </c:pt>
                <c:pt idx="544">
                  <c:v>10243.549999999999</c:v>
                </c:pt>
                <c:pt idx="545">
                  <c:v>10241.51</c:v>
                </c:pt>
                <c:pt idx="546">
                  <c:v>10239.15</c:v>
                </c:pt>
                <c:pt idx="547">
                  <c:v>10237.049999999999</c:v>
                </c:pt>
                <c:pt idx="548">
                  <c:v>10234.81</c:v>
                </c:pt>
                <c:pt idx="549">
                  <c:v>10232.540000000001</c:v>
                </c:pt>
                <c:pt idx="550">
                  <c:v>10230.08</c:v>
                </c:pt>
                <c:pt idx="551">
                  <c:v>10227.719999999999</c:v>
                </c:pt>
                <c:pt idx="552">
                  <c:v>10225.719999999999</c:v>
                </c:pt>
                <c:pt idx="553">
                  <c:v>10223.34</c:v>
                </c:pt>
                <c:pt idx="554">
                  <c:v>10221.58</c:v>
                </c:pt>
                <c:pt idx="555">
                  <c:v>10219.530000000001</c:v>
                </c:pt>
                <c:pt idx="556">
                  <c:v>10217.68</c:v>
                </c:pt>
                <c:pt idx="557">
                  <c:v>10215.69</c:v>
                </c:pt>
                <c:pt idx="558">
                  <c:v>10213.34</c:v>
                </c:pt>
                <c:pt idx="559">
                  <c:v>10211.85</c:v>
                </c:pt>
                <c:pt idx="560">
                  <c:v>10209.780000000001</c:v>
                </c:pt>
                <c:pt idx="561">
                  <c:v>10207.51</c:v>
                </c:pt>
                <c:pt idx="562">
                  <c:v>10205.56</c:v>
                </c:pt>
                <c:pt idx="563">
                  <c:v>10203.959999999999</c:v>
                </c:pt>
                <c:pt idx="564">
                  <c:v>10202.57</c:v>
                </c:pt>
                <c:pt idx="565">
                  <c:v>10200.629999999999</c:v>
                </c:pt>
                <c:pt idx="566">
                  <c:v>10199.120000000001</c:v>
                </c:pt>
                <c:pt idx="567">
                  <c:v>10197.530000000001</c:v>
                </c:pt>
                <c:pt idx="568">
                  <c:v>10195.82</c:v>
                </c:pt>
                <c:pt idx="569">
                  <c:v>10193.68</c:v>
                </c:pt>
                <c:pt idx="570">
                  <c:v>10192.26</c:v>
                </c:pt>
                <c:pt idx="571">
                  <c:v>10190.959999999999</c:v>
                </c:pt>
                <c:pt idx="572">
                  <c:v>10189.65</c:v>
                </c:pt>
                <c:pt idx="573">
                  <c:v>10188.200000000001</c:v>
                </c:pt>
                <c:pt idx="574">
                  <c:v>10186.86</c:v>
                </c:pt>
                <c:pt idx="575">
                  <c:v>10184.69</c:v>
                </c:pt>
                <c:pt idx="576">
                  <c:v>10181.44</c:v>
                </c:pt>
                <c:pt idx="577">
                  <c:v>10174.129999999999</c:v>
                </c:pt>
                <c:pt idx="578">
                  <c:v>10154.64</c:v>
                </c:pt>
                <c:pt idx="579">
                  <c:v>10098.89</c:v>
                </c:pt>
                <c:pt idx="580">
                  <c:v>9936.7999999999993</c:v>
                </c:pt>
                <c:pt idx="581">
                  <c:v>9568.86</c:v>
                </c:pt>
                <c:pt idx="582">
                  <c:v>8926.67</c:v>
                </c:pt>
                <c:pt idx="583">
                  <c:v>7441.9650000000001</c:v>
                </c:pt>
                <c:pt idx="584">
                  <c:v>4459.46</c:v>
                </c:pt>
                <c:pt idx="585">
                  <c:v>2961.49</c:v>
                </c:pt>
                <c:pt idx="586">
                  <c:v>2126.2600000000002</c:v>
                </c:pt>
                <c:pt idx="587">
                  <c:v>1597.54</c:v>
                </c:pt>
                <c:pt idx="588">
                  <c:v>1232.42</c:v>
                </c:pt>
                <c:pt idx="589">
                  <c:v>966.1</c:v>
                </c:pt>
                <c:pt idx="590">
                  <c:v>762.73</c:v>
                </c:pt>
                <c:pt idx="591">
                  <c:v>602.51</c:v>
                </c:pt>
                <c:pt idx="592">
                  <c:v>472.9</c:v>
                </c:pt>
                <c:pt idx="593">
                  <c:v>364.97</c:v>
                </c:pt>
                <c:pt idx="594">
                  <c:v>275.64</c:v>
                </c:pt>
                <c:pt idx="595">
                  <c:v>200</c:v>
                </c:pt>
                <c:pt idx="596">
                  <c:v>137.4</c:v>
                </c:pt>
                <c:pt idx="597">
                  <c:v>85.84</c:v>
                </c:pt>
                <c:pt idx="598">
                  <c:v>43.37</c:v>
                </c:pt>
                <c:pt idx="599">
                  <c:v>10.66</c:v>
                </c:pt>
                <c:pt idx="600">
                  <c:v>-14.29</c:v>
                </c:pt>
                <c:pt idx="601">
                  <c:v>-33.090000000000003</c:v>
                </c:pt>
                <c:pt idx="602">
                  <c:v>-45.54</c:v>
                </c:pt>
                <c:pt idx="603">
                  <c:v>-54.05</c:v>
                </c:pt>
                <c:pt idx="604">
                  <c:v>-58.75</c:v>
                </c:pt>
                <c:pt idx="605">
                  <c:v>-60.74</c:v>
                </c:pt>
                <c:pt idx="606">
                  <c:v>-60.76</c:v>
                </c:pt>
                <c:pt idx="607">
                  <c:v>-59.21</c:v>
                </c:pt>
                <c:pt idx="608">
                  <c:v>-56.87</c:v>
                </c:pt>
                <c:pt idx="609">
                  <c:v>-54.46</c:v>
                </c:pt>
                <c:pt idx="610">
                  <c:v>-50.92</c:v>
                </c:pt>
                <c:pt idx="611">
                  <c:v>-47.76</c:v>
                </c:pt>
                <c:pt idx="612">
                  <c:v>-45.04</c:v>
                </c:pt>
                <c:pt idx="613">
                  <c:v>-42.07</c:v>
                </c:pt>
                <c:pt idx="614">
                  <c:v>-39.04</c:v>
                </c:pt>
                <c:pt idx="615">
                  <c:v>-36.369999999999997</c:v>
                </c:pt>
                <c:pt idx="616">
                  <c:v>-34.020000000000003</c:v>
                </c:pt>
                <c:pt idx="617">
                  <c:v>-31.84</c:v>
                </c:pt>
                <c:pt idx="618">
                  <c:v>-29.19</c:v>
                </c:pt>
                <c:pt idx="619">
                  <c:v>-27.59</c:v>
                </c:pt>
                <c:pt idx="620">
                  <c:v>-25.99</c:v>
                </c:pt>
                <c:pt idx="621">
                  <c:v>-24.5</c:v>
                </c:pt>
                <c:pt idx="622">
                  <c:v>-22.94</c:v>
                </c:pt>
                <c:pt idx="623">
                  <c:v>-21.68</c:v>
                </c:pt>
                <c:pt idx="624">
                  <c:v>-20.350000000000001</c:v>
                </c:pt>
                <c:pt idx="625">
                  <c:v>-18.739999999999998</c:v>
                </c:pt>
                <c:pt idx="626">
                  <c:v>-18.3</c:v>
                </c:pt>
                <c:pt idx="627">
                  <c:v>-16.66</c:v>
                </c:pt>
                <c:pt idx="628">
                  <c:v>-16.440000000000001</c:v>
                </c:pt>
                <c:pt idx="629">
                  <c:v>-14.77</c:v>
                </c:pt>
                <c:pt idx="630">
                  <c:v>-14.08</c:v>
                </c:pt>
                <c:pt idx="631">
                  <c:v>-13.43</c:v>
                </c:pt>
                <c:pt idx="632">
                  <c:v>-12.91</c:v>
                </c:pt>
                <c:pt idx="633">
                  <c:v>-12.2</c:v>
                </c:pt>
                <c:pt idx="634">
                  <c:v>-11.71</c:v>
                </c:pt>
                <c:pt idx="635">
                  <c:v>-11.36</c:v>
                </c:pt>
                <c:pt idx="636">
                  <c:v>-11.04</c:v>
                </c:pt>
                <c:pt idx="637">
                  <c:v>-10.17</c:v>
                </c:pt>
                <c:pt idx="638">
                  <c:v>-9.76</c:v>
                </c:pt>
                <c:pt idx="639">
                  <c:v>-9.27</c:v>
                </c:pt>
                <c:pt idx="640">
                  <c:v>-8.9600000000000009</c:v>
                </c:pt>
                <c:pt idx="641">
                  <c:v>-8.59</c:v>
                </c:pt>
                <c:pt idx="642">
                  <c:v>-8.2100000000000009</c:v>
                </c:pt>
                <c:pt idx="643">
                  <c:v>-8.06</c:v>
                </c:pt>
                <c:pt idx="644">
                  <c:v>-7.83</c:v>
                </c:pt>
                <c:pt idx="645">
                  <c:v>-7.39</c:v>
                </c:pt>
                <c:pt idx="646">
                  <c:v>-7.14</c:v>
                </c:pt>
                <c:pt idx="647">
                  <c:v>-6.79</c:v>
                </c:pt>
                <c:pt idx="648">
                  <c:v>-6.63</c:v>
                </c:pt>
                <c:pt idx="649">
                  <c:v>-6.3</c:v>
                </c:pt>
                <c:pt idx="650">
                  <c:v>-6.16</c:v>
                </c:pt>
                <c:pt idx="651">
                  <c:v>-6.03</c:v>
                </c:pt>
                <c:pt idx="652">
                  <c:v>-5.85</c:v>
                </c:pt>
                <c:pt idx="653">
                  <c:v>-5.63</c:v>
                </c:pt>
                <c:pt idx="654">
                  <c:v>-5.46</c:v>
                </c:pt>
                <c:pt idx="655">
                  <c:v>-5.14</c:v>
                </c:pt>
                <c:pt idx="656">
                  <c:v>-4.96</c:v>
                </c:pt>
                <c:pt idx="657">
                  <c:v>-4.75</c:v>
                </c:pt>
                <c:pt idx="658">
                  <c:v>-4.66</c:v>
                </c:pt>
                <c:pt idx="659">
                  <c:v>-4.5599999999999996</c:v>
                </c:pt>
                <c:pt idx="660">
                  <c:v>-4.37</c:v>
                </c:pt>
                <c:pt idx="661">
                  <c:v>-4.2</c:v>
                </c:pt>
                <c:pt idx="662">
                  <c:v>-4.09</c:v>
                </c:pt>
                <c:pt idx="663">
                  <c:v>-3.97</c:v>
                </c:pt>
                <c:pt idx="664">
                  <c:v>-3.79</c:v>
                </c:pt>
                <c:pt idx="665">
                  <c:v>-3.7</c:v>
                </c:pt>
                <c:pt idx="666">
                  <c:v>-3.62</c:v>
                </c:pt>
                <c:pt idx="667">
                  <c:v>-3.54</c:v>
                </c:pt>
                <c:pt idx="668">
                  <c:v>-3.47</c:v>
                </c:pt>
                <c:pt idx="669">
                  <c:v>-3.32</c:v>
                </c:pt>
                <c:pt idx="670">
                  <c:v>-3.19</c:v>
                </c:pt>
                <c:pt idx="671">
                  <c:v>-3.11</c:v>
                </c:pt>
                <c:pt idx="672">
                  <c:v>-3.04</c:v>
                </c:pt>
                <c:pt idx="673">
                  <c:v>-2.94</c:v>
                </c:pt>
                <c:pt idx="674">
                  <c:v>-2.85</c:v>
                </c:pt>
                <c:pt idx="675">
                  <c:v>-2.79</c:v>
                </c:pt>
                <c:pt idx="676">
                  <c:v>-2.68</c:v>
                </c:pt>
                <c:pt idx="677">
                  <c:v>-2.62</c:v>
                </c:pt>
                <c:pt idx="678">
                  <c:v>-2.56</c:v>
                </c:pt>
                <c:pt idx="679">
                  <c:v>-2.41</c:v>
                </c:pt>
                <c:pt idx="680">
                  <c:v>-2.35</c:v>
                </c:pt>
                <c:pt idx="681">
                  <c:v>-2.2799999999999998</c:v>
                </c:pt>
                <c:pt idx="682">
                  <c:v>-2.2599999999999998</c:v>
                </c:pt>
                <c:pt idx="683">
                  <c:v>-2.14</c:v>
                </c:pt>
                <c:pt idx="684">
                  <c:v>-2.1</c:v>
                </c:pt>
                <c:pt idx="685">
                  <c:v>-2.0499999999999998</c:v>
                </c:pt>
                <c:pt idx="686">
                  <c:v>-1.95</c:v>
                </c:pt>
                <c:pt idx="687">
                  <c:v>-1.93</c:v>
                </c:pt>
                <c:pt idx="688">
                  <c:v>-1.9</c:v>
                </c:pt>
                <c:pt idx="689">
                  <c:v>-1.83</c:v>
                </c:pt>
                <c:pt idx="690">
                  <c:v>-1.74</c:v>
                </c:pt>
                <c:pt idx="691">
                  <c:v>-1.77</c:v>
                </c:pt>
                <c:pt idx="692">
                  <c:v>-1.69</c:v>
                </c:pt>
                <c:pt idx="693">
                  <c:v>-1.67</c:v>
                </c:pt>
                <c:pt idx="694">
                  <c:v>-1.61</c:v>
                </c:pt>
                <c:pt idx="695">
                  <c:v>-1.53</c:v>
                </c:pt>
                <c:pt idx="696">
                  <c:v>-1.51</c:v>
                </c:pt>
                <c:pt idx="697">
                  <c:v>-1.43</c:v>
                </c:pt>
                <c:pt idx="698">
                  <c:v>-1.36</c:v>
                </c:pt>
                <c:pt idx="699">
                  <c:v>-1.31</c:v>
                </c:pt>
                <c:pt idx="700">
                  <c:v>-1.33</c:v>
                </c:pt>
                <c:pt idx="701">
                  <c:v>-1.22</c:v>
                </c:pt>
                <c:pt idx="702">
                  <c:v>-1.22</c:v>
                </c:pt>
                <c:pt idx="703">
                  <c:v>-1.1599999999999999</c:v>
                </c:pt>
                <c:pt idx="704">
                  <c:v>-1.1200000000000001</c:v>
                </c:pt>
                <c:pt idx="705">
                  <c:v>-1.1399999999999999</c:v>
                </c:pt>
                <c:pt idx="706">
                  <c:v>-1.1200000000000001</c:v>
                </c:pt>
                <c:pt idx="707">
                  <c:v>-1.04</c:v>
                </c:pt>
                <c:pt idx="708">
                  <c:v>-0.97</c:v>
                </c:pt>
              </c:numCache>
            </c:numRef>
          </c:yVal>
          <c:smooth val="1"/>
          <c:extLst xmlns:c16r2="http://schemas.microsoft.com/office/drawing/2015/06/chart">
            <c:ext xmlns:c16="http://schemas.microsoft.com/office/drawing/2014/chart" uri="{C3380CC4-5D6E-409C-BE32-E72D297353CC}">
              <c16:uniqueId val="{0000000C-A470-43FB-A7BD-7C76D8CF429F}"/>
            </c:ext>
          </c:extLst>
        </c:ser>
        <c:ser>
          <c:idx val="13"/>
          <c:order val="13"/>
          <c:tx>
            <c:strRef>
              <c:f>垂直场均匀性!$R$28</c:f>
              <c:strCache>
                <c:ptCount val="1"/>
                <c:pt idx="0">
                  <c:v>Y=3.2</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垂直场均匀性!$R$29:$R$737</c:f>
              <c:numCache>
                <c:formatCode>General</c:formatCode>
                <c:ptCount val="709"/>
                <c:pt idx="0">
                  <c:v>-0.86</c:v>
                </c:pt>
                <c:pt idx="1">
                  <c:v>-0.87</c:v>
                </c:pt>
                <c:pt idx="2">
                  <c:v>-1</c:v>
                </c:pt>
                <c:pt idx="3">
                  <c:v>-0.99</c:v>
                </c:pt>
                <c:pt idx="4">
                  <c:v>-1.1200000000000001</c:v>
                </c:pt>
                <c:pt idx="5">
                  <c:v>-1.06</c:v>
                </c:pt>
                <c:pt idx="6">
                  <c:v>-1.02</c:v>
                </c:pt>
                <c:pt idx="7">
                  <c:v>-1.01</c:v>
                </c:pt>
                <c:pt idx="8">
                  <c:v>-1</c:v>
                </c:pt>
                <c:pt idx="9">
                  <c:v>-1.07</c:v>
                </c:pt>
                <c:pt idx="10">
                  <c:v>-1.1299999999999999</c:v>
                </c:pt>
                <c:pt idx="11">
                  <c:v>-1.1599999999999999</c:v>
                </c:pt>
                <c:pt idx="12">
                  <c:v>-1.23</c:v>
                </c:pt>
                <c:pt idx="13">
                  <c:v>-1.24</c:v>
                </c:pt>
                <c:pt idx="14">
                  <c:v>-1.24</c:v>
                </c:pt>
                <c:pt idx="15">
                  <c:v>-1.33</c:v>
                </c:pt>
                <c:pt idx="16">
                  <c:v>-1.33</c:v>
                </c:pt>
                <c:pt idx="17">
                  <c:v>-1.32</c:v>
                </c:pt>
                <c:pt idx="18">
                  <c:v>-1.39</c:v>
                </c:pt>
                <c:pt idx="19">
                  <c:v>-1.5</c:v>
                </c:pt>
                <c:pt idx="20">
                  <c:v>-1.54</c:v>
                </c:pt>
                <c:pt idx="21">
                  <c:v>-1.62</c:v>
                </c:pt>
                <c:pt idx="22">
                  <c:v>-1.72</c:v>
                </c:pt>
                <c:pt idx="23">
                  <c:v>-1.81</c:v>
                </c:pt>
                <c:pt idx="24">
                  <c:v>-1.8</c:v>
                </c:pt>
                <c:pt idx="25">
                  <c:v>-1.84</c:v>
                </c:pt>
                <c:pt idx="26">
                  <c:v>-1.87</c:v>
                </c:pt>
                <c:pt idx="27">
                  <c:v>-2</c:v>
                </c:pt>
                <c:pt idx="28">
                  <c:v>-2.04</c:v>
                </c:pt>
                <c:pt idx="29">
                  <c:v>-2.1</c:v>
                </c:pt>
                <c:pt idx="30">
                  <c:v>-2.2799999999999998</c:v>
                </c:pt>
                <c:pt idx="31">
                  <c:v>-2.29</c:v>
                </c:pt>
                <c:pt idx="32">
                  <c:v>-2.3199999999999998</c:v>
                </c:pt>
                <c:pt idx="33">
                  <c:v>-2.41</c:v>
                </c:pt>
                <c:pt idx="34">
                  <c:v>-2.54</c:v>
                </c:pt>
                <c:pt idx="35">
                  <c:v>-2.59</c:v>
                </c:pt>
                <c:pt idx="36">
                  <c:v>-2.75</c:v>
                </c:pt>
                <c:pt idx="37">
                  <c:v>-2.83</c:v>
                </c:pt>
                <c:pt idx="38">
                  <c:v>-2.92</c:v>
                </c:pt>
                <c:pt idx="39">
                  <c:v>-3.03</c:v>
                </c:pt>
                <c:pt idx="40">
                  <c:v>-3.17</c:v>
                </c:pt>
                <c:pt idx="41">
                  <c:v>-3.25</c:v>
                </c:pt>
                <c:pt idx="42">
                  <c:v>-3.3</c:v>
                </c:pt>
                <c:pt idx="43">
                  <c:v>-3.5</c:v>
                </c:pt>
                <c:pt idx="44">
                  <c:v>-3.55</c:v>
                </c:pt>
                <c:pt idx="45">
                  <c:v>-3.73</c:v>
                </c:pt>
                <c:pt idx="46">
                  <c:v>-3.78</c:v>
                </c:pt>
                <c:pt idx="47">
                  <c:v>-3.9</c:v>
                </c:pt>
                <c:pt idx="48">
                  <c:v>-3.98</c:v>
                </c:pt>
                <c:pt idx="49">
                  <c:v>-4.38</c:v>
                </c:pt>
                <c:pt idx="50">
                  <c:v>-4.3899999999999997</c:v>
                </c:pt>
                <c:pt idx="51">
                  <c:v>-4.57</c:v>
                </c:pt>
                <c:pt idx="52">
                  <c:v>-4.6399999999999997</c:v>
                </c:pt>
                <c:pt idx="53">
                  <c:v>-4.91</c:v>
                </c:pt>
                <c:pt idx="54">
                  <c:v>-4.95</c:v>
                </c:pt>
                <c:pt idx="55">
                  <c:v>-5.19</c:v>
                </c:pt>
                <c:pt idx="56">
                  <c:v>-5.33</c:v>
                </c:pt>
                <c:pt idx="57">
                  <c:v>-5.61</c:v>
                </c:pt>
                <c:pt idx="58">
                  <c:v>-5.72</c:v>
                </c:pt>
                <c:pt idx="59">
                  <c:v>-6.04</c:v>
                </c:pt>
                <c:pt idx="60">
                  <c:v>-6.23</c:v>
                </c:pt>
                <c:pt idx="61">
                  <c:v>-6.48</c:v>
                </c:pt>
                <c:pt idx="62">
                  <c:v>-6.71</c:v>
                </c:pt>
                <c:pt idx="63">
                  <c:v>-6.94</c:v>
                </c:pt>
                <c:pt idx="64">
                  <c:v>-7.18</c:v>
                </c:pt>
                <c:pt idx="65">
                  <c:v>-7.54</c:v>
                </c:pt>
                <c:pt idx="66">
                  <c:v>-7.78</c:v>
                </c:pt>
                <c:pt idx="67">
                  <c:v>-8.18</c:v>
                </c:pt>
                <c:pt idx="68">
                  <c:v>-8.4</c:v>
                </c:pt>
                <c:pt idx="69">
                  <c:v>-8.9</c:v>
                </c:pt>
                <c:pt idx="70">
                  <c:v>-9.1300000000000008</c:v>
                </c:pt>
                <c:pt idx="71">
                  <c:v>-9.68</c:v>
                </c:pt>
                <c:pt idx="72">
                  <c:v>-9.93</c:v>
                </c:pt>
                <c:pt idx="73">
                  <c:v>-10.220000000000001</c:v>
                </c:pt>
                <c:pt idx="74">
                  <c:v>-10.97</c:v>
                </c:pt>
                <c:pt idx="75">
                  <c:v>-11.27</c:v>
                </c:pt>
                <c:pt idx="76">
                  <c:v>-11.57</c:v>
                </c:pt>
                <c:pt idx="77">
                  <c:v>-12.13</c:v>
                </c:pt>
                <c:pt idx="78">
                  <c:v>-12.68</c:v>
                </c:pt>
                <c:pt idx="79">
                  <c:v>-13.44</c:v>
                </c:pt>
                <c:pt idx="80">
                  <c:v>-14.12</c:v>
                </c:pt>
                <c:pt idx="81">
                  <c:v>-14.82</c:v>
                </c:pt>
                <c:pt idx="82">
                  <c:v>-15.46</c:v>
                </c:pt>
                <c:pt idx="83">
                  <c:v>-17.28</c:v>
                </c:pt>
                <c:pt idx="84">
                  <c:v>-18.16</c:v>
                </c:pt>
                <c:pt idx="85">
                  <c:v>-18.760000000000002</c:v>
                </c:pt>
                <c:pt idx="86">
                  <c:v>-20.329999999999998</c:v>
                </c:pt>
                <c:pt idx="87">
                  <c:v>-21.6</c:v>
                </c:pt>
                <c:pt idx="88">
                  <c:v>-23.02</c:v>
                </c:pt>
                <c:pt idx="89">
                  <c:v>-24.43</c:v>
                </c:pt>
                <c:pt idx="90">
                  <c:v>-26.01</c:v>
                </c:pt>
                <c:pt idx="91">
                  <c:v>-27.54</c:v>
                </c:pt>
                <c:pt idx="92">
                  <c:v>-29.6</c:v>
                </c:pt>
                <c:pt idx="93">
                  <c:v>-31.45</c:v>
                </c:pt>
                <c:pt idx="94">
                  <c:v>-34.01</c:v>
                </c:pt>
                <c:pt idx="95">
                  <c:v>-35.96</c:v>
                </c:pt>
                <c:pt idx="96">
                  <c:v>-38.979999999999997</c:v>
                </c:pt>
                <c:pt idx="97">
                  <c:v>-41.8</c:v>
                </c:pt>
                <c:pt idx="98">
                  <c:v>-44.25</c:v>
                </c:pt>
                <c:pt idx="99">
                  <c:v>-48.13</c:v>
                </c:pt>
                <c:pt idx="100">
                  <c:v>-51.48</c:v>
                </c:pt>
                <c:pt idx="101">
                  <c:v>-54.58</c:v>
                </c:pt>
                <c:pt idx="102">
                  <c:v>-57.31</c:v>
                </c:pt>
                <c:pt idx="103">
                  <c:v>-59.55</c:v>
                </c:pt>
                <c:pt idx="104">
                  <c:v>-59.57</c:v>
                </c:pt>
                <c:pt idx="105">
                  <c:v>-59.63</c:v>
                </c:pt>
                <c:pt idx="106">
                  <c:v>-56.34</c:v>
                </c:pt>
                <c:pt idx="107">
                  <c:v>-49.06</c:v>
                </c:pt>
                <c:pt idx="108">
                  <c:v>-37.65</c:v>
                </c:pt>
                <c:pt idx="109">
                  <c:v>-20.49</c:v>
                </c:pt>
                <c:pt idx="110">
                  <c:v>3.71</c:v>
                </c:pt>
                <c:pt idx="111">
                  <c:v>37.76</c:v>
                </c:pt>
                <c:pt idx="112">
                  <c:v>81.34</c:v>
                </c:pt>
                <c:pt idx="113">
                  <c:v>138.18</c:v>
                </c:pt>
                <c:pt idx="114">
                  <c:v>208.62</c:v>
                </c:pt>
                <c:pt idx="115">
                  <c:v>296.22000000000003</c:v>
                </c:pt>
                <c:pt idx="116">
                  <c:v>402.94</c:v>
                </c:pt>
                <c:pt idx="117">
                  <c:v>533.11</c:v>
                </c:pt>
                <c:pt idx="118">
                  <c:v>695.16</c:v>
                </c:pt>
                <c:pt idx="119">
                  <c:v>899.1</c:v>
                </c:pt>
                <c:pt idx="120">
                  <c:v>1166.18</c:v>
                </c:pt>
                <c:pt idx="121">
                  <c:v>1528.5</c:v>
                </c:pt>
                <c:pt idx="122">
                  <c:v>2051.88</c:v>
                </c:pt>
                <c:pt idx="123">
                  <c:v>2871.48</c:v>
                </c:pt>
                <c:pt idx="124">
                  <c:v>4303.3500000000004</c:v>
                </c:pt>
                <c:pt idx="125">
                  <c:v>6987.8150000000005</c:v>
                </c:pt>
                <c:pt idx="126">
                  <c:v>8693.7000000000007</c:v>
                </c:pt>
                <c:pt idx="127">
                  <c:v>9377.06</c:v>
                </c:pt>
                <c:pt idx="128">
                  <c:v>9767.86</c:v>
                </c:pt>
                <c:pt idx="129">
                  <c:v>9940.6299999999992</c:v>
                </c:pt>
                <c:pt idx="130">
                  <c:v>9999.94</c:v>
                </c:pt>
                <c:pt idx="131">
                  <c:v>10020.49</c:v>
                </c:pt>
                <c:pt idx="132">
                  <c:v>10028.549999999999</c:v>
                </c:pt>
                <c:pt idx="133">
                  <c:v>10032.58</c:v>
                </c:pt>
                <c:pt idx="134">
                  <c:v>10035.030000000001</c:v>
                </c:pt>
                <c:pt idx="135">
                  <c:v>10037.44</c:v>
                </c:pt>
                <c:pt idx="136">
                  <c:v>10039.870000000001</c:v>
                </c:pt>
                <c:pt idx="137">
                  <c:v>10041.32</c:v>
                </c:pt>
                <c:pt idx="138">
                  <c:v>10041.719999999999</c:v>
                </c:pt>
                <c:pt idx="139">
                  <c:v>10041.450000000001</c:v>
                </c:pt>
                <c:pt idx="140">
                  <c:v>10040</c:v>
                </c:pt>
                <c:pt idx="141">
                  <c:v>10038.219999999999</c:v>
                </c:pt>
                <c:pt idx="142">
                  <c:v>10036.469999999999</c:v>
                </c:pt>
                <c:pt idx="143">
                  <c:v>10036.299999999999</c:v>
                </c:pt>
                <c:pt idx="144">
                  <c:v>10037.6</c:v>
                </c:pt>
                <c:pt idx="145">
                  <c:v>10038.879999999999</c:v>
                </c:pt>
                <c:pt idx="146">
                  <c:v>10039.530000000001</c:v>
                </c:pt>
                <c:pt idx="147">
                  <c:v>10040.370000000001</c:v>
                </c:pt>
                <c:pt idx="148">
                  <c:v>10040.879999999999</c:v>
                </c:pt>
                <c:pt idx="149">
                  <c:v>10040.98</c:v>
                </c:pt>
                <c:pt idx="150">
                  <c:v>10041.200000000001</c:v>
                </c:pt>
                <c:pt idx="151">
                  <c:v>10041.67</c:v>
                </c:pt>
                <c:pt idx="152">
                  <c:v>10042.26</c:v>
                </c:pt>
                <c:pt idx="153">
                  <c:v>10042.85</c:v>
                </c:pt>
                <c:pt idx="154">
                  <c:v>10044.049999999999</c:v>
                </c:pt>
                <c:pt idx="155">
                  <c:v>10047.16</c:v>
                </c:pt>
                <c:pt idx="156">
                  <c:v>10051.42</c:v>
                </c:pt>
                <c:pt idx="157">
                  <c:v>10055.44</c:v>
                </c:pt>
                <c:pt idx="158">
                  <c:v>10058.59</c:v>
                </c:pt>
                <c:pt idx="159">
                  <c:v>10061.93</c:v>
                </c:pt>
                <c:pt idx="160">
                  <c:v>10064.86</c:v>
                </c:pt>
                <c:pt idx="161">
                  <c:v>10066.39</c:v>
                </c:pt>
                <c:pt idx="162">
                  <c:v>10066.700000000001</c:v>
                </c:pt>
                <c:pt idx="163">
                  <c:v>10067.27</c:v>
                </c:pt>
                <c:pt idx="164">
                  <c:v>10069.91</c:v>
                </c:pt>
                <c:pt idx="165">
                  <c:v>10073.129999999999</c:v>
                </c:pt>
                <c:pt idx="166">
                  <c:v>10077.25</c:v>
                </c:pt>
                <c:pt idx="167">
                  <c:v>10081.129999999999</c:v>
                </c:pt>
                <c:pt idx="168">
                  <c:v>10084.24</c:v>
                </c:pt>
                <c:pt idx="169">
                  <c:v>10087.61</c:v>
                </c:pt>
                <c:pt idx="170">
                  <c:v>10091.209999999999</c:v>
                </c:pt>
                <c:pt idx="171">
                  <c:v>10095.51</c:v>
                </c:pt>
                <c:pt idx="172">
                  <c:v>10101.719999999999</c:v>
                </c:pt>
                <c:pt idx="173">
                  <c:v>10108.02</c:v>
                </c:pt>
                <c:pt idx="174">
                  <c:v>10114.11</c:v>
                </c:pt>
                <c:pt idx="175">
                  <c:v>10119.69</c:v>
                </c:pt>
                <c:pt idx="176">
                  <c:v>10125.91</c:v>
                </c:pt>
                <c:pt idx="177">
                  <c:v>10133.82</c:v>
                </c:pt>
                <c:pt idx="178">
                  <c:v>10142.52</c:v>
                </c:pt>
                <c:pt idx="179">
                  <c:v>10152.94</c:v>
                </c:pt>
                <c:pt idx="180">
                  <c:v>10163.92</c:v>
                </c:pt>
                <c:pt idx="181">
                  <c:v>10179.66</c:v>
                </c:pt>
                <c:pt idx="182">
                  <c:v>10195.09</c:v>
                </c:pt>
                <c:pt idx="183">
                  <c:v>10145.030000000001</c:v>
                </c:pt>
                <c:pt idx="184">
                  <c:v>10101.77</c:v>
                </c:pt>
                <c:pt idx="185">
                  <c:v>10102.06</c:v>
                </c:pt>
                <c:pt idx="186">
                  <c:v>10102.84</c:v>
                </c:pt>
                <c:pt idx="187">
                  <c:v>10103.030000000001</c:v>
                </c:pt>
                <c:pt idx="188">
                  <c:v>10104.08</c:v>
                </c:pt>
                <c:pt idx="189">
                  <c:v>10106.969999999999</c:v>
                </c:pt>
                <c:pt idx="190">
                  <c:v>10110.24</c:v>
                </c:pt>
                <c:pt idx="191">
                  <c:v>10112.5</c:v>
                </c:pt>
                <c:pt idx="192">
                  <c:v>10114.19</c:v>
                </c:pt>
                <c:pt idx="193">
                  <c:v>10117.719999999999</c:v>
                </c:pt>
                <c:pt idx="194">
                  <c:v>10122.4</c:v>
                </c:pt>
                <c:pt idx="195">
                  <c:v>10125.780000000001</c:v>
                </c:pt>
                <c:pt idx="196">
                  <c:v>10128.379999999999</c:v>
                </c:pt>
                <c:pt idx="197">
                  <c:v>10131.39</c:v>
                </c:pt>
                <c:pt idx="198">
                  <c:v>10134.99</c:v>
                </c:pt>
                <c:pt idx="199">
                  <c:v>10138.51</c:v>
                </c:pt>
                <c:pt idx="200">
                  <c:v>10142.23</c:v>
                </c:pt>
                <c:pt idx="201">
                  <c:v>10144.48</c:v>
                </c:pt>
                <c:pt idx="202">
                  <c:v>10144.44</c:v>
                </c:pt>
                <c:pt idx="203">
                  <c:v>10144.120000000001</c:v>
                </c:pt>
                <c:pt idx="204">
                  <c:v>10143.51</c:v>
                </c:pt>
                <c:pt idx="205">
                  <c:v>10142.040000000001</c:v>
                </c:pt>
                <c:pt idx="206">
                  <c:v>10139.59</c:v>
                </c:pt>
                <c:pt idx="207">
                  <c:v>10136.15</c:v>
                </c:pt>
                <c:pt idx="208">
                  <c:v>10134.27</c:v>
                </c:pt>
                <c:pt idx="209">
                  <c:v>10133.56</c:v>
                </c:pt>
                <c:pt idx="210">
                  <c:v>10132.89</c:v>
                </c:pt>
                <c:pt idx="211">
                  <c:v>10131.67</c:v>
                </c:pt>
                <c:pt idx="212">
                  <c:v>10131.299999999999</c:v>
                </c:pt>
                <c:pt idx="213">
                  <c:v>10131.17</c:v>
                </c:pt>
                <c:pt idx="214">
                  <c:v>10131.65</c:v>
                </c:pt>
                <c:pt idx="215">
                  <c:v>10133.32</c:v>
                </c:pt>
                <c:pt idx="216">
                  <c:v>10135.43</c:v>
                </c:pt>
                <c:pt idx="217">
                  <c:v>10138.629999999999</c:v>
                </c:pt>
                <c:pt idx="218">
                  <c:v>10141.209999999999</c:v>
                </c:pt>
                <c:pt idx="219">
                  <c:v>10144.19</c:v>
                </c:pt>
                <c:pt idx="220">
                  <c:v>10146.299999999999</c:v>
                </c:pt>
                <c:pt idx="221">
                  <c:v>10148.719999999999</c:v>
                </c:pt>
                <c:pt idx="222">
                  <c:v>10151.700000000001</c:v>
                </c:pt>
                <c:pt idx="223">
                  <c:v>10155.959999999999</c:v>
                </c:pt>
                <c:pt idx="224">
                  <c:v>10160.16</c:v>
                </c:pt>
                <c:pt idx="225">
                  <c:v>10164.44</c:v>
                </c:pt>
                <c:pt idx="226">
                  <c:v>10169.030000000001</c:v>
                </c:pt>
                <c:pt idx="227">
                  <c:v>10174.06</c:v>
                </c:pt>
                <c:pt idx="228">
                  <c:v>10177.719999999999</c:v>
                </c:pt>
                <c:pt idx="229">
                  <c:v>10181.23</c:v>
                </c:pt>
                <c:pt idx="230">
                  <c:v>10184.51</c:v>
                </c:pt>
                <c:pt idx="231">
                  <c:v>10187.799999999999</c:v>
                </c:pt>
                <c:pt idx="232">
                  <c:v>10191.48</c:v>
                </c:pt>
                <c:pt idx="233">
                  <c:v>10195.129999999999</c:v>
                </c:pt>
                <c:pt idx="234">
                  <c:v>10200.31</c:v>
                </c:pt>
                <c:pt idx="235">
                  <c:v>10205.530000000001</c:v>
                </c:pt>
                <c:pt idx="236">
                  <c:v>10211.49</c:v>
                </c:pt>
                <c:pt idx="237">
                  <c:v>10216.56</c:v>
                </c:pt>
                <c:pt idx="238">
                  <c:v>10222.33</c:v>
                </c:pt>
                <c:pt idx="239">
                  <c:v>10231.08</c:v>
                </c:pt>
                <c:pt idx="240">
                  <c:v>10230.82</c:v>
                </c:pt>
                <c:pt idx="241">
                  <c:v>10219.870000000001</c:v>
                </c:pt>
                <c:pt idx="242">
                  <c:v>10213.6</c:v>
                </c:pt>
                <c:pt idx="243">
                  <c:v>10207.98</c:v>
                </c:pt>
                <c:pt idx="244">
                  <c:v>10204.44</c:v>
                </c:pt>
                <c:pt idx="245">
                  <c:v>10201.34</c:v>
                </c:pt>
                <c:pt idx="246">
                  <c:v>10198.459999999999</c:v>
                </c:pt>
                <c:pt idx="247">
                  <c:v>10196.33</c:v>
                </c:pt>
                <c:pt idx="248">
                  <c:v>10194.01</c:v>
                </c:pt>
                <c:pt idx="249">
                  <c:v>10192.65</c:v>
                </c:pt>
                <c:pt idx="250">
                  <c:v>10191.790000000001</c:v>
                </c:pt>
                <c:pt idx="251">
                  <c:v>10191.58</c:v>
                </c:pt>
                <c:pt idx="252">
                  <c:v>10191.58</c:v>
                </c:pt>
                <c:pt idx="253">
                  <c:v>10191.48</c:v>
                </c:pt>
                <c:pt idx="254">
                  <c:v>10190.99</c:v>
                </c:pt>
                <c:pt idx="255">
                  <c:v>10189.52</c:v>
                </c:pt>
                <c:pt idx="256">
                  <c:v>10188.19</c:v>
                </c:pt>
                <c:pt idx="257">
                  <c:v>10187.08</c:v>
                </c:pt>
                <c:pt idx="258">
                  <c:v>10186.120000000001</c:v>
                </c:pt>
                <c:pt idx="259">
                  <c:v>10184.790000000001</c:v>
                </c:pt>
                <c:pt idx="260">
                  <c:v>10183.129999999999</c:v>
                </c:pt>
                <c:pt idx="261">
                  <c:v>10181.879999999999</c:v>
                </c:pt>
                <c:pt idx="262">
                  <c:v>10180.18</c:v>
                </c:pt>
                <c:pt idx="263">
                  <c:v>10177.780000000001</c:v>
                </c:pt>
                <c:pt idx="264">
                  <c:v>10175.049999999999</c:v>
                </c:pt>
                <c:pt idx="265">
                  <c:v>10173.18</c:v>
                </c:pt>
                <c:pt idx="266">
                  <c:v>10171.44</c:v>
                </c:pt>
                <c:pt idx="267">
                  <c:v>10169.67</c:v>
                </c:pt>
                <c:pt idx="268">
                  <c:v>10167.36</c:v>
                </c:pt>
                <c:pt idx="269">
                  <c:v>10165.16</c:v>
                </c:pt>
                <c:pt idx="270">
                  <c:v>10163.25</c:v>
                </c:pt>
                <c:pt idx="271">
                  <c:v>10162.15</c:v>
                </c:pt>
                <c:pt idx="272">
                  <c:v>10162.08</c:v>
                </c:pt>
                <c:pt idx="273">
                  <c:v>10162.49</c:v>
                </c:pt>
                <c:pt idx="274">
                  <c:v>10164.1</c:v>
                </c:pt>
                <c:pt idx="275">
                  <c:v>10165.76</c:v>
                </c:pt>
                <c:pt idx="276">
                  <c:v>10168.43</c:v>
                </c:pt>
                <c:pt idx="277">
                  <c:v>10171.09</c:v>
                </c:pt>
                <c:pt idx="278">
                  <c:v>10172.76</c:v>
                </c:pt>
                <c:pt idx="279">
                  <c:v>10174.68</c:v>
                </c:pt>
                <c:pt idx="280">
                  <c:v>10177.299999999999</c:v>
                </c:pt>
                <c:pt idx="281">
                  <c:v>10180.48</c:v>
                </c:pt>
                <c:pt idx="282">
                  <c:v>10183.61</c:v>
                </c:pt>
                <c:pt idx="283">
                  <c:v>10186.66</c:v>
                </c:pt>
                <c:pt idx="284">
                  <c:v>10189.93</c:v>
                </c:pt>
                <c:pt idx="285">
                  <c:v>10193.6</c:v>
                </c:pt>
                <c:pt idx="286">
                  <c:v>10197.379999999999</c:v>
                </c:pt>
                <c:pt idx="287">
                  <c:v>10200.67</c:v>
                </c:pt>
                <c:pt idx="288">
                  <c:v>10203.94</c:v>
                </c:pt>
                <c:pt idx="289">
                  <c:v>10207.84</c:v>
                </c:pt>
                <c:pt idx="290">
                  <c:v>10211.48</c:v>
                </c:pt>
                <c:pt idx="291">
                  <c:v>10214.84</c:v>
                </c:pt>
                <c:pt idx="292">
                  <c:v>10218.75</c:v>
                </c:pt>
                <c:pt idx="293">
                  <c:v>10223.16</c:v>
                </c:pt>
                <c:pt idx="294">
                  <c:v>10227.16</c:v>
                </c:pt>
                <c:pt idx="295">
                  <c:v>10231.26</c:v>
                </c:pt>
                <c:pt idx="296">
                  <c:v>10237.540000000001</c:v>
                </c:pt>
                <c:pt idx="297">
                  <c:v>10238.16</c:v>
                </c:pt>
                <c:pt idx="298">
                  <c:v>10216.81</c:v>
                </c:pt>
                <c:pt idx="299">
                  <c:v>10212.44</c:v>
                </c:pt>
                <c:pt idx="300">
                  <c:v>10209.61</c:v>
                </c:pt>
                <c:pt idx="301">
                  <c:v>10206.879999999999</c:v>
                </c:pt>
                <c:pt idx="302">
                  <c:v>10204.56</c:v>
                </c:pt>
                <c:pt idx="303">
                  <c:v>10202.86</c:v>
                </c:pt>
                <c:pt idx="304">
                  <c:v>10201.469999999999</c:v>
                </c:pt>
                <c:pt idx="305">
                  <c:v>10200.81</c:v>
                </c:pt>
                <c:pt idx="306">
                  <c:v>10199.91</c:v>
                </c:pt>
                <c:pt idx="307">
                  <c:v>10199.469999999999</c:v>
                </c:pt>
                <c:pt idx="308">
                  <c:v>10199.549999999999</c:v>
                </c:pt>
                <c:pt idx="309">
                  <c:v>10199.74</c:v>
                </c:pt>
                <c:pt idx="310">
                  <c:v>10200.08</c:v>
                </c:pt>
                <c:pt idx="311">
                  <c:v>10200.26</c:v>
                </c:pt>
                <c:pt idx="312">
                  <c:v>10200.67</c:v>
                </c:pt>
                <c:pt idx="313">
                  <c:v>10201.52</c:v>
                </c:pt>
                <c:pt idx="314">
                  <c:v>10202.89</c:v>
                </c:pt>
                <c:pt idx="315">
                  <c:v>10203.49</c:v>
                </c:pt>
                <c:pt idx="316">
                  <c:v>10205</c:v>
                </c:pt>
                <c:pt idx="317">
                  <c:v>10206.11</c:v>
                </c:pt>
                <c:pt idx="318">
                  <c:v>10207.58</c:v>
                </c:pt>
                <c:pt idx="319">
                  <c:v>10209.6</c:v>
                </c:pt>
                <c:pt idx="320">
                  <c:v>10212.290000000001</c:v>
                </c:pt>
                <c:pt idx="321">
                  <c:v>10214.959999999999</c:v>
                </c:pt>
                <c:pt idx="322">
                  <c:v>10216.799999999999</c:v>
                </c:pt>
                <c:pt idx="323">
                  <c:v>10219.129999999999</c:v>
                </c:pt>
                <c:pt idx="324">
                  <c:v>10220.66</c:v>
                </c:pt>
                <c:pt idx="325">
                  <c:v>10222.07</c:v>
                </c:pt>
                <c:pt idx="326">
                  <c:v>10223.64</c:v>
                </c:pt>
                <c:pt idx="327">
                  <c:v>10225.18</c:v>
                </c:pt>
                <c:pt idx="328">
                  <c:v>10226.06</c:v>
                </c:pt>
                <c:pt idx="329">
                  <c:v>10227.73</c:v>
                </c:pt>
                <c:pt idx="330">
                  <c:v>10229.219999999999</c:v>
                </c:pt>
                <c:pt idx="331">
                  <c:v>10230.56</c:v>
                </c:pt>
                <c:pt idx="332">
                  <c:v>10232.19</c:v>
                </c:pt>
                <c:pt idx="333">
                  <c:v>10233.49</c:v>
                </c:pt>
                <c:pt idx="334">
                  <c:v>10234.99</c:v>
                </c:pt>
                <c:pt idx="335">
                  <c:v>10236.700000000001</c:v>
                </c:pt>
                <c:pt idx="336">
                  <c:v>10238.86</c:v>
                </c:pt>
                <c:pt idx="337">
                  <c:v>10241.15</c:v>
                </c:pt>
                <c:pt idx="338">
                  <c:v>10241.629999999999</c:v>
                </c:pt>
                <c:pt idx="339">
                  <c:v>10242.02</c:v>
                </c:pt>
                <c:pt idx="340">
                  <c:v>10243.290000000001</c:v>
                </c:pt>
                <c:pt idx="341">
                  <c:v>10244.59</c:v>
                </c:pt>
                <c:pt idx="342">
                  <c:v>10245.030000000001</c:v>
                </c:pt>
                <c:pt idx="343">
                  <c:v>10246.16</c:v>
                </c:pt>
                <c:pt idx="344">
                  <c:v>10247.709999999999</c:v>
                </c:pt>
                <c:pt idx="345">
                  <c:v>10249.32</c:v>
                </c:pt>
                <c:pt idx="346">
                  <c:v>10250.450000000001</c:v>
                </c:pt>
                <c:pt idx="347">
                  <c:v>10251.16</c:v>
                </c:pt>
                <c:pt idx="348">
                  <c:v>10251.219999999999</c:v>
                </c:pt>
                <c:pt idx="349">
                  <c:v>10250.950000000001</c:v>
                </c:pt>
                <c:pt idx="350">
                  <c:v>10251.120000000001</c:v>
                </c:pt>
                <c:pt idx="351">
                  <c:v>10252.43</c:v>
                </c:pt>
                <c:pt idx="352">
                  <c:v>10255.219999999999</c:v>
                </c:pt>
                <c:pt idx="353">
                  <c:v>10257.49</c:v>
                </c:pt>
                <c:pt idx="354">
                  <c:v>10258.334999999999</c:v>
                </c:pt>
                <c:pt idx="355">
                  <c:v>10247.530000000001</c:v>
                </c:pt>
                <c:pt idx="356">
                  <c:v>10247.65</c:v>
                </c:pt>
                <c:pt idx="357">
                  <c:v>10248.02</c:v>
                </c:pt>
                <c:pt idx="358">
                  <c:v>10249.34</c:v>
                </c:pt>
                <c:pt idx="359">
                  <c:v>10250.870000000001</c:v>
                </c:pt>
                <c:pt idx="360">
                  <c:v>10252.4</c:v>
                </c:pt>
                <c:pt idx="361">
                  <c:v>10254.030000000001</c:v>
                </c:pt>
                <c:pt idx="362">
                  <c:v>10255.33</c:v>
                </c:pt>
                <c:pt idx="363">
                  <c:v>10257.73</c:v>
                </c:pt>
                <c:pt idx="364">
                  <c:v>10261.549999999999</c:v>
                </c:pt>
                <c:pt idx="365">
                  <c:v>10264.549999999999</c:v>
                </c:pt>
                <c:pt idx="366">
                  <c:v>10265.77</c:v>
                </c:pt>
                <c:pt idx="367">
                  <c:v>10267.370000000001</c:v>
                </c:pt>
                <c:pt idx="368">
                  <c:v>10267.85</c:v>
                </c:pt>
                <c:pt idx="369">
                  <c:v>10268.129999999999</c:v>
                </c:pt>
                <c:pt idx="370">
                  <c:v>10268.299999999999</c:v>
                </c:pt>
                <c:pt idx="371">
                  <c:v>10267.959999999999</c:v>
                </c:pt>
                <c:pt idx="372">
                  <c:v>10267.48</c:v>
                </c:pt>
                <c:pt idx="373">
                  <c:v>10266.200000000001</c:v>
                </c:pt>
                <c:pt idx="374">
                  <c:v>10264.06</c:v>
                </c:pt>
                <c:pt idx="375">
                  <c:v>10262.879999999999</c:v>
                </c:pt>
                <c:pt idx="376">
                  <c:v>10262.780000000001</c:v>
                </c:pt>
                <c:pt idx="377">
                  <c:v>10262.709999999999</c:v>
                </c:pt>
                <c:pt idx="378">
                  <c:v>10262.77</c:v>
                </c:pt>
                <c:pt idx="379">
                  <c:v>10263.57</c:v>
                </c:pt>
                <c:pt idx="380">
                  <c:v>10263.719999999999</c:v>
                </c:pt>
                <c:pt idx="381">
                  <c:v>10262.83</c:v>
                </c:pt>
                <c:pt idx="382">
                  <c:v>10262.67</c:v>
                </c:pt>
                <c:pt idx="383">
                  <c:v>10263.02</c:v>
                </c:pt>
                <c:pt idx="384">
                  <c:v>10263.709999999999</c:v>
                </c:pt>
                <c:pt idx="385">
                  <c:v>10264.27</c:v>
                </c:pt>
                <c:pt idx="386">
                  <c:v>10265.52</c:v>
                </c:pt>
                <c:pt idx="387">
                  <c:v>10266.83</c:v>
                </c:pt>
                <c:pt idx="388">
                  <c:v>10268.25</c:v>
                </c:pt>
                <c:pt idx="389">
                  <c:v>10268.99</c:v>
                </c:pt>
                <c:pt idx="390">
                  <c:v>10270.5</c:v>
                </c:pt>
                <c:pt idx="391">
                  <c:v>10272.17</c:v>
                </c:pt>
                <c:pt idx="392">
                  <c:v>10273.89</c:v>
                </c:pt>
                <c:pt idx="393">
                  <c:v>10275.73</c:v>
                </c:pt>
                <c:pt idx="394">
                  <c:v>10277.34</c:v>
                </c:pt>
                <c:pt idx="395">
                  <c:v>10278.44</c:v>
                </c:pt>
                <c:pt idx="396">
                  <c:v>10279.77</c:v>
                </c:pt>
                <c:pt idx="397">
                  <c:v>10280.98</c:v>
                </c:pt>
                <c:pt idx="398">
                  <c:v>10281.43</c:v>
                </c:pt>
                <c:pt idx="399">
                  <c:v>10281.67</c:v>
                </c:pt>
                <c:pt idx="400">
                  <c:v>10283.290000000001</c:v>
                </c:pt>
                <c:pt idx="401">
                  <c:v>10284.07</c:v>
                </c:pt>
                <c:pt idx="402">
                  <c:v>10284.6</c:v>
                </c:pt>
                <c:pt idx="403">
                  <c:v>10285.209999999999</c:v>
                </c:pt>
                <c:pt idx="404">
                  <c:v>10285.4</c:v>
                </c:pt>
                <c:pt idx="405">
                  <c:v>10286.52</c:v>
                </c:pt>
                <c:pt idx="406">
                  <c:v>10287.08</c:v>
                </c:pt>
                <c:pt idx="407">
                  <c:v>10287.48</c:v>
                </c:pt>
                <c:pt idx="408">
                  <c:v>10288.549999999999</c:v>
                </c:pt>
                <c:pt idx="409">
                  <c:v>10289.74</c:v>
                </c:pt>
                <c:pt idx="410">
                  <c:v>10290.98</c:v>
                </c:pt>
                <c:pt idx="411">
                  <c:v>10292.23</c:v>
                </c:pt>
                <c:pt idx="412">
                  <c:v>10293.870000000001</c:v>
                </c:pt>
                <c:pt idx="413">
                  <c:v>10295.89</c:v>
                </c:pt>
                <c:pt idx="414">
                  <c:v>10297.34</c:v>
                </c:pt>
                <c:pt idx="415">
                  <c:v>10297.66</c:v>
                </c:pt>
                <c:pt idx="416">
                  <c:v>10297.59</c:v>
                </c:pt>
                <c:pt idx="417">
                  <c:v>10297.36</c:v>
                </c:pt>
                <c:pt idx="418">
                  <c:v>10297.23</c:v>
                </c:pt>
                <c:pt idx="419">
                  <c:v>10297.02</c:v>
                </c:pt>
                <c:pt idx="420">
                  <c:v>10296.77</c:v>
                </c:pt>
                <c:pt idx="421">
                  <c:v>10296.36</c:v>
                </c:pt>
                <c:pt idx="422">
                  <c:v>10295.93</c:v>
                </c:pt>
                <c:pt idx="423">
                  <c:v>10295.52</c:v>
                </c:pt>
                <c:pt idx="424">
                  <c:v>10295.290000000001</c:v>
                </c:pt>
                <c:pt idx="425">
                  <c:v>10295.18</c:v>
                </c:pt>
                <c:pt idx="426">
                  <c:v>10294.9</c:v>
                </c:pt>
                <c:pt idx="427">
                  <c:v>10294.74</c:v>
                </c:pt>
                <c:pt idx="428">
                  <c:v>10294.209999999999</c:v>
                </c:pt>
                <c:pt idx="429">
                  <c:v>10294.11</c:v>
                </c:pt>
                <c:pt idx="430">
                  <c:v>10293.85</c:v>
                </c:pt>
                <c:pt idx="431">
                  <c:v>10293.629999999999</c:v>
                </c:pt>
                <c:pt idx="432">
                  <c:v>10293.5</c:v>
                </c:pt>
                <c:pt idx="433">
                  <c:v>10293.23</c:v>
                </c:pt>
                <c:pt idx="434">
                  <c:v>10293.200000000001</c:v>
                </c:pt>
                <c:pt idx="435">
                  <c:v>10293.11</c:v>
                </c:pt>
                <c:pt idx="436">
                  <c:v>10293.1</c:v>
                </c:pt>
                <c:pt idx="437">
                  <c:v>10293.1</c:v>
                </c:pt>
                <c:pt idx="438">
                  <c:v>10293.299999999999</c:v>
                </c:pt>
                <c:pt idx="439">
                  <c:v>10293.32</c:v>
                </c:pt>
                <c:pt idx="440">
                  <c:v>10293.34</c:v>
                </c:pt>
                <c:pt idx="441">
                  <c:v>10293.52</c:v>
                </c:pt>
                <c:pt idx="442">
                  <c:v>10293.48</c:v>
                </c:pt>
                <c:pt idx="443">
                  <c:v>10293.39</c:v>
                </c:pt>
                <c:pt idx="444">
                  <c:v>10293.39</c:v>
                </c:pt>
                <c:pt idx="445">
                  <c:v>10293.44</c:v>
                </c:pt>
                <c:pt idx="446">
                  <c:v>10293.66</c:v>
                </c:pt>
                <c:pt idx="447">
                  <c:v>10294.06</c:v>
                </c:pt>
                <c:pt idx="448">
                  <c:v>10294.15</c:v>
                </c:pt>
                <c:pt idx="449">
                  <c:v>10294.19</c:v>
                </c:pt>
                <c:pt idx="450">
                  <c:v>10294.950000000001</c:v>
                </c:pt>
                <c:pt idx="451">
                  <c:v>10295.39</c:v>
                </c:pt>
                <c:pt idx="452">
                  <c:v>10295.719999999999</c:v>
                </c:pt>
                <c:pt idx="453">
                  <c:v>10296.18</c:v>
                </c:pt>
                <c:pt idx="454">
                  <c:v>10296.31</c:v>
                </c:pt>
                <c:pt idx="455">
                  <c:v>10296.89</c:v>
                </c:pt>
                <c:pt idx="456">
                  <c:v>10297.66</c:v>
                </c:pt>
                <c:pt idx="457">
                  <c:v>10298.09</c:v>
                </c:pt>
                <c:pt idx="458">
                  <c:v>10299.280000000001</c:v>
                </c:pt>
                <c:pt idx="459">
                  <c:v>10300.549999999999</c:v>
                </c:pt>
                <c:pt idx="460">
                  <c:v>10302.76</c:v>
                </c:pt>
                <c:pt idx="461">
                  <c:v>10304.280000000001</c:v>
                </c:pt>
                <c:pt idx="462">
                  <c:v>10304.540000000001</c:v>
                </c:pt>
                <c:pt idx="463">
                  <c:v>10305</c:v>
                </c:pt>
                <c:pt idx="464">
                  <c:v>10305.219999999999</c:v>
                </c:pt>
                <c:pt idx="465">
                  <c:v>10305.19</c:v>
                </c:pt>
                <c:pt idx="466">
                  <c:v>10305.35</c:v>
                </c:pt>
                <c:pt idx="467">
                  <c:v>10307.77</c:v>
                </c:pt>
                <c:pt idx="468">
                  <c:v>10309.34</c:v>
                </c:pt>
                <c:pt idx="469">
                  <c:v>10310.719999999999</c:v>
                </c:pt>
                <c:pt idx="470">
                  <c:v>10312.379999999999</c:v>
                </c:pt>
                <c:pt idx="471">
                  <c:v>10313.629999999999</c:v>
                </c:pt>
                <c:pt idx="472">
                  <c:v>10314.129999999999</c:v>
                </c:pt>
                <c:pt idx="473">
                  <c:v>10314.42</c:v>
                </c:pt>
                <c:pt idx="474">
                  <c:v>10315.4</c:v>
                </c:pt>
                <c:pt idx="475">
                  <c:v>10315.120000000001</c:v>
                </c:pt>
                <c:pt idx="476">
                  <c:v>10314.83</c:v>
                </c:pt>
                <c:pt idx="477">
                  <c:v>10314.75</c:v>
                </c:pt>
                <c:pt idx="478">
                  <c:v>10316.11</c:v>
                </c:pt>
                <c:pt idx="479">
                  <c:v>10316.81</c:v>
                </c:pt>
                <c:pt idx="480">
                  <c:v>10317.01</c:v>
                </c:pt>
                <c:pt idx="481">
                  <c:v>10317.23</c:v>
                </c:pt>
                <c:pt idx="482">
                  <c:v>10317.370000000001</c:v>
                </c:pt>
                <c:pt idx="483">
                  <c:v>10317.290000000001</c:v>
                </c:pt>
                <c:pt idx="484">
                  <c:v>10317.41</c:v>
                </c:pt>
                <c:pt idx="485">
                  <c:v>10317.82</c:v>
                </c:pt>
                <c:pt idx="486">
                  <c:v>10318.07</c:v>
                </c:pt>
                <c:pt idx="487">
                  <c:v>10318.08</c:v>
                </c:pt>
                <c:pt idx="488">
                  <c:v>10316.780000000001</c:v>
                </c:pt>
                <c:pt idx="489">
                  <c:v>10316.51</c:v>
                </c:pt>
                <c:pt idx="490">
                  <c:v>10316.49</c:v>
                </c:pt>
                <c:pt idx="491">
                  <c:v>10317.620000000001</c:v>
                </c:pt>
                <c:pt idx="492">
                  <c:v>10318.82</c:v>
                </c:pt>
                <c:pt idx="493">
                  <c:v>10320.11</c:v>
                </c:pt>
                <c:pt idx="494">
                  <c:v>10320.43</c:v>
                </c:pt>
                <c:pt idx="495">
                  <c:v>10320.49</c:v>
                </c:pt>
                <c:pt idx="496">
                  <c:v>10320.25</c:v>
                </c:pt>
                <c:pt idx="497">
                  <c:v>10319.84</c:v>
                </c:pt>
                <c:pt idx="498">
                  <c:v>10319.379999999999</c:v>
                </c:pt>
                <c:pt idx="499">
                  <c:v>10319.040000000001</c:v>
                </c:pt>
                <c:pt idx="500">
                  <c:v>10317.69</c:v>
                </c:pt>
                <c:pt idx="501">
                  <c:v>10317.42</c:v>
                </c:pt>
                <c:pt idx="502">
                  <c:v>10317.09</c:v>
                </c:pt>
                <c:pt idx="503">
                  <c:v>10315.84</c:v>
                </c:pt>
                <c:pt idx="504">
                  <c:v>10315.219999999999</c:v>
                </c:pt>
                <c:pt idx="505">
                  <c:v>10314.84</c:v>
                </c:pt>
                <c:pt idx="506">
                  <c:v>10313.86</c:v>
                </c:pt>
                <c:pt idx="507">
                  <c:v>10312.549999999999</c:v>
                </c:pt>
                <c:pt idx="508">
                  <c:v>10311.01</c:v>
                </c:pt>
                <c:pt idx="509">
                  <c:v>10309.540000000001</c:v>
                </c:pt>
                <c:pt idx="510">
                  <c:v>10308.27</c:v>
                </c:pt>
                <c:pt idx="511">
                  <c:v>10307.51</c:v>
                </c:pt>
                <c:pt idx="512">
                  <c:v>10306.15</c:v>
                </c:pt>
                <c:pt idx="513">
                  <c:v>10304.77</c:v>
                </c:pt>
                <c:pt idx="514">
                  <c:v>10302.530000000001</c:v>
                </c:pt>
                <c:pt idx="515">
                  <c:v>10300.799999999999</c:v>
                </c:pt>
                <c:pt idx="516">
                  <c:v>10299.01</c:v>
                </c:pt>
                <c:pt idx="517">
                  <c:v>10297.51</c:v>
                </c:pt>
                <c:pt idx="518">
                  <c:v>10295.32</c:v>
                </c:pt>
                <c:pt idx="519">
                  <c:v>10293.57</c:v>
                </c:pt>
                <c:pt idx="520">
                  <c:v>10291.1</c:v>
                </c:pt>
                <c:pt idx="521">
                  <c:v>10289.35</c:v>
                </c:pt>
                <c:pt idx="522">
                  <c:v>10287.780000000001</c:v>
                </c:pt>
                <c:pt idx="523">
                  <c:v>10286.23</c:v>
                </c:pt>
                <c:pt idx="524">
                  <c:v>10283.81</c:v>
                </c:pt>
                <c:pt idx="525">
                  <c:v>10281.969999999999</c:v>
                </c:pt>
                <c:pt idx="526">
                  <c:v>10280.58</c:v>
                </c:pt>
                <c:pt idx="527">
                  <c:v>10278.530000000001</c:v>
                </c:pt>
                <c:pt idx="528">
                  <c:v>10276.89</c:v>
                </c:pt>
                <c:pt idx="529">
                  <c:v>10274.5</c:v>
                </c:pt>
                <c:pt idx="530">
                  <c:v>10272.780000000001</c:v>
                </c:pt>
                <c:pt idx="531">
                  <c:v>10271.07</c:v>
                </c:pt>
                <c:pt idx="532">
                  <c:v>10268.870000000001</c:v>
                </c:pt>
                <c:pt idx="533">
                  <c:v>10266.709999999999</c:v>
                </c:pt>
                <c:pt idx="534">
                  <c:v>10264.66</c:v>
                </c:pt>
                <c:pt idx="535">
                  <c:v>10262.25</c:v>
                </c:pt>
                <c:pt idx="536">
                  <c:v>10260.049999999999</c:v>
                </c:pt>
                <c:pt idx="537">
                  <c:v>10258.290000000001</c:v>
                </c:pt>
                <c:pt idx="538">
                  <c:v>10256.18</c:v>
                </c:pt>
                <c:pt idx="539">
                  <c:v>10253.68</c:v>
                </c:pt>
                <c:pt idx="540">
                  <c:v>10251.5</c:v>
                </c:pt>
                <c:pt idx="541">
                  <c:v>10249.89</c:v>
                </c:pt>
                <c:pt idx="542">
                  <c:v>10247.65</c:v>
                </c:pt>
                <c:pt idx="543">
                  <c:v>10245.58</c:v>
                </c:pt>
                <c:pt idx="544">
                  <c:v>10243.51</c:v>
                </c:pt>
                <c:pt idx="545">
                  <c:v>10241.08</c:v>
                </c:pt>
                <c:pt idx="546">
                  <c:v>10239.1</c:v>
                </c:pt>
                <c:pt idx="547">
                  <c:v>10236.68</c:v>
                </c:pt>
                <c:pt idx="548">
                  <c:v>10234.549999999999</c:v>
                </c:pt>
                <c:pt idx="549">
                  <c:v>10232.17</c:v>
                </c:pt>
                <c:pt idx="550">
                  <c:v>10230.08</c:v>
                </c:pt>
                <c:pt idx="551">
                  <c:v>10227.77</c:v>
                </c:pt>
                <c:pt idx="552">
                  <c:v>10225.5</c:v>
                </c:pt>
                <c:pt idx="553">
                  <c:v>10223.4</c:v>
                </c:pt>
                <c:pt idx="554">
                  <c:v>10221.450000000001</c:v>
                </c:pt>
                <c:pt idx="555">
                  <c:v>10218.98</c:v>
                </c:pt>
                <c:pt idx="556">
                  <c:v>10217.43</c:v>
                </c:pt>
                <c:pt idx="557">
                  <c:v>10215.17</c:v>
                </c:pt>
                <c:pt idx="558">
                  <c:v>10213.57</c:v>
                </c:pt>
                <c:pt idx="559">
                  <c:v>10211.35</c:v>
                </c:pt>
                <c:pt idx="560">
                  <c:v>10209.64</c:v>
                </c:pt>
                <c:pt idx="561">
                  <c:v>10207.39</c:v>
                </c:pt>
                <c:pt idx="562">
                  <c:v>10205.75</c:v>
                </c:pt>
                <c:pt idx="563">
                  <c:v>10204.129999999999</c:v>
                </c:pt>
                <c:pt idx="564">
                  <c:v>10202.4</c:v>
                </c:pt>
                <c:pt idx="565">
                  <c:v>10200.36</c:v>
                </c:pt>
                <c:pt idx="566">
                  <c:v>10198.540000000001</c:v>
                </c:pt>
                <c:pt idx="567">
                  <c:v>10196.719999999999</c:v>
                </c:pt>
                <c:pt idx="568">
                  <c:v>10195.17</c:v>
                </c:pt>
                <c:pt idx="569">
                  <c:v>10193.530000000001</c:v>
                </c:pt>
                <c:pt idx="570">
                  <c:v>10192.129999999999</c:v>
                </c:pt>
                <c:pt idx="571">
                  <c:v>10190.790000000001</c:v>
                </c:pt>
                <c:pt idx="572">
                  <c:v>10189.370000000001</c:v>
                </c:pt>
                <c:pt idx="573">
                  <c:v>10187.98</c:v>
                </c:pt>
                <c:pt idx="574">
                  <c:v>10186.67</c:v>
                </c:pt>
                <c:pt idx="575">
                  <c:v>10185.01</c:v>
                </c:pt>
                <c:pt idx="576">
                  <c:v>10182.19</c:v>
                </c:pt>
                <c:pt idx="577">
                  <c:v>10175.9</c:v>
                </c:pt>
                <c:pt idx="578">
                  <c:v>10159.57</c:v>
                </c:pt>
                <c:pt idx="579">
                  <c:v>10110.549999999999</c:v>
                </c:pt>
                <c:pt idx="580">
                  <c:v>9958.01</c:v>
                </c:pt>
                <c:pt idx="581">
                  <c:v>9582.59</c:v>
                </c:pt>
                <c:pt idx="582">
                  <c:v>8886.4</c:v>
                </c:pt>
                <c:pt idx="583">
                  <c:v>7292.0650000000005</c:v>
                </c:pt>
                <c:pt idx="584">
                  <c:v>4639.79</c:v>
                </c:pt>
                <c:pt idx="585">
                  <c:v>3073.14</c:v>
                </c:pt>
                <c:pt idx="586">
                  <c:v>2184</c:v>
                </c:pt>
                <c:pt idx="587">
                  <c:v>1626.06</c:v>
                </c:pt>
                <c:pt idx="588">
                  <c:v>1248.08</c:v>
                </c:pt>
                <c:pt idx="589">
                  <c:v>974.25</c:v>
                </c:pt>
                <c:pt idx="590">
                  <c:v>767.18</c:v>
                </c:pt>
                <c:pt idx="591">
                  <c:v>603.75</c:v>
                </c:pt>
                <c:pt idx="592">
                  <c:v>471.89</c:v>
                </c:pt>
                <c:pt idx="593">
                  <c:v>362.65</c:v>
                </c:pt>
                <c:pt idx="594">
                  <c:v>271.67</c:v>
                </c:pt>
                <c:pt idx="595">
                  <c:v>194.9</c:v>
                </c:pt>
                <c:pt idx="596">
                  <c:v>130.85</c:v>
                </c:pt>
                <c:pt idx="597">
                  <c:v>78.83</c:v>
                </c:pt>
                <c:pt idx="598">
                  <c:v>36.74</c:v>
                </c:pt>
                <c:pt idx="599">
                  <c:v>3.66</c:v>
                </c:pt>
                <c:pt idx="600">
                  <c:v>-21.19</c:v>
                </c:pt>
                <c:pt idx="601">
                  <c:v>-39.25</c:v>
                </c:pt>
                <c:pt idx="602">
                  <c:v>-51.99</c:v>
                </c:pt>
                <c:pt idx="603">
                  <c:v>-59.15</c:v>
                </c:pt>
                <c:pt idx="604">
                  <c:v>-63.98</c:v>
                </c:pt>
                <c:pt idx="605">
                  <c:v>-64.31</c:v>
                </c:pt>
                <c:pt idx="606">
                  <c:v>-64.02</c:v>
                </c:pt>
                <c:pt idx="607">
                  <c:v>-62.22</c:v>
                </c:pt>
                <c:pt idx="608">
                  <c:v>-59.39</c:v>
                </c:pt>
                <c:pt idx="609">
                  <c:v>-55.93</c:v>
                </c:pt>
                <c:pt idx="610">
                  <c:v>-52.52</c:v>
                </c:pt>
                <c:pt idx="611">
                  <c:v>-49.45</c:v>
                </c:pt>
                <c:pt idx="612">
                  <c:v>-46.01</c:v>
                </c:pt>
                <c:pt idx="613">
                  <c:v>-42.72</c:v>
                </c:pt>
                <c:pt idx="614">
                  <c:v>-39.770000000000003</c:v>
                </c:pt>
                <c:pt idx="615">
                  <c:v>-36.729999999999997</c:v>
                </c:pt>
                <c:pt idx="616">
                  <c:v>-34.049999999999997</c:v>
                </c:pt>
                <c:pt idx="617">
                  <c:v>-31.36</c:v>
                </c:pt>
                <c:pt idx="618">
                  <c:v>-29.66</c:v>
                </c:pt>
                <c:pt idx="619">
                  <c:v>-28</c:v>
                </c:pt>
                <c:pt idx="620">
                  <c:v>-26.07</c:v>
                </c:pt>
                <c:pt idx="621">
                  <c:v>-24.34</c:v>
                </c:pt>
                <c:pt idx="622">
                  <c:v>-23.06</c:v>
                </c:pt>
                <c:pt idx="623">
                  <c:v>-21.71</c:v>
                </c:pt>
                <c:pt idx="624">
                  <c:v>-19.88</c:v>
                </c:pt>
                <c:pt idx="625">
                  <c:v>-20.03</c:v>
                </c:pt>
                <c:pt idx="626">
                  <c:v>-18.760000000000002</c:v>
                </c:pt>
                <c:pt idx="627">
                  <c:v>-16.899999999999999</c:v>
                </c:pt>
                <c:pt idx="628">
                  <c:v>-16.84</c:v>
                </c:pt>
                <c:pt idx="629">
                  <c:v>-14.76</c:v>
                </c:pt>
                <c:pt idx="630">
                  <c:v>-14.33</c:v>
                </c:pt>
                <c:pt idx="631">
                  <c:v>-13.32</c:v>
                </c:pt>
                <c:pt idx="632">
                  <c:v>-12.81</c:v>
                </c:pt>
                <c:pt idx="633">
                  <c:v>-12.15</c:v>
                </c:pt>
                <c:pt idx="634">
                  <c:v>-11.55</c:v>
                </c:pt>
                <c:pt idx="635">
                  <c:v>-11.22</c:v>
                </c:pt>
                <c:pt idx="636">
                  <c:v>-10.47</c:v>
                </c:pt>
                <c:pt idx="637">
                  <c:v>-10.14</c:v>
                </c:pt>
                <c:pt idx="638">
                  <c:v>-9.73</c:v>
                </c:pt>
                <c:pt idx="639">
                  <c:v>-9.19</c:v>
                </c:pt>
                <c:pt idx="640">
                  <c:v>-8.9600000000000009</c:v>
                </c:pt>
                <c:pt idx="641">
                  <c:v>-8.7200000000000006</c:v>
                </c:pt>
                <c:pt idx="642">
                  <c:v>-8.44</c:v>
                </c:pt>
                <c:pt idx="643">
                  <c:v>-7.95</c:v>
                </c:pt>
                <c:pt idx="644">
                  <c:v>-7.49</c:v>
                </c:pt>
                <c:pt idx="645">
                  <c:v>-7.2</c:v>
                </c:pt>
                <c:pt idx="646">
                  <c:v>-6.88</c:v>
                </c:pt>
                <c:pt idx="647">
                  <c:v>-6.65</c:v>
                </c:pt>
                <c:pt idx="648">
                  <c:v>-6.37</c:v>
                </c:pt>
                <c:pt idx="649">
                  <c:v>-6.17</c:v>
                </c:pt>
                <c:pt idx="650">
                  <c:v>-5.95</c:v>
                </c:pt>
                <c:pt idx="651">
                  <c:v>-5.68</c:v>
                </c:pt>
                <c:pt idx="652">
                  <c:v>-5.52</c:v>
                </c:pt>
                <c:pt idx="653">
                  <c:v>-5.4</c:v>
                </c:pt>
                <c:pt idx="654">
                  <c:v>-5.28</c:v>
                </c:pt>
                <c:pt idx="655">
                  <c:v>-4.99</c:v>
                </c:pt>
                <c:pt idx="656">
                  <c:v>-4.84</c:v>
                </c:pt>
                <c:pt idx="657">
                  <c:v>-4.7</c:v>
                </c:pt>
                <c:pt idx="658">
                  <c:v>-4.46</c:v>
                </c:pt>
                <c:pt idx="659">
                  <c:v>-4.3</c:v>
                </c:pt>
                <c:pt idx="660">
                  <c:v>-4.18</c:v>
                </c:pt>
                <c:pt idx="661">
                  <c:v>-4.0199999999999996</c:v>
                </c:pt>
                <c:pt idx="662">
                  <c:v>-3.9</c:v>
                </c:pt>
                <c:pt idx="663">
                  <c:v>-3.81</c:v>
                </c:pt>
                <c:pt idx="664">
                  <c:v>-3.69</c:v>
                </c:pt>
                <c:pt idx="665">
                  <c:v>-3.57</c:v>
                </c:pt>
                <c:pt idx="666">
                  <c:v>-3.49</c:v>
                </c:pt>
                <c:pt idx="667">
                  <c:v>-3.3</c:v>
                </c:pt>
                <c:pt idx="668">
                  <c:v>-3.22</c:v>
                </c:pt>
                <c:pt idx="669">
                  <c:v>-3.15</c:v>
                </c:pt>
                <c:pt idx="670">
                  <c:v>-2.94</c:v>
                </c:pt>
                <c:pt idx="671">
                  <c:v>-2.91</c:v>
                </c:pt>
                <c:pt idx="672">
                  <c:v>-2.84</c:v>
                </c:pt>
                <c:pt idx="673">
                  <c:v>-2.83</c:v>
                </c:pt>
                <c:pt idx="674">
                  <c:v>-2.63</c:v>
                </c:pt>
                <c:pt idx="675">
                  <c:v>-2.59</c:v>
                </c:pt>
                <c:pt idx="676">
                  <c:v>-2.58</c:v>
                </c:pt>
                <c:pt idx="677">
                  <c:v>-2.4</c:v>
                </c:pt>
                <c:pt idx="678">
                  <c:v>-2.4</c:v>
                </c:pt>
                <c:pt idx="679">
                  <c:v>-2.33</c:v>
                </c:pt>
                <c:pt idx="680">
                  <c:v>-2.2400000000000002</c:v>
                </c:pt>
                <c:pt idx="681">
                  <c:v>-2.17</c:v>
                </c:pt>
                <c:pt idx="682">
                  <c:v>-2.09</c:v>
                </c:pt>
                <c:pt idx="683">
                  <c:v>-2.11</c:v>
                </c:pt>
                <c:pt idx="684">
                  <c:v>-1.96</c:v>
                </c:pt>
                <c:pt idx="685">
                  <c:v>-1.88</c:v>
                </c:pt>
                <c:pt idx="686">
                  <c:v>-1.81</c:v>
                </c:pt>
                <c:pt idx="687">
                  <c:v>-1.81</c:v>
                </c:pt>
                <c:pt idx="688">
                  <c:v>-1.74</c:v>
                </c:pt>
                <c:pt idx="689">
                  <c:v>-1.6</c:v>
                </c:pt>
                <c:pt idx="690">
                  <c:v>-1.59</c:v>
                </c:pt>
                <c:pt idx="691">
                  <c:v>-1.56</c:v>
                </c:pt>
                <c:pt idx="692">
                  <c:v>-1.51</c:v>
                </c:pt>
                <c:pt idx="693">
                  <c:v>-1.45</c:v>
                </c:pt>
                <c:pt idx="694">
                  <c:v>-1.43</c:v>
                </c:pt>
                <c:pt idx="695">
                  <c:v>-1.39</c:v>
                </c:pt>
                <c:pt idx="696">
                  <c:v>-1.3</c:v>
                </c:pt>
                <c:pt idx="697">
                  <c:v>-1.23</c:v>
                </c:pt>
                <c:pt idx="698">
                  <c:v>-1.25</c:v>
                </c:pt>
                <c:pt idx="699">
                  <c:v>-1.2</c:v>
                </c:pt>
                <c:pt idx="700">
                  <c:v>-1.1599999999999999</c:v>
                </c:pt>
                <c:pt idx="701">
                  <c:v>-1.1100000000000001</c:v>
                </c:pt>
                <c:pt idx="702">
                  <c:v>-1.08</c:v>
                </c:pt>
                <c:pt idx="703">
                  <c:v>-1.08</c:v>
                </c:pt>
                <c:pt idx="704">
                  <c:v>-1.03</c:v>
                </c:pt>
                <c:pt idx="705">
                  <c:v>-1.02</c:v>
                </c:pt>
                <c:pt idx="706">
                  <c:v>-0.97</c:v>
                </c:pt>
                <c:pt idx="707">
                  <c:v>-0.92</c:v>
                </c:pt>
                <c:pt idx="708">
                  <c:v>-0.87</c:v>
                </c:pt>
              </c:numCache>
            </c:numRef>
          </c:yVal>
          <c:smooth val="1"/>
          <c:extLst xmlns:c16r2="http://schemas.microsoft.com/office/drawing/2015/06/chart">
            <c:ext xmlns:c16="http://schemas.microsoft.com/office/drawing/2014/chart" uri="{C3380CC4-5D6E-409C-BE32-E72D297353CC}">
              <c16:uniqueId val="{0000000D-A470-43FB-A7BD-7C76D8CF429F}"/>
            </c:ext>
          </c:extLst>
        </c:ser>
        <c:ser>
          <c:idx val="14"/>
          <c:order val="14"/>
          <c:tx>
            <c:strRef>
              <c:f>垂直场均匀性!$S$28</c:f>
              <c:strCache>
                <c:ptCount val="1"/>
                <c:pt idx="0">
                  <c:v>Y=3.6</c:v>
                </c:pt>
              </c:strCache>
            </c:strRef>
          </c:tx>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垂直场均匀性!$S$29:$S$737</c:f>
              <c:numCache>
                <c:formatCode>General</c:formatCode>
                <c:ptCount val="709"/>
                <c:pt idx="0">
                  <c:v>-0.96</c:v>
                </c:pt>
                <c:pt idx="1">
                  <c:v>-1.01</c:v>
                </c:pt>
                <c:pt idx="2">
                  <c:v>-1.18</c:v>
                </c:pt>
                <c:pt idx="3">
                  <c:v>-1.1100000000000001</c:v>
                </c:pt>
                <c:pt idx="4">
                  <c:v>-1.2</c:v>
                </c:pt>
                <c:pt idx="5">
                  <c:v>-1.18</c:v>
                </c:pt>
                <c:pt idx="6">
                  <c:v>-1.1399999999999999</c:v>
                </c:pt>
                <c:pt idx="7">
                  <c:v>-1.1100000000000001</c:v>
                </c:pt>
                <c:pt idx="8">
                  <c:v>-1.1100000000000001</c:v>
                </c:pt>
                <c:pt idx="9">
                  <c:v>-1.1499999999999999</c:v>
                </c:pt>
                <c:pt idx="10">
                  <c:v>-1.21</c:v>
                </c:pt>
                <c:pt idx="11">
                  <c:v>-1.17</c:v>
                </c:pt>
                <c:pt idx="12">
                  <c:v>-1.22</c:v>
                </c:pt>
                <c:pt idx="13">
                  <c:v>-1.25</c:v>
                </c:pt>
                <c:pt idx="14">
                  <c:v>-1.32</c:v>
                </c:pt>
                <c:pt idx="15">
                  <c:v>-1.45</c:v>
                </c:pt>
                <c:pt idx="16">
                  <c:v>-1.44</c:v>
                </c:pt>
                <c:pt idx="17">
                  <c:v>-1.48</c:v>
                </c:pt>
                <c:pt idx="18">
                  <c:v>-1.51</c:v>
                </c:pt>
                <c:pt idx="19">
                  <c:v>-1.54</c:v>
                </c:pt>
                <c:pt idx="20">
                  <c:v>-1.71</c:v>
                </c:pt>
                <c:pt idx="21">
                  <c:v>-1.71</c:v>
                </c:pt>
                <c:pt idx="22">
                  <c:v>-1.81</c:v>
                </c:pt>
                <c:pt idx="23">
                  <c:v>-1.83</c:v>
                </c:pt>
                <c:pt idx="24">
                  <c:v>-1.85</c:v>
                </c:pt>
                <c:pt idx="25">
                  <c:v>-1.92</c:v>
                </c:pt>
                <c:pt idx="26">
                  <c:v>-2.04</c:v>
                </c:pt>
                <c:pt idx="27">
                  <c:v>-2.11</c:v>
                </c:pt>
                <c:pt idx="28">
                  <c:v>-2.2000000000000002</c:v>
                </c:pt>
                <c:pt idx="29">
                  <c:v>-2.2200000000000002</c:v>
                </c:pt>
                <c:pt idx="30">
                  <c:v>-2.2999999999999998</c:v>
                </c:pt>
                <c:pt idx="31">
                  <c:v>-2.36</c:v>
                </c:pt>
                <c:pt idx="32">
                  <c:v>-2.41</c:v>
                </c:pt>
                <c:pt idx="33">
                  <c:v>-2.5</c:v>
                </c:pt>
                <c:pt idx="34">
                  <c:v>-2.67</c:v>
                </c:pt>
                <c:pt idx="35">
                  <c:v>-2.75</c:v>
                </c:pt>
                <c:pt idx="36">
                  <c:v>-2.85</c:v>
                </c:pt>
                <c:pt idx="37">
                  <c:v>-2.9</c:v>
                </c:pt>
                <c:pt idx="38">
                  <c:v>-2.99</c:v>
                </c:pt>
                <c:pt idx="39">
                  <c:v>-3.08</c:v>
                </c:pt>
                <c:pt idx="40">
                  <c:v>-3.23</c:v>
                </c:pt>
                <c:pt idx="41">
                  <c:v>-3.27</c:v>
                </c:pt>
                <c:pt idx="42">
                  <c:v>-3.38</c:v>
                </c:pt>
                <c:pt idx="43">
                  <c:v>-3.46</c:v>
                </c:pt>
                <c:pt idx="44">
                  <c:v>-3.68</c:v>
                </c:pt>
                <c:pt idx="45">
                  <c:v>-3.76</c:v>
                </c:pt>
                <c:pt idx="46">
                  <c:v>-3.92</c:v>
                </c:pt>
                <c:pt idx="47">
                  <c:v>-4.03</c:v>
                </c:pt>
                <c:pt idx="48">
                  <c:v>-4.08</c:v>
                </c:pt>
                <c:pt idx="49">
                  <c:v>-4.29</c:v>
                </c:pt>
                <c:pt idx="50">
                  <c:v>-4.4000000000000004</c:v>
                </c:pt>
                <c:pt idx="51">
                  <c:v>-4.58</c:v>
                </c:pt>
                <c:pt idx="52">
                  <c:v>-4.7300000000000004</c:v>
                </c:pt>
                <c:pt idx="53">
                  <c:v>-4.78</c:v>
                </c:pt>
                <c:pt idx="54">
                  <c:v>-5.01</c:v>
                </c:pt>
                <c:pt idx="55">
                  <c:v>-5.33</c:v>
                </c:pt>
                <c:pt idx="56">
                  <c:v>-5.46</c:v>
                </c:pt>
                <c:pt idx="57">
                  <c:v>-5.67</c:v>
                </c:pt>
                <c:pt idx="58">
                  <c:v>-5.85</c:v>
                </c:pt>
                <c:pt idx="59">
                  <c:v>-6.05</c:v>
                </c:pt>
                <c:pt idx="60">
                  <c:v>-6.27</c:v>
                </c:pt>
                <c:pt idx="61">
                  <c:v>-6.59</c:v>
                </c:pt>
                <c:pt idx="62">
                  <c:v>-6.69</c:v>
                </c:pt>
                <c:pt idx="63">
                  <c:v>-7.07</c:v>
                </c:pt>
                <c:pt idx="64">
                  <c:v>-7.25</c:v>
                </c:pt>
                <c:pt idx="65">
                  <c:v>-7.64</c:v>
                </c:pt>
                <c:pt idx="66">
                  <c:v>-7.86</c:v>
                </c:pt>
                <c:pt idx="67">
                  <c:v>-8.25</c:v>
                </c:pt>
                <c:pt idx="68">
                  <c:v>-8.49</c:v>
                </c:pt>
                <c:pt idx="69">
                  <c:v>-8.98</c:v>
                </c:pt>
                <c:pt idx="70">
                  <c:v>-9.2200000000000006</c:v>
                </c:pt>
                <c:pt idx="71">
                  <c:v>-9.75</c:v>
                </c:pt>
                <c:pt idx="72">
                  <c:v>-9.9600000000000009</c:v>
                </c:pt>
                <c:pt idx="73">
                  <c:v>-10.28</c:v>
                </c:pt>
                <c:pt idx="74">
                  <c:v>-10.65</c:v>
                </c:pt>
                <c:pt idx="75">
                  <c:v>-11.13</c:v>
                </c:pt>
                <c:pt idx="76">
                  <c:v>-11.61</c:v>
                </c:pt>
                <c:pt idx="77">
                  <c:v>-12.14</c:v>
                </c:pt>
                <c:pt idx="78">
                  <c:v>-12.75</c:v>
                </c:pt>
                <c:pt idx="79">
                  <c:v>-13.38</c:v>
                </c:pt>
                <c:pt idx="80">
                  <c:v>-14.18</c:v>
                </c:pt>
                <c:pt idx="81">
                  <c:v>-14.8</c:v>
                </c:pt>
                <c:pt idx="82">
                  <c:v>-16.46</c:v>
                </c:pt>
                <c:pt idx="83">
                  <c:v>-17.27</c:v>
                </c:pt>
                <c:pt idx="84">
                  <c:v>-17.86</c:v>
                </c:pt>
                <c:pt idx="85">
                  <c:v>-19.28</c:v>
                </c:pt>
                <c:pt idx="86">
                  <c:v>-19.96</c:v>
                </c:pt>
                <c:pt idx="87">
                  <c:v>-21.55</c:v>
                </c:pt>
                <c:pt idx="88">
                  <c:v>-22.92</c:v>
                </c:pt>
                <c:pt idx="89">
                  <c:v>-24.32</c:v>
                </c:pt>
                <c:pt idx="90">
                  <c:v>-26.02</c:v>
                </c:pt>
                <c:pt idx="91">
                  <c:v>-27.61</c:v>
                </c:pt>
                <c:pt idx="92">
                  <c:v>-29.6</c:v>
                </c:pt>
                <c:pt idx="93">
                  <c:v>-31.41</c:v>
                </c:pt>
                <c:pt idx="94">
                  <c:v>-34.03</c:v>
                </c:pt>
                <c:pt idx="95">
                  <c:v>-35.94</c:v>
                </c:pt>
                <c:pt idx="96">
                  <c:v>-39.1</c:v>
                </c:pt>
                <c:pt idx="97">
                  <c:v>-41.78</c:v>
                </c:pt>
                <c:pt idx="98">
                  <c:v>-44.98</c:v>
                </c:pt>
                <c:pt idx="99">
                  <c:v>-47.88</c:v>
                </c:pt>
                <c:pt idx="100">
                  <c:v>-51.27</c:v>
                </c:pt>
                <c:pt idx="101">
                  <c:v>-54.26</c:v>
                </c:pt>
                <c:pt idx="102">
                  <c:v>-57.14</c:v>
                </c:pt>
                <c:pt idx="103">
                  <c:v>-58.81</c:v>
                </c:pt>
                <c:pt idx="104">
                  <c:v>-60.1</c:v>
                </c:pt>
                <c:pt idx="105">
                  <c:v>-59.62</c:v>
                </c:pt>
                <c:pt idx="106">
                  <c:v>-55.84</c:v>
                </c:pt>
                <c:pt idx="107">
                  <c:v>-49.31</c:v>
                </c:pt>
                <c:pt idx="108">
                  <c:v>-37.799999999999997</c:v>
                </c:pt>
                <c:pt idx="109">
                  <c:v>-20.92</c:v>
                </c:pt>
                <c:pt idx="110">
                  <c:v>3.77</c:v>
                </c:pt>
                <c:pt idx="111">
                  <c:v>37.28</c:v>
                </c:pt>
                <c:pt idx="112">
                  <c:v>80.34</c:v>
                </c:pt>
                <c:pt idx="113">
                  <c:v>137.69999999999999</c:v>
                </c:pt>
                <c:pt idx="114">
                  <c:v>207.98</c:v>
                </c:pt>
                <c:pt idx="115">
                  <c:v>294.67</c:v>
                </c:pt>
                <c:pt idx="116">
                  <c:v>401.83</c:v>
                </c:pt>
                <c:pt idx="117">
                  <c:v>531.35</c:v>
                </c:pt>
                <c:pt idx="118">
                  <c:v>694.54</c:v>
                </c:pt>
                <c:pt idx="119">
                  <c:v>898.78</c:v>
                </c:pt>
                <c:pt idx="120">
                  <c:v>1166.4100000000001</c:v>
                </c:pt>
                <c:pt idx="121">
                  <c:v>1531.87</c:v>
                </c:pt>
                <c:pt idx="122">
                  <c:v>2058.54</c:v>
                </c:pt>
                <c:pt idx="123">
                  <c:v>2887.32</c:v>
                </c:pt>
                <c:pt idx="124">
                  <c:v>4331.17</c:v>
                </c:pt>
                <c:pt idx="125">
                  <c:v>6938.665</c:v>
                </c:pt>
                <c:pt idx="126">
                  <c:v>8642.64</c:v>
                </c:pt>
                <c:pt idx="127">
                  <c:v>9393.4500000000007</c:v>
                </c:pt>
                <c:pt idx="128">
                  <c:v>9792.23</c:v>
                </c:pt>
                <c:pt idx="129">
                  <c:v>9953.42</c:v>
                </c:pt>
                <c:pt idx="130">
                  <c:v>10004.52</c:v>
                </c:pt>
                <c:pt idx="131">
                  <c:v>10021.01</c:v>
                </c:pt>
                <c:pt idx="132">
                  <c:v>10028.049999999999</c:v>
                </c:pt>
                <c:pt idx="133">
                  <c:v>10031.49</c:v>
                </c:pt>
                <c:pt idx="134">
                  <c:v>10034.049999999999</c:v>
                </c:pt>
                <c:pt idx="135">
                  <c:v>10036.16</c:v>
                </c:pt>
                <c:pt idx="136">
                  <c:v>10038.469999999999</c:v>
                </c:pt>
                <c:pt idx="137">
                  <c:v>10039.68</c:v>
                </c:pt>
                <c:pt idx="138">
                  <c:v>10040.030000000001</c:v>
                </c:pt>
                <c:pt idx="139">
                  <c:v>10039.870000000001</c:v>
                </c:pt>
                <c:pt idx="140">
                  <c:v>10038.56</c:v>
                </c:pt>
                <c:pt idx="141">
                  <c:v>10037.049999999999</c:v>
                </c:pt>
                <c:pt idx="142">
                  <c:v>10035.459999999999</c:v>
                </c:pt>
                <c:pt idx="143">
                  <c:v>10035.34</c:v>
                </c:pt>
                <c:pt idx="144">
                  <c:v>10036.43</c:v>
                </c:pt>
                <c:pt idx="145">
                  <c:v>10037.67</c:v>
                </c:pt>
                <c:pt idx="146">
                  <c:v>10038.41</c:v>
                </c:pt>
                <c:pt idx="147">
                  <c:v>10039.290000000001</c:v>
                </c:pt>
                <c:pt idx="148">
                  <c:v>10039.89</c:v>
                </c:pt>
                <c:pt idx="149">
                  <c:v>10040.02</c:v>
                </c:pt>
                <c:pt idx="150">
                  <c:v>10040.33</c:v>
                </c:pt>
                <c:pt idx="151">
                  <c:v>10040.86</c:v>
                </c:pt>
                <c:pt idx="152">
                  <c:v>10041.39</c:v>
                </c:pt>
                <c:pt idx="153">
                  <c:v>10042.14</c:v>
                </c:pt>
                <c:pt idx="154">
                  <c:v>10043.6</c:v>
                </c:pt>
                <c:pt idx="155">
                  <c:v>10046.540000000001</c:v>
                </c:pt>
                <c:pt idx="156">
                  <c:v>10050.69</c:v>
                </c:pt>
                <c:pt idx="157">
                  <c:v>10054.33</c:v>
                </c:pt>
                <c:pt idx="158">
                  <c:v>10057.84</c:v>
                </c:pt>
                <c:pt idx="159">
                  <c:v>10061.06</c:v>
                </c:pt>
                <c:pt idx="160">
                  <c:v>10064.08</c:v>
                </c:pt>
                <c:pt idx="161">
                  <c:v>10065.34</c:v>
                </c:pt>
                <c:pt idx="162">
                  <c:v>10065.89</c:v>
                </c:pt>
                <c:pt idx="163">
                  <c:v>10066.549999999999</c:v>
                </c:pt>
                <c:pt idx="164">
                  <c:v>10069.07</c:v>
                </c:pt>
                <c:pt idx="165">
                  <c:v>10072.44</c:v>
                </c:pt>
                <c:pt idx="166">
                  <c:v>10076.129999999999</c:v>
                </c:pt>
                <c:pt idx="167">
                  <c:v>10080.4</c:v>
                </c:pt>
                <c:pt idx="168">
                  <c:v>10083.629999999999</c:v>
                </c:pt>
                <c:pt idx="169">
                  <c:v>10087.040000000001</c:v>
                </c:pt>
                <c:pt idx="170">
                  <c:v>10090.75</c:v>
                </c:pt>
                <c:pt idx="171">
                  <c:v>10095.49</c:v>
                </c:pt>
                <c:pt idx="172">
                  <c:v>10101.4</c:v>
                </c:pt>
                <c:pt idx="173">
                  <c:v>10107.879999999999</c:v>
                </c:pt>
                <c:pt idx="174">
                  <c:v>10113.799999999999</c:v>
                </c:pt>
                <c:pt idx="175">
                  <c:v>10119.299999999999</c:v>
                </c:pt>
                <c:pt idx="176">
                  <c:v>10125.379999999999</c:v>
                </c:pt>
                <c:pt idx="177">
                  <c:v>10133.1</c:v>
                </c:pt>
                <c:pt idx="178">
                  <c:v>10142.219999999999</c:v>
                </c:pt>
                <c:pt idx="179">
                  <c:v>10151.530000000001</c:v>
                </c:pt>
                <c:pt idx="180">
                  <c:v>10162.57</c:v>
                </c:pt>
                <c:pt idx="181">
                  <c:v>10176.41</c:v>
                </c:pt>
                <c:pt idx="182">
                  <c:v>10187.530000000001</c:v>
                </c:pt>
                <c:pt idx="183">
                  <c:v>10144.5</c:v>
                </c:pt>
                <c:pt idx="184">
                  <c:v>10104.43</c:v>
                </c:pt>
                <c:pt idx="185">
                  <c:v>10103.02</c:v>
                </c:pt>
                <c:pt idx="186">
                  <c:v>10102.9</c:v>
                </c:pt>
                <c:pt idx="187">
                  <c:v>10102.879999999999</c:v>
                </c:pt>
                <c:pt idx="188">
                  <c:v>10103.969999999999</c:v>
                </c:pt>
                <c:pt idx="189">
                  <c:v>10106.18</c:v>
                </c:pt>
                <c:pt idx="190">
                  <c:v>10109.64</c:v>
                </c:pt>
                <c:pt idx="191">
                  <c:v>10111.99</c:v>
                </c:pt>
                <c:pt idx="192">
                  <c:v>10114.25</c:v>
                </c:pt>
                <c:pt idx="193">
                  <c:v>10117.42</c:v>
                </c:pt>
                <c:pt idx="194">
                  <c:v>10121.709999999999</c:v>
                </c:pt>
                <c:pt idx="195">
                  <c:v>10125.799999999999</c:v>
                </c:pt>
                <c:pt idx="196">
                  <c:v>10128.44</c:v>
                </c:pt>
                <c:pt idx="197">
                  <c:v>10131.370000000001</c:v>
                </c:pt>
                <c:pt idx="198">
                  <c:v>10134.959999999999</c:v>
                </c:pt>
                <c:pt idx="199">
                  <c:v>10138.34</c:v>
                </c:pt>
                <c:pt idx="200">
                  <c:v>10141.530000000001</c:v>
                </c:pt>
                <c:pt idx="201">
                  <c:v>10144.1</c:v>
                </c:pt>
                <c:pt idx="202">
                  <c:v>10144.24</c:v>
                </c:pt>
                <c:pt idx="203">
                  <c:v>10144.120000000001</c:v>
                </c:pt>
                <c:pt idx="204">
                  <c:v>10143.76</c:v>
                </c:pt>
                <c:pt idx="205">
                  <c:v>10142.34</c:v>
                </c:pt>
                <c:pt idx="206">
                  <c:v>10139.719999999999</c:v>
                </c:pt>
                <c:pt idx="207">
                  <c:v>10136.98</c:v>
                </c:pt>
                <c:pt idx="208">
                  <c:v>10135.42</c:v>
                </c:pt>
                <c:pt idx="209">
                  <c:v>10134.16</c:v>
                </c:pt>
                <c:pt idx="210">
                  <c:v>10133.780000000001</c:v>
                </c:pt>
                <c:pt idx="211">
                  <c:v>10132.4</c:v>
                </c:pt>
                <c:pt idx="212">
                  <c:v>10131.84</c:v>
                </c:pt>
                <c:pt idx="213">
                  <c:v>10131.950000000001</c:v>
                </c:pt>
                <c:pt idx="214">
                  <c:v>10132.290000000001</c:v>
                </c:pt>
                <c:pt idx="215">
                  <c:v>10133.879999999999</c:v>
                </c:pt>
                <c:pt idx="216">
                  <c:v>10136.379999999999</c:v>
                </c:pt>
                <c:pt idx="217">
                  <c:v>10138.540000000001</c:v>
                </c:pt>
                <c:pt idx="218">
                  <c:v>10141.36</c:v>
                </c:pt>
                <c:pt idx="219">
                  <c:v>10144.82</c:v>
                </c:pt>
                <c:pt idx="220">
                  <c:v>10147.129999999999</c:v>
                </c:pt>
                <c:pt idx="221">
                  <c:v>10149.66</c:v>
                </c:pt>
                <c:pt idx="222">
                  <c:v>10152.959999999999</c:v>
                </c:pt>
                <c:pt idx="223">
                  <c:v>10156.86</c:v>
                </c:pt>
                <c:pt idx="224">
                  <c:v>10161.01</c:v>
                </c:pt>
                <c:pt idx="225">
                  <c:v>10165.379999999999</c:v>
                </c:pt>
                <c:pt idx="226">
                  <c:v>10169.77</c:v>
                </c:pt>
                <c:pt idx="227">
                  <c:v>10174.67</c:v>
                </c:pt>
                <c:pt idx="228">
                  <c:v>10178.41</c:v>
                </c:pt>
                <c:pt idx="229">
                  <c:v>10181.33</c:v>
                </c:pt>
                <c:pt idx="230">
                  <c:v>10185.049999999999</c:v>
                </c:pt>
                <c:pt idx="231">
                  <c:v>10188.5</c:v>
                </c:pt>
                <c:pt idx="232">
                  <c:v>10192.34</c:v>
                </c:pt>
                <c:pt idx="233">
                  <c:v>10195.91</c:v>
                </c:pt>
                <c:pt idx="234">
                  <c:v>10200.35</c:v>
                </c:pt>
                <c:pt idx="235">
                  <c:v>10205.379999999999</c:v>
                </c:pt>
                <c:pt idx="236">
                  <c:v>10211.4</c:v>
                </c:pt>
                <c:pt idx="237">
                  <c:v>10216.379999999999</c:v>
                </c:pt>
                <c:pt idx="238">
                  <c:v>10222.780000000001</c:v>
                </c:pt>
                <c:pt idx="239">
                  <c:v>10230.280000000001</c:v>
                </c:pt>
                <c:pt idx="240">
                  <c:v>10230</c:v>
                </c:pt>
                <c:pt idx="241">
                  <c:v>10219.68</c:v>
                </c:pt>
                <c:pt idx="242">
                  <c:v>10213.700000000001</c:v>
                </c:pt>
                <c:pt idx="243">
                  <c:v>10208.73</c:v>
                </c:pt>
                <c:pt idx="244">
                  <c:v>10204.92</c:v>
                </c:pt>
                <c:pt idx="245">
                  <c:v>10201.73</c:v>
                </c:pt>
                <c:pt idx="246">
                  <c:v>10199.06</c:v>
                </c:pt>
                <c:pt idx="247">
                  <c:v>10196.6</c:v>
                </c:pt>
                <c:pt idx="248">
                  <c:v>10194.82</c:v>
                </c:pt>
                <c:pt idx="249">
                  <c:v>10193.42</c:v>
                </c:pt>
                <c:pt idx="250">
                  <c:v>10192.19</c:v>
                </c:pt>
                <c:pt idx="251">
                  <c:v>10192.08</c:v>
                </c:pt>
                <c:pt idx="252">
                  <c:v>10191.85</c:v>
                </c:pt>
                <c:pt idx="253">
                  <c:v>10191.69</c:v>
                </c:pt>
                <c:pt idx="254">
                  <c:v>10191.17</c:v>
                </c:pt>
                <c:pt idx="255">
                  <c:v>10189.83</c:v>
                </c:pt>
                <c:pt idx="256">
                  <c:v>10188.58</c:v>
                </c:pt>
                <c:pt idx="257">
                  <c:v>10188.11</c:v>
                </c:pt>
                <c:pt idx="258">
                  <c:v>10186.82</c:v>
                </c:pt>
                <c:pt idx="259">
                  <c:v>10185.5</c:v>
                </c:pt>
                <c:pt idx="260">
                  <c:v>10184.09</c:v>
                </c:pt>
                <c:pt idx="261">
                  <c:v>10182.709999999999</c:v>
                </c:pt>
                <c:pt idx="262">
                  <c:v>10180.94</c:v>
                </c:pt>
                <c:pt idx="263">
                  <c:v>10178.780000000001</c:v>
                </c:pt>
                <c:pt idx="264">
                  <c:v>10176.709999999999</c:v>
                </c:pt>
                <c:pt idx="265">
                  <c:v>10174.48</c:v>
                </c:pt>
                <c:pt idx="266">
                  <c:v>10172.19</c:v>
                </c:pt>
                <c:pt idx="267">
                  <c:v>10170.91</c:v>
                </c:pt>
                <c:pt idx="268">
                  <c:v>10168.549999999999</c:v>
                </c:pt>
                <c:pt idx="269">
                  <c:v>10166.16</c:v>
                </c:pt>
                <c:pt idx="270">
                  <c:v>10164.780000000001</c:v>
                </c:pt>
                <c:pt idx="271">
                  <c:v>10163.51</c:v>
                </c:pt>
                <c:pt idx="272">
                  <c:v>10163.379999999999</c:v>
                </c:pt>
                <c:pt idx="273">
                  <c:v>10163.68</c:v>
                </c:pt>
                <c:pt idx="274">
                  <c:v>10165.17</c:v>
                </c:pt>
                <c:pt idx="275">
                  <c:v>10167.34</c:v>
                </c:pt>
                <c:pt idx="276">
                  <c:v>10169.26</c:v>
                </c:pt>
                <c:pt idx="277">
                  <c:v>10171.83</c:v>
                </c:pt>
                <c:pt idx="278">
                  <c:v>10173.52</c:v>
                </c:pt>
                <c:pt idx="279">
                  <c:v>10175.959999999999</c:v>
                </c:pt>
                <c:pt idx="280">
                  <c:v>10178.31</c:v>
                </c:pt>
                <c:pt idx="281">
                  <c:v>10181.08</c:v>
                </c:pt>
                <c:pt idx="282">
                  <c:v>10184.41</c:v>
                </c:pt>
                <c:pt idx="283">
                  <c:v>10186.959999999999</c:v>
                </c:pt>
                <c:pt idx="284">
                  <c:v>10190.82</c:v>
                </c:pt>
                <c:pt idx="285">
                  <c:v>10194.77</c:v>
                </c:pt>
                <c:pt idx="286">
                  <c:v>10198.44</c:v>
                </c:pt>
                <c:pt idx="287">
                  <c:v>10201.780000000001</c:v>
                </c:pt>
                <c:pt idx="288">
                  <c:v>10205.040000000001</c:v>
                </c:pt>
                <c:pt idx="289">
                  <c:v>10208.719999999999</c:v>
                </c:pt>
                <c:pt idx="290">
                  <c:v>10212.31</c:v>
                </c:pt>
                <c:pt idx="291">
                  <c:v>10215.98</c:v>
                </c:pt>
                <c:pt idx="292">
                  <c:v>10219.82</c:v>
                </c:pt>
                <c:pt idx="293">
                  <c:v>10223.56</c:v>
                </c:pt>
                <c:pt idx="294">
                  <c:v>10228.16</c:v>
                </c:pt>
                <c:pt idx="295">
                  <c:v>10232.34</c:v>
                </c:pt>
                <c:pt idx="296">
                  <c:v>10238.040000000001</c:v>
                </c:pt>
                <c:pt idx="297">
                  <c:v>10237.459999999999</c:v>
                </c:pt>
                <c:pt idx="298">
                  <c:v>10219.14</c:v>
                </c:pt>
                <c:pt idx="299">
                  <c:v>10214.379999999999</c:v>
                </c:pt>
                <c:pt idx="300">
                  <c:v>10211.42</c:v>
                </c:pt>
                <c:pt idx="301">
                  <c:v>10208.57</c:v>
                </c:pt>
                <c:pt idx="302">
                  <c:v>10206.43</c:v>
                </c:pt>
                <c:pt idx="303">
                  <c:v>10204.99</c:v>
                </c:pt>
                <c:pt idx="304">
                  <c:v>10203.43</c:v>
                </c:pt>
                <c:pt idx="305">
                  <c:v>10202.19</c:v>
                </c:pt>
                <c:pt idx="306">
                  <c:v>10201.85</c:v>
                </c:pt>
                <c:pt idx="307">
                  <c:v>10201.39</c:v>
                </c:pt>
                <c:pt idx="308">
                  <c:v>10201.299999999999</c:v>
                </c:pt>
                <c:pt idx="309">
                  <c:v>10201.51</c:v>
                </c:pt>
                <c:pt idx="310">
                  <c:v>10201.719999999999</c:v>
                </c:pt>
                <c:pt idx="311">
                  <c:v>10201.89</c:v>
                </c:pt>
                <c:pt idx="312">
                  <c:v>10202.549999999999</c:v>
                </c:pt>
                <c:pt idx="313">
                  <c:v>10203.14</c:v>
                </c:pt>
                <c:pt idx="314">
                  <c:v>10204.34</c:v>
                </c:pt>
                <c:pt idx="315">
                  <c:v>10204.91</c:v>
                </c:pt>
                <c:pt idx="316">
                  <c:v>10206.32</c:v>
                </c:pt>
                <c:pt idx="317">
                  <c:v>10207.82</c:v>
                </c:pt>
                <c:pt idx="318">
                  <c:v>10209</c:v>
                </c:pt>
                <c:pt idx="319">
                  <c:v>10210.94</c:v>
                </c:pt>
                <c:pt idx="320">
                  <c:v>10213.77</c:v>
                </c:pt>
                <c:pt idx="321">
                  <c:v>10216.01</c:v>
                </c:pt>
                <c:pt idx="322">
                  <c:v>10217.959999999999</c:v>
                </c:pt>
                <c:pt idx="323">
                  <c:v>10220.280000000001</c:v>
                </c:pt>
                <c:pt idx="324">
                  <c:v>10221.73</c:v>
                </c:pt>
                <c:pt idx="325">
                  <c:v>10223.120000000001</c:v>
                </c:pt>
                <c:pt idx="326">
                  <c:v>10224.950000000001</c:v>
                </c:pt>
                <c:pt idx="327">
                  <c:v>10226.379999999999</c:v>
                </c:pt>
                <c:pt idx="328">
                  <c:v>10227.120000000001</c:v>
                </c:pt>
                <c:pt idx="329">
                  <c:v>10228.700000000001</c:v>
                </c:pt>
                <c:pt idx="330">
                  <c:v>10230.08</c:v>
                </c:pt>
                <c:pt idx="331">
                  <c:v>10231.41</c:v>
                </c:pt>
                <c:pt idx="332">
                  <c:v>10232.83</c:v>
                </c:pt>
                <c:pt idx="333">
                  <c:v>10234.25</c:v>
                </c:pt>
                <c:pt idx="334">
                  <c:v>10235.74</c:v>
                </c:pt>
                <c:pt idx="335">
                  <c:v>10237.11</c:v>
                </c:pt>
                <c:pt idx="336">
                  <c:v>10239.370000000001</c:v>
                </c:pt>
                <c:pt idx="337">
                  <c:v>10241.24</c:v>
                </c:pt>
                <c:pt idx="338">
                  <c:v>10241.73</c:v>
                </c:pt>
                <c:pt idx="339">
                  <c:v>10242.15</c:v>
                </c:pt>
                <c:pt idx="340">
                  <c:v>10243.52</c:v>
                </c:pt>
                <c:pt idx="341">
                  <c:v>10244.89</c:v>
                </c:pt>
                <c:pt idx="342">
                  <c:v>10245.64</c:v>
                </c:pt>
                <c:pt idx="343">
                  <c:v>10246.82</c:v>
                </c:pt>
                <c:pt idx="344">
                  <c:v>10248.24</c:v>
                </c:pt>
                <c:pt idx="345">
                  <c:v>10249.89</c:v>
                </c:pt>
                <c:pt idx="346">
                  <c:v>10251.19</c:v>
                </c:pt>
                <c:pt idx="347">
                  <c:v>10251.75</c:v>
                </c:pt>
                <c:pt idx="348">
                  <c:v>10251.799999999999</c:v>
                </c:pt>
                <c:pt idx="349">
                  <c:v>10251.84</c:v>
                </c:pt>
                <c:pt idx="350">
                  <c:v>10252.06</c:v>
                </c:pt>
                <c:pt idx="351">
                  <c:v>10253.52</c:v>
                </c:pt>
                <c:pt idx="352">
                  <c:v>10255.9</c:v>
                </c:pt>
                <c:pt idx="353">
                  <c:v>10258.08</c:v>
                </c:pt>
                <c:pt idx="354">
                  <c:v>10258.195</c:v>
                </c:pt>
                <c:pt idx="355">
                  <c:v>10248.93</c:v>
                </c:pt>
                <c:pt idx="356">
                  <c:v>10249</c:v>
                </c:pt>
                <c:pt idx="357">
                  <c:v>10249.379999999999</c:v>
                </c:pt>
                <c:pt idx="358">
                  <c:v>10250.39</c:v>
                </c:pt>
                <c:pt idx="359">
                  <c:v>10251.85</c:v>
                </c:pt>
                <c:pt idx="360">
                  <c:v>10253.870000000001</c:v>
                </c:pt>
                <c:pt idx="361">
                  <c:v>10255.36</c:v>
                </c:pt>
                <c:pt idx="362">
                  <c:v>10256.74</c:v>
                </c:pt>
                <c:pt idx="363">
                  <c:v>10259.209999999999</c:v>
                </c:pt>
                <c:pt idx="364">
                  <c:v>10262.870000000001</c:v>
                </c:pt>
                <c:pt idx="365">
                  <c:v>10265.66</c:v>
                </c:pt>
                <c:pt idx="366">
                  <c:v>10266.92</c:v>
                </c:pt>
                <c:pt idx="367">
                  <c:v>10267.98</c:v>
                </c:pt>
                <c:pt idx="368">
                  <c:v>10268.92</c:v>
                </c:pt>
                <c:pt idx="369">
                  <c:v>10269.02</c:v>
                </c:pt>
                <c:pt idx="370">
                  <c:v>10269.52</c:v>
                </c:pt>
                <c:pt idx="371">
                  <c:v>10269.24</c:v>
                </c:pt>
                <c:pt idx="372">
                  <c:v>10268.870000000001</c:v>
                </c:pt>
                <c:pt idx="373">
                  <c:v>10267.56</c:v>
                </c:pt>
                <c:pt idx="374">
                  <c:v>10265.81</c:v>
                </c:pt>
                <c:pt idx="375">
                  <c:v>10264.719999999999</c:v>
                </c:pt>
                <c:pt idx="376">
                  <c:v>10264.620000000001</c:v>
                </c:pt>
                <c:pt idx="377">
                  <c:v>10264.64</c:v>
                </c:pt>
                <c:pt idx="378">
                  <c:v>10264.790000000001</c:v>
                </c:pt>
                <c:pt idx="379">
                  <c:v>10265.24</c:v>
                </c:pt>
                <c:pt idx="380">
                  <c:v>10265.280000000001</c:v>
                </c:pt>
                <c:pt idx="381">
                  <c:v>10264.790000000001</c:v>
                </c:pt>
                <c:pt idx="382">
                  <c:v>10264.129999999999</c:v>
                </c:pt>
                <c:pt idx="383">
                  <c:v>10264.25</c:v>
                </c:pt>
                <c:pt idx="384">
                  <c:v>10264.43</c:v>
                </c:pt>
                <c:pt idx="385">
                  <c:v>10265.73</c:v>
                </c:pt>
                <c:pt idx="386">
                  <c:v>10266.18</c:v>
                </c:pt>
                <c:pt idx="387">
                  <c:v>10267.530000000001</c:v>
                </c:pt>
                <c:pt idx="388">
                  <c:v>10268.049999999999</c:v>
                </c:pt>
                <c:pt idx="389">
                  <c:v>10268.879999999999</c:v>
                </c:pt>
                <c:pt idx="390">
                  <c:v>10270.030000000001</c:v>
                </c:pt>
                <c:pt idx="391">
                  <c:v>10271.5</c:v>
                </c:pt>
                <c:pt idx="392">
                  <c:v>10273.549999999999</c:v>
                </c:pt>
                <c:pt idx="393">
                  <c:v>10275.120000000001</c:v>
                </c:pt>
                <c:pt idx="394">
                  <c:v>10276.34</c:v>
                </c:pt>
                <c:pt idx="395">
                  <c:v>10277.43</c:v>
                </c:pt>
                <c:pt idx="396">
                  <c:v>10278.65</c:v>
                </c:pt>
                <c:pt idx="397">
                  <c:v>10279.870000000001</c:v>
                </c:pt>
                <c:pt idx="398">
                  <c:v>10279.700000000001</c:v>
                </c:pt>
                <c:pt idx="399">
                  <c:v>10280.91</c:v>
                </c:pt>
                <c:pt idx="400">
                  <c:v>10282.02</c:v>
                </c:pt>
                <c:pt idx="401">
                  <c:v>10283.35</c:v>
                </c:pt>
                <c:pt idx="402">
                  <c:v>10283.969999999999</c:v>
                </c:pt>
                <c:pt idx="403">
                  <c:v>10284.83</c:v>
                </c:pt>
                <c:pt idx="404">
                  <c:v>10285.26</c:v>
                </c:pt>
                <c:pt idx="405">
                  <c:v>10285.780000000001</c:v>
                </c:pt>
                <c:pt idx="406">
                  <c:v>10287.06</c:v>
                </c:pt>
                <c:pt idx="407">
                  <c:v>10287.43</c:v>
                </c:pt>
                <c:pt idx="408">
                  <c:v>10288.56</c:v>
                </c:pt>
                <c:pt idx="409">
                  <c:v>10289.799999999999</c:v>
                </c:pt>
                <c:pt idx="410">
                  <c:v>10291.02</c:v>
                </c:pt>
                <c:pt idx="411">
                  <c:v>10292.08</c:v>
                </c:pt>
                <c:pt idx="412">
                  <c:v>10293.209999999999</c:v>
                </c:pt>
                <c:pt idx="413">
                  <c:v>10294.48</c:v>
                </c:pt>
                <c:pt idx="414">
                  <c:v>10295.14</c:v>
                </c:pt>
                <c:pt idx="415">
                  <c:v>10295.629999999999</c:v>
                </c:pt>
                <c:pt idx="416">
                  <c:v>10295.629999999999</c:v>
                </c:pt>
                <c:pt idx="417">
                  <c:v>10295.48</c:v>
                </c:pt>
                <c:pt idx="418">
                  <c:v>10295.33</c:v>
                </c:pt>
                <c:pt idx="419">
                  <c:v>10295.27</c:v>
                </c:pt>
                <c:pt idx="420">
                  <c:v>10294.99</c:v>
                </c:pt>
                <c:pt idx="421">
                  <c:v>10294.89</c:v>
                </c:pt>
                <c:pt idx="422">
                  <c:v>10294.74</c:v>
                </c:pt>
                <c:pt idx="423">
                  <c:v>10294.5</c:v>
                </c:pt>
                <c:pt idx="424">
                  <c:v>10294.219999999999</c:v>
                </c:pt>
                <c:pt idx="425">
                  <c:v>10294.129999999999</c:v>
                </c:pt>
                <c:pt idx="426">
                  <c:v>10293.959999999999</c:v>
                </c:pt>
                <c:pt idx="427">
                  <c:v>10293.86</c:v>
                </c:pt>
                <c:pt idx="428">
                  <c:v>10293.73</c:v>
                </c:pt>
                <c:pt idx="429">
                  <c:v>10293.5</c:v>
                </c:pt>
                <c:pt idx="430">
                  <c:v>10293.36</c:v>
                </c:pt>
                <c:pt idx="431">
                  <c:v>10293.26</c:v>
                </c:pt>
                <c:pt idx="432">
                  <c:v>10293.15</c:v>
                </c:pt>
                <c:pt idx="433">
                  <c:v>10293.120000000001</c:v>
                </c:pt>
                <c:pt idx="434">
                  <c:v>10293.18</c:v>
                </c:pt>
                <c:pt idx="435">
                  <c:v>10293.25</c:v>
                </c:pt>
                <c:pt idx="436">
                  <c:v>10293.35</c:v>
                </c:pt>
                <c:pt idx="437">
                  <c:v>10293.459999999999</c:v>
                </c:pt>
                <c:pt idx="438">
                  <c:v>10293.66</c:v>
                </c:pt>
                <c:pt idx="439">
                  <c:v>10293.870000000001</c:v>
                </c:pt>
                <c:pt idx="440">
                  <c:v>10294.02</c:v>
                </c:pt>
                <c:pt idx="441">
                  <c:v>10294.17</c:v>
                </c:pt>
                <c:pt idx="442">
                  <c:v>10294.34</c:v>
                </c:pt>
                <c:pt idx="443">
                  <c:v>10294.469999999999</c:v>
                </c:pt>
                <c:pt idx="444">
                  <c:v>10294.629999999999</c:v>
                </c:pt>
                <c:pt idx="445">
                  <c:v>10294.719999999999</c:v>
                </c:pt>
                <c:pt idx="446">
                  <c:v>10294.94</c:v>
                </c:pt>
                <c:pt idx="447">
                  <c:v>10295.83</c:v>
                </c:pt>
                <c:pt idx="448">
                  <c:v>10296.129999999999</c:v>
                </c:pt>
                <c:pt idx="449">
                  <c:v>10296.57</c:v>
                </c:pt>
                <c:pt idx="450">
                  <c:v>10297.23</c:v>
                </c:pt>
                <c:pt idx="451">
                  <c:v>10297.85</c:v>
                </c:pt>
                <c:pt idx="452">
                  <c:v>10298.290000000001</c:v>
                </c:pt>
                <c:pt idx="453">
                  <c:v>10298.790000000001</c:v>
                </c:pt>
                <c:pt idx="454">
                  <c:v>10298.92</c:v>
                </c:pt>
                <c:pt idx="455">
                  <c:v>10299.19</c:v>
                </c:pt>
                <c:pt idx="456">
                  <c:v>10300.6</c:v>
                </c:pt>
                <c:pt idx="457">
                  <c:v>10301.11</c:v>
                </c:pt>
                <c:pt idx="458">
                  <c:v>10302.469999999999</c:v>
                </c:pt>
                <c:pt idx="459">
                  <c:v>10303.83</c:v>
                </c:pt>
                <c:pt idx="460">
                  <c:v>10305.85</c:v>
                </c:pt>
                <c:pt idx="461">
                  <c:v>10307.370000000001</c:v>
                </c:pt>
                <c:pt idx="462">
                  <c:v>10307.73</c:v>
                </c:pt>
                <c:pt idx="463">
                  <c:v>10308.200000000001</c:v>
                </c:pt>
                <c:pt idx="464">
                  <c:v>10308.49</c:v>
                </c:pt>
                <c:pt idx="465">
                  <c:v>10308.82</c:v>
                </c:pt>
                <c:pt idx="466">
                  <c:v>10309.370000000001</c:v>
                </c:pt>
                <c:pt idx="467">
                  <c:v>10310.84</c:v>
                </c:pt>
                <c:pt idx="468">
                  <c:v>10312.24</c:v>
                </c:pt>
                <c:pt idx="469">
                  <c:v>10313.85</c:v>
                </c:pt>
                <c:pt idx="470">
                  <c:v>10315.629999999999</c:v>
                </c:pt>
                <c:pt idx="471">
                  <c:v>10316.19</c:v>
                </c:pt>
                <c:pt idx="472">
                  <c:v>10316.73</c:v>
                </c:pt>
                <c:pt idx="473">
                  <c:v>10317.31</c:v>
                </c:pt>
                <c:pt idx="474">
                  <c:v>10317.59</c:v>
                </c:pt>
                <c:pt idx="475">
                  <c:v>10317.33</c:v>
                </c:pt>
                <c:pt idx="476">
                  <c:v>10317.25</c:v>
                </c:pt>
                <c:pt idx="477">
                  <c:v>10317.530000000001</c:v>
                </c:pt>
                <c:pt idx="478">
                  <c:v>10318.16</c:v>
                </c:pt>
                <c:pt idx="479">
                  <c:v>10318.57</c:v>
                </c:pt>
                <c:pt idx="480">
                  <c:v>10318.73</c:v>
                </c:pt>
                <c:pt idx="481">
                  <c:v>10319.01</c:v>
                </c:pt>
                <c:pt idx="482">
                  <c:v>10319.1</c:v>
                </c:pt>
                <c:pt idx="483">
                  <c:v>10319.1</c:v>
                </c:pt>
                <c:pt idx="484">
                  <c:v>10319.14</c:v>
                </c:pt>
                <c:pt idx="485">
                  <c:v>10319.4</c:v>
                </c:pt>
                <c:pt idx="486">
                  <c:v>10319.540000000001</c:v>
                </c:pt>
                <c:pt idx="487">
                  <c:v>10319.56</c:v>
                </c:pt>
                <c:pt idx="488">
                  <c:v>10318.370000000001</c:v>
                </c:pt>
                <c:pt idx="489">
                  <c:v>10318.200000000001</c:v>
                </c:pt>
                <c:pt idx="490">
                  <c:v>10318.42</c:v>
                </c:pt>
                <c:pt idx="491">
                  <c:v>10318.65</c:v>
                </c:pt>
                <c:pt idx="492">
                  <c:v>10320.040000000001</c:v>
                </c:pt>
                <c:pt idx="493">
                  <c:v>10320.469999999999</c:v>
                </c:pt>
                <c:pt idx="494">
                  <c:v>10320.620000000001</c:v>
                </c:pt>
                <c:pt idx="495">
                  <c:v>10320.540000000001</c:v>
                </c:pt>
                <c:pt idx="496">
                  <c:v>10320.24</c:v>
                </c:pt>
                <c:pt idx="497">
                  <c:v>10319.64</c:v>
                </c:pt>
                <c:pt idx="498">
                  <c:v>10319.17</c:v>
                </c:pt>
                <c:pt idx="499">
                  <c:v>10318.77</c:v>
                </c:pt>
                <c:pt idx="500">
                  <c:v>10317.57</c:v>
                </c:pt>
                <c:pt idx="501">
                  <c:v>10317.16</c:v>
                </c:pt>
                <c:pt idx="502">
                  <c:v>10316.719999999999</c:v>
                </c:pt>
                <c:pt idx="503">
                  <c:v>10315.41</c:v>
                </c:pt>
                <c:pt idx="504">
                  <c:v>10314.870000000001</c:v>
                </c:pt>
                <c:pt idx="505">
                  <c:v>10314.68</c:v>
                </c:pt>
                <c:pt idx="506">
                  <c:v>10313.58</c:v>
                </c:pt>
                <c:pt idx="507">
                  <c:v>10312.09</c:v>
                </c:pt>
                <c:pt idx="508">
                  <c:v>10310.799999999999</c:v>
                </c:pt>
                <c:pt idx="509">
                  <c:v>10309.58</c:v>
                </c:pt>
                <c:pt idx="510">
                  <c:v>10308.39</c:v>
                </c:pt>
                <c:pt idx="511">
                  <c:v>10307.4</c:v>
                </c:pt>
                <c:pt idx="512">
                  <c:v>10306.129999999999</c:v>
                </c:pt>
                <c:pt idx="513">
                  <c:v>10304.73</c:v>
                </c:pt>
                <c:pt idx="514">
                  <c:v>10302.57</c:v>
                </c:pt>
                <c:pt idx="515">
                  <c:v>10300.98</c:v>
                </c:pt>
                <c:pt idx="516">
                  <c:v>10299.620000000001</c:v>
                </c:pt>
                <c:pt idx="517">
                  <c:v>10297.4</c:v>
                </c:pt>
                <c:pt idx="518">
                  <c:v>10295.49</c:v>
                </c:pt>
                <c:pt idx="519">
                  <c:v>10294</c:v>
                </c:pt>
                <c:pt idx="520">
                  <c:v>10292.02</c:v>
                </c:pt>
                <c:pt idx="521">
                  <c:v>10289.69</c:v>
                </c:pt>
                <c:pt idx="522">
                  <c:v>10288.030000000001</c:v>
                </c:pt>
                <c:pt idx="523">
                  <c:v>10286.51</c:v>
                </c:pt>
                <c:pt idx="524">
                  <c:v>10284.27</c:v>
                </c:pt>
                <c:pt idx="525">
                  <c:v>10282.39</c:v>
                </c:pt>
                <c:pt idx="526">
                  <c:v>10281</c:v>
                </c:pt>
                <c:pt idx="527">
                  <c:v>10278.89</c:v>
                </c:pt>
                <c:pt idx="528">
                  <c:v>10276.73</c:v>
                </c:pt>
                <c:pt idx="529">
                  <c:v>10275.15</c:v>
                </c:pt>
                <c:pt idx="530">
                  <c:v>10273.620000000001</c:v>
                </c:pt>
                <c:pt idx="531">
                  <c:v>10271.290000000001</c:v>
                </c:pt>
                <c:pt idx="532">
                  <c:v>10269.36</c:v>
                </c:pt>
                <c:pt idx="533">
                  <c:v>10266.74</c:v>
                </c:pt>
                <c:pt idx="534">
                  <c:v>10265.11</c:v>
                </c:pt>
                <c:pt idx="535">
                  <c:v>10262.65</c:v>
                </c:pt>
                <c:pt idx="536">
                  <c:v>10260.879999999999</c:v>
                </c:pt>
                <c:pt idx="537">
                  <c:v>10258.75</c:v>
                </c:pt>
                <c:pt idx="538">
                  <c:v>10256.51</c:v>
                </c:pt>
                <c:pt idx="539">
                  <c:v>10254.57</c:v>
                </c:pt>
                <c:pt idx="540">
                  <c:v>10251.84</c:v>
                </c:pt>
                <c:pt idx="541">
                  <c:v>10250.32</c:v>
                </c:pt>
                <c:pt idx="542">
                  <c:v>10247.75</c:v>
                </c:pt>
                <c:pt idx="543">
                  <c:v>10246.040000000001</c:v>
                </c:pt>
                <c:pt idx="544">
                  <c:v>10243.76</c:v>
                </c:pt>
                <c:pt idx="545">
                  <c:v>10241.69</c:v>
                </c:pt>
                <c:pt idx="546">
                  <c:v>10239.4</c:v>
                </c:pt>
                <c:pt idx="547">
                  <c:v>10237.15</c:v>
                </c:pt>
                <c:pt idx="548">
                  <c:v>10234.34</c:v>
                </c:pt>
                <c:pt idx="549">
                  <c:v>10232.700000000001</c:v>
                </c:pt>
                <c:pt idx="550">
                  <c:v>10230.42</c:v>
                </c:pt>
                <c:pt idx="551">
                  <c:v>10227.700000000001</c:v>
                </c:pt>
                <c:pt idx="552">
                  <c:v>10225.75</c:v>
                </c:pt>
                <c:pt idx="553">
                  <c:v>10223.620000000001</c:v>
                </c:pt>
                <c:pt idx="554">
                  <c:v>10221.11</c:v>
                </c:pt>
                <c:pt idx="555">
                  <c:v>10219.6</c:v>
                </c:pt>
                <c:pt idx="556">
                  <c:v>10217.73</c:v>
                </c:pt>
                <c:pt idx="557">
                  <c:v>10215.39</c:v>
                </c:pt>
                <c:pt idx="558">
                  <c:v>10213.76</c:v>
                </c:pt>
                <c:pt idx="559">
                  <c:v>10211.6</c:v>
                </c:pt>
                <c:pt idx="560">
                  <c:v>10209.84</c:v>
                </c:pt>
                <c:pt idx="561">
                  <c:v>10207.41</c:v>
                </c:pt>
                <c:pt idx="562">
                  <c:v>10205.450000000001</c:v>
                </c:pt>
                <c:pt idx="563">
                  <c:v>10203.969999999999</c:v>
                </c:pt>
                <c:pt idx="564">
                  <c:v>10202.65</c:v>
                </c:pt>
                <c:pt idx="565">
                  <c:v>10200.59</c:v>
                </c:pt>
                <c:pt idx="566">
                  <c:v>10198.950000000001</c:v>
                </c:pt>
                <c:pt idx="567">
                  <c:v>10197.15</c:v>
                </c:pt>
                <c:pt idx="568">
                  <c:v>10195.19</c:v>
                </c:pt>
                <c:pt idx="569">
                  <c:v>10193.92</c:v>
                </c:pt>
                <c:pt idx="570">
                  <c:v>10192.219999999999</c:v>
                </c:pt>
                <c:pt idx="571">
                  <c:v>10190.82</c:v>
                </c:pt>
                <c:pt idx="572">
                  <c:v>10189.549999999999</c:v>
                </c:pt>
                <c:pt idx="573">
                  <c:v>10188.120000000001</c:v>
                </c:pt>
                <c:pt idx="574">
                  <c:v>10186.64</c:v>
                </c:pt>
                <c:pt idx="575">
                  <c:v>10185.11</c:v>
                </c:pt>
                <c:pt idx="576">
                  <c:v>10183.06</c:v>
                </c:pt>
                <c:pt idx="577">
                  <c:v>10178.01</c:v>
                </c:pt>
                <c:pt idx="578">
                  <c:v>10166.41</c:v>
                </c:pt>
                <c:pt idx="579">
                  <c:v>10127.299999999999</c:v>
                </c:pt>
                <c:pt idx="580">
                  <c:v>9988.24</c:v>
                </c:pt>
                <c:pt idx="581">
                  <c:v>9606.2900000000009</c:v>
                </c:pt>
                <c:pt idx="582">
                  <c:v>8847.43</c:v>
                </c:pt>
                <c:pt idx="583">
                  <c:v>7235.58</c:v>
                </c:pt>
                <c:pt idx="584">
                  <c:v>4685.9799999999996</c:v>
                </c:pt>
                <c:pt idx="585">
                  <c:v>3105.08</c:v>
                </c:pt>
                <c:pt idx="586">
                  <c:v>2202.2600000000002</c:v>
                </c:pt>
                <c:pt idx="587">
                  <c:v>1636.45</c:v>
                </c:pt>
                <c:pt idx="588">
                  <c:v>1253.48</c:v>
                </c:pt>
                <c:pt idx="589">
                  <c:v>977.36</c:v>
                </c:pt>
                <c:pt idx="590">
                  <c:v>768.19</c:v>
                </c:pt>
                <c:pt idx="591">
                  <c:v>603.91</c:v>
                </c:pt>
                <c:pt idx="592">
                  <c:v>471.47</c:v>
                </c:pt>
                <c:pt idx="593">
                  <c:v>360.85</c:v>
                </c:pt>
                <c:pt idx="594">
                  <c:v>269.05</c:v>
                </c:pt>
                <c:pt idx="595">
                  <c:v>192.53</c:v>
                </c:pt>
                <c:pt idx="596">
                  <c:v>127.98</c:v>
                </c:pt>
                <c:pt idx="597">
                  <c:v>75.88</c:v>
                </c:pt>
                <c:pt idx="598">
                  <c:v>33.29</c:v>
                </c:pt>
                <c:pt idx="599">
                  <c:v>0.18</c:v>
                </c:pt>
                <c:pt idx="600">
                  <c:v>-24.3</c:v>
                </c:pt>
                <c:pt idx="601">
                  <c:v>-42.46</c:v>
                </c:pt>
                <c:pt idx="602">
                  <c:v>-54.07</c:v>
                </c:pt>
                <c:pt idx="603">
                  <c:v>-61.96</c:v>
                </c:pt>
                <c:pt idx="604">
                  <c:v>-65.91</c:v>
                </c:pt>
                <c:pt idx="605">
                  <c:v>-65.83</c:v>
                </c:pt>
                <c:pt idx="606">
                  <c:v>-65.17</c:v>
                </c:pt>
                <c:pt idx="607">
                  <c:v>-63.35</c:v>
                </c:pt>
                <c:pt idx="608">
                  <c:v>-60.15</c:v>
                </c:pt>
                <c:pt idx="609">
                  <c:v>-56.87</c:v>
                </c:pt>
                <c:pt idx="610">
                  <c:v>-53.51</c:v>
                </c:pt>
                <c:pt idx="611">
                  <c:v>-49.83</c:v>
                </c:pt>
                <c:pt idx="612">
                  <c:v>-46.46</c:v>
                </c:pt>
                <c:pt idx="613">
                  <c:v>-43.29</c:v>
                </c:pt>
                <c:pt idx="614">
                  <c:v>-40.24</c:v>
                </c:pt>
                <c:pt idx="615">
                  <c:v>-37.43</c:v>
                </c:pt>
                <c:pt idx="616">
                  <c:v>-34.33</c:v>
                </c:pt>
                <c:pt idx="617">
                  <c:v>-32.18</c:v>
                </c:pt>
                <c:pt idx="618">
                  <c:v>-30.22</c:v>
                </c:pt>
                <c:pt idx="619">
                  <c:v>-28.11</c:v>
                </c:pt>
                <c:pt idx="620">
                  <c:v>-26.42</c:v>
                </c:pt>
                <c:pt idx="621">
                  <c:v>-24.65</c:v>
                </c:pt>
                <c:pt idx="622">
                  <c:v>-23.21</c:v>
                </c:pt>
                <c:pt idx="623">
                  <c:v>-21.81</c:v>
                </c:pt>
                <c:pt idx="624">
                  <c:v>-20.54</c:v>
                </c:pt>
                <c:pt idx="625">
                  <c:v>-18.940000000000001</c:v>
                </c:pt>
                <c:pt idx="626">
                  <c:v>-18.329999999999998</c:v>
                </c:pt>
                <c:pt idx="627">
                  <c:v>-16.91</c:v>
                </c:pt>
                <c:pt idx="628">
                  <c:v>-16.36</c:v>
                </c:pt>
                <c:pt idx="629">
                  <c:v>-14.88</c:v>
                </c:pt>
                <c:pt idx="630">
                  <c:v>-14.35</c:v>
                </c:pt>
                <c:pt idx="631">
                  <c:v>-13.48</c:v>
                </c:pt>
                <c:pt idx="632">
                  <c:v>-13.08</c:v>
                </c:pt>
                <c:pt idx="633">
                  <c:v>-12.48</c:v>
                </c:pt>
                <c:pt idx="634">
                  <c:v>-12.1</c:v>
                </c:pt>
                <c:pt idx="635">
                  <c:v>-11.23</c:v>
                </c:pt>
                <c:pt idx="636">
                  <c:v>-10.72</c:v>
                </c:pt>
                <c:pt idx="637">
                  <c:v>-10.31</c:v>
                </c:pt>
                <c:pt idx="638">
                  <c:v>-9.9499999999999993</c:v>
                </c:pt>
                <c:pt idx="639">
                  <c:v>-9.67</c:v>
                </c:pt>
                <c:pt idx="640">
                  <c:v>-9.02</c:v>
                </c:pt>
                <c:pt idx="641">
                  <c:v>-8.69</c:v>
                </c:pt>
                <c:pt idx="642">
                  <c:v>-8.19</c:v>
                </c:pt>
                <c:pt idx="643">
                  <c:v>-8.0299999999999994</c:v>
                </c:pt>
                <c:pt idx="644">
                  <c:v>-7.51</c:v>
                </c:pt>
                <c:pt idx="645">
                  <c:v>-7.21</c:v>
                </c:pt>
                <c:pt idx="646">
                  <c:v>-6.97</c:v>
                </c:pt>
                <c:pt idx="647">
                  <c:v>-6.69</c:v>
                </c:pt>
                <c:pt idx="648">
                  <c:v>-6.45</c:v>
                </c:pt>
                <c:pt idx="649">
                  <c:v>-6.23</c:v>
                </c:pt>
                <c:pt idx="650">
                  <c:v>-6.09</c:v>
                </c:pt>
                <c:pt idx="651">
                  <c:v>-5.96</c:v>
                </c:pt>
                <c:pt idx="652">
                  <c:v>-5.61</c:v>
                </c:pt>
                <c:pt idx="653">
                  <c:v>-5.48</c:v>
                </c:pt>
                <c:pt idx="654">
                  <c:v>-5.22</c:v>
                </c:pt>
                <c:pt idx="655">
                  <c:v>-5.08</c:v>
                </c:pt>
                <c:pt idx="656">
                  <c:v>-4.9000000000000004</c:v>
                </c:pt>
                <c:pt idx="657">
                  <c:v>-4.72</c:v>
                </c:pt>
                <c:pt idx="658">
                  <c:v>-4.6100000000000003</c:v>
                </c:pt>
                <c:pt idx="659">
                  <c:v>-4.51</c:v>
                </c:pt>
                <c:pt idx="660">
                  <c:v>-4.41</c:v>
                </c:pt>
                <c:pt idx="661">
                  <c:v>-4.21</c:v>
                </c:pt>
                <c:pt idx="662">
                  <c:v>-4.05</c:v>
                </c:pt>
                <c:pt idx="663">
                  <c:v>-3.98</c:v>
                </c:pt>
                <c:pt idx="664">
                  <c:v>-3.86</c:v>
                </c:pt>
                <c:pt idx="665">
                  <c:v>-3.68</c:v>
                </c:pt>
                <c:pt idx="666">
                  <c:v>-3.56</c:v>
                </c:pt>
                <c:pt idx="667">
                  <c:v>-3.43</c:v>
                </c:pt>
                <c:pt idx="668">
                  <c:v>-3.37</c:v>
                </c:pt>
                <c:pt idx="669">
                  <c:v>-3.22</c:v>
                </c:pt>
                <c:pt idx="670">
                  <c:v>-3.07</c:v>
                </c:pt>
                <c:pt idx="671">
                  <c:v>-3.02</c:v>
                </c:pt>
                <c:pt idx="672">
                  <c:v>-3</c:v>
                </c:pt>
                <c:pt idx="673">
                  <c:v>-2.84</c:v>
                </c:pt>
                <c:pt idx="674">
                  <c:v>-2.8</c:v>
                </c:pt>
                <c:pt idx="675">
                  <c:v>-2.69</c:v>
                </c:pt>
                <c:pt idx="676">
                  <c:v>-2.67</c:v>
                </c:pt>
                <c:pt idx="677">
                  <c:v>-2.61</c:v>
                </c:pt>
                <c:pt idx="678">
                  <c:v>-2.5099999999999998</c:v>
                </c:pt>
                <c:pt idx="679">
                  <c:v>-2.4900000000000002</c:v>
                </c:pt>
                <c:pt idx="680">
                  <c:v>-2.31</c:v>
                </c:pt>
                <c:pt idx="681">
                  <c:v>-2.27</c:v>
                </c:pt>
                <c:pt idx="682">
                  <c:v>-2.15</c:v>
                </c:pt>
                <c:pt idx="683">
                  <c:v>-2.11</c:v>
                </c:pt>
                <c:pt idx="684">
                  <c:v>-2.0099999999999998</c:v>
                </c:pt>
                <c:pt idx="685">
                  <c:v>-1.98</c:v>
                </c:pt>
                <c:pt idx="686">
                  <c:v>-1.9</c:v>
                </c:pt>
                <c:pt idx="687">
                  <c:v>-1.86</c:v>
                </c:pt>
                <c:pt idx="688">
                  <c:v>-1.79</c:v>
                </c:pt>
                <c:pt idx="689">
                  <c:v>-1.67</c:v>
                </c:pt>
                <c:pt idx="690">
                  <c:v>-1.66</c:v>
                </c:pt>
                <c:pt idx="691">
                  <c:v>-1.66</c:v>
                </c:pt>
                <c:pt idx="692">
                  <c:v>-1.59</c:v>
                </c:pt>
                <c:pt idx="693">
                  <c:v>-1.56</c:v>
                </c:pt>
                <c:pt idx="694">
                  <c:v>-1.54</c:v>
                </c:pt>
                <c:pt idx="695">
                  <c:v>-1.47</c:v>
                </c:pt>
                <c:pt idx="696">
                  <c:v>-1.41</c:v>
                </c:pt>
                <c:pt idx="697">
                  <c:v>-1.37</c:v>
                </c:pt>
                <c:pt idx="698">
                  <c:v>-1.35</c:v>
                </c:pt>
                <c:pt idx="699">
                  <c:v>-1.33</c:v>
                </c:pt>
                <c:pt idx="700">
                  <c:v>-1.29</c:v>
                </c:pt>
                <c:pt idx="701">
                  <c:v>-1.24</c:v>
                </c:pt>
                <c:pt idx="702">
                  <c:v>-1.18</c:v>
                </c:pt>
                <c:pt idx="703">
                  <c:v>-1.1499999999999999</c:v>
                </c:pt>
                <c:pt idx="704">
                  <c:v>-1.1000000000000001</c:v>
                </c:pt>
                <c:pt idx="705">
                  <c:v>-1.07</c:v>
                </c:pt>
                <c:pt idx="706">
                  <c:v>-1.01</c:v>
                </c:pt>
                <c:pt idx="707">
                  <c:v>-1.01</c:v>
                </c:pt>
                <c:pt idx="708">
                  <c:v>-0.96</c:v>
                </c:pt>
              </c:numCache>
            </c:numRef>
          </c:yVal>
          <c:smooth val="1"/>
          <c:extLst xmlns:c16r2="http://schemas.microsoft.com/office/drawing/2015/06/chart">
            <c:ext xmlns:c16="http://schemas.microsoft.com/office/drawing/2014/chart" uri="{C3380CC4-5D6E-409C-BE32-E72D297353CC}">
              <c16:uniqueId val="{0000000E-A470-43FB-A7BD-7C76D8CF429F}"/>
            </c:ext>
          </c:extLst>
        </c:ser>
        <c:ser>
          <c:idx val="15"/>
          <c:order val="15"/>
          <c:tx>
            <c:strRef>
              <c:f>垂直场均匀性!$T$28</c:f>
              <c:strCache>
                <c:ptCount val="1"/>
                <c:pt idx="0">
                  <c:v>Y=4</c:v>
                </c:pt>
              </c:strCache>
            </c:strRef>
          </c:tx>
          <c:spPr>
            <a:ln>
              <a:solidFill>
                <a:srgbClr val="FF0000"/>
              </a:solidFill>
            </a:ln>
          </c:spPr>
          <c:marker>
            <c:symbol val="none"/>
          </c:marker>
          <c:xVal>
            <c:numRef>
              <c:f>垂直场均匀性!$D$29:$D$737</c:f>
              <c:numCache>
                <c:formatCode>General</c:formatCode>
                <c:ptCount val="709"/>
                <c:pt idx="0">
                  <c:v>-1299.6749</c:v>
                </c:pt>
                <c:pt idx="1">
                  <c:v>-1295.6749</c:v>
                </c:pt>
                <c:pt idx="2">
                  <c:v>-1291.6749</c:v>
                </c:pt>
                <c:pt idx="3">
                  <c:v>-1287.6749</c:v>
                </c:pt>
                <c:pt idx="4">
                  <c:v>-1283.6749</c:v>
                </c:pt>
                <c:pt idx="5">
                  <c:v>-1279.6749</c:v>
                </c:pt>
                <c:pt idx="6">
                  <c:v>-1275.6749</c:v>
                </c:pt>
                <c:pt idx="7">
                  <c:v>-1271.6749</c:v>
                </c:pt>
                <c:pt idx="8">
                  <c:v>-1267.6749</c:v>
                </c:pt>
                <c:pt idx="9">
                  <c:v>-1263.6749</c:v>
                </c:pt>
                <c:pt idx="10">
                  <c:v>-1259.6749</c:v>
                </c:pt>
                <c:pt idx="11">
                  <c:v>-1255.6749</c:v>
                </c:pt>
                <c:pt idx="12">
                  <c:v>-1251.6749</c:v>
                </c:pt>
                <c:pt idx="13">
                  <c:v>-1247.6749</c:v>
                </c:pt>
                <c:pt idx="14">
                  <c:v>-1243.6749</c:v>
                </c:pt>
                <c:pt idx="15">
                  <c:v>-1239.6749</c:v>
                </c:pt>
                <c:pt idx="16">
                  <c:v>-1235.6749</c:v>
                </c:pt>
                <c:pt idx="17">
                  <c:v>-1231.6749</c:v>
                </c:pt>
                <c:pt idx="18">
                  <c:v>-1227.6749</c:v>
                </c:pt>
                <c:pt idx="19">
                  <c:v>-1223.6749</c:v>
                </c:pt>
                <c:pt idx="20">
                  <c:v>-1219.6749</c:v>
                </c:pt>
                <c:pt idx="21">
                  <c:v>-1215.6749</c:v>
                </c:pt>
                <c:pt idx="22">
                  <c:v>-1211.6749</c:v>
                </c:pt>
                <c:pt idx="23">
                  <c:v>-1207.6749</c:v>
                </c:pt>
                <c:pt idx="24">
                  <c:v>-1203.6749</c:v>
                </c:pt>
                <c:pt idx="25">
                  <c:v>-1199.6749</c:v>
                </c:pt>
                <c:pt idx="26">
                  <c:v>-1195.6749</c:v>
                </c:pt>
                <c:pt idx="27">
                  <c:v>-1191.6749</c:v>
                </c:pt>
                <c:pt idx="28">
                  <c:v>-1187.6749</c:v>
                </c:pt>
                <c:pt idx="29">
                  <c:v>-1183.6749</c:v>
                </c:pt>
                <c:pt idx="30">
                  <c:v>-1179.6749</c:v>
                </c:pt>
                <c:pt idx="31">
                  <c:v>-1175.6749</c:v>
                </c:pt>
                <c:pt idx="32">
                  <c:v>-1171.6749</c:v>
                </c:pt>
                <c:pt idx="33">
                  <c:v>-1167.6749</c:v>
                </c:pt>
                <c:pt idx="34">
                  <c:v>-1163.6749</c:v>
                </c:pt>
                <c:pt idx="35">
                  <c:v>-1159.6749</c:v>
                </c:pt>
                <c:pt idx="36">
                  <c:v>-1155.6749</c:v>
                </c:pt>
                <c:pt idx="37">
                  <c:v>-1151.6749</c:v>
                </c:pt>
                <c:pt idx="38">
                  <c:v>-1147.6749</c:v>
                </c:pt>
                <c:pt idx="39">
                  <c:v>-1143.6749</c:v>
                </c:pt>
                <c:pt idx="40">
                  <c:v>-1139.6749</c:v>
                </c:pt>
                <c:pt idx="41">
                  <c:v>-1135.6749</c:v>
                </c:pt>
                <c:pt idx="42">
                  <c:v>-1131.6749</c:v>
                </c:pt>
                <c:pt idx="43">
                  <c:v>-1127.6749</c:v>
                </c:pt>
                <c:pt idx="44">
                  <c:v>-1123.6749</c:v>
                </c:pt>
                <c:pt idx="45">
                  <c:v>-1119.6749</c:v>
                </c:pt>
                <c:pt idx="46">
                  <c:v>-1115.6749</c:v>
                </c:pt>
                <c:pt idx="47">
                  <c:v>-1111.6749</c:v>
                </c:pt>
                <c:pt idx="48">
                  <c:v>-1107.6749</c:v>
                </c:pt>
                <c:pt idx="49">
                  <c:v>-1103.6749</c:v>
                </c:pt>
                <c:pt idx="50">
                  <c:v>-1099.6749</c:v>
                </c:pt>
                <c:pt idx="51">
                  <c:v>-1095.6749</c:v>
                </c:pt>
                <c:pt idx="52">
                  <c:v>-1091.6749</c:v>
                </c:pt>
                <c:pt idx="53">
                  <c:v>-1087.6749</c:v>
                </c:pt>
                <c:pt idx="54">
                  <c:v>-1083.6749</c:v>
                </c:pt>
                <c:pt idx="55">
                  <c:v>-1079.6749</c:v>
                </c:pt>
                <c:pt idx="56">
                  <c:v>-1075.6749</c:v>
                </c:pt>
                <c:pt idx="57">
                  <c:v>-1071.6749</c:v>
                </c:pt>
                <c:pt idx="58">
                  <c:v>-1067.6749</c:v>
                </c:pt>
                <c:pt idx="59">
                  <c:v>-1063.6749</c:v>
                </c:pt>
                <c:pt idx="60">
                  <c:v>-1059.6749</c:v>
                </c:pt>
                <c:pt idx="61">
                  <c:v>-1055.6749</c:v>
                </c:pt>
                <c:pt idx="62">
                  <c:v>-1051.6749</c:v>
                </c:pt>
                <c:pt idx="63">
                  <c:v>-1047.6749</c:v>
                </c:pt>
                <c:pt idx="64">
                  <c:v>-1043.6749</c:v>
                </c:pt>
                <c:pt idx="65">
                  <c:v>-1039.6749</c:v>
                </c:pt>
                <c:pt idx="66">
                  <c:v>-1035.6749</c:v>
                </c:pt>
                <c:pt idx="67">
                  <c:v>-1031.6749</c:v>
                </c:pt>
                <c:pt idx="68">
                  <c:v>-1027.6749</c:v>
                </c:pt>
                <c:pt idx="69">
                  <c:v>-1023.6749</c:v>
                </c:pt>
                <c:pt idx="70">
                  <c:v>-1019.6749</c:v>
                </c:pt>
                <c:pt idx="71">
                  <c:v>-1015.6749</c:v>
                </c:pt>
                <c:pt idx="72">
                  <c:v>-1011.6749</c:v>
                </c:pt>
                <c:pt idx="73">
                  <c:v>-1007.6749</c:v>
                </c:pt>
                <c:pt idx="74">
                  <c:v>-1003.6749</c:v>
                </c:pt>
                <c:pt idx="75">
                  <c:v>-999.67489999999998</c:v>
                </c:pt>
                <c:pt idx="76">
                  <c:v>-995.67489999999998</c:v>
                </c:pt>
                <c:pt idx="77">
                  <c:v>-991.67489999999998</c:v>
                </c:pt>
                <c:pt idx="78">
                  <c:v>-987.67489999999998</c:v>
                </c:pt>
                <c:pt idx="79">
                  <c:v>-983.67489999999998</c:v>
                </c:pt>
                <c:pt idx="80">
                  <c:v>-979.67489999999998</c:v>
                </c:pt>
                <c:pt idx="81">
                  <c:v>-975.67489999999998</c:v>
                </c:pt>
                <c:pt idx="82">
                  <c:v>-971.67489999999998</c:v>
                </c:pt>
                <c:pt idx="83">
                  <c:v>-967.67489999999998</c:v>
                </c:pt>
                <c:pt idx="84">
                  <c:v>-963.67489999999998</c:v>
                </c:pt>
                <c:pt idx="85">
                  <c:v>-959.67489999999998</c:v>
                </c:pt>
                <c:pt idx="86">
                  <c:v>-955.67489999999998</c:v>
                </c:pt>
                <c:pt idx="87">
                  <c:v>-951.67489999999998</c:v>
                </c:pt>
                <c:pt idx="88">
                  <c:v>-947.67489999999998</c:v>
                </c:pt>
                <c:pt idx="89">
                  <c:v>-943.67489999999998</c:v>
                </c:pt>
                <c:pt idx="90">
                  <c:v>-939.67489999999998</c:v>
                </c:pt>
                <c:pt idx="91">
                  <c:v>-935.67489999999998</c:v>
                </c:pt>
                <c:pt idx="92">
                  <c:v>-931.67489999999998</c:v>
                </c:pt>
                <c:pt idx="93">
                  <c:v>-927.67489999999998</c:v>
                </c:pt>
                <c:pt idx="94">
                  <c:v>-923.67489999999998</c:v>
                </c:pt>
                <c:pt idx="95">
                  <c:v>-919.67489999999998</c:v>
                </c:pt>
                <c:pt idx="96">
                  <c:v>-915.67489999999998</c:v>
                </c:pt>
                <c:pt idx="97">
                  <c:v>-911.67489999999998</c:v>
                </c:pt>
                <c:pt idx="98">
                  <c:v>-907.67489999999998</c:v>
                </c:pt>
                <c:pt idx="99">
                  <c:v>-903.67489999999998</c:v>
                </c:pt>
                <c:pt idx="100">
                  <c:v>-899.67489999999998</c:v>
                </c:pt>
                <c:pt idx="101">
                  <c:v>-895.67489999999998</c:v>
                </c:pt>
                <c:pt idx="102">
                  <c:v>-891.67489999999998</c:v>
                </c:pt>
                <c:pt idx="103">
                  <c:v>-887.67489999999998</c:v>
                </c:pt>
                <c:pt idx="104">
                  <c:v>-883.67489999999998</c:v>
                </c:pt>
                <c:pt idx="105">
                  <c:v>-879.67489999999998</c:v>
                </c:pt>
                <c:pt idx="106">
                  <c:v>-875.67489999999998</c:v>
                </c:pt>
                <c:pt idx="107">
                  <c:v>-871.67489999999998</c:v>
                </c:pt>
                <c:pt idx="108">
                  <c:v>-867.67489999999998</c:v>
                </c:pt>
                <c:pt idx="109">
                  <c:v>-863.67489999999998</c:v>
                </c:pt>
                <c:pt idx="110">
                  <c:v>-859.67489999999998</c:v>
                </c:pt>
                <c:pt idx="111">
                  <c:v>-855.67489999999998</c:v>
                </c:pt>
                <c:pt idx="112">
                  <c:v>-851.67489999999998</c:v>
                </c:pt>
                <c:pt idx="113">
                  <c:v>-847.67489999999998</c:v>
                </c:pt>
                <c:pt idx="114">
                  <c:v>-843.67489999999998</c:v>
                </c:pt>
                <c:pt idx="115">
                  <c:v>-839.67489999999998</c:v>
                </c:pt>
                <c:pt idx="116">
                  <c:v>-835.67489999999998</c:v>
                </c:pt>
                <c:pt idx="117">
                  <c:v>-831.67489999999998</c:v>
                </c:pt>
                <c:pt idx="118">
                  <c:v>-827.67489999999998</c:v>
                </c:pt>
                <c:pt idx="119">
                  <c:v>-823.67489999999998</c:v>
                </c:pt>
                <c:pt idx="120">
                  <c:v>-819.67489999999998</c:v>
                </c:pt>
                <c:pt idx="121">
                  <c:v>-815.67489999999998</c:v>
                </c:pt>
                <c:pt idx="122">
                  <c:v>-811.67489999999998</c:v>
                </c:pt>
                <c:pt idx="123">
                  <c:v>-807.67489999999998</c:v>
                </c:pt>
                <c:pt idx="124">
                  <c:v>-803.67489999999998</c:v>
                </c:pt>
                <c:pt idx="125">
                  <c:v>-799.67489999999998</c:v>
                </c:pt>
                <c:pt idx="126">
                  <c:v>-796.19399999999996</c:v>
                </c:pt>
                <c:pt idx="127">
                  <c:v>-792.68589999999995</c:v>
                </c:pt>
                <c:pt idx="128">
                  <c:v>-789.21429999999998</c:v>
                </c:pt>
                <c:pt idx="129">
                  <c:v>-785.70929999999998</c:v>
                </c:pt>
                <c:pt idx="130">
                  <c:v>-782.22310000000004</c:v>
                </c:pt>
                <c:pt idx="131">
                  <c:v>-778.73289999999997</c:v>
                </c:pt>
                <c:pt idx="132">
                  <c:v>-775.24609999999996</c:v>
                </c:pt>
                <c:pt idx="133">
                  <c:v>-771.74779999999998</c:v>
                </c:pt>
                <c:pt idx="134">
                  <c:v>-768.26700000000005</c:v>
                </c:pt>
                <c:pt idx="135">
                  <c:v>-764.76819999999998</c:v>
                </c:pt>
                <c:pt idx="136">
                  <c:v>-761.28</c:v>
                </c:pt>
                <c:pt idx="137">
                  <c:v>-757.78890000000001</c:v>
                </c:pt>
                <c:pt idx="138">
                  <c:v>-754.30010000000004</c:v>
                </c:pt>
                <c:pt idx="139">
                  <c:v>-750.8107</c:v>
                </c:pt>
                <c:pt idx="140">
                  <c:v>-747.31709999999998</c:v>
                </c:pt>
                <c:pt idx="141">
                  <c:v>-743.82299999999998</c:v>
                </c:pt>
                <c:pt idx="142">
                  <c:v>-740.33640000000003</c:v>
                </c:pt>
                <c:pt idx="143">
                  <c:v>-736.84559999999999</c:v>
                </c:pt>
                <c:pt idx="144">
                  <c:v>-733.35339999999997</c:v>
                </c:pt>
                <c:pt idx="145">
                  <c:v>-729.86829999999998</c:v>
                </c:pt>
                <c:pt idx="146">
                  <c:v>-726.3723</c:v>
                </c:pt>
                <c:pt idx="147">
                  <c:v>-722.88160000000005</c:v>
                </c:pt>
                <c:pt idx="148">
                  <c:v>-719.39449999999999</c:v>
                </c:pt>
                <c:pt idx="149">
                  <c:v>-715.90009999999995</c:v>
                </c:pt>
                <c:pt idx="150">
                  <c:v>-712.41269999999997</c:v>
                </c:pt>
                <c:pt idx="151">
                  <c:v>-708.91970000000003</c:v>
                </c:pt>
                <c:pt idx="152">
                  <c:v>-705.42790000000002</c:v>
                </c:pt>
                <c:pt idx="153">
                  <c:v>-701.93560000000002</c:v>
                </c:pt>
                <c:pt idx="154">
                  <c:v>-698.44749999999999</c:v>
                </c:pt>
                <c:pt idx="155">
                  <c:v>-694.95510000000002</c:v>
                </c:pt>
                <c:pt idx="156">
                  <c:v>-691.46600000000001</c:v>
                </c:pt>
                <c:pt idx="157">
                  <c:v>-687.97389999999996</c:v>
                </c:pt>
                <c:pt idx="158">
                  <c:v>-684.47680000000003</c:v>
                </c:pt>
                <c:pt idx="159">
                  <c:v>-680.99519999999995</c:v>
                </c:pt>
                <c:pt idx="160">
                  <c:v>-677.49929999999995</c:v>
                </c:pt>
                <c:pt idx="161">
                  <c:v>-674.00959999999998</c:v>
                </c:pt>
                <c:pt idx="162">
                  <c:v>-670.51850000000002</c:v>
                </c:pt>
                <c:pt idx="163">
                  <c:v>-667.02850000000001</c:v>
                </c:pt>
                <c:pt idx="164">
                  <c:v>-663.53599999999994</c:v>
                </c:pt>
                <c:pt idx="165">
                  <c:v>-660.04489999999998</c:v>
                </c:pt>
                <c:pt idx="166">
                  <c:v>-656.55309999999997</c:v>
                </c:pt>
                <c:pt idx="167">
                  <c:v>-653.06219999999996</c:v>
                </c:pt>
                <c:pt idx="168">
                  <c:v>-649.57249999999999</c:v>
                </c:pt>
                <c:pt idx="169">
                  <c:v>-646.07979999999998</c:v>
                </c:pt>
                <c:pt idx="170">
                  <c:v>-642.59299999999996</c:v>
                </c:pt>
                <c:pt idx="171">
                  <c:v>-639.09199999999998</c:v>
                </c:pt>
                <c:pt idx="172">
                  <c:v>-635.60609999999997</c:v>
                </c:pt>
                <c:pt idx="173">
                  <c:v>-632.11440000000005</c:v>
                </c:pt>
                <c:pt idx="174">
                  <c:v>-628.62459999999999</c:v>
                </c:pt>
                <c:pt idx="175">
                  <c:v>-625.13199999999995</c:v>
                </c:pt>
                <c:pt idx="176">
                  <c:v>-621.64890000000003</c:v>
                </c:pt>
                <c:pt idx="177">
                  <c:v>-618.14340000000004</c:v>
                </c:pt>
                <c:pt idx="178">
                  <c:v>-614.65629999999999</c:v>
                </c:pt>
                <c:pt idx="179">
                  <c:v>-611.16650000000004</c:v>
                </c:pt>
                <c:pt idx="180">
                  <c:v>-607.67499999999995</c:v>
                </c:pt>
                <c:pt idx="181">
                  <c:v>-604.18290000000002</c:v>
                </c:pt>
                <c:pt idx="182">
                  <c:v>-600.69219999999996</c:v>
                </c:pt>
                <c:pt idx="183">
                  <c:v>-597.19460000000004</c:v>
                </c:pt>
                <c:pt idx="184">
                  <c:v>-593.71159999999998</c:v>
                </c:pt>
                <c:pt idx="185">
                  <c:v>-590.21780000000001</c:v>
                </c:pt>
                <c:pt idx="186">
                  <c:v>-586.72569999999996</c:v>
                </c:pt>
                <c:pt idx="187">
                  <c:v>-583.2355</c:v>
                </c:pt>
                <c:pt idx="188">
                  <c:v>-579.74279999999999</c:v>
                </c:pt>
                <c:pt idx="189">
                  <c:v>-576.25260000000003</c:v>
                </c:pt>
                <c:pt idx="190">
                  <c:v>-572.75639999999999</c:v>
                </c:pt>
                <c:pt idx="191">
                  <c:v>-569.27369999999996</c:v>
                </c:pt>
                <c:pt idx="192">
                  <c:v>-565.77509999999995</c:v>
                </c:pt>
                <c:pt idx="193">
                  <c:v>-562.28459999999995</c:v>
                </c:pt>
                <c:pt idx="194">
                  <c:v>-558.79300000000001</c:v>
                </c:pt>
                <c:pt idx="195">
                  <c:v>-555.30399999999997</c:v>
                </c:pt>
                <c:pt idx="196">
                  <c:v>-551.80719999999997</c:v>
                </c:pt>
                <c:pt idx="197">
                  <c:v>-548.32159999999999</c:v>
                </c:pt>
                <c:pt idx="198">
                  <c:v>-544.82560000000001</c:v>
                </c:pt>
                <c:pt idx="199">
                  <c:v>-541.33349999999996</c:v>
                </c:pt>
                <c:pt idx="200">
                  <c:v>-537.84159999999997</c:v>
                </c:pt>
                <c:pt idx="201">
                  <c:v>-534.35419999999999</c:v>
                </c:pt>
                <c:pt idx="202">
                  <c:v>-530.85820000000001</c:v>
                </c:pt>
                <c:pt idx="203">
                  <c:v>-527.37210000000005</c:v>
                </c:pt>
                <c:pt idx="204">
                  <c:v>-523.87360000000001</c:v>
                </c:pt>
                <c:pt idx="205">
                  <c:v>-520.38350000000003</c:v>
                </c:pt>
                <c:pt idx="206">
                  <c:v>-516.88980000000004</c:v>
                </c:pt>
                <c:pt idx="207">
                  <c:v>-513.40239999999994</c:v>
                </c:pt>
                <c:pt idx="208">
                  <c:v>-509.90699999999998</c:v>
                </c:pt>
                <c:pt idx="209">
                  <c:v>-506.42079999999999</c:v>
                </c:pt>
                <c:pt idx="210">
                  <c:v>-502.92250000000001</c:v>
                </c:pt>
                <c:pt idx="211">
                  <c:v>-499.43389999999999</c:v>
                </c:pt>
                <c:pt idx="212">
                  <c:v>-495.9391</c:v>
                </c:pt>
                <c:pt idx="213">
                  <c:v>-492.44940000000003</c:v>
                </c:pt>
                <c:pt idx="214">
                  <c:v>-488.95389999999998</c:v>
                </c:pt>
                <c:pt idx="215">
                  <c:v>-485.46789999999999</c:v>
                </c:pt>
                <c:pt idx="216">
                  <c:v>-481.97109999999998</c:v>
                </c:pt>
                <c:pt idx="217">
                  <c:v>-478.48219999999998</c:v>
                </c:pt>
                <c:pt idx="218">
                  <c:v>-474.98689999999999</c:v>
                </c:pt>
                <c:pt idx="219">
                  <c:v>-471.49459999999999</c:v>
                </c:pt>
                <c:pt idx="220">
                  <c:v>-468.00310000000002</c:v>
                </c:pt>
                <c:pt idx="221">
                  <c:v>-464.50700000000001</c:v>
                </c:pt>
                <c:pt idx="222">
                  <c:v>-461.01859999999999</c:v>
                </c:pt>
                <c:pt idx="223">
                  <c:v>-457.52409999999998</c:v>
                </c:pt>
                <c:pt idx="224">
                  <c:v>-454.03390000000002</c:v>
                </c:pt>
                <c:pt idx="225">
                  <c:v>-450.54109999999997</c:v>
                </c:pt>
                <c:pt idx="226">
                  <c:v>-447.0496</c:v>
                </c:pt>
                <c:pt idx="227">
                  <c:v>-443.55549999999999</c:v>
                </c:pt>
                <c:pt idx="228">
                  <c:v>-440.06509999999997</c:v>
                </c:pt>
                <c:pt idx="229">
                  <c:v>-436.57369999999997</c:v>
                </c:pt>
                <c:pt idx="230">
                  <c:v>-433.08049999999997</c:v>
                </c:pt>
                <c:pt idx="231">
                  <c:v>-429.58920000000001</c:v>
                </c:pt>
                <c:pt idx="232">
                  <c:v>-426.09620000000001</c:v>
                </c:pt>
                <c:pt idx="233">
                  <c:v>-422.60520000000002</c:v>
                </c:pt>
                <c:pt idx="234">
                  <c:v>-419.11110000000002</c:v>
                </c:pt>
                <c:pt idx="235">
                  <c:v>-415.62259999999998</c:v>
                </c:pt>
                <c:pt idx="236">
                  <c:v>-412.1268</c:v>
                </c:pt>
                <c:pt idx="237">
                  <c:v>-408.63580000000002</c:v>
                </c:pt>
                <c:pt idx="238">
                  <c:v>-405.142</c:v>
                </c:pt>
                <c:pt idx="239">
                  <c:v>-401.65289999999999</c:v>
                </c:pt>
                <c:pt idx="240">
                  <c:v>-398.15480000000002</c:v>
                </c:pt>
                <c:pt idx="241">
                  <c:v>-394.6687</c:v>
                </c:pt>
                <c:pt idx="242">
                  <c:v>-391.17200000000003</c:v>
                </c:pt>
                <c:pt idx="243">
                  <c:v>-387.68090000000001</c:v>
                </c:pt>
                <c:pt idx="244">
                  <c:v>-384.18880000000001</c:v>
                </c:pt>
                <c:pt idx="245">
                  <c:v>-380.69650000000001</c:v>
                </c:pt>
                <c:pt idx="246">
                  <c:v>-377.20310000000001</c:v>
                </c:pt>
                <c:pt idx="247">
                  <c:v>-373.71</c:v>
                </c:pt>
                <c:pt idx="248">
                  <c:v>-370.21859999999998</c:v>
                </c:pt>
                <c:pt idx="249">
                  <c:v>-366.72500000000002</c:v>
                </c:pt>
                <c:pt idx="250">
                  <c:v>-363.23480000000001</c:v>
                </c:pt>
                <c:pt idx="251">
                  <c:v>-359.7405</c:v>
                </c:pt>
                <c:pt idx="252">
                  <c:v>-356.25119999999998</c:v>
                </c:pt>
                <c:pt idx="253">
                  <c:v>-352.75170000000003</c:v>
                </c:pt>
                <c:pt idx="254">
                  <c:v>-349.26299999999998</c:v>
                </c:pt>
                <c:pt idx="255">
                  <c:v>-345.77199999999999</c:v>
                </c:pt>
                <c:pt idx="256">
                  <c:v>-342.27780000000001</c:v>
                </c:pt>
                <c:pt idx="257">
                  <c:v>-338.78590000000003</c:v>
                </c:pt>
                <c:pt idx="258">
                  <c:v>-335.29629999999997</c:v>
                </c:pt>
                <c:pt idx="259">
                  <c:v>-331.79750000000001</c:v>
                </c:pt>
                <c:pt idx="260">
                  <c:v>-328.30799999999999</c:v>
                </c:pt>
                <c:pt idx="261">
                  <c:v>-324.81479999999999</c:v>
                </c:pt>
                <c:pt idx="262">
                  <c:v>-321.32279999999997</c:v>
                </c:pt>
                <c:pt idx="263">
                  <c:v>-317.82929999999999</c:v>
                </c:pt>
                <c:pt idx="264">
                  <c:v>-314.34039999999999</c:v>
                </c:pt>
                <c:pt idx="265">
                  <c:v>-310.84140000000002</c:v>
                </c:pt>
                <c:pt idx="266">
                  <c:v>-307.35899999999998</c:v>
                </c:pt>
                <c:pt idx="267">
                  <c:v>-303.8587</c:v>
                </c:pt>
                <c:pt idx="268">
                  <c:v>-300.36880000000002</c:v>
                </c:pt>
                <c:pt idx="269">
                  <c:v>-296.8734</c:v>
                </c:pt>
                <c:pt idx="270">
                  <c:v>-293.38220000000001</c:v>
                </c:pt>
                <c:pt idx="271">
                  <c:v>-289.88889999999998</c:v>
                </c:pt>
                <c:pt idx="272">
                  <c:v>-286.3954</c:v>
                </c:pt>
                <c:pt idx="273">
                  <c:v>-282.9024</c:v>
                </c:pt>
                <c:pt idx="274">
                  <c:v>-279.4101</c:v>
                </c:pt>
                <c:pt idx="275">
                  <c:v>-275.91759999999999</c:v>
                </c:pt>
                <c:pt idx="276">
                  <c:v>-272.42599999999999</c:v>
                </c:pt>
                <c:pt idx="277">
                  <c:v>-268.9332</c:v>
                </c:pt>
                <c:pt idx="278">
                  <c:v>-265.43939999999998</c:v>
                </c:pt>
                <c:pt idx="279">
                  <c:v>-261.94510000000002</c:v>
                </c:pt>
                <c:pt idx="280">
                  <c:v>-258.45389999999998</c:v>
                </c:pt>
                <c:pt idx="281">
                  <c:v>-254.9614</c:v>
                </c:pt>
                <c:pt idx="282">
                  <c:v>-251.46850000000001</c:v>
                </c:pt>
                <c:pt idx="283">
                  <c:v>-247.97659999999999</c:v>
                </c:pt>
                <c:pt idx="284">
                  <c:v>-244.4811</c:v>
                </c:pt>
                <c:pt idx="285">
                  <c:v>-240.99019999999999</c:v>
                </c:pt>
                <c:pt idx="286">
                  <c:v>-237.4967</c:v>
                </c:pt>
                <c:pt idx="287">
                  <c:v>-234.00620000000001</c:v>
                </c:pt>
                <c:pt idx="288">
                  <c:v>-230.51089999999999</c:v>
                </c:pt>
                <c:pt idx="289">
                  <c:v>-227.02260000000001</c:v>
                </c:pt>
                <c:pt idx="290">
                  <c:v>-223.52500000000001</c:v>
                </c:pt>
                <c:pt idx="291">
                  <c:v>-220.0343</c:v>
                </c:pt>
                <c:pt idx="292">
                  <c:v>-216.53980000000001</c:v>
                </c:pt>
                <c:pt idx="293">
                  <c:v>-213.04599999999999</c:v>
                </c:pt>
                <c:pt idx="294">
                  <c:v>-209.55449999999999</c:v>
                </c:pt>
                <c:pt idx="295">
                  <c:v>-206.06129999999999</c:v>
                </c:pt>
                <c:pt idx="296">
                  <c:v>-202.57089999999999</c:v>
                </c:pt>
                <c:pt idx="297">
                  <c:v>-199.07470000000001</c:v>
                </c:pt>
                <c:pt idx="298">
                  <c:v>-195.58670000000001</c:v>
                </c:pt>
                <c:pt idx="299">
                  <c:v>-192.08789999999999</c:v>
                </c:pt>
                <c:pt idx="300">
                  <c:v>-188.59870000000001</c:v>
                </c:pt>
                <c:pt idx="301">
                  <c:v>-185.1037</c:v>
                </c:pt>
                <c:pt idx="302">
                  <c:v>-181.61269999999999</c:v>
                </c:pt>
                <c:pt idx="303">
                  <c:v>-178.11609999999999</c:v>
                </c:pt>
                <c:pt idx="304">
                  <c:v>-174.62530000000001</c:v>
                </c:pt>
                <c:pt idx="305">
                  <c:v>-171.13210000000001</c:v>
                </c:pt>
                <c:pt idx="306">
                  <c:v>-167.64019999999999</c:v>
                </c:pt>
                <c:pt idx="307">
                  <c:v>-164.1455</c:v>
                </c:pt>
                <c:pt idx="308">
                  <c:v>-160.6566</c:v>
                </c:pt>
                <c:pt idx="309">
                  <c:v>-157.15860000000001</c:v>
                </c:pt>
                <c:pt idx="310">
                  <c:v>-153.66739999999999</c:v>
                </c:pt>
                <c:pt idx="311">
                  <c:v>-150.17400000000001</c:v>
                </c:pt>
                <c:pt idx="312">
                  <c:v>-146.6807</c:v>
                </c:pt>
                <c:pt idx="313">
                  <c:v>-143.18889999999999</c:v>
                </c:pt>
                <c:pt idx="314">
                  <c:v>-139.69479999999999</c:v>
                </c:pt>
                <c:pt idx="315">
                  <c:v>-136.2072</c:v>
                </c:pt>
                <c:pt idx="316">
                  <c:v>-132.7039</c:v>
                </c:pt>
                <c:pt idx="317">
                  <c:v>-129.21610000000001</c:v>
                </c:pt>
                <c:pt idx="318">
                  <c:v>-125.7234</c:v>
                </c:pt>
                <c:pt idx="319">
                  <c:v>-122.2303</c:v>
                </c:pt>
                <c:pt idx="320">
                  <c:v>-118.7373</c:v>
                </c:pt>
                <c:pt idx="321">
                  <c:v>-115.247</c:v>
                </c:pt>
                <c:pt idx="322">
                  <c:v>-111.74850000000001</c:v>
                </c:pt>
                <c:pt idx="323">
                  <c:v>-108.25790000000001</c:v>
                </c:pt>
                <c:pt idx="324">
                  <c:v>-104.76430000000001</c:v>
                </c:pt>
                <c:pt idx="325">
                  <c:v>-101.27370000000001</c:v>
                </c:pt>
                <c:pt idx="326">
                  <c:v>-97.778800000000004</c:v>
                </c:pt>
                <c:pt idx="327">
                  <c:v>-94.287999999999997</c:v>
                </c:pt>
                <c:pt idx="328">
                  <c:v>-90.7941</c:v>
                </c:pt>
                <c:pt idx="329">
                  <c:v>-87.299599999999998</c:v>
                </c:pt>
                <c:pt idx="330">
                  <c:v>-83.806399999999996</c:v>
                </c:pt>
                <c:pt idx="331">
                  <c:v>-80.314099999999996</c:v>
                </c:pt>
                <c:pt idx="332">
                  <c:v>-76.821399999999997</c:v>
                </c:pt>
                <c:pt idx="333">
                  <c:v>-73.328199999999995</c:v>
                </c:pt>
                <c:pt idx="334">
                  <c:v>-69.838399999999993</c:v>
                </c:pt>
                <c:pt idx="335">
                  <c:v>-66.340199999999996</c:v>
                </c:pt>
                <c:pt idx="336">
                  <c:v>-62.847000000000001</c:v>
                </c:pt>
                <c:pt idx="337">
                  <c:v>-59.357599999999998</c:v>
                </c:pt>
                <c:pt idx="338">
                  <c:v>-55.862299999999998</c:v>
                </c:pt>
                <c:pt idx="339">
                  <c:v>-52.3705</c:v>
                </c:pt>
                <c:pt idx="340">
                  <c:v>-48.878100000000003</c:v>
                </c:pt>
                <c:pt idx="341">
                  <c:v>-45.382399999999997</c:v>
                </c:pt>
                <c:pt idx="342">
                  <c:v>-41.890700000000002</c:v>
                </c:pt>
                <c:pt idx="343">
                  <c:v>-38.3977</c:v>
                </c:pt>
                <c:pt idx="344">
                  <c:v>-34.904000000000003</c:v>
                </c:pt>
                <c:pt idx="345">
                  <c:v>-31.4117</c:v>
                </c:pt>
                <c:pt idx="346">
                  <c:v>-27.917899999999999</c:v>
                </c:pt>
                <c:pt idx="347">
                  <c:v>-24.426400000000001</c:v>
                </c:pt>
                <c:pt idx="348">
                  <c:v>-20.928599999999999</c:v>
                </c:pt>
                <c:pt idx="349">
                  <c:v>-17.4436</c:v>
                </c:pt>
                <c:pt idx="350">
                  <c:v>-13.945499999999999</c:v>
                </c:pt>
                <c:pt idx="351">
                  <c:v>-10.4535</c:v>
                </c:pt>
                <c:pt idx="352">
                  <c:v>-6.9603000000000002</c:v>
                </c:pt>
                <c:pt idx="353">
                  <c:v>-3.4670999999999998</c:v>
                </c:pt>
                <c:pt idx="354">
                  <c:v>0</c:v>
                </c:pt>
                <c:pt idx="355">
                  <c:v>3.4658000000000002</c:v>
                </c:pt>
                <c:pt idx="356">
                  <c:v>6.9591000000000003</c:v>
                </c:pt>
                <c:pt idx="357">
                  <c:v>10.4528</c:v>
                </c:pt>
                <c:pt idx="358">
                  <c:v>13.9452</c:v>
                </c:pt>
                <c:pt idx="359">
                  <c:v>17.438600000000001</c:v>
                </c:pt>
                <c:pt idx="360">
                  <c:v>20.930399999999999</c:v>
                </c:pt>
                <c:pt idx="361">
                  <c:v>24.425999999999998</c:v>
                </c:pt>
                <c:pt idx="362">
                  <c:v>27.917300000000001</c:v>
                </c:pt>
                <c:pt idx="363">
                  <c:v>31.412800000000001</c:v>
                </c:pt>
                <c:pt idx="364">
                  <c:v>34.902000000000001</c:v>
                </c:pt>
                <c:pt idx="365">
                  <c:v>38.397599999999997</c:v>
                </c:pt>
                <c:pt idx="366">
                  <c:v>41.889800000000001</c:v>
                </c:pt>
                <c:pt idx="367">
                  <c:v>45.3827</c:v>
                </c:pt>
                <c:pt idx="368">
                  <c:v>48.875700000000002</c:v>
                </c:pt>
                <c:pt idx="369">
                  <c:v>52.370800000000003</c:v>
                </c:pt>
                <c:pt idx="370">
                  <c:v>55.862000000000002</c:v>
                </c:pt>
                <c:pt idx="371">
                  <c:v>59.356999999999999</c:v>
                </c:pt>
                <c:pt idx="372">
                  <c:v>62.846200000000003</c:v>
                </c:pt>
                <c:pt idx="373">
                  <c:v>66.343199999999996</c:v>
                </c:pt>
                <c:pt idx="374">
                  <c:v>69.834500000000006</c:v>
                </c:pt>
                <c:pt idx="375">
                  <c:v>73.328599999999994</c:v>
                </c:pt>
                <c:pt idx="376">
                  <c:v>76.821600000000004</c:v>
                </c:pt>
                <c:pt idx="377">
                  <c:v>80.313400000000001</c:v>
                </c:pt>
                <c:pt idx="378">
                  <c:v>83.806700000000006</c:v>
                </c:pt>
                <c:pt idx="379">
                  <c:v>87.299499999999995</c:v>
                </c:pt>
                <c:pt idx="380">
                  <c:v>90.793000000000006</c:v>
                </c:pt>
                <c:pt idx="381">
                  <c:v>94.285600000000002</c:v>
                </c:pt>
                <c:pt idx="382">
                  <c:v>97.779700000000005</c:v>
                </c:pt>
                <c:pt idx="383">
                  <c:v>101.2723</c:v>
                </c:pt>
                <c:pt idx="384">
                  <c:v>104.76439999999999</c:v>
                </c:pt>
                <c:pt idx="385">
                  <c:v>108.259</c:v>
                </c:pt>
                <c:pt idx="386">
                  <c:v>111.74939999999999</c:v>
                </c:pt>
                <c:pt idx="387">
                  <c:v>115.2444</c:v>
                </c:pt>
                <c:pt idx="388">
                  <c:v>118.7375</c:v>
                </c:pt>
                <c:pt idx="389">
                  <c:v>122.2298</c:v>
                </c:pt>
                <c:pt idx="390">
                  <c:v>125.7226</c:v>
                </c:pt>
                <c:pt idx="391">
                  <c:v>129.21610000000001</c:v>
                </c:pt>
                <c:pt idx="392">
                  <c:v>132.70820000000001</c:v>
                </c:pt>
                <c:pt idx="393">
                  <c:v>136.20249999999999</c:v>
                </c:pt>
                <c:pt idx="394">
                  <c:v>139.69399999999999</c:v>
                </c:pt>
                <c:pt idx="395">
                  <c:v>143.18899999999999</c:v>
                </c:pt>
                <c:pt idx="396">
                  <c:v>146.67939999999999</c:v>
                </c:pt>
                <c:pt idx="397">
                  <c:v>150.17529999999999</c:v>
                </c:pt>
                <c:pt idx="398">
                  <c:v>153.6652</c:v>
                </c:pt>
                <c:pt idx="399">
                  <c:v>157.16040000000001</c:v>
                </c:pt>
                <c:pt idx="400">
                  <c:v>160.655</c:v>
                </c:pt>
                <c:pt idx="401">
                  <c:v>164.143</c:v>
                </c:pt>
                <c:pt idx="402">
                  <c:v>167.6395</c:v>
                </c:pt>
                <c:pt idx="403">
                  <c:v>171.13140000000001</c:v>
                </c:pt>
                <c:pt idx="404">
                  <c:v>174.6241</c:v>
                </c:pt>
                <c:pt idx="405">
                  <c:v>178.1182</c:v>
                </c:pt>
                <c:pt idx="406">
                  <c:v>181.6095</c:v>
                </c:pt>
                <c:pt idx="407">
                  <c:v>185.10470000000001</c:v>
                </c:pt>
                <c:pt idx="408">
                  <c:v>188.59700000000001</c:v>
                </c:pt>
                <c:pt idx="409">
                  <c:v>192.09190000000001</c:v>
                </c:pt>
                <c:pt idx="410">
                  <c:v>195.58070000000001</c:v>
                </c:pt>
                <c:pt idx="411">
                  <c:v>199.07929999999999</c:v>
                </c:pt>
                <c:pt idx="412">
                  <c:v>202.56549999999999</c:v>
                </c:pt>
                <c:pt idx="413">
                  <c:v>206.06290000000001</c:v>
                </c:pt>
                <c:pt idx="414">
                  <c:v>209.5539</c:v>
                </c:pt>
                <c:pt idx="415">
                  <c:v>213.047</c:v>
                </c:pt>
                <c:pt idx="416">
                  <c:v>216.5376</c:v>
                </c:pt>
                <c:pt idx="417">
                  <c:v>220.03319999999999</c:v>
                </c:pt>
                <c:pt idx="418">
                  <c:v>223.5205</c:v>
                </c:pt>
                <c:pt idx="419">
                  <c:v>227.02080000000001</c:v>
                </c:pt>
                <c:pt idx="420">
                  <c:v>230.50989999999999</c:v>
                </c:pt>
                <c:pt idx="421">
                  <c:v>234.00540000000001</c:v>
                </c:pt>
                <c:pt idx="422">
                  <c:v>237.49610000000001</c:v>
                </c:pt>
                <c:pt idx="423">
                  <c:v>240.98920000000001</c:v>
                </c:pt>
                <c:pt idx="424">
                  <c:v>244.4819</c:v>
                </c:pt>
                <c:pt idx="425">
                  <c:v>247.97470000000001</c:v>
                </c:pt>
                <c:pt idx="426">
                  <c:v>251.46809999999999</c:v>
                </c:pt>
                <c:pt idx="427">
                  <c:v>254.96080000000001</c:v>
                </c:pt>
                <c:pt idx="428">
                  <c:v>258.45510000000002</c:v>
                </c:pt>
                <c:pt idx="429">
                  <c:v>261.94459999999998</c:v>
                </c:pt>
                <c:pt idx="430">
                  <c:v>265.44349999999997</c:v>
                </c:pt>
                <c:pt idx="431">
                  <c:v>268.92540000000002</c:v>
                </c:pt>
                <c:pt idx="432">
                  <c:v>272.42619999999999</c:v>
                </c:pt>
                <c:pt idx="433">
                  <c:v>275.9169</c:v>
                </c:pt>
                <c:pt idx="434">
                  <c:v>279.41079999999999</c:v>
                </c:pt>
                <c:pt idx="435">
                  <c:v>282.90039999999999</c:v>
                </c:pt>
                <c:pt idx="436">
                  <c:v>286.40039999999999</c:v>
                </c:pt>
                <c:pt idx="437">
                  <c:v>289.88639999999998</c:v>
                </c:pt>
                <c:pt idx="438">
                  <c:v>293.3818</c:v>
                </c:pt>
                <c:pt idx="439">
                  <c:v>296.87400000000002</c:v>
                </c:pt>
                <c:pt idx="440">
                  <c:v>300.36770000000001</c:v>
                </c:pt>
                <c:pt idx="441">
                  <c:v>303.85660000000001</c:v>
                </c:pt>
                <c:pt idx="442">
                  <c:v>307.35180000000003</c:v>
                </c:pt>
                <c:pt idx="443">
                  <c:v>310.84019999999998</c:v>
                </c:pt>
                <c:pt idx="444">
                  <c:v>314.34059999999999</c:v>
                </c:pt>
                <c:pt idx="445">
                  <c:v>317.82889999999998</c:v>
                </c:pt>
                <c:pt idx="446">
                  <c:v>321.3227</c:v>
                </c:pt>
                <c:pt idx="447">
                  <c:v>324.81389999999999</c:v>
                </c:pt>
                <c:pt idx="448">
                  <c:v>328.30770000000001</c:v>
                </c:pt>
                <c:pt idx="449">
                  <c:v>331.7996</c:v>
                </c:pt>
                <c:pt idx="450">
                  <c:v>335.29219999999998</c:v>
                </c:pt>
                <c:pt idx="451">
                  <c:v>338.78570000000002</c:v>
                </c:pt>
                <c:pt idx="452">
                  <c:v>342.27760000000001</c:v>
                </c:pt>
                <c:pt idx="453">
                  <c:v>345.77080000000001</c:v>
                </c:pt>
                <c:pt idx="454">
                  <c:v>349.26190000000003</c:v>
                </c:pt>
                <c:pt idx="455">
                  <c:v>352.75560000000002</c:v>
                </c:pt>
                <c:pt idx="456">
                  <c:v>356.24900000000002</c:v>
                </c:pt>
                <c:pt idx="457">
                  <c:v>359.73919999999998</c:v>
                </c:pt>
                <c:pt idx="458">
                  <c:v>363.23399999999998</c:v>
                </c:pt>
                <c:pt idx="459">
                  <c:v>366.72390000000001</c:v>
                </c:pt>
                <c:pt idx="460">
                  <c:v>370.21929999999998</c:v>
                </c:pt>
                <c:pt idx="461">
                  <c:v>373.70949999999999</c:v>
                </c:pt>
                <c:pt idx="462">
                  <c:v>377.20229999999998</c:v>
                </c:pt>
                <c:pt idx="463">
                  <c:v>380.6952</c:v>
                </c:pt>
                <c:pt idx="464">
                  <c:v>384.18979999999999</c:v>
                </c:pt>
                <c:pt idx="465">
                  <c:v>387.67829999999998</c:v>
                </c:pt>
                <c:pt idx="466">
                  <c:v>391.17340000000002</c:v>
                </c:pt>
                <c:pt idx="467">
                  <c:v>394.66320000000002</c:v>
                </c:pt>
                <c:pt idx="468">
                  <c:v>398.15780000000001</c:v>
                </c:pt>
                <c:pt idx="469">
                  <c:v>401.64980000000003</c:v>
                </c:pt>
                <c:pt idx="470">
                  <c:v>405.1429</c:v>
                </c:pt>
                <c:pt idx="471">
                  <c:v>408.63470000000001</c:v>
                </c:pt>
                <c:pt idx="472">
                  <c:v>412.12540000000001</c:v>
                </c:pt>
                <c:pt idx="473">
                  <c:v>415.62020000000001</c:v>
                </c:pt>
                <c:pt idx="474">
                  <c:v>419.11</c:v>
                </c:pt>
                <c:pt idx="475">
                  <c:v>422.60160000000002</c:v>
                </c:pt>
                <c:pt idx="476">
                  <c:v>426.09829999999999</c:v>
                </c:pt>
                <c:pt idx="477">
                  <c:v>429.58859999999999</c:v>
                </c:pt>
                <c:pt idx="478">
                  <c:v>433.07979999999998</c:v>
                </c:pt>
                <c:pt idx="479">
                  <c:v>436.57389999999998</c:v>
                </c:pt>
                <c:pt idx="480">
                  <c:v>440.06470000000002</c:v>
                </c:pt>
                <c:pt idx="481">
                  <c:v>443.55489999999998</c:v>
                </c:pt>
                <c:pt idx="482">
                  <c:v>447.05149999999998</c:v>
                </c:pt>
                <c:pt idx="483">
                  <c:v>450.54079999999999</c:v>
                </c:pt>
                <c:pt idx="484">
                  <c:v>454.03429999999997</c:v>
                </c:pt>
                <c:pt idx="485">
                  <c:v>457.52600000000001</c:v>
                </c:pt>
                <c:pt idx="486">
                  <c:v>461.0179</c:v>
                </c:pt>
                <c:pt idx="487">
                  <c:v>464.5102</c:v>
                </c:pt>
                <c:pt idx="488">
                  <c:v>468.00259999999997</c:v>
                </c:pt>
                <c:pt idx="489">
                  <c:v>471.49470000000002</c:v>
                </c:pt>
                <c:pt idx="490">
                  <c:v>474.98820000000001</c:v>
                </c:pt>
                <c:pt idx="491">
                  <c:v>478.47699999999998</c:v>
                </c:pt>
                <c:pt idx="492">
                  <c:v>481.97</c:v>
                </c:pt>
                <c:pt idx="493">
                  <c:v>485.46550000000002</c:v>
                </c:pt>
                <c:pt idx="494">
                  <c:v>488.95150000000001</c:v>
                </c:pt>
                <c:pt idx="495">
                  <c:v>492.44779999999997</c:v>
                </c:pt>
                <c:pt idx="496">
                  <c:v>495.9393</c:v>
                </c:pt>
                <c:pt idx="497">
                  <c:v>499.4314</c:v>
                </c:pt>
                <c:pt idx="498">
                  <c:v>502.92160000000001</c:v>
                </c:pt>
                <c:pt idx="499">
                  <c:v>506.41770000000002</c:v>
                </c:pt>
                <c:pt idx="500">
                  <c:v>509.90199999999999</c:v>
                </c:pt>
                <c:pt idx="501">
                  <c:v>513.40120000000002</c:v>
                </c:pt>
                <c:pt idx="502">
                  <c:v>516.89009999999996</c:v>
                </c:pt>
                <c:pt idx="503">
                  <c:v>520.38289999999995</c:v>
                </c:pt>
                <c:pt idx="504">
                  <c:v>523.87289999999996</c:v>
                </c:pt>
                <c:pt idx="505">
                  <c:v>527.36810000000003</c:v>
                </c:pt>
                <c:pt idx="506">
                  <c:v>530.85699999999997</c:v>
                </c:pt>
                <c:pt idx="507">
                  <c:v>534.34910000000002</c:v>
                </c:pt>
                <c:pt idx="508">
                  <c:v>537.84540000000004</c:v>
                </c:pt>
                <c:pt idx="509">
                  <c:v>541.33219999999994</c:v>
                </c:pt>
                <c:pt idx="510">
                  <c:v>544.82839999999999</c:v>
                </c:pt>
                <c:pt idx="511">
                  <c:v>548.31629999999996</c:v>
                </c:pt>
                <c:pt idx="512">
                  <c:v>551.80709999999999</c:v>
                </c:pt>
                <c:pt idx="513">
                  <c:v>555.30100000000004</c:v>
                </c:pt>
                <c:pt idx="514">
                  <c:v>558.79150000000004</c:v>
                </c:pt>
                <c:pt idx="515">
                  <c:v>562.28470000000004</c:v>
                </c:pt>
                <c:pt idx="516">
                  <c:v>565.77629999999999</c:v>
                </c:pt>
                <c:pt idx="517">
                  <c:v>569.26570000000004</c:v>
                </c:pt>
                <c:pt idx="518">
                  <c:v>572.76149999999996</c:v>
                </c:pt>
                <c:pt idx="519">
                  <c:v>576.25019999999995</c:v>
                </c:pt>
                <c:pt idx="520">
                  <c:v>579.7414</c:v>
                </c:pt>
                <c:pt idx="521">
                  <c:v>583.23850000000004</c:v>
                </c:pt>
                <c:pt idx="522">
                  <c:v>586.72130000000004</c:v>
                </c:pt>
                <c:pt idx="523">
                  <c:v>590.21759999999995</c:v>
                </c:pt>
                <c:pt idx="524">
                  <c:v>593.70870000000002</c:v>
                </c:pt>
                <c:pt idx="525">
                  <c:v>597.19579999999996</c:v>
                </c:pt>
                <c:pt idx="526">
                  <c:v>600.69659999999999</c:v>
                </c:pt>
                <c:pt idx="527">
                  <c:v>604.18209999999999</c:v>
                </c:pt>
                <c:pt idx="528">
                  <c:v>607.67439999999999</c:v>
                </c:pt>
                <c:pt idx="529">
                  <c:v>611.16610000000003</c:v>
                </c:pt>
                <c:pt idx="530">
                  <c:v>614.65710000000001</c:v>
                </c:pt>
                <c:pt idx="531">
                  <c:v>618.14790000000005</c:v>
                </c:pt>
                <c:pt idx="532">
                  <c:v>621.64369999999997</c:v>
                </c:pt>
                <c:pt idx="533">
                  <c:v>625.13019999999995</c:v>
                </c:pt>
                <c:pt idx="534">
                  <c:v>628.62289999999996</c:v>
                </c:pt>
                <c:pt idx="535">
                  <c:v>632.11720000000003</c:v>
                </c:pt>
                <c:pt idx="536">
                  <c:v>635.60299999999995</c:v>
                </c:pt>
                <c:pt idx="537">
                  <c:v>639.09709999999995</c:v>
                </c:pt>
                <c:pt idx="538">
                  <c:v>642.58929999999998</c:v>
                </c:pt>
                <c:pt idx="539">
                  <c:v>646.07899999999995</c:v>
                </c:pt>
                <c:pt idx="540">
                  <c:v>649.57169999999996</c:v>
                </c:pt>
                <c:pt idx="541">
                  <c:v>653.06610000000001</c:v>
                </c:pt>
                <c:pt idx="542">
                  <c:v>656.55129999999997</c:v>
                </c:pt>
                <c:pt idx="543">
                  <c:v>660.04520000000002</c:v>
                </c:pt>
                <c:pt idx="544">
                  <c:v>663.53449999999998</c:v>
                </c:pt>
                <c:pt idx="545">
                  <c:v>667.02779999999996</c:v>
                </c:pt>
                <c:pt idx="546">
                  <c:v>670.5181</c:v>
                </c:pt>
                <c:pt idx="547">
                  <c:v>674.01440000000002</c:v>
                </c:pt>
                <c:pt idx="548">
                  <c:v>677.49779999999998</c:v>
                </c:pt>
                <c:pt idx="549">
                  <c:v>680.99379999999996</c:v>
                </c:pt>
                <c:pt idx="550">
                  <c:v>684.48140000000001</c:v>
                </c:pt>
                <c:pt idx="551">
                  <c:v>687.97209999999995</c:v>
                </c:pt>
                <c:pt idx="552">
                  <c:v>691.46900000000005</c:v>
                </c:pt>
                <c:pt idx="553">
                  <c:v>694.95079999999996</c:v>
                </c:pt>
                <c:pt idx="554">
                  <c:v>698.44690000000003</c:v>
                </c:pt>
                <c:pt idx="555">
                  <c:v>701.93619999999999</c:v>
                </c:pt>
                <c:pt idx="556">
                  <c:v>705.42790000000002</c:v>
                </c:pt>
                <c:pt idx="557">
                  <c:v>708.91780000000006</c:v>
                </c:pt>
                <c:pt idx="558">
                  <c:v>712.4135</c:v>
                </c:pt>
                <c:pt idx="559">
                  <c:v>715.8972</c:v>
                </c:pt>
                <c:pt idx="560">
                  <c:v>719.39179999999999</c:v>
                </c:pt>
                <c:pt idx="561">
                  <c:v>722.87540000000001</c:v>
                </c:pt>
                <c:pt idx="562">
                  <c:v>726.37419999999997</c:v>
                </c:pt>
                <c:pt idx="563">
                  <c:v>729.85490000000004</c:v>
                </c:pt>
                <c:pt idx="564">
                  <c:v>733.35680000000002</c:v>
                </c:pt>
                <c:pt idx="565">
                  <c:v>736.8424</c:v>
                </c:pt>
                <c:pt idx="566">
                  <c:v>740.33699999999999</c:v>
                </c:pt>
                <c:pt idx="567">
                  <c:v>743.82349999999997</c:v>
                </c:pt>
                <c:pt idx="568">
                  <c:v>747.31730000000005</c:v>
                </c:pt>
                <c:pt idx="569">
                  <c:v>750.80610000000001</c:v>
                </c:pt>
                <c:pt idx="570">
                  <c:v>754.30169999999998</c:v>
                </c:pt>
                <c:pt idx="571">
                  <c:v>757.78740000000005</c:v>
                </c:pt>
                <c:pt idx="572">
                  <c:v>761.28359999999998</c:v>
                </c:pt>
                <c:pt idx="573">
                  <c:v>764.76779999999997</c:v>
                </c:pt>
                <c:pt idx="574">
                  <c:v>768.25909999999999</c:v>
                </c:pt>
                <c:pt idx="575">
                  <c:v>771.75360000000001</c:v>
                </c:pt>
                <c:pt idx="576">
                  <c:v>775.24030000000005</c:v>
                </c:pt>
                <c:pt idx="577">
                  <c:v>778.73299999999995</c:v>
                </c:pt>
                <c:pt idx="578">
                  <c:v>782.22310000000004</c:v>
                </c:pt>
                <c:pt idx="579">
                  <c:v>785.7106</c:v>
                </c:pt>
                <c:pt idx="580">
                  <c:v>789.20609999999999</c:v>
                </c:pt>
                <c:pt idx="581">
                  <c:v>792.68499999999995</c:v>
                </c:pt>
                <c:pt idx="582">
                  <c:v>796.20219999999995</c:v>
                </c:pt>
                <c:pt idx="583">
                  <c:v>799.67439999999999</c:v>
                </c:pt>
                <c:pt idx="584">
                  <c:v>803.67439999999999</c:v>
                </c:pt>
                <c:pt idx="585">
                  <c:v>807.67439999999999</c:v>
                </c:pt>
                <c:pt idx="586">
                  <c:v>811.67439999999999</c:v>
                </c:pt>
                <c:pt idx="587">
                  <c:v>815.67439999999999</c:v>
                </c:pt>
                <c:pt idx="588">
                  <c:v>819.67439999999999</c:v>
                </c:pt>
                <c:pt idx="589">
                  <c:v>823.67439999999999</c:v>
                </c:pt>
                <c:pt idx="590">
                  <c:v>827.67439999999999</c:v>
                </c:pt>
                <c:pt idx="591">
                  <c:v>831.67439999999999</c:v>
                </c:pt>
                <c:pt idx="592">
                  <c:v>835.67439999999999</c:v>
                </c:pt>
                <c:pt idx="593">
                  <c:v>839.67439999999999</c:v>
                </c:pt>
                <c:pt idx="594">
                  <c:v>843.67439999999999</c:v>
                </c:pt>
                <c:pt idx="595">
                  <c:v>847.67439999999999</c:v>
                </c:pt>
                <c:pt idx="596">
                  <c:v>851.67439999999999</c:v>
                </c:pt>
                <c:pt idx="597">
                  <c:v>855.67439999999999</c:v>
                </c:pt>
                <c:pt idx="598">
                  <c:v>859.67439999999999</c:v>
                </c:pt>
                <c:pt idx="599">
                  <c:v>863.67439999999999</c:v>
                </c:pt>
                <c:pt idx="600">
                  <c:v>867.67439999999999</c:v>
                </c:pt>
                <c:pt idx="601">
                  <c:v>871.67439999999999</c:v>
                </c:pt>
                <c:pt idx="602">
                  <c:v>875.67439999999999</c:v>
                </c:pt>
                <c:pt idx="603">
                  <c:v>879.67439999999999</c:v>
                </c:pt>
                <c:pt idx="604">
                  <c:v>883.67439999999999</c:v>
                </c:pt>
                <c:pt idx="605">
                  <c:v>887.67439999999999</c:v>
                </c:pt>
                <c:pt idx="606">
                  <c:v>891.67439999999999</c:v>
                </c:pt>
                <c:pt idx="607">
                  <c:v>895.67439999999999</c:v>
                </c:pt>
                <c:pt idx="608">
                  <c:v>899.67439999999999</c:v>
                </c:pt>
                <c:pt idx="609">
                  <c:v>903.67439999999999</c:v>
                </c:pt>
                <c:pt idx="610">
                  <c:v>907.67439999999999</c:v>
                </c:pt>
                <c:pt idx="611">
                  <c:v>911.67439999999999</c:v>
                </c:pt>
                <c:pt idx="612">
                  <c:v>915.67439999999999</c:v>
                </c:pt>
                <c:pt idx="613">
                  <c:v>919.67439999999999</c:v>
                </c:pt>
                <c:pt idx="614">
                  <c:v>923.67439999999999</c:v>
                </c:pt>
                <c:pt idx="615">
                  <c:v>927.67439999999999</c:v>
                </c:pt>
                <c:pt idx="616">
                  <c:v>931.67439999999999</c:v>
                </c:pt>
                <c:pt idx="617">
                  <c:v>935.67439999999999</c:v>
                </c:pt>
                <c:pt idx="618">
                  <c:v>939.67439999999999</c:v>
                </c:pt>
                <c:pt idx="619">
                  <c:v>943.67439999999999</c:v>
                </c:pt>
                <c:pt idx="620">
                  <c:v>947.67439999999999</c:v>
                </c:pt>
                <c:pt idx="621">
                  <c:v>951.67439999999999</c:v>
                </c:pt>
                <c:pt idx="622">
                  <c:v>955.67439999999999</c:v>
                </c:pt>
                <c:pt idx="623">
                  <c:v>959.67439999999999</c:v>
                </c:pt>
                <c:pt idx="624">
                  <c:v>963.67439999999999</c:v>
                </c:pt>
                <c:pt idx="625">
                  <c:v>967.67439999999999</c:v>
                </c:pt>
                <c:pt idx="626">
                  <c:v>971.67439999999999</c:v>
                </c:pt>
                <c:pt idx="627">
                  <c:v>975.67439999999999</c:v>
                </c:pt>
                <c:pt idx="628">
                  <c:v>979.67439999999999</c:v>
                </c:pt>
                <c:pt idx="629">
                  <c:v>983.67439999999999</c:v>
                </c:pt>
                <c:pt idx="630">
                  <c:v>987.67439999999999</c:v>
                </c:pt>
                <c:pt idx="631">
                  <c:v>991.67439999999999</c:v>
                </c:pt>
                <c:pt idx="632">
                  <c:v>995.67439999999999</c:v>
                </c:pt>
                <c:pt idx="633">
                  <c:v>999.67439999999999</c:v>
                </c:pt>
                <c:pt idx="634">
                  <c:v>1003.6744</c:v>
                </c:pt>
                <c:pt idx="635">
                  <c:v>1007.6744</c:v>
                </c:pt>
                <c:pt idx="636">
                  <c:v>1011.6744</c:v>
                </c:pt>
                <c:pt idx="637">
                  <c:v>1015.6744</c:v>
                </c:pt>
                <c:pt idx="638">
                  <c:v>1019.6744</c:v>
                </c:pt>
                <c:pt idx="639">
                  <c:v>1023.6744</c:v>
                </c:pt>
                <c:pt idx="640">
                  <c:v>1027.6743999999999</c:v>
                </c:pt>
                <c:pt idx="641">
                  <c:v>1031.6743999999999</c:v>
                </c:pt>
                <c:pt idx="642">
                  <c:v>1035.6743999999999</c:v>
                </c:pt>
                <c:pt idx="643">
                  <c:v>1039.6743999999999</c:v>
                </c:pt>
                <c:pt idx="644">
                  <c:v>1043.6743999999999</c:v>
                </c:pt>
                <c:pt idx="645">
                  <c:v>1047.6743999999999</c:v>
                </c:pt>
                <c:pt idx="646">
                  <c:v>1051.6743999999999</c:v>
                </c:pt>
                <c:pt idx="647">
                  <c:v>1055.6743999999999</c:v>
                </c:pt>
                <c:pt idx="648">
                  <c:v>1059.6743999999999</c:v>
                </c:pt>
                <c:pt idx="649">
                  <c:v>1063.6743999999999</c:v>
                </c:pt>
                <c:pt idx="650">
                  <c:v>1067.6743999999999</c:v>
                </c:pt>
                <c:pt idx="651">
                  <c:v>1071.6743999999999</c:v>
                </c:pt>
                <c:pt idx="652">
                  <c:v>1075.6743999999999</c:v>
                </c:pt>
                <c:pt idx="653">
                  <c:v>1079.6743999999999</c:v>
                </c:pt>
                <c:pt idx="654">
                  <c:v>1083.6743999999999</c:v>
                </c:pt>
                <c:pt idx="655">
                  <c:v>1087.6743999999999</c:v>
                </c:pt>
                <c:pt idx="656">
                  <c:v>1091.6743999999999</c:v>
                </c:pt>
                <c:pt idx="657">
                  <c:v>1095.6743999999999</c:v>
                </c:pt>
                <c:pt idx="658">
                  <c:v>1099.6743999999999</c:v>
                </c:pt>
                <c:pt idx="659">
                  <c:v>1103.6743999999999</c:v>
                </c:pt>
                <c:pt idx="660">
                  <c:v>1107.6743999999999</c:v>
                </c:pt>
                <c:pt idx="661">
                  <c:v>1111.6743999999999</c:v>
                </c:pt>
                <c:pt idx="662">
                  <c:v>1115.6743999999999</c:v>
                </c:pt>
                <c:pt idx="663">
                  <c:v>1119.6743999999999</c:v>
                </c:pt>
                <c:pt idx="664">
                  <c:v>1123.6743999999999</c:v>
                </c:pt>
                <c:pt idx="665">
                  <c:v>1127.6743999999999</c:v>
                </c:pt>
                <c:pt idx="666">
                  <c:v>1131.6743999999999</c:v>
                </c:pt>
                <c:pt idx="667">
                  <c:v>1135.6743999999999</c:v>
                </c:pt>
                <c:pt idx="668">
                  <c:v>1139.6743999999999</c:v>
                </c:pt>
                <c:pt idx="669">
                  <c:v>1143.6743999999999</c:v>
                </c:pt>
                <c:pt idx="670">
                  <c:v>1147.6743999999999</c:v>
                </c:pt>
                <c:pt idx="671">
                  <c:v>1151.6743999999999</c:v>
                </c:pt>
                <c:pt idx="672">
                  <c:v>1155.6743999999999</c:v>
                </c:pt>
                <c:pt idx="673">
                  <c:v>1159.6743999999999</c:v>
                </c:pt>
                <c:pt idx="674">
                  <c:v>1163.6743999999999</c:v>
                </c:pt>
                <c:pt idx="675">
                  <c:v>1167.6743999999999</c:v>
                </c:pt>
                <c:pt idx="676">
                  <c:v>1171.6743999999999</c:v>
                </c:pt>
                <c:pt idx="677">
                  <c:v>1175.6743999999999</c:v>
                </c:pt>
                <c:pt idx="678">
                  <c:v>1179.6743999999999</c:v>
                </c:pt>
                <c:pt idx="679">
                  <c:v>1183.6743999999999</c:v>
                </c:pt>
                <c:pt idx="680">
                  <c:v>1187.6743999999999</c:v>
                </c:pt>
                <c:pt idx="681">
                  <c:v>1191.6743999999999</c:v>
                </c:pt>
                <c:pt idx="682">
                  <c:v>1195.6743999999999</c:v>
                </c:pt>
                <c:pt idx="683">
                  <c:v>1199.6743999999999</c:v>
                </c:pt>
                <c:pt idx="684">
                  <c:v>1203.6743999999999</c:v>
                </c:pt>
                <c:pt idx="685">
                  <c:v>1207.6743999999999</c:v>
                </c:pt>
                <c:pt idx="686">
                  <c:v>1211.6743999999999</c:v>
                </c:pt>
                <c:pt idx="687">
                  <c:v>1215.6743999999999</c:v>
                </c:pt>
                <c:pt idx="688">
                  <c:v>1219.6743999999999</c:v>
                </c:pt>
                <c:pt idx="689">
                  <c:v>1223.6743999999999</c:v>
                </c:pt>
                <c:pt idx="690">
                  <c:v>1227.6743999999999</c:v>
                </c:pt>
                <c:pt idx="691">
                  <c:v>1231.6743999999999</c:v>
                </c:pt>
                <c:pt idx="692">
                  <c:v>1235.6743999999999</c:v>
                </c:pt>
                <c:pt idx="693">
                  <c:v>1239.6743999999999</c:v>
                </c:pt>
                <c:pt idx="694">
                  <c:v>1243.6743999999999</c:v>
                </c:pt>
                <c:pt idx="695">
                  <c:v>1247.6743999999999</c:v>
                </c:pt>
                <c:pt idx="696">
                  <c:v>1251.6743999999999</c:v>
                </c:pt>
                <c:pt idx="697">
                  <c:v>1255.6743999999999</c:v>
                </c:pt>
                <c:pt idx="698">
                  <c:v>1259.6743999999999</c:v>
                </c:pt>
                <c:pt idx="699">
                  <c:v>1263.6743999999999</c:v>
                </c:pt>
                <c:pt idx="700">
                  <c:v>1267.6743999999999</c:v>
                </c:pt>
                <c:pt idx="701">
                  <c:v>1271.6743999999999</c:v>
                </c:pt>
                <c:pt idx="702">
                  <c:v>1275.6743999999999</c:v>
                </c:pt>
                <c:pt idx="703">
                  <c:v>1279.6743999999999</c:v>
                </c:pt>
                <c:pt idx="704">
                  <c:v>1283.6743999999999</c:v>
                </c:pt>
                <c:pt idx="705">
                  <c:v>1287.6743999999999</c:v>
                </c:pt>
                <c:pt idx="706">
                  <c:v>1291.6743999999999</c:v>
                </c:pt>
                <c:pt idx="707">
                  <c:v>1295.6743999999999</c:v>
                </c:pt>
                <c:pt idx="708">
                  <c:v>1299.6743999999999</c:v>
                </c:pt>
              </c:numCache>
            </c:numRef>
          </c:xVal>
          <c:yVal>
            <c:numRef>
              <c:f>垂直场均匀性!$T$29:$T$737</c:f>
              <c:numCache>
                <c:formatCode>General</c:formatCode>
                <c:ptCount val="709"/>
                <c:pt idx="0">
                  <c:v>-0.91</c:v>
                </c:pt>
                <c:pt idx="1">
                  <c:v>-0.95</c:v>
                </c:pt>
                <c:pt idx="2">
                  <c:v>-0.99</c:v>
                </c:pt>
                <c:pt idx="3">
                  <c:v>-1.03</c:v>
                </c:pt>
                <c:pt idx="4">
                  <c:v>-1.06</c:v>
                </c:pt>
                <c:pt idx="5">
                  <c:v>-1.05</c:v>
                </c:pt>
                <c:pt idx="6">
                  <c:v>-1.05</c:v>
                </c:pt>
                <c:pt idx="7">
                  <c:v>-1.07</c:v>
                </c:pt>
                <c:pt idx="8">
                  <c:v>-1.06</c:v>
                </c:pt>
                <c:pt idx="9">
                  <c:v>-1.17</c:v>
                </c:pt>
                <c:pt idx="10">
                  <c:v>-1.1200000000000001</c:v>
                </c:pt>
                <c:pt idx="11">
                  <c:v>-1.1499999999999999</c:v>
                </c:pt>
                <c:pt idx="12">
                  <c:v>-1.1599999999999999</c:v>
                </c:pt>
                <c:pt idx="13">
                  <c:v>-1.2</c:v>
                </c:pt>
                <c:pt idx="14">
                  <c:v>-1.26</c:v>
                </c:pt>
                <c:pt idx="15">
                  <c:v>-1.3</c:v>
                </c:pt>
                <c:pt idx="16">
                  <c:v>-1.37</c:v>
                </c:pt>
                <c:pt idx="17">
                  <c:v>-1.39</c:v>
                </c:pt>
                <c:pt idx="18">
                  <c:v>-1.39</c:v>
                </c:pt>
                <c:pt idx="19">
                  <c:v>-1.45</c:v>
                </c:pt>
                <c:pt idx="20">
                  <c:v>-1.52</c:v>
                </c:pt>
                <c:pt idx="21">
                  <c:v>-1.62</c:v>
                </c:pt>
                <c:pt idx="22">
                  <c:v>-1.7</c:v>
                </c:pt>
                <c:pt idx="23">
                  <c:v>-1.79</c:v>
                </c:pt>
                <c:pt idx="24">
                  <c:v>-1.86</c:v>
                </c:pt>
                <c:pt idx="25">
                  <c:v>-1.89</c:v>
                </c:pt>
                <c:pt idx="26">
                  <c:v>-1.95</c:v>
                </c:pt>
                <c:pt idx="27">
                  <c:v>-1.98</c:v>
                </c:pt>
                <c:pt idx="28">
                  <c:v>-2.08</c:v>
                </c:pt>
                <c:pt idx="29">
                  <c:v>-2.15</c:v>
                </c:pt>
                <c:pt idx="30">
                  <c:v>-2.17</c:v>
                </c:pt>
                <c:pt idx="31">
                  <c:v>-2.41</c:v>
                </c:pt>
                <c:pt idx="32">
                  <c:v>-2.44</c:v>
                </c:pt>
                <c:pt idx="33">
                  <c:v>-2.56</c:v>
                </c:pt>
                <c:pt idx="34">
                  <c:v>-2.56</c:v>
                </c:pt>
                <c:pt idx="35">
                  <c:v>-2.68</c:v>
                </c:pt>
                <c:pt idx="36">
                  <c:v>-2.69</c:v>
                </c:pt>
                <c:pt idx="37">
                  <c:v>-2.84</c:v>
                </c:pt>
                <c:pt idx="38">
                  <c:v>-2.91</c:v>
                </c:pt>
                <c:pt idx="39">
                  <c:v>-3.06</c:v>
                </c:pt>
                <c:pt idx="40">
                  <c:v>-3.1</c:v>
                </c:pt>
                <c:pt idx="41">
                  <c:v>-3.32</c:v>
                </c:pt>
                <c:pt idx="42">
                  <c:v>-3.35</c:v>
                </c:pt>
                <c:pt idx="43">
                  <c:v>-3.57</c:v>
                </c:pt>
                <c:pt idx="44">
                  <c:v>-3.59</c:v>
                </c:pt>
                <c:pt idx="45">
                  <c:v>-3.76</c:v>
                </c:pt>
                <c:pt idx="46">
                  <c:v>-3.8</c:v>
                </c:pt>
                <c:pt idx="47">
                  <c:v>-3.96</c:v>
                </c:pt>
                <c:pt idx="48">
                  <c:v>-4.07</c:v>
                </c:pt>
                <c:pt idx="49">
                  <c:v>-4.3499999999999996</c:v>
                </c:pt>
                <c:pt idx="50">
                  <c:v>-4.41</c:v>
                </c:pt>
                <c:pt idx="51">
                  <c:v>-4.62</c:v>
                </c:pt>
                <c:pt idx="52">
                  <c:v>-4.6900000000000004</c:v>
                </c:pt>
                <c:pt idx="53">
                  <c:v>-4.9400000000000004</c:v>
                </c:pt>
                <c:pt idx="54">
                  <c:v>-5</c:v>
                </c:pt>
                <c:pt idx="55">
                  <c:v>-5.22</c:v>
                </c:pt>
                <c:pt idx="56">
                  <c:v>-5.34</c:v>
                </c:pt>
                <c:pt idx="57">
                  <c:v>-5.64</c:v>
                </c:pt>
                <c:pt idx="58">
                  <c:v>-5.8</c:v>
                </c:pt>
                <c:pt idx="59">
                  <c:v>-6.09</c:v>
                </c:pt>
                <c:pt idx="60">
                  <c:v>-6.26</c:v>
                </c:pt>
                <c:pt idx="61">
                  <c:v>-6.5</c:v>
                </c:pt>
                <c:pt idx="62">
                  <c:v>-6.73</c:v>
                </c:pt>
                <c:pt idx="63">
                  <c:v>-7.01</c:v>
                </c:pt>
                <c:pt idx="64">
                  <c:v>-7.21</c:v>
                </c:pt>
                <c:pt idx="65">
                  <c:v>-7.56</c:v>
                </c:pt>
                <c:pt idx="66">
                  <c:v>-7.8</c:v>
                </c:pt>
                <c:pt idx="67">
                  <c:v>-8.1999999999999993</c:v>
                </c:pt>
                <c:pt idx="68">
                  <c:v>-8.42</c:v>
                </c:pt>
                <c:pt idx="69">
                  <c:v>-8.94</c:v>
                </c:pt>
                <c:pt idx="70">
                  <c:v>-9.1999999999999993</c:v>
                </c:pt>
                <c:pt idx="71">
                  <c:v>-9.74</c:v>
                </c:pt>
                <c:pt idx="72">
                  <c:v>-9.9700000000000006</c:v>
                </c:pt>
                <c:pt idx="73">
                  <c:v>-10.57</c:v>
                </c:pt>
                <c:pt idx="74">
                  <c:v>-10.83</c:v>
                </c:pt>
                <c:pt idx="75">
                  <c:v>-11.16</c:v>
                </c:pt>
                <c:pt idx="76">
                  <c:v>-11.89</c:v>
                </c:pt>
                <c:pt idx="77">
                  <c:v>-12.79</c:v>
                </c:pt>
                <c:pt idx="78">
                  <c:v>-13.14</c:v>
                </c:pt>
                <c:pt idx="79">
                  <c:v>-14.16</c:v>
                </c:pt>
                <c:pt idx="80">
                  <c:v>-14.54</c:v>
                </c:pt>
                <c:pt idx="81">
                  <c:v>-15.65</c:v>
                </c:pt>
                <c:pt idx="82">
                  <c:v>-16.059999999999999</c:v>
                </c:pt>
                <c:pt idx="83">
                  <c:v>-17.23</c:v>
                </c:pt>
                <c:pt idx="84">
                  <c:v>-17.88</c:v>
                </c:pt>
                <c:pt idx="85">
                  <c:v>-19.25</c:v>
                </c:pt>
                <c:pt idx="86">
                  <c:v>-19.93</c:v>
                </c:pt>
                <c:pt idx="87">
                  <c:v>-21.66</c:v>
                </c:pt>
                <c:pt idx="88">
                  <c:v>-23.04</c:v>
                </c:pt>
                <c:pt idx="89">
                  <c:v>-24.51</c:v>
                </c:pt>
                <c:pt idx="90">
                  <c:v>-25.97</c:v>
                </c:pt>
                <c:pt idx="91">
                  <c:v>-27.92</c:v>
                </c:pt>
                <c:pt idx="92">
                  <c:v>-29.72</c:v>
                </c:pt>
                <c:pt idx="93">
                  <c:v>-32</c:v>
                </c:pt>
                <c:pt idx="94">
                  <c:v>-33.94</c:v>
                </c:pt>
                <c:pt idx="95">
                  <c:v>-36.869999999999997</c:v>
                </c:pt>
                <c:pt idx="96">
                  <c:v>-39.450000000000003</c:v>
                </c:pt>
                <c:pt idx="97">
                  <c:v>-42.64</c:v>
                </c:pt>
                <c:pt idx="98">
                  <c:v>-45.62</c:v>
                </c:pt>
                <c:pt idx="99">
                  <c:v>-49.22</c:v>
                </c:pt>
                <c:pt idx="100">
                  <c:v>-52.44</c:v>
                </c:pt>
                <c:pt idx="101">
                  <c:v>-55.94</c:v>
                </c:pt>
                <c:pt idx="102">
                  <c:v>-58.89</c:v>
                </c:pt>
                <c:pt idx="103">
                  <c:v>-61.39</c:v>
                </c:pt>
                <c:pt idx="104">
                  <c:v>-62.79</c:v>
                </c:pt>
                <c:pt idx="105">
                  <c:v>-62.48</c:v>
                </c:pt>
                <c:pt idx="106">
                  <c:v>-59.63</c:v>
                </c:pt>
                <c:pt idx="107">
                  <c:v>-53.35</c:v>
                </c:pt>
                <c:pt idx="108">
                  <c:v>-42.6</c:v>
                </c:pt>
                <c:pt idx="109">
                  <c:v>-26.09</c:v>
                </c:pt>
                <c:pt idx="110">
                  <c:v>-1.84</c:v>
                </c:pt>
                <c:pt idx="111">
                  <c:v>31.28</c:v>
                </c:pt>
                <c:pt idx="112">
                  <c:v>75.06</c:v>
                </c:pt>
                <c:pt idx="113">
                  <c:v>132.09</c:v>
                </c:pt>
                <c:pt idx="114">
                  <c:v>202.74</c:v>
                </c:pt>
                <c:pt idx="115">
                  <c:v>291.38</c:v>
                </c:pt>
                <c:pt idx="116">
                  <c:v>399.3</c:v>
                </c:pt>
                <c:pt idx="117">
                  <c:v>531.48</c:v>
                </c:pt>
                <c:pt idx="118">
                  <c:v>696.82</c:v>
                </c:pt>
                <c:pt idx="119">
                  <c:v>904.19</c:v>
                </c:pt>
                <c:pt idx="120">
                  <c:v>1176.6300000000001</c:v>
                </c:pt>
                <c:pt idx="121">
                  <c:v>1550.89</c:v>
                </c:pt>
                <c:pt idx="122">
                  <c:v>2094.75</c:v>
                </c:pt>
                <c:pt idx="123">
                  <c:v>2958.12</c:v>
                </c:pt>
                <c:pt idx="124">
                  <c:v>4446.17</c:v>
                </c:pt>
                <c:pt idx="125">
                  <c:v>6893.61</c:v>
                </c:pt>
                <c:pt idx="126">
                  <c:v>8606.5400000000009</c:v>
                </c:pt>
                <c:pt idx="127">
                  <c:v>9409.93</c:v>
                </c:pt>
                <c:pt idx="128">
                  <c:v>9813.02</c:v>
                </c:pt>
                <c:pt idx="129">
                  <c:v>9966.51</c:v>
                </c:pt>
                <c:pt idx="130">
                  <c:v>10008.66</c:v>
                </c:pt>
                <c:pt idx="131">
                  <c:v>10022.27</c:v>
                </c:pt>
                <c:pt idx="132">
                  <c:v>10027.75</c:v>
                </c:pt>
                <c:pt idx="133">
                  <c:v>10030.73</c:v>
                </c:pt>
                <c:pt idx="134">
                  <c:v>10032.94</c:v>
                </c:pt>
                <c:pt idx="135">
                  <c:v>10034.549999999999</c:v>
                </c:pt>
                <c:pt idx="136">
                  <c:v>10036.950000000001</c:v>
                </c:pt>
                <c:pt idx="137">
                  <c:v>10038.280000000001</c:v>
                </c:pt>
                <c:pt idx="138">
                  <c:v>10038.65</c:v>
                </c:pt>
                <c:pt idx="139">
                  <c:v>10038.64</c:v>
                </c:pt>
                <c:pt idx="140">
                  <c:v>10037.48</c:v>
                </c:pt>
                <c:pt idx="141">
                  <c:v>10036.040000000001</c:v>
                </c:pt>
                <c:pt idx="142">
                  <c:v>10034.68</c:v>
                </c:pt>
                <c:pt idx="143">
                  <c:v>10034.51</c:v>
                </c:pt>
                <c:pt idx="144">
                  <c:v>10034.969999999999</c:v>
                </c:pt>
                <c:pt idx="145">
                  <c:v>10036.58</c:v>
                </c:pt>
                <c:pt idx="146">
                  <c:v>10037.65</c:v>
                </c:pt>
                <c:pt idx="147">
                  <c:v>10038.09</c:v>
                </c:pt>
                <c:pt idx="148">
                  <c:v>10038.790000000001</c:v>
                </c:pt>
                <c:pt idx="149">
                  <c:v>10039.06</c:v>
                </c:pt>
                <c:pt idx="150">
                  <c:v>10039.33</c:v>
                </c:pt>
                <c:pt idx="151">
                  <c:v>10039.86</c:v>
                </c:pt>
                <c:pt idx="152">
                  <c:v>10040.459999999999</c:v>
                </c:pt>
                <c:pt idx="153">
                  <c:v>10041.719999999999</c:v>
                </c:pt>
                <c:pt idx="154">
                  <c:v>10042.89</c:v>
                </c:pt>
                <c:pt idx="155">
                  <c:v>10046.040000000001</c:v>
                </c:pt>
                <c:pt idx="156">
                  <c:v>10050.15</c:v>
                </c:pt>
                <c:pt idx="157">
                  <c:v>10053.719999999999</c:v>
                </c:pt>
                <c:pt idx="158">
                  <c:v>10056.69</c:v>
                </c:pt>
                <c:pt idx="159">
                  <c:v>10059.93</c:v>
                </c:pt>
                <c:pt idx="160">
                  <c:v>10062.82</c:v>
                </c:pt>
                <c:pt idx="161">
                  <c:v>10064.08</c:v>
                </c:pt>
                <c:pt idx="162">
                  <c:v>10064.780000000001</c:v>
                </c:pt>
                <c:pt idx="163">
                  <c:v>10066.08</c:v>
                </c:pt>
                <c:pt idx="164">
                  <c:v>10068.11</c:v>
                </c:pt>
                <c:pt idx="165">
                  <c:v>10071.77</c:v>
                </c:pt>
                <c:pt idx="166">
                  <c:v>10075.42</c:v>
                </c:pt>
                <c:pt idx="167">
                  <c:v>10079.33</c:v>
                </c:pt>
                <c:pt idx="168">
                  <c:v>10082.42</c:v>
                </c:pt>
                <c:pt idx="169">
                  <c:v>10086.01</c:v>
                </c:pt>
                <c:pt idx="170">
                  <c:v>10089.84</c:v>
                </c:pt>
                <c:pt idx="171">
                  <c:v>10094.23</c:v>
                </c:pt>
                <c:pt idx="172">
                  <c:v>10100.459999999999</c:v>
                </c:pt>
                <c:pt idx="173">
                  <c:v>10106.91</c:v>
                </c:pt>
                <c:pt idx="174">
                  <c:v>10112.959999999999</c:v>
                </c:pt>
                <c:pt idx="175">
                  <c:v>10118.73</c:v>
                </c:pt>
                <c:pt idx="176">
                  <c:v>10124.76</c:v>
                </c:pt>
                <c:pt idx="177">
                  <c:v>10132.25</c:v>
                </c:pt>
                <c:pt idx="178">
                  <c:v>10140.969999999999</c:v>
                </c:pt>
                <c:pt idx="179">
                  <c:v>10150.219999999999</c:v>
                </c:pt>
                <c:pt idx="180">
                  <c:v>10160.76</c:v>
                </c:pt>
                <c:pt idx="181">
                  <c:v>10173.35</c:v>
                </c:pt>
                <c:pt idx="182">
                  <c:v>10181.19</c:v>
                </c:pt>
                <c:pt idx="183">
                  <c:v>10143.1</c:v>
                </c:pt>
                <c:pt idx="184">
                  <c:v>10106.49</c:v>
                </c:pt>
                <c:pt idx="185">
                  <c:v>10102.64</c:v>
                </c:pt>
                <c:pt idx="186">
                  <c:v>10102.61</c:v>
                </c:pt>
                <c:pt idx="187">
                  <c:v>10102.549999999999</c:v>
                </c:pt>
                <c:pt idx="188">
                  <c:v>10103.59</c:v>
                </c:pt>
                <c:pt idx="189">
                  <c:v>10106.049999999999</c:v>
                </c:pt>
                <c:pt idx="190">
                  <c:v>10108.82</c:v>
                </c:pt>
                <c:pt idx="191">
                  <c:v>10111.02</c:v>
                </c:pt>
                <c:pt idx="192">
                  <c:v>10113.48</c:v>
                </c:pt>
                <c:pt idx="193">
                  <c:v>10116.969999999999</c:v>
                </c:pt>
                <c:pt idx="194">
                  <c:v>10121.34</c:v>
                </c:pt>
                <c:pt idx="195">
                  <c:v>10125.01</c:v>
                </c:pt>
                <c:pt idx="196">
                  <c:v>10127.959999999999</c:v>
                </c:pt>
                <c:pt idx="197">
                  <c:v>10130.89</c:v>
                </c:pt>
                <c:pt idx="198">
                  <c:v>10134.469999999999</c:v>
                </c:pt>
                <c:pt idx="199">
                  <c:v>10138.129999999999</c:v>
                </c:pt>
                <c:pt idx="200">
                  <c:v>10141.200000000001</c:v>
                </c:pt>
                <c:pt idx="201">
                  <c:v>10142.790000000001</c:v>
                </c:pt>
                <c:pt idx="202">
                  <c:v>10143.4</c:v>
                </c:pt>
                <c:pt idx="203">
                  <c:v>10143.69</c:v>
                </c:pt>
                <c:pt idx="204">
                  <c:v>10143.51</c:v>
                </c:pt>
                <c:pt idx="205">
                  <c:v>10142.19</c:v>
                </c:pt>
                <c:pt idx="206">
                  <c:v>10139.89</c:v>
                </c:pt>
                <c:pt idx="207">
                  <c:v>10137.549999999999</c:v>
                </c:pt>
                <c:pt idx="208">
                  <c:v>10136.02</c:v>
                </c:pt>
                <c:pt idx="209">
                  <c:v>10134.69</c:v>
                </c:pt>
                <c:pt idx="210">
                  <c:v>10134.200000000001</c:v>
                </c:pt>
                <c:pt idx="211">
                  <c:v>10132.82</c:v>
                </c:pt>
                <c:pt idx="212">
                  <c:v>10132.56</c:v>
                </c:pt>
                <c:pt idx="213">
                  <c:v>10132.44</c:v>
                </c:pt>
                <c:pt idx="214">
                  <c:v>10132.92</c:v>
                </c:pt>
                <c:pt idx="215">
                  <c:v>10134.719999999999</c:v>
                </c:pt>
                <c:pt idx="216">
                  <c:v>10136.59</c:v>
                </c:pt>
                <c:pt idx="217">
                  <c:v>10139.09</c:v>
                </c:pt>
                <c:pt idx="218">
                  <c:v>10141.83</c:v>
                </c:pt>
                <c:pt idx="219">
                  <c:v>10144.870000000001</c:v>
                </c:pt>
                <c:pt idx="220">
                  <c:v>10147.33</c:v>
                </c:pt>
                <c:pt idx="221">
                  <c:v>10150.01</c:v>
                </c:pt>
                <c:pt idx="222">
                  <c:v>10153.33</c:v>
                </c:pt>
                <c:pt idx="223">
                  <c:v>10157.48</c:v>
                </c:pt>
                <c:pt idx="224">
                  <c:v>10161.52</c:v>
                </c:pt>
                <c:pt idx="225">
                  <c:v>10165.86</c:v>
                </c:pt>
                <c:pt idx="226">
                  <c:v>10169.799999999999</c:v>
                </c:pt>
                <c:pt idx="227">
                  <c:v>10174.6</c:v>
                </c:pt>
                <c:pt idx="228">
                  <c:v>10178.030000000001</c:v>
                </c:pt>
                <c:pt idx="229">
                  <c:v>10181.69</c:v>
                </c:pt>
                <c:pt idx="230">
                  <c:v>10185.1</c:v>
                </c:pt>
                <c:pt idx="231">
                  <c:v>10188.59</c:v>
                </c:pt>
                <c:pt idx="232">
                  <c:v>10192.530000000001</c:v>
                </c:pt>
                <c:pt idx="233">
                  <c:v>10196.049999999999</c:v>
                </c:pt>
                <c:pt idx="234">
                  <c:v>10200.77</c:v>
                </c:pt>
                <c:pt idx="235">
                  <c:v>10206.15</c:v>
                </c:pt>
                <c:pt idx="236">
                  <c:v>10211.06</c:v>
                </c:pt>
                <c:pt idx="237">
                  <c:v>10216.379999999999</c:v>
                </c:pt>
                <c:pt idx="238">
                  <c:v>10222.26</c:v>
                </c:pt>
                <c:pt idx="239">
                  <c:v>10229.18</c:v>
                </c:pt>
                <c:pt idx="240">
                  <c:v>10228.530000000001</c:v>
                </c:pt>
                <c:pt idx="241">
                  <c:v>10219.969999999999</c:v>
                </c:pt>
                <c:pt idx="242">
                  <c:v>10213.98</c:v>
                </c:pt>
                <c:pt idx="243">
                  <c:v>10208.709999999999</c:v>
                </c:pt>
                <c:pt idx="244">
                  <c:v>10204.719999999999</c:v>
                </c:pt>
                <c:pt idx="245">
                  <c:v>10201.83</c:v>
                </c:pt>
                <c:pt idx="246">
                  <c:v>10199.48</c:v>
                </c:pt>
                <c:pt idx="247">
                  <c:v>10196.76</c:v>
                </c:pt>
                <c:pt idx="248">
                  <c:v>10194.629999999999</c:v>
                </c:pt>
                <c:pt idx="249">
                  <c:v>10193.469999999999</c:v>
                </c:pt>
                <c:pt idx="250">
                  <c:v>10192.870000000001</c:v>
                </c:pt>
                <c:pt idx="251">
                  <c:v>10192.31</c:v>
                </c:pt>
                <c:pt idx="252">
                  <c:v>10192.049999999999</c:v>
                </c:pt>
                <c:pt idx="253">
                  <c:v>10191.73</c:v>
                </c:pt>
                <c:pt idx="254">
                  <c:v>10191.26</c:v>
                </c:pt>
                <c:pt idx="255">
                  <c:v>10189.83</c:v>
                </c:pt>
                <c:pt idx="256">
                  <c:v>10188.790000000001</c:v>
                </c:pt>
                <c:pt idx="257">
                  <c:v>10188.41</c:v>
                </c:pt>
                <c:pt idx="258">
                  <c:v>10187.09</c:v>
                </c:pt>
                <c:pt idx="259">
                  <c:v>10185.77</c:v>
                </c:pt>
                <c:pt idx="260">
                  <c:v>10184.48</c:v>
                </c:pt>
                <c:pt idx="261">
                  <c:v>10183.16</c:v>
                </c:pt>
                <c:pt idx="262">
                  <c:v>10181.379999999999</c:v>
                </c:pt>
                <c:pt idx="263">
                  <c:v>10179.129999999999</c:v>
                </c:pt>
                <c:pt idx="264">
                  <c:v>10176.629999999999</c:v>
                </c:pt>
                <c:pt idx="265">
                  <c:v>10175.17</c:v>
                </c:pt>
                <c:pt idx="266">
                  <c:v>10173.280000000001</c:v>
                </c:pt>
                <c:pt idx="267">
                  <c:v>10171.74</c:v>
                </c:pt>
                <c:pt idx="268">
                  <c:v>10169.540000000001</c:v>
                </c:pt>
                <c:pt idx="269">
                  <c:v>10167.26</c:v>
                </c:pt>
                <c:pt idx="270">
                  <c:v>10165.81</c:v>
                </c:pt>
                <c:pt idx="271">
                  <c:v>10164.620000000001</c:v>
                </c:pt>
                <c:pt idx="272">
                  <c:v>10164.51</c:v>
                </c:pt>
                <c:pt idx="273">
                  <c:v>10164.799999999999</c:v>
                </c:pt>
                <c:pt idx="274">
                  <c:v>10166.280000000001</c:v>
                </c:pt>
                <c:pt idx="275">
                  <c:v>10167.969999999999</c:v>
                </c:pt>
                <c:pt idx="276">
                  <c:v>10170.25</c:v>
                </c:pt>
                <c:pt idx="277">
                  <c:v>10172.549999999999</c:v>
                </c:pt>
                <c:pt idx="278">
                  <c:v>10174.27</c:v>
                </c:pt>
                <c:pt idx="279">
                  <c:v>10176.76</c:v>
                </c:pt>
                <c:pt idx="280">
                  <c:v>10178.85</c:v>
                </c:pt>
                <c:pt idx="281">
                  <c:v>10182.02</c:v>
                </c:pt>
                <c:pt idx="282">
                  <c:v>10185.06</c:v>
                </c:pt>
                <c:pt idx="283">
                  <c:v>10188.15</c:v>
                </c:pt>
                <c:pt idx="284">
                  <c:v>10191.459999999999</c:v>
                </c:pt>
                <c:pt idx="285">
                  <c:v>10195.39</c:v>
                </c:pt>
                <c:pt idx="286">
                  <c:v>10198.89</c:v>
                </c:pt>
                <c:pt idx="287">
                  <c:v>10202.290000000001</c:v>
                </c:pt>
                <c:pt idx="288">
                  <c:v>10205.85</c:v>
                </c:pt>
                <c:pt idx="289">
                  <c:v>10209.08</c:v>
                </c:pt>
                <c:pt idx="290">
                  <c:v>10212.91</c:v>
                </c:pt>
                <c:pt idx="291">
                  <c:v>10216.31</c:v>
                </c:pt>
                <c:pt idx="292">
                  <c:v>10220.34</c:v>
                </c:pt>
                <c:pt idx="293">
                  <c:v>10224.69</c:v>
                </c:pt>
                <c:pt idx="294">
                  <c:v>10228.719999999999</c:v>
                </c:pt>
                <c:pt idx="295">
                  <c:v>10232.92</c:v>
                </c:pt>
                <c:pt idx="296">
                  <c:v>10238.17</c:v>
                </c:pt>
                <c:pt idx="297">
                  <c:v>10236.81</c:v>
                </c:pt>
                <c:pt idx="298">
                  <c:v>10221.459999999999</c:v>
                </c:pt>
                <c:pt idx="299">
                  <c:v>10216.25</c:v>
                </c:pt>
                <c:pt idx="300">
                  <c:v>10212.719999999999</c:v>
                </c:pt>
                <c:pt idx="301">
                  <c:v>10209.93</c:v>
                </c:pt>
                <c:pt idx="302">
                  <c:v>10207.89</c:v>
                </c:pt>
                <c:pt idx="303">
                  <c:v>10206.32</c:v>
                </c:pt>
                <c:pt idx="304">
                  <c:v>10204.879999999999</c:v>
                </c:pt>
                <c:pt idx="305">
                  <c:v>10203.64</c:v>
                </c:pt>
                <c:pt idx="306">
                  <c:v>10202.82</c:v>
                </c:pt>
                <c:pt idx="307">
                  <c:v>10202.65</c:v>
                </c:pt>
                <c:pt idx="308">
                  <c:v>10202.629999999999</c:v>
                </c:pt>
                <c:pt idx="309">
                  <c:v>10202.709999999999</c:v>
                </c:pt>
                <c:pt idx="310">
                  <c:v>10202.85</c:v>
                </c:pt>
                <c:pt idx="311">
                  <c:v>10203.09</c:v>
                </c:pt>
                <c:pt idx="312">
                  <c:v>10203.450000000001</c:v>
                </c:pt>
                <c:pt idx="313">
                  <c:v>10204.379999999999</c:v>
                </c:pt>
                <c:pt idx="314">
                  <c:v>10205.620000000001</c:v>
                </c:pt>
                <c:pt idx="315">
                  <c:v>10206.48</c:v>
                </c:pt>
                <c:pt idx="316">
                  <c:v>10207.59</c:v>
                </c:pt>
                <c:pt idx="317">
                  <c:v>10208.82</c:v>
                </c:pt>
                <c:pt idx="318">
                  <c:v>10210.49</c:v>
                </c:pt>
                <c:pt idx="319">
                  <c:v>10212.41</c:v>
                </c:pt>
                <c:pt idx="320">
                  <c:v>10214.75</c:v>
                </c:pt>
                <c:pt idx="321">
                  <c:v>10217.290000000001</c:v>
                </c:pt>
                <c:pt idx="322">
                  <c:v>10218.77</c:v>
                </c:pt>
                <c:pt idx="323">
                  <c:v>10220.89</c:v>
                </c:pt>
                <c:pt idx="324">
                  <c:v>10222.629999999999</c:v>
                </c:pt>
                <c:pt idx="325">
                  <c:v>10224</c:v>
                </c:pt>
                <c:pt idx="326">
                  <c:v>10225.31</c:v>
                </c:pt>
                <c:pt idx="327">
                  <c:v>10226.89</c:v>
                </c:pt>
                <c:pt idx="328">
                  <c:v>10227.540000000001</c:v>
                </c:pt>
                <c:pt idx="329">
                  <c:v>10229.07</c:v>
                </c:pt>
                <c:pt idx="330">
                  <c:v>10230.57</c:v>
                </c:pt>
                <c:pt idx="331">
                  <c:v>10231.94</c:v>
                </c:pt>
                <c:pt idx="332">
                  <c:v>10233.36</c:v>
                </c:pt>
                <c:pt idx="333">
                  <c:v>10234.870000000001</c:v>
                </c:pt>
                <c:pt idx="334">
                  <c:v>10236.14</c:v>
                </c:pt>
                <c:pt idx="335">
                  <c:v>10237.57</c:v>
                </c:pt>
                <c:pt idx="336">
                  <c:v>10239.08</c:v>
                </c:pt>
                <c:pt idx="337">
                  <c:v>10241.370000000001</c:v>
                </c:pt>
                <c:pt idx="338">
                  <c:v>10241.75</c:v>
                </c:pt>
                <c:pt idx="339">
                  <c:v>10242.23</c:v>
                </c:pt>
                <c:pt idx="340">
                  <c:v>10243.64</c:v>
                </c:pt>
                <c:pt idx="341">
                  <c:v>10244.9</c:v>
                </c:pt>
                <c:pt idx="342">
                  <c:v>10245.51</c:v>
                </c:pt>
                <c:pt idx="343">
                  <c:v>10247</c:v>
                </c:pt>
                <c:pt idx="344">
                  <c:v>10248.34</c:v>
                </c:pt>
                <c:pt idx="345">
                  <c:v>10249.94</c:v>
                </c:pt>
                <c:pt idx="346">
                  <c:v>10251.31</c:v>
                </c:pt>
                <c:pt idx="347">
                  <c:v>10251.73</c:v>
                </c:pt>
                <c:pt idx="348">
                  <c:v>10252.299999999999</c:v>
                </c:pt>
                <c:pt idx="349">
                  <c:v>10252.36</c:v>
                </c:pt>
                <c:pt idx="350">
                  <c:v>10252.67</c:v>
                </c:pt>
                <c:pt idx="351">
                  <c:v>10253.969999999999</c:v>
                </c:pt>
                <c:pt idx="352">
                  <c:v>10256.02</c:v>
                </c:pt>
                <c:pt idx="353">
                  <c:v>10258.33</c:v>
                </c:pt>
                <c:pt idx="354">
                  <c:v>10258.64</c:v>
                </c:pt>
                <c:pt idx="355">
                  <c:v>10251.07</c:v>
                </c:pt>
                <c:pt idx="356">
                  <c:v>10251.08</c:v>
                </c:pt>
                <c:pt idx="357">
                  <c:v>10251.44</c:v>
                </c:pt>
                <c:pt idx="358">
                  <c:v>10252.68</c:v>
                </c:pt>
                <c:pt idx="359">
                  <c:v>10253.93</c:v>
                </c:pt>
                <c:pt idx="360">
                  <c:v>10255.469999999999</c:v>
                </c:pt>
                <c:pt idx="361">
                  <c:v>10257.02</c:v>
                </c:pt>
                <c:pt idx="362">
                  <c:v>10258.540000000001</c:v>
                </c:pt>
                <c:pt idx="363">
                  <c:v>10261.17</c:v>
                </c:pt>
                <c:pt idx="364">
                  <c:v>10264.44</c:v>
                </c:pt>
                <c:pt idx="365">
                  <c:v>10267.219999999999</c:v>
                </c:pt>
                <c:pt idx="366">
                  <c:v>10268.51</c:v>
                </c:pt>
                <c:pt idx="367">
                  <c:v>10269.700000000001</c:v>
                </c:pt>
                <c:pt idx="368">
                  <c:v>10270.67</c:v>
                </c:pt>
                <c:pt idx="369">
                  <c:v>10271.1</c:v>
                </c:pt>
                <c:pt idx="370">
                  <c:v>10271.57</c:v>
                </c:pt>
                <c:pt idx="371">
                  <c:v>10271.450000000001</c:v>
                </c:pt>
                <c:pt idx="372">
                  <c:v>10271.15</c:v>
                </c:pt>
                <c:pt idx="373">
                  <c:v>10270.06</c:v>
                </c:pt>
                <c:pt idx="374">
                  <c:v>10268.799999999999</c:v>
                </c:pt>
                <c:pt idx="375">
                  <c:v>10267.81</c:v>
                </c:pt>
                <c:pt idx="376">
                  <c:v>10267.700000000001</c:v>
                </c:pt>
                <c:pt idx="377">
                  <c:v>10267.73</c:v>
                </c:pt>
                <c:pt idx="378">
                  <c:v>10268.01</c:v>
                </c:pt>
                <c:pt idx="379">
                  <c:v>10268.290000000001</c:v>
                </c:pt>
                <c:pt idx="380">
                  <c:v>10268.19</c:v>
                </c:pt>
                <c:pt idx="381">
                  <c:v>10267.73</c:v>
                </c:pt>
                <c:pt idx="382">
                  <c:v>10267.06</c:v>
                </c:pt>
                <c:pt idx="383">
                  <c:v>10267.02</c:v>
                </c:pt>
                <c:pt idx="384">
                  <c:v>10267.209999999999</c:v>
                </c:pt>
                <c:pt idx="385">
                  <c:v>10267.549999999999</c:v>
                </c:pt>
                <c:pt idx="386">
                  <c:v>10268.64</c:v>
                </c:pt>
                <c:pt idx="387">
                  <c:v>10269.18</c:v>
                </c:pt>
                <c:pt idx="388">
                  <c:v>10269.56</c:v>
                </c:pt>
                <c:pt idx="389">
                  <c:v>10269.879999999999</c:v>
                </c:pt>
                <c:pt idx="390">
                  <c:v>10270.73</c:v>
                </c:pt>
                <c:pt idx="391">
                  <c:v>10271.89</c:v>
                </c:pt>
                <c:pt idx="392">
                  <c:v>10272.93</c:v>
                </c:pt>
                <c:pt idx="393">
                  <c:v>10274.74</c:v>
                </c:pt>
                <c:pt idx="394">
                  <c:v>10276.120000000001</c:v>
                </c:pt>
                <c:pt idx="395">
                  <c:v>10277.18</c:v>
                </c:pt>
                <c:pt idx="396">
                  <c:v>10278.299999999999</c:v>
                </c:pt>
                <c:pt idx="397">
                  <c:v>10279.6</c:v>
                </c:pt>
                <c:pt idx="398">
                  <c:v>10280.209999999999</c:v>
                </c:pt>
                <c:pt idx="399">
                  <c:v>10280.469999999999</c:v>
                </c:pt>
                <c:pt idx="400">
                  <c:v>10281.65</c:v>
                </c:pt>
                <c:pt idx="401">
                  <c:v>10283.18</c:v>
                </c:pt>
                <c:pt idx="402">
                  <c:v>10283.9</c:v>
                </c:pt>
                <c:pt idx="403">
                  <c:v>10284.870000000001</c:v>
                </c:pt>
                <c:pt idx="404">
                  <c:v>10285.379999999999</c:v>
                </c:pt>
                <c:pt idx="405">
                  <c:v>10285.83</c:v>
                </c:pt>
                <c:pt idx="406">
                  <c:v>10287.18</c:v>
                </c:pt>
                <c:pt idx="407">
                  <c:v>10287.61</c:v>
                </c:pt>
                <c:pt idx="408">
                  <c:v>10288.799999999999</c:v>
                </c:pt>
                <c:pt idx="409">
                  <c:v>10290.030000000001</c:v>
                </c:pt>
                <c:pt idx="410">
                  <c:v>10291.209999999999</c:v>
                </c:pt>
                <c:pt idx="411">
                  <c:v>10292.19</c:v>
                </c:pt>
                <c:pt idx="412">
                  <c:v>10292.719999999999</c:v>
                </c:pt>
                <c:pt idx="413">
                  <c:v>10293.89</c:v>
                </c:pt>
                <c:pt idx="414">
                  <c:v>10294.61</c:v>
                </c:pt>
                <c:pt idx="415">
                  <c:v>10294.82</c:v>
                </c:pt>
                <c:pt idx="416">
                  <c:v>10294.870000000001</c:v>
                </c:pt>
                <c:pt idx="417">
                  <c:v>10294.700000000001</c:v>
                </c:pt>
                <c:pt idx="418">
                  <c:v>10294.620000000001</c:v>
                </c:pt>
                <c:pt idx="419">
                  <c:v>10294.620000000001</c:v>
                </c:pt>
                <c:pt idx="420">
                  <c:v>10294.56</c:v>
                </c:pt>
                <c:pt idx="421">
                  <c:v>10294.469999999999</c:v>
                </c:pt>
                <c:pt idx="422">
                  <c:v>10294.25</c:v>
                </c:pt>
                <c:pt idx="423">
                  <c:v>10294.14</c:v>
                </c:pt>
                <c:pt idx="424">
                  <c:v>10293.950000000001</c:v>
                </c:pt>
                <c:pt idx="425">
                  <c:v>10293.9</c:v>
                </c:pt>
                <c:pt idx="426">
                  <c:v>10293.709999999999</c:v>
                </c:pt>
                <c:pt idx="427">
                  <c:v>10293.549999999999</c:v>
                </c:pt>
                <c:pt idx="428">
                  <c:v>10293.43</c:v>
                </c:pt>
                <c:pt idx="429">
                  <c:v>10293.31</c:v>
                </c:pt>
                <c:pt idx="430">
                  <c:v>10293.23</c:v>
                </c:pt>
                <c:pt idx="431">
                  <c:v>10293.16</c:v>
                </c:pt>
                <c:pt idx="432">
                  <c:v>10293.030000000001</c:v>
                </c:pt>
                <c:pt idx="433">
                  <c:v>10293.01</c:v>
                </c:pt>
                <c:pt idx="434">
                  <c:v>10293.08</c:v>
                </c:pt>
                <c:pt idx="435">
                  <c:v>10293.25</c:v>
                </c:pt>
                <c:pt idx="436">
                  <c:v>10293.299999999999</c:v>
                </c:pt>
                <c:pt idx="437">
                  <c:v>10293.58</c:v>
                </c:pt>
                <c:pt idx="438">
                  <c:v>10293.69</c:v>
                </c:pt>
                <c:pt idx="439">
                  <c:v>10293.790000000001</c:v>
                </c:pt>
                <c:pt idx="440">
                  <c:v>10294.129999999999</c:v>
                </c:pt>
                <c:pt idx="441">
                  <c:v>10294.33</c:v>
                </c:pt>
                <c:pt idx="442">
                  <c:v>10294.459999999999</c:v>
                </c:pt>
                <c:pt idx="443">
                  <c:v>10294.6</c:v>
                </c:pt>
                <c:pt idx="444">
                  <c:v>10294.700000000001</c:v>
                </c:pt>
                <c:pt idx="445">
                  <c:v>10294.82</c:v>
                </c:pt>
                <c:pt idx="446">
                  <c:v>10295.4</c:v>
                </c:pt>
                <c:pt idx="447">
                  <c:v>10295.89</c:v>
                </c:pt>
                <c:pt idx="448">
                  <c:v>10296.1</c:v>
                </c:pt>
                <c:pt idx="449">
                  <c:v>10296.33</c:v>
                </c:pt>
                <c:pt idx="450">
                  <c:v>10296.870000000001</c:v>
                </c:pt>
                <c:pt idx="451">
                  <c:v>10298.01</c:v>
                </c:pt>
                <c:pt idx="452">
                  <c:v>10298.5</c:v>
                </c:pt>
                <c:pt idx="453">
                  <c:v>10299.1</c:v>
                </c:pt>
                <c:pt idx="454">
                  <c:v>10299.44</c:v>
                </c:pt>
                <c:pt idx="455">
                  <c:v>10299.89</c:v>
                </c:pt>
                <c:pt idx="456">
                  <c:v>10300.42</c:v>
                </c:pt>
                <c:pt idx="457">
                  <c:v>10301.530000000001</c:v>
                </c:pt>
                <c:pt idx="458">
                  <c:v>10302.84</c:v>
                </c:pt>
                <c:pt idx="459">
                  <c:v>10304.200000000001</c:v>
                </c:pt>
                <c:pt idx="460">
                  <c:v>10306.15</c:v>
                </c:pt>
                <c:pt idx="461">
                  <c:v>10307.6</c:v>
                </c:pt>
                <c:pt idx="462">
                  <c:v>10308.02</c:v>
                </c:pt>
                <c:pt idx="463">
                  <c:v>10308.469999999999</c:v>
                </c:pt>
                <c:pt idx="464">
                  <c:v>10308.94</c:v>
                </c:pt>
                <c:pt idx="465">
                  <c:v>10309.219999999999</c:v>
                </c:pt>
                <c:pt idx="466">
                  <c:v>10309.780000000001</c:v>
                </c:pt>
                <c:pt idx="467">
                  <c:v>10311.1</c:v>
                </c:pt>
                <c:pt idx="468">
                  <c:v>10312.56</c:v>
                </c:pt>
                <c:pt idx="469">
                  <c:v>10314.08</c:v>
                </c:pt>
                <c:pt idx="470">
                  <c:v>10315.76</c:v>
                </c:pt>
                <c:pt idx="471">
                  <c:v>10316.370000000001</c:v>
                </c:pt>
                <c:pt idx="472">
                  <c:v>10316.709999999999</c:v>
                </c:pt>
                <c:pt idx="473">
                  <c:v>10316.81</c:v>
                </c:pt>
                <c:pt idx="474">
                  <c:v>10317.68</c:v>
                </c:pt>
                <c:pt idx="475">
                  <c:v>10317.56</c:v>
                </c:pt>
                <c:pt idx="476">
                  <c:v>10317.39</c:v>
                </c:pt>
                <c:pt idx="477">
                  <c:v>10317.69</c:v>
                </c:pt>
                <c:pt idx="478">
                  <c:v>10318.26</c:v>
                </c:pt>
                <c:pt idx="479">
                  <c:v>10318.64</c:v>
                </c:pt>
                <c:pt idx="480">
                  <c:v>10318.83</c:v>
                </c:pt>
                <c:pt idx="481">
                  <c:v>10319.08</c:v>
                </c:pt>
                <c:pt idx="482">
                  <c:v>10319.15</c:v>
                </c:pt>
                <c:pt idx="483">
                  <c:v>10319.11</c:v>
                </c:pt>
                <c:pt idx="484">
                  <c:v>10319.1</c:v>
                </c:pt>
                <c:pt idx="485">
                  <c:v>10319.32</c:v>
                </c:pt>
                <c:pt idx="486">
                  <c:v>10319.31</c:v>
                </c:pt>
                <c:pt idx="487">
                  <c:v>10318.85</c:v>
                </c:pt>
                <c:pt idx="488">
                  <c:v>10318.31</c:v>
                </c:pt>
                <c:pt idx="489">
                  <c:v>10318.120000000001</c:v>
                </c:pt>
                <c:pt idx="490">
                  <c:v>10318.459999999999</c:v>
                </c:pt>
                <c:pt idx="491">
                  <c:v>10319.120000000001</c:v>
                </c:pt>
                <c:pt idx="492">
                  <c:v>10319.76</c:v>
                </c:pt>
                <c:pt idx="493">
                  <c:v>10320.15</c:v>
                </c:pt>
                <c:pt idx="494">
                  <c:v>10320.25</c:v>
                </c:pt>
                <c:pt idx="495">
                  <c:v>10320.06</c:v>
                </c:pt>
                <c:pt idx="496">
                  <c:v>10319.65</c:v>
                </c:pt>
                <c:pt idx="497">
                  <c:v>10319.129999999999</c:v>
                </c:pt>
                <c:pt idx="498">
                  <c:v>10318.64</c:v>
                </c:pt>
                <c:pt idx="499">
                  <c:v>10318.11</c:v>
                </c:pt>
                <c:pt idx="500">
                  <c:v>10317.49</c:v>
                </c:pt>
                <c:pt idx="501">
                  <c:v>10316.76</c:v>
                </c:pt>
                <c:pt idx="502">
                  <c:v>10316.33</c:v>
                </c:pt>
                <c:pt idx="503">
                  <c:v>10314.99</c:v>
                </c:pt>
                <c:pt idx="504">
                  <c:v>10314.42</c:v>
                </c:pt>
                <c:pt idx="505">
                  <c:v>10314.17</c:v>
                </c:pt>
                <c:pt idx="506">
                  <c:v>10313.14</c:v>
                </c:pt>
                <c:pt idx="507">
                  <c:v>10311.56</c:v>
                </c:pt>
                <c:pt idx="508">
                  <c:v>10310.219999999999</c:v>
                </c:pt>
                <c:pt idx="509">
                  <c:v>10309.049999999999</c:v>
                </c:pt>
                <c:pt idx="510">
                  <c:v>10307.68</c:v>
                </c:pt>
                <c:pt idx="511">
                  <c:v>10307.11</c:v>
                </c:pt>
                <c:pt idx="512">
                  <c:v>10305.67</c:v>
                </c:pt>
                <c:pt idx="513">
                  <c:v>10304.1</c:v>
                </c:pt>
                <c:pt idx="514">
                  <c:v>10302.34</c:v>
                </c:pt>
                <c:pt idx="515">
                  <c:v>10300.629999999999</c:v>
                </c:pt>
                <c:pt idx="516">
                  <c:v>10298.92</c:v>
                </c:pt>
                <c:pt idx="517">
                  <c:v>10297.540000000001</c:v>
                </c:pt>
                <c:pt idx="518">
                  <c:v>10295.34</c:v>
                </c:pt>
                <c:pt idx="519">
                  <c:v>10293.719999999999</c:v>
                </c:pt>
                <c:pt idx="520">
                  <c:v>10291.219999999999</c:v>
                </c:pt>
                <c:pt idx="521">
                  <c:v>10289.370000000001</c:v>
                </c:pt>
                <c:pt idx="522">
                  <c:v>10287.77</c:v>
                </c:pt>
                <c:pt idx="523">
                  <c:v>10285.76</c:v>
                </c:pt>
                <c:pt idx="524">
                  <c:v>10284.15</c:v>
                </c:pt>
                <c:pt idx="525">
                  <c:v>10282.6</c:v>
                </c:pt>
                <c:pt idx="526">
                  <c:v>10280.69</c:v>
                </c:pt>
                <c:pt idx="527">
                  <c:v>10278.81</c:v>
                </c:pt>
                <c:pt idx="528">
                  <c:v>10276.69</c:v>
                </c:pt>
                <c:pt idx="529">
                  <c:v>10275.31</c:v>
                </c:pt>
                <c:pt idx="530">
                  <c:v>10273.24</c:v>
                </c:pt>
                <c:pt idx="531">
                  <c:v>10271.290000000001</c:v>
                </c:pt>
                <c:pt idx="532">
                  <c:v>10269.09</c:v>
                </c:pt>
                <c:pt idx="533">
                  <c:v>10266.94</c:v>
                </c:pt>
                <c:pt idx="534">
                  <c:v>10264.85</c:v>
                </c:pt>
                <c:pt idx="535">
                  <c:v>10262.790000000001</c:v>
                </c:pt>
                <c:pt idx="536">
                  <c:v>10260.31</c:v>
                </c:pt>
                <c:pt idx="537">
                  <c:v>10258.120000000001</c:v>
                </c:pt>
                <c:pt idx="538">
                  <c:v>10256.68</c:v>
                </c:pt>
                <c:pt idx="539">
                  <c:v>10254.42</c:v>
                </c:pt>
                <c:pt idx="540">
                  <c:v>10251.99</c:v>
                </c:pt>
                <c:pt idx="541">
                  <c:v>10250.049999999999</c:v>
                </c:pt>
                <c:pt idx="542">
                  <c:v>10247.69</c:v>
                </c:pt>
                <c:pt idx="543">
                  <c:v>10245.870000000001</c:v>
                </c:pt>
                <c:pt idx="544">
                  <c:v>10243.459999999999</c:v>
                </c:pt>
                <c:pt idx="545">
                  <c:v>10241.07</c:v>
                </c:pt>
                <c:pt idx="546">
                  <c:v>10239.07</c:v>
                </c:pt>
                <c:pt idx="547">
                  <c:v>10237.19</c:v>
                </c:pt>
                <c:pt idx="548">
                  <c:v>10234.93</c:v>
                </c:pt>
                <c:pt idx="549">
                  <c:v>10232.27</c:v>
                </c:pt>
                <c:pt idx="550">
                  <c:v>10230.32</c:v>
                </c:pt>
                <c:pt idx="551">
                  <c:v>10227.69</c:v>
                </c:pt>
                <c:pt idx="552">
                  <c:v>10225.67</c:v>
                </c:pt>
                <c:pt idx="553">
                  <c:v>10223.68</c:v>
                </c:pt>
                <c:pt idx="554">
                  <c:v>10221.6</c:v>
                </c:pt>
                <c:pt idx="555">
                  <c:v>10219.43</c:v>
                </c:pt>
                <c:pt idx="556">
                  <c:v>10217.540000000001</c:v>
                </c:pt>
                <c:pt idx="557">
                  <c:v>10215.49</c:v>
                </c:pt>
                <c:pt idx="558">
                  <c:v>10213.700000000001</c:v>
                </c:pt>
                <c:pt idx="559">
                  <c:v>10211.83</c:v>
                </c:pt>
                <c:pt idx="560">
                  <c:v>10209.77</c:v>
                </c:pt>
                <c:pt idx="561">
                  <c:v>10207.82</c:v>
                </c:pt>
                <c:pt idx="562">
                  <c:v>10205.65</c:v>
                </c:pt>
                <c:pt idx="563">
                  <c:v>10203.84</c:v>
                </c:pt>
                <c:pt idx="564">
                  <c:v>10202.41</c:v>
                </c:pt>
                <c:pt idx="565">
                  <c:v>10200.48</c:v>
                </c:pt>
                <c:pt idx="566">
                  <c:v>10198.9</c:v>
                </c:pt>
                <c:pt idx="567">
                  <c:v>10197.14</c:v>
                </c:pt>
                <c:pt idx="568">
                  <c:v>10195.31</c:v>
                </c:pt>
                <c:pt idx="569">
                  <c:v>10193.620000000001</c:v>
                </c:pt>
                <c:pt idx="570">
                  <c:v>10192.07</c:v>
                </c:pt>
                <c:pt idx="571">
                  <c:v>10190.709999999999</c:v>
                </c:pt>
                <c:pt idx="572">
                  <c:v>10189.4</c:v>
                </c:pt>
                <c:pt idx="573">
                  <c:v>10188.01</c:v>
                </c:pt>
                <c:pt idx="574">
                  <c:v>10186.709999999999</c:v>
                </c:pt>
                <c:pt idx="575">
                  <c:v>10184.84</c:v>
                </c:pt>
                <c:pt idx="576">
                  <c:v>10183.14</c:v>
                </c:pt>
                <c:pt idx="577">
                  <c:v>10179.040000000001</c:v>
                </c:pt>
                <c:pt idx="578">
                  <c:v>10169.030000000001</c:v>
                </c:pt>
                <c:pt idx="579">
                  <c:v>10135.65</c:v>
                </c:pt>
                <c:pt idx="580">
                  <c:v>10003.049999999999</c:v>
                </c:pt>
                <c:pt idx="581">
                  <c:v>9618.65</c:v>
                </c:pt>
                <c:pt idx="582">
                  <c:v>8836.56</c:v>
                </c:pt>
                <c:pt idx="583">
                  <c:v>7225.6750000000002</c:v>
                </c:pt>
                <c:pt idx="584">
                  <c:v>4681.74</c:v>
                </c:pt>
                <c:pt idx="585">
                  <c:v>3104.37</c:v>
                </c:pt>
                <c:pt idx="586">
                  <c:v>2200.48</c:v>
                </c:pt>
                <c:pt idx="587">
                  <c:v>1637.22</c:v>
                </c:pt>
                <c:pt idx="588">
                  <c:v>1254.24</c:v>
                </c:pt>
                <c:pt idx="589">
                  <c:v>978.97</c:v>
                </c:pt>
                <c:pt idx="590">
                  <c:v>770.09</c:v>
                </c:pt>
                <c:pt idx="591">
                  <c:v>605.64</c:v>
                </c:pt>
                <c:pt idx="592">
                  <c:v>473.01</c:v>
                </c:pt>
                <c:pt idx="593">
                  <c:v>363.09</c:v>
                </c:pt>
                <c:pt idx="594">
                  <c:v>271.51</c:v>
                </c:pt>
                <c:pt idx="595">
                  <c:v>194.52</c:v>
                </c:pt>
                <c:pt idx="596">
                  <c:v>129.86000000000001</c:v>
                </c:pt>
                <c:pt idx="597">
                  <c:v>77.39</c:v>
                </c:pt>
                <c:pt idx="598">
                  <c:v>34.450000000000003</c:v>
                </c:pt>
                <c:pt idx="599">
                  <c:v>1.72</c:v>
                </c:pt>
                <c:pt idx="600">
                  <c:v>-23.16</c:v>
                </c:pt>
                <c:pt idx="601">
                  <c:v>-41.3</c:v>
                </c:pt>
                <c:pt idx="602">
                  <c:v>-53.56</c:v>
                </c:pt>
                <c:pt idx="603">
                  <c:v>-61.02</c:v>
                </c:pt>
                <c:pt idx="604">
                  <c:v>-64.69</c:v>
                </c:pt>
                <c:pt idx="605">
                  <c:v>-65.83</c:v>
                </c:pt>
                <c:pt idx="606">
                  <c:v>-65</c:v>
                </c:pt>
                <c:pt idx="607">
                  <c:v>-62.88</c:v>
                </c:pt>
                <c:pt idx="608">
                  <c:v>-60.21</c:v>
                </c:pt>
                <c:pt idx="609">
                  <c:v>-56.45</c:v>
                </c:pt>
                <c:pt idx="610">
                  <c:v>-53.31</c:v>
                </c:pt>
                <c:pt idx="611">
                  <c:v>-49.5</c:v>
                </c:pt>
                <c:pt idx="612">
                  <c:v>-46.4</c:v>
                </c:pt>
                <c:pt idx="613">
                  <c:v>-43.21</c:v>
                </c:pt>
                <c:pt idx="614">
                  <c:v>-40.08</c:v>
                </c:pt>
                <c:pt idx="615">
                  <c:v>-37.35</c:v>
                </c:pt>
                <c:pt idx="616">
                  <c:v>-34.700000000000003</c:v>
                </c:pt>
                <c:pt idx="617">
                  <c:v>-31.96</c:v>
                </c:pt>
                <c:pt idx="618">
                  <c:v>-30.02</c:v>
                </c:pt>
                <c:pt idx="619">
                  <c:v>-27.8</c:v>
                </c:pt>
                <c:pt idx="620">
                  <c:v>-26.26</c:v>
                </c:pt>
                <c:pt idx="621">
                  <c:v>-24.74</c:v>
                </c:pt>
                <c:pt idx="622">
                  <c:v>-23.24</c:v>
                </c:pt>
                <c:pt idx="623">
                  <c:v>-21.92</c:v>
                </c:pt>
                <c:pt idx="624">
                  <c:v>-20.57</c:v>
                </c:pt>
                <c:pt idx="625">
                  <c:v>-18.97</c:v>
                </c:pt>
                <c:pt idx="626">
                  <c:v>-18.22</c:v>
                </c:pt>
                <c:pt idx="627">
                  <c:v>-16.899999999999999</c:v>
                </c:pt>
                <c:pt idx="628">
                  <c:v>-15.56</c:v>
                </c:pt>
                <c:pt idx="629">
                  <c:v>-14.81</c:v>
                </c:pt>
                <c:pt idx="630">
                  <c:v>-14.13</c:v>
                </c:pt>
                <c:pt idx="631">
                  <c:v>-13.37</c:v>
                </c:pt>
                <c:pt idx="632">
                  <c:v>-12.8</c:v>
                </c:pt>
                <c:pt idx="633">
                  <c:v>-12.16</c:v>
                </c:pt>
                <c:pt idx="634">
                  <c:v>-11.73</c:v>
                </c:pt>
                <c:pt idx="635">
                  <c:v>-11.08</c:v>
                </c:pt>
                <c:pt idx="636">
                  <c:v>-10.73</c:v>
                </c:pt>
                <c:pt idx="637">
                  <c:v>-10.3</c:v>
                </c:pt>
                <c:pt idx="638">
                  <c:v>-9.93</c:v>
                </c:pt>
                <c:pt idx="639">
                  <c:v>-9.64</c:v>
                </c:pt>
                <c:pt idx="640">
                  <c:v>-9</c:v>
                </c:pt>
                <c:pt idx="641">
                  <c:v>-8.5500000000000007</c:v>
                </c:pt>
                <c:pt idx="642">
                  <c:v>-8.23</c:v>
                </c:pt>
                <c:pt idx="643">
                  <c:v>-8</c:v>
                </c:pt>
                <c:pt idx="644">
                  <c:v>-7.57</c:v>
                </c:pt>
                <c:pt idx="645">
                  <c:v>-7.34</c:v>
                </c:pt>
                <c:pt idx="646">
                  <c:v>-6.98</c:v>
                </c:pt>
                <c:pt idx="647">
                  <c:v>-6.76</c:v>
                </c:pt>
                <c:pt idx="648">
                  <c:v>-6.52</c:v>
                </c:pt>
                <c:pt idx="649">
                  <c:v>-6.34</c:v>
                </c:pt>
                <c:pt idx="650">
                  <c:v>-6.1</c:v>
                </c:pt>
                <c:pt idx="651">
                  <c:v>-5.96</c:v>
                </c:pt>
                <c:pt idx="652">
                  <c:v>-5.8</c:v>
                </c:pt>
                <c:pt idx="653">
                  <c:v>-5.51</c:v>
                </c:pt>
                <c:pt idx="654">
                  <c:v>-5.39</c:v>
                </c:pt>
                <c:pt idx="655">
                  <c:v>-5.12</c:v>
                </c:pt>
                <c:pt idx="656">
                  <c:v>-4.99</c:v>
                </c:pt>
                <c:pt idx="657">
                  <c:v>-4.8099999999999996</c:v>
                </c:pt>
                <c:pt idx="658">
                  <c:v>-4.5599999999999996</c:v>
                </c:pt>
                <c:pt idx="659">
                  <c:v>-4.47</c:v>
                </c:pt>
                <c:pt idx="660">
                  <c:v>-4.33</c:v>
                </c:pt>
                <c:pt idx="661">
                  <c:v>-4.18</c:v>
                </c:pt>
                <c:pt idx="662">
                  <c:v>-4.04</c:v>
                </c:pt>
                <c:pt idx="663">
                  <c:v>-3.92</c:v>
                </c:pt>
                <c:pt idx="664">
                  <c:v>-3.78</c:v>
                </c:pt>
                <c:pt idx="665">
                  <c:v>-3.69</c:v>
                </c:pt>
                <c:pt idx="666">
                  <c:v>-3.66</c:v>
                </c:pt>
                <c:pt idx="667">
                  <c:v>-3.59</c:v>
                </c:pt>
                <c:pt idx="668">
                  <c:v>-3.34</c:v>
                </c:pt>
                <c:pt idx="669">
                  <c:v>-3.24</c:v>
                </c:pt>
                <c:pt idx="670">
                  <c:v>-3.15</c:v>
                </c:pt>
                <c:pt idx="671">
                  <c:v>-3.08</c:v>
                </c:pt>
                <c:pt idx="672">
                  <c:v>-2.97</c:v>
                </c:pt>
                <c:pt idx="673">
                  <c:v>-2.94</c:v>
                </c:pt>
                <c:pt idx="674">
                  <c:v>-2.77</c:v>
                </c:pt>
                <c:pt idx="675">
                  <c:v>-2.73</c:v>
                </c:pt>
                <c:pt idx="676">
                  <c:v>-2.61</c:v>
                </c:pt>
                <c:pt idx="677">
                  <c:v>-2.5499999999999998</c:v>
                </c:pt>
                <c:pt idx="678">
                  <c:v>-2.5099999999999998</c:v>
                </c:pt>
                <c:pt idx="679">
                  <c:v>-2.38</c:v>
                </c:pt>
                <c:pt idx="680">
                  <c:v>-2.33</c:v>
                </c:pt>
                <c:pt idx="681">
                  <c:v>-2.2599999999999998</c:v>
                </c:pt>
                <c:pt idx="682">
                  <c:v>-2.23</c:v>
                </c:pt>
                <c:pt idx="683">
                  <c:v>-2.1</c:v>
                </c:pt>
                <c:pt idx="684">
                  <c:v>-2.11</c:v>
                </c:pt>
                <c:pt idx="685">
                  <c:v>-2.04</c:v>
                </c:pt>
                <c:pt idx="686">
                  <c:v>-2.0299999999999998</c:v>
                </c:pt>
                <c:pt idx="687">
                  <c:v>-1.93</c:v>
                </c:pt>
                <c:pt idx="688">
                  <c:v>-1.86</c:v>
                </c:pt>
                <c:pt idx="689">
                  <c:v>-1.86</c:v>
                </c:pt>
                <c:pt idx="690">
                  <c:v>-1.75</c:v>
                </c:pt>
                <c:pt idx="691">
                  <c:v>-1.65</c:v>
                </c:pt>
                <c:pt idx="692">
                  <c:v>-1.58</c:v>
                </c:pt>
                <c:pt idx="693">
                  <c:v>-1.57</c:v>
                </c:pt>
                <c:pt idx="694">
                  <c:v>-1.56</c:v>
                </c:pt>
                <c:pt idx="695">
                  <c:v>-1.44</c:v>
                </c:pt>
                <c:pt idx="696">
                  <c:v>-1.42</c:v>
                </c:pt>
                <c:pt idx="697">
                  <c:v>-1.4</c:v>
                </c:pt>
                <c:pt idx="698">
                  <c:v>-1.35</c:v>
                </c:pt>
                <c:pt idx="699">
                  <c:v>-1.3</c:v>
                </c:pt>
                <c:pt idx="700">
                  <c:v>-1.28</c:v>
                </c:pt>
                <c:pt idx="701">
                  <c:v>-1.22</c:v>
                </c:pt>
                <c:pt idx="702">
                  <c:v>-1.1399999999999999</c:v>
                </c:pt>
                <c:pt idx="703">
                  <c:v>-1.1599999999999999</c:v>
                </c:pt>
                <c:pt idx="704">
                  <c:v>-1.1299999999999999</c:v>
                </c:pt>
                <c:pt idx="705">
                  <c:v>-1.0900000000000001</c:v>
                </c:pt>
                <c:pt idx="706">
                  <c:v>-1.08</c:v>
                </c:pt>
                <c:pt idx="707">
                  <c:v>-1.04</c:v>
                </c:pt>
                <c:pt idx="708">
                  <c:v>-0.99</c:v>
                </c:pt>
              </c:numCache>
            </c:numRef>
          </c:yVal>
          <c:smooth val="1"/>
          <c:extLst xmlns:c16r2="http://schemas.microsoft.com/office/drawing/2015/06/chart">
            <c:ext xmlns:c16="http://schemas.microsoft.com/office/drawing/2014/chart" uri="{C3380CC4-5D6E-409C-BE32-E72D297353CC}">
              <c16:uniqueId val="{0000000F-A470-43FB-A7BD-7C76D8CF429F}"/>
            </c:ext>
          </c:extLst>
        </c:ser>
        <c:dLbls>
          <c:showLegendKey val="0"/>
          <c:showVal val="0"/>
          <c:showCatName val="0"/>
          <c:showSerName val="0"/>
          <c:showPercent val="0"/>
          <c:showBubbleSize val="0"/>
        </c:dLbls>
        <c:axId val="224001392"/>
        <c:axId val="224001952"/>
      </c:scatterChart>
      <c:valAx>
        <c:axId val="224001392"/>
        <c:scaling>
          <c:orientation val="minMax"/>
        </c:scaling>
        <c:delete val="0"/>
        <c:axPos val="b"/>
        <c:majorGridlines/>
        <c:title>
          <c:tx>
            <c:rich>
              <a:bodyPr/>
              <a:lstStyle/>
              <a:p>
                <a:pPr>
                  <a:defRPr/>
                </a:pPr>
                <a:r>
                  <a:rPr lang="en-US"/>
                  <a:t>Z/mm</a:t>
                </a:r>
                <a:endParaRPr lang="zh-CN"/>
              </a:p>
            </c:rich>
          </c:tx>
          <c:layout>
            <c:manualLayout>
              <c:xMode val="edge"/>
              <c:yMode val="edge"/>
              <c:x val="0.45162677374491556"/>
              <c:y val="0.8990279987536246"/>
            </c:manualLayout>
          </c:layout>
          <c:overlay val="0"/>
        </c:title>
        <c:numFmt formatCode="General" sourceLinked="1"/>
        <c:majorTickMark val="none"/>
        <c:minorTickMark val="none"/>
        <c:tickLblPos val="nextTo"/>
        <c:crossAx val="224001952"/>
        <c:crossesAt val="-2000"/>
        <c:crossBetween val="midCat"/>
      </c:valAx>
      <c:valAx>
        <c:axId val="224001952"/>
        <c:scaling>
          <c:orientation val="minMax"/>
        </c:scaling>
        <c:delete val="0"/>
        <c:axPos val="l"/>
        <c:majorGridlines/>
        <c:title>
          <c:tx>
            <c:rich>
              <a:bodyPr/>
              <a:lstStyle/>
              <a:p>
                <a:pPr>
                  <a:defRPr/>
                </a:pPr>
                <a:r>
                  <a:rPr lang="en-US"/>
                  <a:t>BY/Gauss</a:t>
                </a:r>
                <a:endParaRPr lang="zh-CN"/>
              </a:p>
            </c:rich>
          </c:tx>
          <c:layout>
            <c:manualLayout>
              <c:xMode val="edge"/>
              <c:yMode val="edge"/>
              <c:x val="1.4165559982293054E-2"/>
              <c:y val="0.3892758474402479"/>
            </c:manualLayout>
          </c:layout>
          <c:overlay val="0"/>
        </c:title>
        <c:numFmt formatCode="General" sourceLinked="1"/>
        <c:majorTickMark val="none"/>
        <c:minorTickMark val="none"/>
        <c:tickLblPos val="nextTo"/>
        <c:crossAx val="224001392"/>
        <c:crossesAt val="-1500"/>
        <c:crossBetween val="midCat"/>
      </c:valAx>
    </c:plotArea>
    <c:legend>
      <c:legendPos val="r"/>
      <c:layout>
        <c:manualLayout>
          <c:xMode val="edge"/>
          <c:yMode val="edge"/>
          <c:x val="0.84719421296296304"/>
          <c:y val="0.13468351191310629"/>
          <c:w val="0.14749375000000001"/>
          <c:h val="0.79174056051378106"/>
        </c:manualLayout>
      </c:layout>
      <c:overlay val="0"/>
      <c:txPr>
        <a:bodyPr/>
        <a:lstStyle/>
        <a:p>
          <a:pPr>
            <a:defRPr sz="800"/>
          </a:pPr>
          <a:endParaRPr lang="zh-CN"/>
        </a:p>
      </c:txPr>
    </c:legend>
    <c:plotVisOnly val="1"/>
    <c:dispBlanksAs val="gap"/>
    <c:showDLblsOverMax val="0"/>
  </c:chart>
  <c:spPr>
    <a:ln>
      <a:solidFill>
        <a:sysClr val="windowText" lastClr="000000"/>
      </a:solidFill>
    </a:ln>
  </c:spPr>
  <c:txPr>
    <a:bodyPr/>
    <a:lstStyle/>
    <a:p>
      <a:pPr>
        <a:defRPr sz="1200"/>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ltLang="zh-CN" sz="1200" b="1" i="0" baseline="0" dirty="0" smtClean="0">
                <a:effectLst/>
              </a:rPr>
              <a:t>Field  in different y position</a:t>
            </a:r>
            <a:endParaRPr lang="zh-CN" altLang="zh-CN" sz="1200" dirty="0">
              <a:effectLst/>
            </a:endParaRPr>
          </a:p>
        </c:rich>
      </c:tx>
      <c:layout>
        <c:manualLayout>
          <c:xMode val="edge"/>
          <c:yMode val="edge"/>
          <c:x val="0.29196588626626546"/>
          <c:y val="0"/>
        </c:manualLayout>
      </c:layout>
      <c:overlay val="0"/>
    </c:title>
    <c:autoTitleDeleted val="0"/>
    <c:plotArea>
      <c:layout>
        <c:manualLayout>
          <c:layoutTarget val="inner"/>
          <c:xMode val="edge"/>
          <c:yMode val="edge"/>
          <c:x val="0.18423626262419734"/>
          <c:y val="5.6443377938495236E-2"/>
          <c:w val="0.66928732456038587"/>
          <c:h val="0.76042083165217078"/>
        </c:manualLayout>
      </c:layout>
      <c:scatterChart>
        <c:scatterStyle val="smoothMarker"/>
        <c:varyColors val="0"/>
        <c:ser>
          <c:idx val="0"/>
          <c:order val="0"/>
          <c:tx>
            <c:strRef>
              <c:f>垂直场均匀性!$E$28</c:f>
              <c:strCache>
                <c:ptCount val="1"/>
                <c:pt idx="0">
                  <c:v>Y=1.2</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垂直场均匀性!$E$159:$E$607</c:f>
              <c:numCache>
                <c:formatCode>General</c:formatCode>
                <c:ptCount val="449"/>
                <c:pt idx="0">
                  <c:v>9993.74</c:v>
                </c:pt>
                <c:pt idx="1">
                  <c:v>10024.209999999999</c:v>
                </c:pt>
                <c:pt idx="2">
                  <c:v>10036.049999999999</c:v>
                </c:pt>
                <c:pt idx="3">
                  <c:v>10041.98</c:v>
                </c:pt>
                <c:pt idx="4">
                  <c:v>10044.57</c:v>
                </c:pt>
                <c:pt idx="5">
                  <c:v>10047.51</c:v>
                </c:pt>
                <c:pt idx="6">
                  <c:v>10050.52</c:v>
                </c:pt>
                <c:pt idx="7">
                  <c:v>10053.5</c:v>
                </c:pt>
                <c:pt idx="8">
                  <c:v>10054.32</c:v>
                </c:pt>
                <c:pt idx="9">
                  <c:v>10053.17</c:v>
                </c:pt>
                <c:pt idx="10">
                  <c:v>10050.370000000001</c:v>
                </c:pt>
                <c:pt idx="11">
                  <c:v>10047.5</c:v>
                </c:pt>
                <c:pt idx="12">
                  <c:v>10044.969999999999</c:v>
                </c:pt>
                <c:pt idx="13">
                  <c:v>10044.81</c:v>
                </c:pt>
                <c:pt idx="14">
                  <c:v>10048.120000000001</c:v>
                </c:pt>
                <c:pt idx="15">
                  <c:v>10049.48</c:v>
                </c:pt>
                <c:pt idx="16">
                  <c:v>10050.36</c:v>
                </c:pt>
                <c:pt idx="17">
                  <c:v>10051.08</c:v>
                </c:pt>
                <c:pt idx="18">
                  <c:v>10050.98</c:v>
                </c:pt>
                <c:pt idx="19">
                  <c:v>10050.57</c:v>
                </c:pt>
                <c:pt idx="20">
                  <c:v>10050.4</c:v>
                </c:pt>
                <c:pt idx="21">
                  <c:v>10050.81</c:v>
                </c:pt>
                <c:pt idx="22">
                  <c:v>10051.14</c:v>
                </c:pt>
                <c:pt idx="23">
                  <c:v>10051.049999999999</c:v>
                </c:pt>
                <c:pt idx="24">
                  <c:v>10050.459999999999</c:v>
                </c:pt>
                <c:pt idx="25">
                  <c:v>10053.83</c:v>
                </c:pt>
                <c:pt idx="26">
                  <c:v>10059.84</c:v>
                </c:pt>
                <c:pt idx="27">
                  <c:v>10064.030000000001</c:v>
                </c:pt>
                <c:pt idx="28">
                  <c:v>10066.799999999999</c:v>
                </c:pt>
                <c:pt idx="29">
                  <c:v>10071.84</c:v>
                </c:pt>
                <c:pt idx="30">
                  <c:v>10075.26</c:v>
                </c:pt>
                <c:pt idx="31">
                  <c:v>10076.5</c:v>
                </c:pt>
                <c:pt idx="32">
                  <c:v>10075.58</c:v>
                </c:pt>
                <c:pt idx="33">
                  <c:v>10075.4</c:v>
                </c:pt>
                <c:pt idx="34">
                  <c:v>10077.39</c:v>
                </c:pt>
                <c:pt idx="35">
                  <c:v>10081.39</c:v>
                </c:pt>
                <c:pt idx="36">
                  <c:v>10086.5</c:v>
                </c:pt>
                <c:pt idx="37">
                  <c:v>10091.700000000001</c:v>
                </c:pt>
                <c:pt idx="38">
                  <c:v>10093.69</c:v>
                </c:pt>
                <c:pt idx="39">
                  <c:v>10096.06</c:v>
                </c:pt>
                <c:pt idx="40">
                  <c:v>10098.19</c:v>
                </c:pt>
                <c:pt idx="41">
                  <c:v>10101.66</c:v>
                </c:pt>
                <c:pt idx="42">
                  <c:v>10107.52</c:v>
                </c:pt>
                <c:pt idx="43">
                  <c:v>10114.73</c:v>
                </c:pt>
                <c:pt idx="44">
                  <c:v>10120.709999999999</c:v>
                </c:pt>
                <c:pt idx="45">
                  <c:v>10125.86</c:v>
                </c:pt>
                <c:pt idx="46">
                  <c:v>10131.629999999999</c:v>
                </c:pt>
                <c:pt idx="47">
                  <c:v>10140.77</c:v>
                </c:pt>
                <c:pt idx="48">
                  <c:v>10152.09</c:v>
                </c:pt>
                <c:pt idx="49">
                  <c:v>10165.23</c:v>
                </c:pt>
                <c:pt idx="50">
                  <c:v>10178.540000000001</c:v>
                </c:pt>
                <c:pt idx="51">
                  <c:v>10200.969999999999</c:v>
                </c:pt>
                <c:pt idx="52">
                  <c:v>10241.51</c:v>
                </c:pt>
                <c:pt idx="53">
                  <c:v>10122.1</c:v>
                </c:pt>
                <c:pt idx="54">
                  <c:v>10088.82</c:v>
                </c:pt>
                <c:pt idx="55">
                  <c:v>10104.52</c:v>
                </c:pt>
                <c:pt idx="56">
                  <c:v>10108.83</c:v>
                </c:pt>
                <c:pt idx="57">
                  <c:v>10105.64</c:v>
                </c:pt>
                <c:pt idx="58">
                  <c:v>10106.049999999999</c:v>
                </c:pt>
                <c:pt idx="59">
                  <c:v>10110.790000000001</c:v>
                </c:pt>
                <c:pt idx="60">
                  <c:v>10117.280000000001</c:v>
                </c:pt>
                <c:pt idx="61">
                  <c:v>10117.799999999999</c:v>
                </c:pt>
                <c:pt idx="62">
                  <c:v>10118.18</c:v>
                </c:pt>
                <c:pt idx="63">
                  <c:v>10120.66</c:v>
                </c:pt>
                <c:pt idx="64">
                  <c:v>10128.459999999999</c:v>
                </c:pt>
                <c:pt idx="65">
                  <c:v>10129.61</c:v>
                </c:pt>
                <c:pt idx="66">
                  <c:v>10130.86</c:v>
                </c:pt>
                <c:pt idx="67">
                  <c:v>10133.1</c:v>
                </c:pt>
                <c:pt idx="68">
                  <c:v>10138.57</c:v>
                </c:pt>
                <c:pt idx="69">
                  <c:v>10142.280000000001</c:v>
                </c:pt>
                <c:pt idx="70">
                  <c:v>10147.280000000001</c:v>
                </c:pt>
                <c:pt idx="71">
                  <c:v>10149.290000000001</c:v>
                </c:pt>
                <c:pt idx="72">
                  <c:v>10146.51</c:v>
                </c:pt>
                <c:pt idx="73">
                  <c:v>10143.74</c:v>
                </c:pt>
                <c:pt idx="74">
                  <c:v>10143.98</c:v>
                </c:pt>
                <c:pt idx="75">
                  <c:v>10142.98</c:v>
                </c:pt>
                <c:pt idx="76">
                  <c:v>10139.36</c:v>
                </c:pt>
                <c:pt idx="77">
                  <c:v>10130.99</c:v>
                </c:pt>
                <c:pt idx="78">
                  <c:v>10127.09</c:v>
                </c:pt>
                <c:pt idx="79">
                  <c:v>10128.209999999999</c:v>
                </c:pt>
                <c:pt idx="80">
                  <c:v>10130.81</c:v>
                </c:pt>
                <c:pt idx="81">
                  <c:v>10130.93</c:v>
                </c:pt>
                <c:pt idx="82">
                  <c:v>10129.36</c:v>
                </c:pt>
                <c:pt idx="83">
                  <c:v>10127.549999999999</c:v>
                </c:pt>
                <c:pt idx="84">
                  <c:v>10127.59</c:v>
                </c:pt>
                <c:pt idx="85">
                  <c:v>10130.11</c:v>
                </c:pt>
                <c:pt idx="86">
                  <c:v>10133.01</c:v>
                </c:pt>
                <c:pt idx="87">
                  <c:v>10137.459999999999</c:v>
                </c:pt>
                <c:pt idx="88">
                  <c:v>10138.780000000001</c:v>
                </c:pt>
                <c:pt idx="89">
                  <c:v>10144.48</c:v>
                </c:pt>
                <c:pt idx="90">
                  <c:v>10143.48</c:v>
                </c:pt>
                <c:pt idx="91">
                  <c:v>10143.23</c:v>
                </c:pt>
                <c:pt idx="92">
                  <c:v>10143.43</c:v>
                </c:pt>
                <c:pt idx="93">
                  <c:v>10148.82</c:v>
                </c:pt>
                <c:pt idx="94">
                  <c:v>10154.48</c:v>
                </c:pt>
                <c:pt idx="95">
                  <c:v>10158.85</c:v>
                </c:pt>
                <c:pt idx="96">
                  <c:v>10162.549999999999</c:v>
                </c:pt>
                <c:pt idx="97">
                  <c:v>10171.51</c:v>
                </c:pt>
                <c:pt idx="98">
                  <c:v>10175.52</c:v>
                </c:pt>
                <c:pt idx="99">
                  <c:v>10181.11</c:v>
                </c:pt>
                <c:pt idx="100">
                  <c:v>10181.92</c:v>
                </c:pt>
                <c:pt idx="101">
                  <c:v>10184.57</c:v>
                </c:pt>
                <c:pt idx="102">
                  <c:v>10187.01</c:v>
                </c:pt>
                <c:pt idx="103">
                  <c:v>10190.379999999999</c:v>
                </c:pt>
                <c:pt idx="104">
                  <c:v>10198.84</c:v>
                </c:pt>
                <c:pt idx="105">
                  <c:v>10205.17</c:v>
                </c:pt>
                <c:pt idx="106">
                  <c:v>10211.77</c:v>
                </c:pt>
                <c:pt idx="107">
                  <c:v>10216.23</c:v>
                </c:pt>
                <c:pt idx="108">
                  <c:v>10221.56</c:v>
                </c:pt>
                <c:pt idx="109">
                  <c:v>10235.85</c:v>
                </c:pt>
                <c:pt idx="110">
                  <c:v>10245.549999999999</c:v>
                </c:pt>
                <c:pt idx="111">
                  <c:v>10221.799999999999</c:v>
                </c:pt>
                <c:pt idx="112">
                  <c:v>10213.77</c:v>
                </c:pt>
                <c:pt idx="113">
                  <c:v>10207.56</c:v>
                </c:pt>
                <c:pt idx="114">
                  <c:v>10203.93</c:v>
                </c:pt>
                <c:pt idx="115">
                  <c:v>10200.67</c:v>
                </c:pt>
                <c:pt idx="116">
                  <c:v>10198.620000000001</c:v>
                </c:pt>
                <c:pt idx="117">
                  <c:v>10195.44</c:v>
                </c:pt>
                <c:pt idx="118">
                  <c:v>10192.43</c:v>
                </c:pt>
                <c:pt idx="119">
                  <c:v>10191.34</c:v>
                </c:pt>
                <c:pt idx="120">
                  <c:v>10190.16</c:v>
                </c:pt>
                <c:pt idx="121">
                  <c:v>10190.280000000001</c:v>
                </c:pt>
                <c:pt idx="122">
                  <c:v>10190.65</c:v>
                </c:pt>
                <c:pt idx="123">
                  <c:v>10190.879999999999</c:v>
                </c:pt>
                <c:pt idx="124">
                  <c:v>10190.5</c:v>
                </c:pt>
                <c:pt idx="125">
                  <c:v>10188.950000000001</c:v>
                </c:pt>
                <c:pt idx="126">
                  <c:v>10186.64</c:v>
                </c:pt>
                <c:pt idx="127">
                  <c:v>10185.49</c:v>
                </c:pt>
                <c:pt idx="128">
                  <c:v>10184.32</c:v>
                </c:pt>
                <c:pt idx="129">
                  <c:v>10181.94</c:v>
                </c:pt>
                <c:pt idx="130">
                  <c:v>10179.15</c:v>
                </c:pt>
                <c:pt idx="131">
                  <c:v>10178.58</c:v>
                </c:pt>
                <c:pt idx="132">
                  <c:v>10176.280000000001</c:v>
                </c:pt>
                <c:pt idx="133">
                  <c:v>10173.33</c:v>
                </c:pt>
                <c:pt idx="134">
                  <c:v>10169.64</c:v>
                </c:pt>
                <c:pt idx="135">
                  <c:v>10167.16</c:v>
                </c:pt>
                <c:pt idx="136">
                  <c:v>10166.75</c:v>
                </c:pt>
                <c:pt idx="137">
                  <c:v>10166.379999999999</c:v>
                </c:pt>
                <c:pt idx="138">
                  <c:v>10162.23</c:v>
                </c:pt>
                <c:pt idx="139">
                  <c:v>10159.299999999999</c:v>
                </c:pt>
                <c:pt idx="140">
                  <c:v>10157.01</c:v>
                </c:pt>
                <c:pt idx="141">
                  <c:v>10156.27</c:v>
                </c:pt>
                <c:pt idx="142">
                  <c:v>10155.98</c:v>
                </c:pt>
                <c:pt idx="143">
                  <c:v>10156.25</c:v>
                </c:pt>
                <c:pt idx="144">
                  <c:v>10158.24</c:v>
                </c:pt>
                <c:pt idx="145">
                  <c:v>10161.370000000001</c:v>
                </c:pt>
                <c:pt idx="146">
                  <c:v>10167.049999999999</c:v>
                </c:pt>
                <c:pt idx="147">
                  <c:v>10169.15</c:v>
                </c:pt>
                <c:pt idx="148">
                  <c:v>10170.209999999999</c:v>
                </c:pt>
                <c:pt idx="149">
                  <c:v>10171.36</c:v>
                </c:pt>
                <c:pt idx="150">
                  <c:v>10174.790000000001</c:v>
                </c:pt>
                <c:pt idx="151">
                  <c:v>10178.23</c:v>
                </c:pt>
                <c:pt idx="152">
                  <c:v>10180.73</c:v>
                </c:pt>
                <c:pt idx="153">
                  <c:v>10183.870000000001</c:v>
                </c:pt>
                <c:pt idx="154">
                  <c:v>10187.969999999999</c:v>
                </c:pt>
                <c:pt idx="155">
                  <c:v>10192.700000000001</c:v>
                </c:pt>
                <c:pt idx="156">
                  <c:v>10196.07</c:v>
                </c:pt>
                <c:pt idx="157">
                  <c:v>10198.35</c:v>
                </c:pt>
                <c:pt idx="158">
                  <c:v>10198.57</c:v>
                </c:pt>
                <c:pt idx="159">
                  <c:v>10202.94</c:v>
                </c:pt>
                <c:pt idx="160">
                  <c:v>10207.870000000001</c:v>
                </c:pt>
                <c:pt idx="161">
                  <c:v>10211.370000000001</c:v>
                </c:pt>
                <c:pt idx="162">
                  <c:v>10214.69</c:v>
                </c:pt>
                <c:pt idx="163">
                  <c:v>10220.1</c:v>
                </c:pt>
                <c:pt idx="164">
                  <c:v>10223.44</c:v>
                </c:pt>
                <c:pt idx="165">
                  <c:v>10227.26</c:v>
                </c:pt>
                <c:pt idx="166">
                  <c:v>10237.049999999999</c:v>
                </c:pt>
                <c:pt idx="167">
                  <c:v>10258.92</c:v>
                </c:pt>
                <c:pt idx="168">
                  <c:v>10201</c:v>
                </c:pt>
                <c:pt idx="169">
                  <c:v>10204.09</c:v>
                </c:pt>
                <c:pt idx="170">
                  <c:v>10201.49</c:v>
                </c:pt>
                <c:pt idx="171">
                  <c:v>10198.08</c:v>
                </c:pt>
                <c:pt idx="172">
                  <c:v>10195.49</c:v>
                </c:pt>
                <c:pt idx="173">
                  <c:v>10193.219999999999</c:v>
                </c:pt>
                <c:pt idx="174">
                  <c:v>10191.91</c:v>
                </c:pt>
                <c:pt idx="175">
                  <c:v>10191.52</c:v>
                </c:pt>
                <c:pt idx="176">
                  <c:v>10189.67</c:v>
                </c:pt>
                <c:pt idx="177">
                  <c:v>10189.709999999999</c:v>
                </c:pt>
                <c:pt idx="178">
                  <c:v>10190.99</c:v>
                </c:pt>
                <c:pt idx="179">
                  <c:v>10191.24</c:v>
                </c:pt>
                <c:pt idx="180">
                  <c:v>10192.76</c:v>
                </c:pt>
                <c:pt idx="181">
                  <c:v>10192.299999999999</c:v>
                </c:pt>
                <c:pt idx="182">
                  <c:v>10192.49</c:v>
                </c:pt>
                <c:pt idx="183">
                  <c:v>10192.83</c:v>
                </c:pt>
                <c:pt idx="184">
                  <c:v>10194.32</c:v>
                </c:pt>
                <c:pt idx="185">
                  <c:v>10194.67</c:v>
                </c:pt>
                <c:pt idx="186">
                  <c:v>10195.879999999999</c:v>
                </c:pt>
                <c:pt idx="187">
                  <c:v>10197.209999999999</c:v>
                </c:pt>
                <c:pt idx="188">
                  <c:v>10198.629999999999</c:v>
                </c:pt>
                <c:pt idx="189">
                  <c:v>10200.31</c:v>
                </c:pt>
                <c:pt idx="190">
                  <c:v>10203.14</c:v>
                </c:pt>
                <c:pt idx="191">
                  <c:v>10207.540000000001</c:v>
                </c:pt>
                <c:pt idx="192">
                  <c:v>10209.25</c:v>
                </c:pt>
                <c:pt idx="193">
                  <c:v>10211.870000000001</c:v>
                </c:pt>
                <c:pt idx="194">
                  <c:v>10213.530000000001</c:v>
                </c:pt>
                <c:pt idx="195">
                  <c:v>10215.08</c:v>
                </c:pt>
                <c:pt idx="196">
                  <c:v>10215.84</c:v>
                </c:pt>
                <c:pt idx="197">
                  <c:v>10219.02</c:v>
                </c:pt>
                <c:pt idx="198">
                  <c:v>10219.1</c:v>
                </c:pt>
                <c:pt idx="199">
                  <c:v>10220.73</c:v>
                </c:pt>
                <c:pt idx="200">
                  <c:v>10222.81</c:v>
                </c:pt>
                <c:pt idx="201">
                  <c:v>10223.07</c:v>
                </c:pt>
                <c:pt idx="202">
                  <c:v>10225.58</c:v>
                </c:pt>
                <c:pt idx="203">
                  <c:v>10226.9</c:v>
                </c:pt>
                <c:pt idx="204">
                  <c:v>10228.530000000001</c:v>
                </c:pt>
                <c:pt idx="205">
                  <c:v>10230.799999999999</c:v>
                </c:pt>
                <c:pt idx="206">
                  <c:v>10235.91</c:v>
                </c:pt>
                <c:pt idx="207">
                  <c:v>10241.6</c:v>
                </c:pt>
                <c:pt idx="208">
                  <c:v>10240.799999999999</c:v>
                </c:pt>
                <c:pt idx="209">
                  <c:v>10239.709999999999</c:v>
                </c:pt>
                <c:pt idx="210">
                  <c:v>10241.35</c:v>
                </c:pt>
                <c:pt idx="211">
                  <c:v>10242.73</c:v>
                </c:pt>
                <c:pt idx="212">
                  <c:v>10242.49</c:v>
                </c:pt>
                <c:pt idx="213">
                  <c:v>10243.620000000001</c:v>
                </c:pt>
                <c:pt idx="214">
                  <c:v>10245.84</c:v>
                </c:pt>
                <c:pt idx="215">
                  <c:v>10247.459999999999</c:v>
                </c:pt>
                <c:pt idx="216">
                  <c:v>10248.9</c:v>
                </c:pt>
                <c:pt idx="217">
                  <c:v>10250.1</c:v>
                </c:pt>
                <c:pt idx="218">
                  <c:v>10249.73</c:v>
                </c:pt>
                <c:pt idx="219">
                  <c:v>10248.31</c:v>
                </c:pt>
                <c:pt idx="220">
                  <c:v>10248.42</c:v>
                </c:pt>
                <c:pt idx="221">
                  <c:v>10249.969999999999</c:v>
                </c:pt>
                <c:pt idx="222">
                  <c:v>10255.19</c:v>
                </c:pt>
                <c:pt idx="223">
                  <c:v>10258.209999999999</c:v>
                </c:pt>
                <c:pt idx="224">
                  <c:v>10265.275</c:v>
                </c:pt>
                <c:pt idx="225">
                  <c:v>10234.34</c:v>
                </c:pt>
                <c:pt idx="226">
                  <c:v>10238.32</c:v>
                </c:pt>
                <c:pt idx="227">
                  <c:v>10238.290000000001</c:v>
                </c:pt>
                <c:pt idx="228">
                  <c:v>10239.69</c:v>
                </c:pt>
                <c:pt idx="229">
                  <c:v>10241.93</c:v>
                </c:pt>
                <c:pt idx="230">
                  <c:v>10244.68</c:v>
                </c:pt>
                <c:pt idx="231">
                  <c:v>10245.950000000001</c:v>
                </c:pt>
                <c:pt idx="232">
                  <c:v>10247.1</c:v>
                </c:pt>
                <c:pt idx="233">
                  <c:v>10249.23</c:v>
                </c:pt>
                <c:pt idx="234">
                  <c:v>10255.56</c:v>
                </c:pt>
                <c:pt idx="235">
                  <c:v>10260.030000000001</c:v>
                </c:pt>
                <c:pt idx="236">
                  <c:v>10259.99</c:v>
                </c:pt>
                <c:pt idx="237">
                  <c:v>10260.950000000001</c:v>
                </c:pt>
                <c:pt idx="238">
                  <c:v>10262.65</c:v>
                </c:pt>
                <c:pt idx="239">
                  <c:v>10260.879999999999</c:v>
                </c:pt>
                <c:pt idx="240">
                  <c:v>10260.370000000001</c:v>
                </c:pt>
                <c:pt idx="241">
                  <c:v>10259.07</c:v>
                </c:pt>
                <c:pt idx="242">
                  <c:v>10255.49</c:v>
                </c:pt>
                <c:pt idx="243">
                  <c:v>10251.030000000001</c:v>
                </c:pt>
                <c:pt idx="244">
                  <c:v>10243.540000000001</c:v>
                </c:pt>
                <c:pt idx="245">
                  <c:v>10238.799999999999</c:v>
                </c:pt>
                <c:pt idx="246">
                  <c:v>10237.450000000001</c:v>
                </c:pt>
                <c:pt idx="247">
                  <c:v>10233.39</c:v>
                </c:pt>
                <c:pt idx="248">
                  <c:v>10229.870000000001</c:v>
                </c:pt>
                <c:pt idx="249">
                  <c:v>10229.65</c:v>
                </c:pt>
                <c:pt idx="250">
                  <c:v>10228.31</c:v>
                </c:pt>
                <c:pt idx="251">
                  <c:v>10226.290000000001</c:v>
                </c:pt>
                <c:pt idx="252">
                  <c:v>10225.24</c:v>
                </c:pt>
                <c:pt idx="253">
                  <c:v>10229.120000000001</c:v>
                </c:pt>
                <c:pt idx="254">
                  <c:v>10233.25</c:v>
                </c:pt>
                <c:pt idx="255">
                  <c:v>10239.27</c:v>
                </c:pt>
                <c:pt idx="256">
                  <c:v>10246.629999999999</c:v>
                </c:pt>
                <c:pt idx="257">
                  <c:v>10253.89</c:v>
                </c:pt>
                <c:pt idx="258">
                  <c:v>10260.99</c:v>
                </c:pt>
                <c:pt idx="259">
                  <c:v>10266.969999999999</c:v>
                </c:pt>
                <c:pt idx="260">
                  <c:v>10273.83</c:v>
                </c:pt>
                <c:pt idx="261">
                  <c:v>10280.469999999999</c:v>
                </c:pt>
                <c:pt idx="262">
                  <c:v>10285.65</c:v>
                </c:pt>
                <c:pt idx="263">
                  <c:v>10290.41</c:v>
                </c:pt>
                <c:pt idx="264">
                  <c:v>10293.31</c:v>
                </c:pt>
                <c:pt idx="265">
                  <c:v>10294.65</c:v>
                </c:pt>
                <c:pt idx="266">
                  <c:v>10294.94</c:v>
                </c:pt>
                <c:pt idx="267">
                  <c:v>10294.59</c:v>
                </c:pt>
                <c:pt idx="268">
                  <c:v>10294.64</c:v>
                </c:pt>
                <c:pt idx="269">
                  <c:v>10293.6</c:v>
                </c:pt>
                <c:pt idx="270">
                  <c:v>10293.549999999999</c:v>
                </c:pt>
                <c:pt idx="271">
                  <c:v>10292.33</c:v>
                </c:pt>
                <c:pt idx="272">
                  <c:v>10292.02</c:v>
                </c:pt>
                <c:pt idx="273">
                  <c:v>10291.44</c:v>
                </c:pt>
                <c:pt idx="274">
                  <c:v>10290.32</c:v>
                </c:pt>
                <c:pt idx="275">
                  <c:v>10290.09</c:v>
                </c:pt>
                <c:pt idx="276">
                  <c:v>10289.76</c:v>
                </c:pt>
                <c:pt idx="277">
                  <c:v>10289.43</c:v>
                </c:pt>
                <c:pt idx="278">
                  <c:v>10290.950000000001</c:v>
                </c:pt>
                <c:pt idx="279">
                  <c:v>10291.450000000001</c:v>
                </c:pt>
                <c:pt idx="280">
                  <c:v>10292.15</c:v>
                </c:pt>
                <c:pt idx="281">
                  <c:v>10293.469999999999</c:v>
                </c:pt>
                <c:pt idx="282">
                  <c:v>10299.23</c:v>
                </c:pt>
                <c:pt idx="283">
                  <c:v>10303.33</c:v>
                </c:pt>
                <c:pt idx="284">
                  <c:v>10306.23</c:v>
                </c:pt>
                <c:pt idx="285">
                  <c:v>10306.450000000001</c:v>
                </c:pt>
                <c:pt idx="286">
                  <c:v>10306.42</c:v>
                </c:pt>
                <c:pt idx="287">
                  <c:v>10305.34</c:v>
                </c:pt>
                <c:pt idx="288">
                  <c:v>10304.620000000001</c:v>
                </c:pt>
                <c:pt idx="289">
                  <c:v>10304.18</c:v>
                </c:pt>
                <c:pt idx="290">
                  <c:v>10302.870000000001</c:v>
                </c:pt>
                <c:pt idx="291">
                  <c:v>10302.34</c:v>
                </c:pt>
                <c:pt idx="292">
                  <c:v>10301.92</c:v>
                </c:pt>
                <c:pt idx="293">
                  <c:v>10300.58</c:v>
                </c:pt>
                <c:pt idx="294">
                  <c:v>10299.299999999999</c:v>
                </c:pt>
                <c:pt idx="295">
                  <c:v>10298.94</c:v>
                </c:pt>
                <c:pt idx="296">
                  <c:v>10298.620000000001</c:v>
                </c:pt>
                <c:pt idx="297">
                  <c:v>10297.85</c:v>
                </c:pt>
                <c:pt idx="298">
                  <c:v>10297.299999999999</c:v>
                </c:pt>
                <c:pt idx="299">
                  <c:v>10296.93</c:v>
                </c:pt>
                <c:pt idx="300">
                  <c:v>10296.32</c:v>
                </c:pt>
                <c:pt idx="301">
                  <c:v>10295.969999999999</c:v>
                </c:pt>
                <c:pt idx="302">
                  <c:v>10295.57</c:v>
                </c:pt>
                <c:pt idx="303">
                  <c:v>10294.6</c:v>
                </c:pt>
                <c:pt idx="304">
                  <c:v>10294.25</c:v>
                </c:pt>
                <c:pt idx="305">
                  <c:v>10293.91</c:v>
                </c:pt>
                <c:pt idx="306">
                  <c:v>10293.540000000001</c:v>
                </c:pt>
                <c:pt idx="307">
                  <c:v>10293.35</c:v>
                </c:pt>
                <c:pt idx="308">
                  <c:v>10293.49</c:v>
                </c:pt>
                <c:pt idx="309">
                  <c:v>10293.31</c:v>
                </c:pt>
                <c:pt idx="310">
                  <c:v>10292.969999999999</c:v>
                </c:pt>
                <c:pt idx="311">
                  <c:v>10292.99</c:v>
                </c:pt>
                <c:pt idx="312">
                  <c:v>10293.02</c:v>
                </c:pt>
                <c:pt idx="313">
                  <c:v>10292.34</c:v>
                </c:pt>
                <c:pt idx="314">
                  <c:v>10292.43</c:v>
                </c:pt>
                <c:pt idx="315">
                  <c:v>10291.24</c:v>
                </c:pt>
                <c:pt idx="316">
                  <c:v>10291.31</c:v>
                </c:pt>
                <c:pt idx="317">
                  <c:v>10291.49</c:v>
                </c:pt>
                <c:pt idx="318">
                  <c:v>10291.049999999999</c:v>
                </c:pt>
                <c:pt idx="319">
                  <c:v>10290.81</c:v>
                </c:pt>
                <c:pt idx="320">
                  <c:v>10290.77</c:v>
                </c:pt>
                <c:pt idx="321">
                  <c:v>10290.67</c:v>
                </c:pt>
                <c:pt idx="322">
                  <c:v>10290.68</c:v>
                </c:pt>
                <c:pt idx="323">
                  <c:v>10290.56</c:v>
                </c:pt>
                <c:pt idx="324">
                  <c:v>10290.36</c:v>
                </c:pt>
                <c:pt idx="325">
                  <c:v>10290.85</c:v>
                </c:pt>
                <c:pt idx="326">
                  <c:v>10291.040000000001</c:v>
                </c:pt>
                <c:pt idx="327">
                  <c:v>10291.18</c:v>
                </c:pt>
                <c:pt idx="328">
                  <c:v>10291.6</c:v>
                </c:pt>
                <c:pt idx="329">
                  <c:v>10292.98</c:v>
                </c:pt>
                <c:pt idx="330">
                  <c:v>10295.31</c:v>
                </c:pt>
                <c:pt idx="331">
                  <c:v>10298.73</c:v>
                </c:pt>
                <c:pt idx="332">
                  <c:v>10297.42</c:v>
                </c:pt>
                <c:pt idx="333">
                  <c:v>10297.73</c:v>
                </c:pt>
                <c:pt idx="334">
                  <c:v>10299.790000000001</c:v>
                </c:pt>
                <c:pt idx="335">
                  <c:v>10297.93</c:v>
                </c:pt>
                <c:pt idx="336">
                  <c:v>10297.99</c:v>
                </c:pt>
                <c:pt idx="337">
                  <c:v>10301.49</c:v>
                </c:pt>
                <c:pt idx="338">
                  <c:v>10304.540000000001</c:v>
                </c:pt>
                <c:pt idx="339">
                  <c:v>10305.07</c:v>
                </c:pt>
                <c:pt idx="340">
                  <c:v>10308.200000000001</c:v>
                </c:pt>
                <c:pt idx="341">
                  <c:v>10309.459999999999</c:v>
                </c:pt>
                <c:pt idx="342">
                  <c:v>10309.57</c:v>
                </c:pt>
                <c:pt idx="343">
                  <c:v>10310.41</c:v>
                </c:pt>
                <c:pt idx="344">
                  <c:v>10313.030000000001</c:v>
                </c:pt>
                <c:pt idx="345">
                  <c:v>10312.65</c:v>
                </c:pt>
                <c:pt idx="346">
                  <c:v>10312.1</c:v>
                </c:pt>
                <c:pt idx="347">
                  <c:v>10312.07</c:v>
                </c:pt>
                <c:pt idx="348">
                  <c:v>10313.61</c:v>
                </c:pt>
                <c:pt idx="349">
                  <c:v>10314.81</c:v>
                </c:pt>
                <c:pt idx="350">
                  <c:v>10314.780000000001</c:v>
                </c:pt>
                <c:pt idx="351">
                  <c:v>10316.219999999999</c:v>
                </c:pt>
                <c:pt idx="352">
                  <c:v>10316.41</c:v>
                </c:pt>
                <c:pt idx="353">
                  <c:v>10316.41</c:v>
                </c:pt>
                <c:pt idx="354">
                  <c:v>10316.84</c:v>
                </c:pt>
                <c:pt idx="355">
                  <c:v>10317.4</c:v>
                </c:pt>
                <c:pt idx="356">
                  <c:v>10317.66</c:v>
                </c:pt>
                <c:pt idx="357">
                  <c:v>10319.209999999999</c:v>
                </c:pt>
                <c:pt idx="358">
                  <c:v>10316.959999999999</c:v>
                </c:pt>
                <c:pt idx="359">
                  <c:v>10316.74</c:v>
                </c:pt>
                <c:pt idx="360">
                  <c:v>10317.08</c:v>
                </c:pt>
                <c:pt idx="361">
                  <c:v>10318.4</c:v>
                </c:pt>
                <c:pt idx="362">
                  <c:v>10321.82</c:v>
                </c:pt>
                <c:pt idx="363">
                  <c:v>10323.14</c:v>
                </c:pt>
                <c:pt idx="364">
                  <c:v>10324.57</c:v>
                </c:pt>
                <c:pt idx="365">
                  <c:v>10325.219999999999</c:v>
                </c:pt>
                <c:pt idx="366">
                  <c:v>10325.299999999999</c:v>
                </c:pt>
                <c:pt idx="367">
                  <c:v>10324.69</c:v>
                </c:pt>
                <c:pt idx="368">
                  <c:v>10324.290000000001</c:v>
                </c:pt>
                <c:pt idx="369">
                  <c:v>10323.870000000001</c:v>
                </c:pt>
                <c:pt idx="370">
                  <c:v>10321.959999999999</c:v>
                </c:pt>
                <c:pt idx="371">
                  <c:v>10322.14</c:v>
                </c:pt>
                <c:pt idx="372">
                  <c:v>10321.67</c:v>
                </c:pt>
                <c:pt idx="373">
                  <c:v>10320.120000000001</c:v>
                </c:pt>
                <c:pt idx="374">
                  <c:v>10319.9</c:v>
                </c:pt>
                <c:pt idx="375">
                  <c:v>10319.61</c:v>
                </c:pt>
                <c:pt idx="376">
                  <c:v>10318.14</c:v>
                </c:pt>
                <c:pt idx="377">
                  <c:v>10316.56</c:v>
                </c:pt>
                <c:pt idx="378">
                  <c:v>10315.26</c:v>
                </c:pt>
                <c:pt idx="379">
                  <c:v>10313.17</c:v>
                </c:pt>
                <c:pt idx="380">
                  <c:v>10311.19</c:v>
                </c:pt>
                <c:pt idx="381">
                  <c:v>10310.64</c:v>
                </c:pt>
                <c:pt idx="382">
                  <c:v>10309.209999999999</c:v>
                </c:pt>
                <c:pt idx="383">
                  <c:v>10307.83</c:v>
                </c:pt>
                <c:pt idx="384">
                  <c:v>10305.23</c:v>
                </c:pt>
                <c:pt idx="385">
                  <c:v>10303.57</c:v>
                </c:pt>
                <c:pt idx="386">
                  <c:v>10301.780000000001</c:v>
                </c:pt>
                <c:pt idx="387">
                  <c:v>10299.89</c:v>
                </c:pt>
                <c:pt idx="388">
                  <c:v>10297.89</c:v>
                </c:pt>
                <c:pt idx="389">
                  <c:v>10295.879999999999</c:v>
                </c:pt>
                <c:pt idx="390">
                  <c:v>10293.49</c:v>
                </c:pt>
                <c:pt idx="391">
                  <c:v>10291.16</c:v>
                </c:pt>
                <c:pt idx="392">
                  <c:v>10289.51</c:v>
                </c:pt>
                <c:pt idx="393">
                  <c:v>10287.93</c:v>
                </c:pt>
                <c:pt idx="394">
                  <c:v>10285.56</c:v>
                </c:pt>
                <c:pt idx="395">
                  <c:v>10283.36</c:v>
                </c:pt>
                <c:pt idx="396">
                  <c:v>10281.82</c:v>
                </c:pt>
                <c:pt idx="397">
                  <c:v>10279.74</c:v>
                </c:pt>
                <c:pt idx="398">
                  <c:v>10278.16</c:v>
                </c:pt>
                <c:pt idx="399">
                  <c:v>10275.879999999999</c:v>
                </c:pt>
                <c:pt idx="400">
                  <c:v>10274.49</c:v>
                </c:pt>
                <c:pt idx="401">
                  <c:v>10272.549999999999</c:v>
                </c:pt>
                <c:pt idx="402">
                  <c:v>10269.99</c:v>
                </c:pt>
                <c:pt idx="403">
                  <c:v>10267.58</c:v>
                </c:pt>
                <c:pt idx="404">
                  <c:v>10266.24</c:v>
                </c:pt>
                <c:pt idx="405">
                  <c:v>10263.969999999999</c:v>
                </c:pt>
                <c:pt idx="406">
                  <c:v>10261.26</c:v>
                </c:pt>
                <c:pt idx="407">
                  <c:v>10259.709999999999</c:v>
                </c:pt>
                <c:pt idx="408">
                  <c:v>10257.450000000001</c:v>
                </c:pt>
                <c:pt idx="409">
                  <c:v>10254.58</c:v>
                </c:pt>
                <c:pt idx="410">
                  <c:v>10253.17</c:v>
                </c:pt>
                <c:pt idx="411">
                  <c:v>10250.870000000001</c:v>
                </c:pt>
                <c:pt idx="412">
                  <c:v>10248.950000000001</c:v>
                </c:pt>
                <c:pt idx="413">
                  <c:v>10246.34</c:v>
                </c:pt>
                <c:pt idx="414">
                  <c:v>10244.26</c:v>
                </c:pt>
                <c:pt idx="415">
                  <c:v>10242.77</c:v>
                </c:pt>
                <c:pt idx="416">
                  <c:v>10240.129999999999</c:v>
                </c:pt>
                <c:pt idx="417">
                  <c:v>10237.700000000001</c:v>
                </c:pt>
                <c:pt idx="418">
                  <c:v>10235.51</c:v>
                </c:pt>
                <c:pt idx="419">
                  <c:v>10233.049999999999</c:v>
                </c:pt>
                <c:pt idx="420">
                  <c:v>10231.15</c:v>
                </c:pt>
                <c:pt idx="421">
                  <c:v>10228.66</c:v>
                </c:pt>
                <c:pt idx="422">
                  <c:v>10226.74</c:v>
                </c:pt>
                <c:pt idx="423">
                  <c:v>10224.58</c:v>
                </c:pt>
                <c:pt idx="424">
                  <c:v>10222.450000000001</c:v>
                </c:pt>
                <c:pt idx="425">
                  <c:v>10220.59</c:v>
                </c:pt>
                <c:pt idx="426">
                  <c:v>10218.299999999999</c:v>
                </c:pt>
                <c:pt idx="427">
                  <c:v>10216.14</c:v>
                </c:pt>
                <c:pt idx="428">
                  <c:v>10213.74</c:v>
                </c:pt>
                <c:pt idx="429">
                  <c:v>10212.030000000001</c:v>
                </c:pt>
                <c:pt idx="430">
                  <c:v>10210.24</c:v>
                </c:pt>
                <c:pt idx="431">
                  <c:v>10208.61</c:v>
                </c:pt>
                <c:pt idx="432">
                  <c:v>10206.280000000001</c:v>
                </c:pt>
                <c:pt idx="433">
                  <c:v>10204.42</c:v>
                </c:pt>
                <c:pt idx="434">
                  <c:v>10203.15</c:v>
                </c:pt>
                <c:pt idx="435">
                  <c:v>10201.25</c:v>
                </c:pt>
                <c:pt idx="436">
                  <c:v>10199.540000000001</c:v>
                </c:pt>
                <c:pt idx="437">
                  <c:v>10197.66</c:v>
                </c:pt>
                <c:pt idx="438">
                  <c:v>10196.15</c:v>
                </c:pt>
                <c:pt idx="439">
                  <c:v>10194.56</c:v>
                </c:pt>
                <c:pt idx="440">
                  <c:v>10192.99</c:v>
                </c:pt>
                <c:pt idx="441">
                  <c:v>10191.76</c:v>
                </c:pt>
                <c:pt idx="442">
                  <c:v>10190.299999999999</c:v>
                </c:pt>
                <c:pt idx="443">
                  <c:v>10188.89</c:v>
                </c:pt>
                <c:pt idx="444">
                  <c:v>10187.709999999999</c:v>
                </c:pt>
                <c:pt idx="445">
                  <c:v>10185.049999999999</c:v>
                </c:pt>
                <c:pt idx="446">
                  <c:v>10180.6</c:v>
                </c:pt>
                <c:pt idx="447">
                  <c:v>10170.17</c:v>
                </c:pt>
                <c:pt idx="448">
                  <c:v>10142.89</c:v>
                </c:pt>
              </c:numCache>
            </c:numRef>
          </c:yVal>
          <c:smooth val="1"/>
          <c:extLst xmlns:c16r2="http://schemas.microsoft.com/office/drawing/2015/06/chart">
            <c:ext xmlns:c16="http://schemas.microsoft.com/office/drawing/2014/chart" uri="{C3380CC4-5D6E-409C-BE32-E72D297353CC}">
              <c16:uniqueId val="{00000000-F1D9-4FD5-9659-573D889F5698}"/>
            </c:ext>
          </c:extLst>
        </c:ser>
        <c:ser>
          <c:idx val="1"/>
          <c:order val="1"/>
          <c:tx>
            <c:strRef>
              <c:f>垂直场均匀性!$F$28</c:f>
              <c:strCache>
                <c:ptCount val="1"/>
                <c:pt idx="0">
                  <c:v>Y=1.3</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垂直场均匀性!$F$159:$F$607</c:f>
              <c:numCache>
                <c:formatCode>General</c:formatCode>
                <c:ptCount val="449"/>
                <c:pt idx="0">
                  <c:v>9993.5400000000009</c:v>
                </c:pt>
                <c:pt idx="1">
                  <c:v>10023.84</c:v>
                </c:pt>
                <c:pt idx="2">
                  <c:v>10035.709999999999</c:v>
                </c:pt>
                <c:pt idx="3">
                  <c:v>10042.049999999999</c:v>
                </c:pt>
                <c:pt idx="4">
                  <c:v>10044.4</c:v>
                </c:pt>
                <c:pt idx="5">
                  <c:v>10046.99</c:v>
                </c:pt>
                <c:pt idx="6">
                  <c:v>10049.94</c:v>
                </c:pt>
                <c:pt idx="7">
                  <c:v>10052.33</c:v>
                </c:pt>
                <c:pt idx="8">
                  <c:v>10052.61</c:v>
                </c:pt>
                <c:pt idx="9">
                  <c:v>10051.040000000001</c:v>
                </c:pt>
                <c:pt idx="10">
                  <c:v>10048.48</c:v>
                </c:pt>
                <c:pt idx="11">
                  <c:v>10045.64</c:v>
                </c:pt>
                <c:pt idx="12">
                  <c:v>10042.870000000001</c:v>
                </c:pt>
                <c:pt idx="13">
                  <c:v>10043.27</c:v>
                </c:pt>
                <c:pt idx="14">
                  <c:v>10045.709999999999</c:v>
                </c:pt>
                <c:pt idx="15">
                  <c:v>10046.94</c:v>
                </c:pt>
                <c:pt idx="16">
                  <c:v>10047.48</c:v>
                </c:pt>
                <c:pt idx="17">
                  <c:v>10048.18</c:v>
                </c:pt>
                <c:pt idx="18">
                  <c:v>10048.35</c:v>
                </c:pt>
                <c:pt idx="19">
                  <c:v>10047.81</c:v>
                </c:pt>
                <c:pt idx="20">
                  <c:v>10047.83</c:v>
                </c:pt>
                <c:pt idx="21">
                  <c:v>10048.31</c:v>
                </c:pt>
                <c:pt idx="22">
                  <c:v>10048.59</c:v>
                </c:pt>
                <c:pt idx="23">
                  <c:v>10048.75</c:v>
                </c:pt>
                <c:pt idx="24">
                  <c:v>10048.57</c:v>
                </c:pt>
                <c:pt idx="25">
                  <c:v>10051.82</c:v>
                </c:pt>
                <c:pt idx="26">
                  <c:v>10057.98</c:v>
                </c:pt>
                <c:pt idx="27">
                  <c:v>10062.17</c:v>
                </c:pt>
                <c:pt idx="28">
                  <c:v>10064.83</c:v>
                </c:pt>
                <c:pt idx="29">
                  <c:v>10069.26</c:v>
                </c:pt>
                <c:pt idx="30">
                  <c:v>10072.719999999999</c:v>
                </c:pt>
                <c:pt idx="31">
                  <c:v>10074.26</c:v>
                </c:pt>
                <c:pt idx="32">
                  <c:v>10073.33</c:v>
                </c:pt>
                <c:pt idx="33">
                  <c:v>10073.42</c:v>
                </c:pt>
                <c:pt idx="34">
                  <c:v>10075.81</c:v>
                </c:pt>
                <c:pt idx="35">
                  <c:v>10079.51</c:v>
                </c:pt>
                <c:pt idx="36">
                  <c:v>10084.39</c:v>
                </c:pt>
                <c:pt idx="37">
                  <c:v>10089.01</c:v>
                </c:pt>
                <c:pt idx="38">
                  <c:v>10091.780000000001</c:v>
                </c:pt>
                <c:pt idx="39">
                  <c:v>10094.049999999999</c:v>
                </c:pt>
                <c:pt idx="40">
                  <c:v>10097.17</c:v>
                </c:pt>
                <c:pt idx="41">
                  <c:v>10100.44</c:v>
                </c:pt>
                <c:pt idx="42">
                  <c:v>10106.969999999999</c:v>
                </c:pt>
                <c:pt idx="43">
                  <c:v>10113.91</c:v>
                </c:pt>
                <c:pt idx="44">
                  <c:v>10120.15</c:v>
                </c:pt>
                <c:pt idx="45">
                  <c:v>10125.77</c:v>
                </c:pt>
                <c:pt idx="46">
                  <c:v>10131.33</c:v>
                </c:pt>
                <c:pt idx="47">
                  <c:v>10140.01</c:v>
                </c:pt>
                <c:pt idx="48">
                  <c:v>10150.700000000001</c:v>
                </c:pt>
                <c:pt idx="49">
                  <c:v>10162.17</c:v>
                </c:pt>
                <c:pt idx="50">
                  <c:v>10175.370000000001</c:v>
                </c:pt>
                <c:pt idx="51">
                  <c:v>10196.23</c:v>
                </c:pt>
                <c:pt idx="52">
                  <c:v>10231.450000000001</c:v>
                </c:pt>
                <c:pt idx="53">
                  <c:v>10136.719999999999</c:v>
                </c:pt>
                <c:pt idx="54">
                  <c:v>10092.120000000001</c:v>
                </c:pt>
                <c:pt idx="55">
                  <c:v>10104.280000000001</c:v>
                </c:pt>
                <c:pt idx="56">
                  <c:v>10107.25</c:v>
                </c:pt>
                <c:pt idx="57">
                  <c:v>10106.030000000001</c:v>
                </c:pt>
                <c:pt idx="58">
                  <c:v>10106.11</c:v>
                </c:pt>
                <c:pt idx="59">
                  <c:v>10110.049999999999</c:v>
                </c:pt>
                <c:pt idx="60">
                  <c:v>10115.25</c:v>
                </c:pt>
                <c:pt idx="61">
                  <c:v>10116.52</c:v>
                </c:pt>
                <c:pt idx="62">
                  <c:v>10117.76</c:v>
                </c:pt>
                <c:pt idx="63">
                  <c:v>10120.33</c:v>
                </c:pt>
                <c:pt idx="64">
                  <c:v>10126.85</c:v>
                </c:pt>
                <c:pt idx="65">
                  <c:v>10129.35</c:v>
                </c:pt>
                <c:pt idx="66">
                  <c:v>10130.14</c:v>
                </c:pt>
                <c:pt idx="67">
                  <c:v>10133.129999999999</c:v>
                </c:pt>
                <c:pt idx="68">
                  <c:v>10137.61</c:v>
                </c:pt>
                <c:pt idx="69">
                  <c:v>10142.01</c:v>
                </c:pt>
                <c:pt idx="70">
                  <c:v>10146.85</c:v>
                </c:pt>
                <c:pt idx="71">
                  <c:v>10149.459999999999</c:v>
                </c:pt>
                <c:pt idx="72">
                  <c:v>10147.61</c:v>
                </c:pt>
                <c:pt idx="73">
                  <c:v>10144.9</c:v>
                </c:pt>
                <c:pt idx="74">
                  <c:v>10144.84</c:v>
                </c:pt>
                <c:pt idx="75">
                  <c:v>10143.370000000001</c:v>
                </c:pt>
                <c:pt idx="76">
                  <c:v>10139.64</c:v>
                </c:pt>
                <c:pt idx="77">
                  <c:v>10132.33</c:v>
                </c:pt>
                <c:pt idx="78">
                  <c:v>10128.49</c:v>
                </c:pt>
                <c:pt idx="79">
                  <c:v>10128.879999999999</c:v>
                </c:pt>
                <c:pt idx="80">
                  <c:v>10131.43</c:v>
                </c:pt>
                <c:pt idx="81">
                  <c:v>10131.030000000001</c:v>
                </c:pt>
                <c:pt idx="82">
                  <c:v>10129.549999999999</c:v>
                </c:pt>
                <c:pt idx="83">
                  <c:v>10128.19</c:v>
                </c:pt>
                <c:pt idx="84">
                  <c:v>10128.19</c:v>
                </c:pt>
                <c:pt idx="85">
                  <c:v>10130.92</c:v>
                </c:pt>
                <c:pt idx="86">
                  <c:v>10133.67</c:v>
                </c:pt>
                <c:pt idx="87">
                  <c:v>10137.41</c:v>
                </c:pt>
                <c:pt idx="88">
                  <c:v>10139.41</c:v>
                </c:pt>
                <c:pt idx="89">
                  <c:v>10145.290000000001</c:v>
                </c:pt>
                <c:pt idx="90">
                  <c:v>10143.9</c:v>
                </c:pt>
                <c:pt idx="91">
                  <c:v>10143.82</c:v>
                </c:pt>
                <c:pt idx="92">
                  <c:v>10144.1</c:v>
                </c:pt>
                <c:pt idx="93">
                  <c:v>10149.26</c:v>
                </c:pt>
                <c:pt idx="94">
                  <c:v>10155.02</c:v>
                </c:pt>
                <c:pt idx="95">
                  <c:v>10158.91</c:v>
                </c:pt>
                <c:pt idx="96">
                  <c:v>10163.16</c:v>
                </c:pt>
                <c:pt idx="97">
                  <c:v>10171.6</c:v>
                </c:pt>
                <c:pt idx="98">
                  <c:v>10175.620000000001</c:v>
                </c:pt>
                <c:pt idx="99">
                  <c:v>10180.700000000001</c:v>
                </c:pt>
                <c:pt idx="100">
                  <c:v>10182.19</c:v>
                </c:pt>
                <c:pt idx="101">
                  <c:v>10184.6</c:v>
                </c:pt>
                <c:pt idx="102">
                  <c:v>10187.11</c:v>
                </c:pt>
                <c:pt idx="103">
                  <c:v>10190.299999999999</c:v>
                </c:pt>
                <c:pt idx="104">
                  <c:v>10198.14</c:v>
                </c:pt>
                <c:pt idx="105">
                  <c:v>10204.629999999999</c:v>
                </c:pt>
                <c:pt idx="106">
                  <c:v>10211.5</c:v>
                </c:pt>
                <c:pt idx="107">
                  <c:v>10216.24</c:v>
                </c:pt>
                <c:pt idx="108">
                  <c:v>10221.49</c:v>
                </c:pt>
                <c:pt idx="109">
                  <c:v>10236.08</c:v>
                </c:pt>
                <c:pt idx="110">
                  <c:v>10248.200000000001</c:v>
                </c:pt>
                <c:pt idx="111">
                  <c:v>10222.42</c:v>
                </c:pt>
                <c:pt idx="112">
                  <c:v>10214.030000000001</c:v>
                </c:pt>
                <c:pt idx="113">
                  <c:v>10207.43</c:v>
                </c:pt>
                <c:pt idx="114">
                  <c:v>10203.77</c:v>
                </c:pt>
                <c:pt idx="115">
                  <c:v>10200.86</c:v>
                </c:pt>
                <c:pt idx="116">
                  <c:v>10198.43</c:v>
                </c:pt>
                <c:pt idx="117">
                  <c:v>10195.07</c:v>
                </c:pt>
                <c:pt idx="118">
                  <c:v>10192.4</c:v>
                </c:pt>
                <c:pt idx="119">
                  <c:v>10191.299999999999</c:v>
                </c:pt>
                <c:pt idx="120">
                  <c:v>10189.950000000001</c:v>
                </c:pt>
                <c:pt idx="121">
                  <c:v>10190.02</c:v>
                </c:pt>
                <c:pt idx="122">
                  <c:v>10190.19</c:v>
                </c:pt>
                <c:pt idx="123">
                  <c:v>10190.51</c:v>
                </c:pt>
                <c:pt idx="124">
                  <c:v>10189.959999999999</c:v>
                </c:pt>
                <c:pt idx="125">
                  <c:v>10188.85</c:v>
                </c:pt>
                <c:pt idx="126">
                  <c:v>10187.11</c:v>
                </c:pt>
                <c:pt idx="127">
                  <c:v>10185.379999999999</c:v>
                </c:pt>
                <c:pt idx="128">
                  <c:v>10184.120000000001</c:v>
                </c:pt>
                <c:pt idx="129">
                  <c:v>10181.33</c:v>
                </c:pt>
                <c:pt idx="130">
                  <c:v>10178.52</c:v>
                </c:pt>
                <c:pt idx="131">
                  <c:v>10178.14</c:v>
                </c:pt>
                <c:pt idx="132">
                  <c:v>10175.84</c:v>
                </c:pt>
                <c:pt idx="133">
                  <c:v>10172.89</c:v>
                </c:pt>
                <c:pt idx="134">
                  <c:v>10169.01</c:v>
                </c:pt>
                <c:pt idx="135">
                  <c:v>10166.41</c:v>
                </c:pt>
                <c:pt idx="136">
                  <c:v>10166.17</c:v>
                </c:pt>
                <c:pt idx="137">
                  <c:v>10165.959999999999</c:v>
                </c:pt>
                <c:pt idx="138">
                  <c:v>10161.780000000001</c:v>
                </c:pt>
                <c:pt idx="139">
                  <c:v>10158.33</c:v>
                </c:pt>
                <c:pt idx="140">
                  <c:v>10156.5</c:v>
                </c:pt>
                <c:pt idx="141">
                  <c:v>10155.36</c:v>
                </c:pt>
                <c:pt idx="142">
                  <c:v>10155.290000000001</c:v>
                </c:pt>
                <c:pt idx="143">
                  <c:v>10155.39</c:v>
                </c:pt>
                <c:pt idx="144">
                  <c:v>10157.08</c:v>
                </c:pt>
                <c:pt idx="145">
                  <c:v>10160.51</c:v>
                </c:pt>
                <c:pt idx="146">
                  <c:v>10166.469999999999</c:v>
                </c:pt>
                <c:pt idx="147">
                  <c:v>10169.15</c:v>
                </c:pt>
                <c:pt idx="148">
                  <c:v>10169.64</c:v>
                </c:pt>
                <c:pt idx="149">
                  <c:v>10170.73</c:v>
                </c:pt>
                <c:pt idx="150">
                  <c:v>10174.39</c:v>
                </c:pt>
                <c:pt idx="151">
                  <c:v>10177.77</c:v>
                </c:pt>
                <c:pt idx="152">
                  <c:v>10180.4</c:v>
                </c:pt>
                <c:pt idx="153">
                  <c:v>10183.459999999999</c:v>
                </c:pt>
                <c:pt idx="154">
                  <c:v>10187.879999999999</c:v>
                </c:pt>
                <c:pt idx="155">
                  <c:v>10192.5</c:v>
                </c:pt>
                <c:pt idx="156">
                  <c:v>10195.870000000001</c:v>
                </c:pt>
                <c:pt idx="157">
                  <c:v>10197.73</c:v>
                </c:pt>
                <c:pt idx="158">
                  <c:v>10197.780000000001</c:v>
                </c:pt>
                <c:pt idx="159">
                  <c:v>10201.93</c:v>
                </c:pt>
                <c:pt idx="160">
                  <c:v>10207.040000000001</c:v>
                </c:pt>
                <c:pt idx="161">
                  <c:v>10210.65</c:v>
                </c:pt>
                <c:pt idx="162">
                  <c:v>10214.620000000001</c:v>
                </c:pt>
                <c:pt idx="163">
                  <c:v>10219.48</c:v>
                </c:pt>
                <c:pt idx="164">
                  <c:v>10223.01</c:v>
                </c:pt>
                <c:pt idx="165">
                  <c:v>10226.75</c:v>
                </c:pt>
                <c:pt idx="166">
                  <c:v>10236.4</c:v>
                </c:pt>
                <c:pt idx="167">
                  <c:v>10262.66</c:v>
                </c:pt>
                <c:pt idx="168">
                  <c:v>10199.790000000001</c:v>
                </c:pt>
                <c:pt idx="169">
                  <c:v>10202.81</c:v>
                </c:pt>
                <c:pt idx="170">
                  <c:v>10200.68</c:v>
                </c:pt>
                <c:pt idx="171">
                  <c:v>10197.209999999999</c:v>
                </c:pt>
                <c:pt idx="172">
                  <c:v>10193.92</c:v>
                </c:pt>
                <c:pt idx="173">
                  <c:v>10192.08</c:v>
                </c:pt>
                <c:pt idx="174">
                  <c:v>10190.51</c:v>
                </c:pt>
                <c:pt idx="175">
                  <c:v>10190.19</c:v>
                </c:pt>
                <c:pt idx="176">
                  <c:v>10188.81</c:v>
                </c:pt>
                <c:pt idx="177">
                  <c:v>10188.549999999999</c:v>
                </c:pt>
                <c:pt idx="178">
                  <c:v>10189.67</c:v>
                </c:pt>
                <c:pt idx="179">
                  <c:v>10190.280000000001</c:v>
                </c:pt>
                <c:pt idx="180">
                  <c:v>10191.89</c:v>
                </c:pt>
                <c:pt idx="181">
                  <c:v>10191.200000000001</c:v>
                </c:pt>
                <c:pt idx="182">
                  <c:v>10191.44</c:v>
                </c:pt>
                <c:pt idx="183">
                  <c:v>10191.799999999999</c:v>
                </c:pt>
                <c:pt idx="184">
                  <c:v>10193.33</c:v>
                </c:pt>
                <c:pt idx="185">
                  <c:v>10193.39</c:v>
                </c:pt>
                <c:pt idx="186">
                  <c:v>10194.65</c:v>
                </c:pt>
                <c:pt idx="187">
                  <c:v>10195.879999999999</c:v>
                </c:pt>
                <c:pt idx="188">
                  <c:v>10197.24</c:v>
                </c:pt>
                <c:pt idx="189">
                  <c:v>10198.69</c:v>
                </c:pt>
                <c:pt idx="190">
                  <c:v>10201.64</c:v>
                </c:pt>
                <c:pt idx="191">
                  <c:v>10205.93</c:v>
                </c:pt>
                <c:pt idx="192">
                  <c:v>10207.59</c:v>
                </c:pt>
                <c:pt idx="193">
                  <c:v>10210.219999999999</c:v>
                </c:pt>
                <c:pt idx="194">
                  <c:v>10211.780000000001</c:v>
                </c:pt>
                <c:pt idx="195">
                  <c:v>10213.48</c:v>
                </c:pt>
                <c:pt idx="196">
                  <c:v>10214.07</c:v>
                </c:pt>
                <c:pt idx="197">
                  <c:v>10217.14</c:v>
                </c:pt>
                <c:pt idx="198">
                  <c:v>10217.16</c:v>
                </c:pt>
                <c:pt idx="199">
                  <c:v>10219.25</c:v>
                </c:pt>
                <c:pt idx="200">
                  <c:v>10221.040000000001</c:v>
                </c:pt>
                <c:pt idx="201">
                  <c:v>10221.08</c:v>
                </c:pt>
                <c:pt idx="202">
                  <c:v>10223.82</c:v>
                </c:pt>
                <c:pt idx="203">
                  <c:v>10224.89</c:v>
                </c:pt>
                <c:pt idx="204">
                  <c:v>10226.34</c:v>
                </c:pt>
                <c:pt idx="205">
                  <c:v>10228.85</c:v>
                </c:pt>
                <c:pt idx="206">
                  <c:v>10234.49</c:v>
                </c:pt>
                <c:pt idx="207">
                  <c:v>10240.549999999999</c:v>
                </c:pt>
                <c:pt idx="208">
                  <c:v>10239.65</c:v>
                </c:pt>
                <c:pt idx="209">
                  <c:v>10238.36</c:v>
                </c:pt>
                <c:pt idx="210">
                  <c:v>10239.81</c:v>
                </c:pt>
                <c:pt idx="211">
                  <c:v>10241.42</c:v>
                </c:pt>
                <c:pt idx="212">
                  <c:v>10241.1</c:v>
                </c:pt>
                <c:pt idx="213">
                  <c:v>10242.58</c:v>
                </c:pt>
                <c:pt idx="214">
                  <c:v>10245.19</c:v>
                </c:pt>
                <c:pt idx="215">
                  <c:v>10247.08</c:v>
                </c:pt>
                <c:pt idx="216">
                  <c:v>10247.969999999999</c:v>
                </c:pt>
                <c:pt idx="217">
                  <c:v>10249.57</c:v>
                </c:pt>
                <c:pt idx="218">
                  <c:v>10248.93</c:v>
                </c:pt>
                <c:pt idx="219">
                  <c:v>10247.73</c:v>
                </c:pt>
                <c:pt idx="220">
                  <c:v>10248.48</c:v>
                </c:pt>
                <c:pt idx="221">
                  <c:v>10250.26</c:v>
                </c:pt>
                <c:pt idx="222">
                  <c:v>10256.06</c:v>
                </c:pt>
                <c:pt idx="223">
                  <c:v>10259.040000000001</c:v>
                </c:pt>
                <c:pt idx="224">
                  <c:v>10266.605</c:v>
                </c:pt>
                <c:pt idx="225">
                  <c:v>10232.969999999999</c:v>
                </c:pt>
                <c:pt idx="226">
                  <c:v>10238.19</c:v>
                </c:pt>
                <c:pt idx="227">
                  <c:v>10238.299999999999</c:v>
                </c:pt>
                <c:pt idx="228">
                  <c:v>10239.950000000001</c:v>
                </c:pt>
                <c:pt idx="229">
                  <c:v>10242.07</c:v>
                </c:pt>
                <c:pt idx="230">
                  <c:v>10244.870000000001</c:v>
                </c:pt>
                <c:pt idx="231">
                  <c:v>10246.02</c:v>
                </c:pt>
                <c:pt idx="232">
                  <c:v>10248.06</c:v>
                </c:pt>
                <c:pt idx="233">
                  <c:v>10249.51</c:v>
                </c:pt>
                <c:pt idx="234">
                  <c:v>10255.91</c:v>
                </c:pt>
                <c:pt idx="235">
                  <c:v>10260.56</c:v>
                </c:pt>
                <c:pt idx="236">
                  <c:v>10260.290000000001</c:v>
                </c:pt>
                <c:pt idx="237">
                  <c:v>10261.73</c:v>
                </c:pt>
                <c:pt idx="238">
                  <c:v>10263.370000000001</c:v>
                </c:pt>
                <c:pt idx="239">
                  <c:v>10262.26</c:v>
                </c:pt>
                <c:pt idx="240">
                  <c:v>10262.040000000001</c:v>
                </c:pt>
                <c:pt idx="241">
                  <c:v>10260.69</c:v>
                </c:pt>
                <c:pt idx="242">
                  <c:v>10257.370000000001</c:v>
                </c:pt>
                <c:pt idx="243">
                  <c:v>10252.09</c:v>
                </c:pt>
                <c:pt idx="244">
                  <c:v>10244.370000000001</c:v>
                </c:pt>
                <c:pt idx="245">
                  <c:v>10238.49</c:v>
                </c:pt>
                <c:pt idx="246">
                  <c:v>10236.51</c:v>
                </c:pt>
                <c:pt idx="247">
                  <c:v>10231.07</c:v>
                </c:pt>
                <c:pt idx="248">
                  <c:v>10227.799999999999</c:v>
                </c:pt>
                <c:pt idx="249">
                  <c:v>10225.52</c:v>
                </c:pt>
                <c:pt idx="250">
                  <c:v>10222.280000000001</c:v>
                </c:pt>
                <c:pt idx="251">
                  <c:v>10218.629999999999</c:v>
                </c:pt>
                <c:pt idx="252">
                  <c:v>10216.83</c:v>
                </c:pt>
                <c:pt idx="253">
                  <c:v>10219.75</c:v>
                </c:pt>
                <c:pt idx="254">
                  <c:v>10222.99</c:v>
                </c:pt>
                <c:pt idx="255">
                  <c:v>10229.5</c:v>
                </c:pt>
                <c:pt idx="256">
                  <c:v>10237.98</c:v>
                </c:pt>
                <c:pt idx="257">
                  <c:v>10246.66</c:v>
                </c:pt>
                <c:pt idx="258">
                  <c:v>10255.15</c:v>
                </c:pt>
                <c:pt idx="259">
                  <c:v>10261.74</c:v>
                </c:pt>
                <c:pt idx="260">
                  <c:v>10270.61</c:v>
                </c:pt>
                <c:pt idx="261">
                  <c:v>10278.32</c:v>
                </c:pt>
                <c:pt idx="262">
                  <c:v>10285.11</c:v>
                </c:pt>
                <c:pt idx="263">
                  <c:v>10291.040000000001</c:v>
                </c:pt>
                <c:pt idx="264">
                  <c:v>10293.780000000001</c:v>
                </c:pt>
                <c:pt idx="265">
                  <c:v>10295.27</c:v>
                </c:pt>
                <c:pt idx="266">
                  <c:v>10296.91</c:v>
                </c:pt>
                <c:pt idx="267">
                  <c:v>10295.98</c:v>
                </c:pt>
                <c:pt idx="268">
                  <c:v>10295.86</c:v>
                </c:pt>
                <c:pt idx="269">
                  <c:v>10294.73</c:v>
                </c:pt>
                <c:pt idx="270">
                  <c:v>10294.56</c:v>
                </c:pt>
                <c:pt idx="271">
                  <c:v>10293.450000000001</c:v>
                </c:pt>
                <c:pt idx="272">
                  <c:v>10292.219999999999</c:v>
                </c:pt>
                <c:pt idx="273">
                  <c:v>10291.92</c:v>
                </c:pt>
                <c:pt idx="274">
                  <c:v>10290.74</c:v>
                </c:pt>
                <c:pt idx="275">
                  <c:v>10290.52</c:v>
                </c:pt>
                <c:pt idx="276">
                  <c:v>10289.780000000001</c:v>
                </c:pt>
                <c:pt idx="277">
                  <c:v>10289.549999999999</c:v>
                </c:pt>
                <c:pt idx="278">
                  <c:v>10290.81</c:v>
                </c:pt>
                <c:pt idx="279">
                  <c:v>10291.040000000001</c:v>
                </c:pt>
                <c:pt idx="280">
                  <c:v>10292.11</c:v>
                </c:pt>
                <c:pt idx="281">
                  <c:v>10293.299999999999</c:v>
                </c:pt>
                <c:pt idx="282">
                  <c:v>10299.57</c:v>
                </c:pt>
                <c:pt idx="283">
                  <c:v>10303.39</c:v>
                </c:pt>
                <c:pt idx="284">
                  <c:v>10306.82</c:v>
                </c:pt>
                <c:pt idx="285">
                  <c:v>10306.98</c:v>
                </c:pt>
                <c:pt idx="286">
                  <c:v>10306.83</c:v>
                </c:pt>
                <c:pt idx="287">
                  <c:v>10305.48</c:v>
                </c:pt>
                <c:pt idx="288">
                  <c:v>10305.11</c:v>
                </c:pt>
                <c:pt idx="289">
                  <c:v>10304.83</c:v>
                </c:pt>
                <c:pt idx="290">
                  <c:v>10303.4</c:v>
                </c:pt>
                <c:pt idx="291">
                  <c:v>10303.14</c:v>
                </c:pt>
                <c:pt idx="292">
                  <c:v>10302.33</c:v>
                </c:pt>
                <c:pt idx="293">
                  <c:v>10300.69</c:v>
                </c:pt>
                <c:pt idx="294">
                  <c:v>10299.51</c:v>
                </c:pt>
                <c:pt idx="295">
                  <c:v>10299.219999999999</c:v>
                </c:pt>
                <c:pt idx="296">
                  <c:v>10298.82</c:v>
                </c:pt>
                <c:pt idx="297">
                  <c:v>10298.49</c:v>
                </c:pt>
                <c:pt idx="298">
                  <c:v>10297.34</c:v>
                </c:pt>
                <c:pt idx="299">
                  <c:v>10296.950000000001</c:v>
                </c:pt>
                <c:pt idx="300">
                  <c:v>10296.34</c:v>
                </c:pt>
                <c:pt idx="301">
                  <c:v>10296.02</c:v>
                </c:pt>
                <c:pt idx="302">
                  <c:v>10295.58</c:v>
                </c:pt>
                <c:pt idx="303">
                  <c:v>10294.69</c:v>
                </c:pt>
                <c:pt idx="304">
                  <c:v>10294.32</c:v>
                </c:pt>
                <c:pt idx="305">
                  <c:v>10293.780000000001</c:v>
                </c:pt>
                <c:pt idx="306">
                  <c:v>10293.459999999999</c:v>
                </c:pt>
                <c:pt idx="307">
                  <c:v>10293.43</c:v>
                </c:pt>
                <c:pt idx="308">
                  <c:v>10293.42</c:v>
                </c:pt>
                <c:pt idx="309">
                  <c:v>10293.17</c:v>
                </c:pt>
                <c:pt idx="310">
                  <c:v>10292.81</c:v>
                </c:pt>
                <c:pt idx="311">
                  <c:v>10292.83</c:v>
                </c:pt>
                <c:pt idx="312">
                  <c:v>10292.57</c:v>
                </c:pt>
                <c:pt idx="313">
                  <c:v>10292.290000000001</c:v>
                </c:pt>
                <c:pt idx="314">
                  <c:v>10292.32</c:v>
                </c:pt>
                <c:pt idx="315">
                  <c:v>10291.129999999999</c:v>
                </c:pt>
                <c:pt idx="316">
                  <c:v>10291.120000000001</c:v>
                </c:pt>
                <c:pt idx="317">
                  <c:v>10291.31</c:v>
                </c:pt>
                <c:pt idx="318">
                  <c:v>10290.98</c:v>
                </c:pt>
                <c:pt idx="319">
                  <c:v>10290.629999999999</c:v>
                </c:pt>
                <c:pt idx="320">
                  <c:v>10290.620000000001</c:v>
                </c:pt>
                <c:pt idx="321">
                  <c:v>10290.5</c:v>
                </c:pt>
                <c:pt idx="322">
                  <c:v>10290.459999999999</c:v>
                </c:pt>
                <c:pt idx="323">
                  <c:v>10290.86</c:v>
                </c:pt>
                <c:pt idx="324">
                  <c:v>10290.68</c:v>
                </c:pt>
                <c:pt idx="325">
                  <c:v>10291.049999999999</c:v>
                </c:pt>
                <c:pt idx="326">
                  <c:v>10291.379999999999</c:v>
                </c:pt>
                <c:pt idx="327">
                  <c:v>10291.629999999999</c:v>
                </c:pt>
                <c:pt idx="328">
                  <c:v>10291.959999999999</c:v>
                </c:pt>
                <c:pt idx="329">
                  <c:v>10293.67</c:v>
                </c:pt>
                <c:pt idx="330">
                  <c:v>10295.61</c:v>
                </c:pt>
                <c:pt idx="331">
                  <c:v>10299.25</c:v>
                </c:pt>
                <c:pt idx="332">
                  <c:v>10297.959999999999</c:v>
                </c:pt>
                <c:pt idx="333">
                  <c:v>10298.32</c:v>
                </c:pt>
                <c:pt idx="334">
                  <c:v>10300.5</c:v>
                </c:pt>
                <c:pt idx="335">
                  <c:v>10298.6</c:v>
                </c:pt>
                <c:pt idx="336">
                  <c:v>10298.379999999999</c:v>
                </c:pt>
                <c:pt idx="337">
                  <c:v>10302.1</c:v>
                </c:pt>
                <c:pt idx="338">
                  <c:v>10304.629999999999</c:v>
                </c:pt>
                <c:pt idx="339">
                  <c:v>10305.780000000001</c:v>
                </c:pt>
                <c:pt idx="340">
                  <c:v>10309.4</c:v>
                </c:pt>
                <c:pt idx="341">
                  <c:v>10309.89</c:v>
                </c:pt>
                <c:pt idx="342">
                  <c:v>10311.030000000001</c:v>
                </c:pt>
                <c:pt idx="343">
                  <c:v>10311.35</c:v>
                </c:pt>
                <c:pt idx="344">
                  <c:v>10313.780000000001</c:v>
                </c:pt>
                <c:pt idx="345">
                  <c:v>10313.41</c:v>
                </c:pt>
                <c:pt idx="346">
                  <c:v>10312.870000000001</c:v>
                </c:pt>
                <c:pt idx="347">
                  <c:v>10312.91</c:v>
                </c:pt>
                <c:pt idx="348">
                  <c:v>10314.33</c:v>
                </c:pt>
                <c:pt idx="349">
                  <c:v>10315.82</c:v>
                </c:pt>
                <c:pt idx="350">
                  <c:v>10315.879999999999</c:v>
                </c:pt>
                <c:pt idx="351">
                  <c:v>10317.299999999999</c:v>
                </c:pt>
                <c:pt idx="352">
                  <c:v>10317.459999999999</c:v>
                </c:pt>
                <c:pt idx="353">
                  <c:v>10317.51</c:v>
                </c:pt>
                <c:pt idx="354">
                  <c:v>10317.77</c:v>
                </c:pt>
                <c:pt idx="355">
                  <c:v>10318.35</c:v>
                </c:pt>
                <c:pt idx="356">
                  <c:v>10318.94</c:v>
                </c:pt>
                <c:pt idx="357">
                  <c:v>10319.959999999999</c:v>
                </c:pt>
                <c:pt idx="358">
                  <c:v>10318.459999999999</c:v>
                </c:pt>
                <c:pt idx="359">
                  <c:v>10317.5</c:v>
                </c:pt>
                <c:pt idx="360">
                  <c:v>10317.66</c:v>
                </c:pt>
                <c:pt idx="361">
                  <c:v>10319.52</c:v>
                </c:pt>
                <c:pt idx="362">
                  <c:v>10321.69</c:v>
                </c:pt>
                <c:pt idx="363">
                  <c:v>10323.68</c:v>
                </c:pt>
                <c:pt idx="364">
                  <c:v>10324.219999999999</c:v>
                </c:pt>
                <c:pt idx="365">
                  <c:v>10324.700000000001</c:v>
                </c:pt>
                <c:pt idx="366">
                  <c:v>10324.61</c:v>
                </c:pt>
                <c:pt idx="367">
                  <c:v>10324.02</c:v>
                </c:pt>
                <c:pt idx="368">
                  <c:v>10323.5</c:v>
                </c:pt>
                <c:pt idx="369">
                  <c:v>10323</c:v>
                </c:pt>
                <c:pt idx="370">
                  <c:v>10321.52</c:v>
                </c:pt>
                <c:pt idx="371">
                  <c:v>10321.48</c:v>
                </c:pt>
                <c:pt idx="372">
                  <c:v>10321.280000000001</c:v>
                </c:pt>
                <c:pt idx="373">
                  <c:v>10319.49</c:v>
                </c:pt>
                <c:pt idx="374">
                  <c:v>10319.14</c:v>
                </c:pt>
                <c:pt idx="375">
                  <c:v>10318.85</c:v>
                </c:pt>
                <c:pt idx="376">
                  <c:v>10317.73</c:v>
                </c:pt>
                <c:pt idx="377">
                  <c:v>10316.09</c:v>
                </c:pt>
                <c:pt idx="378">
                  <c:v>10314.33</c:v>
                </c:pt>
                <c:pt idx="379">
                  <c:v>10312.73</c:v>
                </c:pt>
                <c:pt idx="380">
                  <c:v>10311.379999999999</c:v>
                </c:pt>
                <c:pt idx="381">
                  <c:v>10310.379999999999</c:v>
                </c:pt>
                <c:pt idx="382">
                  <c:v>10309.08</c:v>
                </c:pt>
                <c:pt idx="383">
                  <c:v>10307.52</c:v>
                </c:pt>
                <c:pt idx="384">
                  <c:v>10305.379999999999</c:v>
                </c:pt>
                <c:pt idx="385">
                  <c:v>10303.11</c:v>
                </c:pt>
                <c:pt idx="386">
                  <c:v>10301.76</c:v>
                </c:pt>
                <c:pt idx="387">
                  <c:v>10299.299999999999</c:v>
                </c:pt>
                <c:pt idx="388">
                  <c:v>10297.94</c:v>
                </c:pt>
                <c:pt idx="389">
                  <c:v>10295.82</c:v>
                </c:pt>
                <c:pt idx="390">
                  <c:v>10293.299999999999</c:v>
                </c:pt>
                <c:pt idx="391">
                  <c:v>10291.14</c:v>
                </c:pt>
                <c:pt idx="392">
                  <c:v>10289.84</c:v>
                </c:pt>
                <c:pt idx="393">
                  <c:v>10287.450000000001</c:v>
                </c:pt>
                <c:pt idx="394">
                  <c:v>10285.66</c:v>
                </c:pt>
                <c:pt idx="395">
                  <c:v>10283.52</c:v>
                </c:pt>
                <c:pt idx="396">
                  <c:v>10282.11</c:v>
                </c:pt>
                <c:pt idx="397">
                  <c:v>10279.450000000001</c:v>
                </c:pt>
                <c:pt idx="398">
                  <c:v>10278</c:v>
                </c:pt>
                <c:pt idx="399">
                  <c:v>10276.030000000001</c:v>
                </c:pt>
                <c:pt idx="400">
                  <c:v>10274.530000000001</c:v>
                </c:pt>
                <c:pt idx="401">
                  <c:v>10272.18</c:v>
                </c:pt>
                <c:pt idx="402">
                  <c:v>10269.84</c:v>
                </c:pt>
                <c:pt idx="403">
                  <c:v>10268.11</c:v>
                </c:pt>
                <c:pt idx="404">
                  <c:v>10266.34</c:v>
                </c:pt>
                <c:pt idx="405">
                  <c:v>10264.19</c:v>
                </c:pt>
                <c:pt idx="406">
                  <c:v>10261.68</c:v>
                </c:pt>
                <c:pt idx="407">
                  <c:v>10259.83</c:v>
                </c:pt>
                <c:pt idx="408">
                  <c:v>10257.549999999999</c:v>
                </c:pt>
                <c:pt idx="409">
                  <c:v>10254.99</c:v>
                </c:pt>
                <c:pt idx="410">
                  <c:v>10253.57</c:v>
                </c:pt>
                <c:pt idx="411">
                  <c:v>10251.17</c:v>
                </c:pt>
                <c:pt idx="412">
                  <c:v>10248.719999999999</c:v>
                </c:pt>
                <c:pt idx="413">
                  <c:v>10246.879999999999</c:v>
                </c:pt>
                <c:pt idx="414">
                  <c:v>10244.51</c:v>
                </c:pt>
                <c:pt idx="415">
                  <c:v>10242.4</c:v>
                </c:pt>
                <c:pt idx="416">
                  <c:v>10240.280000000001</c:v>
                </c:pt>
                <c:pt idx="417">
                  <c:v>10237.879999999999</c:v>
                </c:pt>
                <c:pt idx="418">
                  <c:v>10235.19</c:v>
                </c:pt>
                <c:pt idx="419">
                  <c:v>10233.290000000001</c:v>
                </c:pt>
                <c:pt idx="420">
                  <c:v>10231.379999999999</c:v>
                </c:pt>
                <c:pt idx="421">
                  <c:v>10229.1</c:v>
                </c:pt>
                <c:pt idx="422">
                  <c:v>10226.82</c:v>
                </c:pt>
                <c:pt idx="423">
                  <c:v>10224.76</c:v>
                </c:pt>
                <c:pt idx="424">
                  <c:v>10222.709999999999</c:v>
                </c:pt>
                <c:pt idx="425">
                  <c:v>10220.76</c:v>
                </c:pt>
                <c:pt idx="426">
                  <c:v>10218.74</c:v>
                </c:pt>
                <c:pt idx="427">
                  <c:v>10216.36</c:v>
                </c:pt>
                <c:pt idx="428">
                  <c:v>10214.86</c:v>
                </c:pt>
                <c:pt idx="429">
                  <c:v>10212.65</c:v>
                </c:pt>
                <c:pt idx="430">
                  <c:v>10211.049999999999</c:v>
                </c:pt>
                <c:pt idx="431">
                  <c:v>10208.83</c:v>
                </c:pt>
                <c:pt idx="432">
                  <c:v>10206.91</c:v>
                </c:pt>
                <c:pt idx="433">
                  <c:v>10205.120000000001</c:v>
                </c:pt>
                <c:pt idx="434">
                  <c:v>10203.969999999999</c:v>
                </c:pt>
                <c:pt idx="435">
                  <c:v>10202.25</c:v>
                </c:pt>
                <c:pt idx="436">
                  <c:v>10200.16</c:v>
                </c:pt>
                <c:pt idx="437">
                  <c:v>10198.219999999999</c:v>
                </c:pt>
                <c:pt idx="438">
                  <c:v>10196.780000000001</c:v>
                </c:pt>
                <c:pt idx="439">
                  <c:v>10195.540000000001</c:v>
                </c:pt>
                <c:pt idx="440">
                  <c:v>10193.469999999999</c:v>
                </c:pt>
                <c:pt idx="441">
                  <c:v>10192.299999999999</c:v>
                </c:pt>
                <c:pt idx="442">
                  <c:v>10191.24</c:v>
                </c:pt>
                <c:pt idx="443">
                  <c:v>10189.34</c:v>
                </c:pt>
                <c:pt idx="444">
                  <c:v>10188.209999999999</c:v>
                </c:pt>
                <c:pt idx="445">
                  <c:v>10185.790000000001</c:v>
                </c:pt>
                <c:pt idx="446">
                  <c:v>10181.32</c:v>
                </c:pt>
                <c:pt idx="447">
                  <c:v>10171.209999999999</c:v>
                </c:pt>
                <c:pt idx="448">
                  <c:v>10144.44</c:v>
                </c:pt>
              </c:numCache>
            </c:numRef>
          </c:yVal>
          <c:smooth val="1"/>
          <c:extLst xmlns:c16r2="http://schemas.microsoft.com/office/drawing/2015/06/chart">
            <c:ext xmlns:c16="http://schemas.microsoft.com/office/drawing/2014/chart" uri="{C3380CC4-5D6E-409C-BE32-E72D297353CC}">
              <c16:uniqueId val="{00000001-F1D9-4FD5-9659-573D889F5698}"/>
            </c:ext>
          </c:extLst>
        </c:ser>
        <c:ser>
          <c:idx val="2"/>
          <c:order val="2"/>
          <c:tx>
            <c:strRef>
              <c:f>垂直场均匀性!$G$28</c:f>
              <c:strCache>
                <c:ptCount val="1"/>
                <c:pt idx="0">
                  <c:v>Y=1.4</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垂直场均匀性!$G$159:$G$607</c:f>
              <c:numCache>
                <c:formatCode>General</c:formatCode>
                <c:ptCount val="449"/>
                <c:pt idx="0">
                  <c:v>9993.41</c:v>
                </c:pt>
                <c:pt idx="1">
                  <c:v>10023.42</c:v>
                </c:pt>
                <c:pt idx="2">
                  <c:v>10034.91</c:v>
                </c:pt>
                <c:pt idx="3">
                  <c:v>10040.780000000001</c:v>
                </c:pt>
                <c:pt idx="4">
                  <c:v>10043.52</c:v>
                </c:pt>
                <c:pt idx="5">
                  <c:v>10046.280000000001</c:v>
                </c:pt>
                <c:pt idx="6">
                  <c:v>10049.459999999999</c:v>
                </c:pt>
                <c:pt idx="7">
                  <c:v>10052.34</c:v>
                </c:pt>
                <c:pt idx="8">
                  <c:v>10052.83</c:v>
                </c:pt>
                <c:pt idx="9">
                  <c:v>10051.91</c:v>
                </c:pt>
                <c:pt idx="10">
                  <c:v>10049.620000000001</c:v>
                </c:pt>
                <c:pt idx="11">
                  <c:v>10046.790000000001</c:v>
                </c:pt>
                <c:pt idx="12">
                  <c:v>10043.709999999999</c:v>
                </c:pt>
                <c:pt idx="13">
                  <c:v>10043.959999999999</c:v>
                </c:pt>
                <c:pt idx="14">
                  <c:v>10047</c:v>
                </c:pt>
                <c:pt idx="15">
                  <c:v>10048.31</c:v>
                </c:pt>
                <c:pt idx="16">
                  <c:v>10048.85</c:v>
                </c:pt>
                <c:pt idx="17">
                  <c:v>10049.66</c:v>
                </c:pt>
                <c:pt idx="18">
                  <c:v>10049.94</c:v>
                </c:pt>
                <c:pt idx="19">
                  <c:v>10049.67</c:v>
                </c:pt>
                <c:pt idx="20">
                  <c:v>10049.68</c:v>
                </c:pt>
                <c:pt idx="21">
                  <c:v>10049.9</c:v>
                </c:pt>
                <c:pt idx="22">
                  <c:v>10050.290000000001</c:v>
                </c:pt>
                <c:pt idx="23">
                  <c:v>10050.23</c:v>
                </c:pt>
                <c:pt idx="24">
                  <c:v>10049.85</c:v>
                </c:pt>
                <c:pt idx="25">
                  <c:v>10053.07</c:v>
                </c:pt>
                <c:pt idx="26">
                  <c:v>10059.17</c:v>
                </c:pt>
                <c:pt idx="27">
                  <c:v>10062.950000000001</c:v>
                </c:pt>
                <c:pt idx="28">
                  <c:v>10066.299999999999</c:v>
                </c:pt>
                <c:pt idx="29">
                  <c:v>10070.540000000001</c:v>
                </c:pt>
                <c:pt idx="30">
                  <c:v>10074.17</c:v>
                </c:pt>
                <c:pt idx="31">
                  <c:v>10075.549999999999</c:v>
                </c:pt>
                <c:pt idx="32">
                  <c:v>10074.5</c:v>
                </c:pt>
                <c:pt idx="33">
                  <c:v>10074.43</c:v>
                </c:pt>
                <c:pt idx="34">
                  <c:v>10076.44</c:v>
                </c:pt>
                <c:pt idx="35">
                  <c:v>10080.6</c:v>
                </c:pt>
                <c:pt idx="36">
                  <c:v>10085.629999999999</c:v>
                </c:pt>
                <c:pt idx="37">
                  <c:v>10090.42</c:v>
                </c:pt>
                <c:pt idx="38">
                  <c:v>10092.709999999999</c:v>
                </c:pt>
                <c:pt idx="39">
                  <c:v>10094.700000000001</c:v>
                </c:pt>
                <c:pt idx="40">
                  <c:v>10097.17</c:v>
                </c:pt>
                <c:pt idx="41">
                  <c:v>10100.780000000001</c:v>
                </c:pt>
                <c:pt idx="42">
                  <c:v>10106.879999999999</c:v>
                </c:pt>
                <c:pt idx="43">
                  <c:v>10114.11</c:v>
                </c:pt>
                <c:pt idx="44">
                  <c:v>10120.219999999999</c:v>
                </c:pt>
                <c:pt idx="45">
                  <c:v>10126</c:v>
                </c:pt>
                <c:pt idx="46">
                  <c:v>10131.41</c:v>
                </c:pt>
                <c:pt idx="47">
                  <c:v>10140.540000000001</c:v>
                </c:pt>
                <c:pt idx="48">
                  <c:v>10151.56</c:v>
                </c:pt>
                <c:pt idx="49">
                  <c:v>10164.049999999999</c:v>
                </c:pt>
                <c:pt idx="50">
                  <c:v>10177.65</c:v>
                </c:pt>
                <c:pt idx="51">
                  <c:v>10200.02</c:v>
                </c:pt>
                <c:pt idx="52">
                  <c:v>10239.530000000001</c:v>
                </c:pt>
                <c:pt idx="53">
                  <c:v>10127.790000000001</c:v>
                </c:pt>
                <c:pt idx="54">
                  <c:v>10089.879999999999</c:v>
                </c:pt>
                <c:pt idx="55">
                  <c:v>10104.719999999999</c:v>
                </c:pt>
                <c:pt idx="56">
                  <c:v>10108.48</c:v>
                </c:pt>
                <c:pt idx="57">
                  <c:v>10105.89</c:v>
                </c:pt>
                <c:pt idx="58">
                  <c:v>10106.06</c:v>
                </c:pt>
                <c:pt idx="59">
                  <c:v>10111.15</c:v>
                </c:pt>
                <c:pt idx="60">
                  <c:v>10116.57</c:v>
                </c:pt>
                <c:pt idx="61">
                  <c:v>10117.64</c:v>
                </c:pt>
                <c:pt idx="62">
                  <c:v>10118.049999999999</c:v>
                </c:pt>
                <c:pt idx="63">
                  <c:v>10120.66</c:v>
                </c:pt>
                <c:pt idx="64">
                  <c:v>10127.84</c:v>
                </c:pt>
                <c:pt idx="65">
                  <c:v>10129.6</c:v>
                </c:pt>
                <c:pt idx="66">
                  <c:v>10130.84</c:v>
                </c:pt>
                <c:pt idx="67">
                  <c:v>10133.379999999999</c:v>
                </c:pt>
                <c:pt idx="68">
                  <c:v>10138.36</c:v>
                </c:pt>
                <c:pt idx="69">
                  <c:v>10142.209999999999</c:v>
                </c:pt>
                <c:pt idx="70">
                  <c:v>10147.290000000001</c:v>
                </c:pt>
                <c:pt idx="71">
                  <c:v>10149.24</c:v>
                </c:pt>
                <c:pt idx="72">
                  <c:v>10147.209999999999</c:v>
                </c:pt>
                <c:pt idx="73">
                  <c:v>10145.120000000001</c:v>
                </c:pt>
                <c:pt idx="74">
                  <c:v>10144.89</c:v>
                </c:pt>
                <c:pt idx="75">
                  <c:v>10143.540000000001</c:v>
                </c:pt>
                <c:pt idx="76">
                  <c:v>10140</c:v>
                </c:pt>
                <c:pt idx="77">
                  <c:v>10132.790000000001</c:v>
                </c:pt>
                <c:pt idx="78">
                  <c:v>10129.48</c:v>
                </c:pt>
                <c:pt idx="79">
                  <c:v>10129.93</c:v>
                </c:pt>
                <c:pt idx="80">
                  <c:v>10132.07</c:v>
                </c:pt>
                <c:pt idx="81">
                  <c:v>10131.459999999999</c:v>
                </c:pt>
                <c:pt idx="82">
                  <c:v>10129.94</c:v>
                </c:pt>
                <c:pt idx="83">
                  <c:v>10129.09</c:v>
                </c:pt>
                <c:pt idx="84">
                  <c:v>10129.51</c:v>
                </c:pt>
                <c:pt idx="85">
                  <c:v>10132.41</c:v>
                </c:pt>
                <c:pt idx="86">
                  <c:v>10135.48</c:v>
                </c:pt>
                <c:pt idx="87">
                  <c:v>10139.02</c:v>
                </c:pt>
                <c:pt idx="88">
                  <c:v>10140.48</c:v>
                </c:pt>
                <c:pt idx="89">
                  <c:v>10145.56</c:v>
                </c:pt>
                <c:pt idx="90">
                  <c:v>10145.73</c:v>
                </c:pt>
                <c:pt idx="91">
                  <c:v>10145.91</c:v>
                </c:pt>
                <c:pt idx="92">
                  <c:v>10147.209999999999</c:v>
                </c:pt>
                <c:pt idx="93">
                  <c:v>10152.1</c:v>
                </c:pt>
                <c:pt idx="94">
                  <c:v>10157.4</c:v>
                </c:pt>
                <c:pt idx="95">
                  <c:v>10162.200000000001</c:v>
                </c:pt>
                <c:pt idx="96">
                  <c:v>10166.25</c:v>
                </c:pt>
                <c:pt idx="97">
                  <c:v>10173.42</c:v>
                </c:pt>
                <c:pt idx="98">
                  <c:v>10177.57</c:v>
                </c:pt>
                <c:pt idx="99">
                  <c:v>10181.86</c:v>
                </c:pt>
                <c:pt idx="100">
                  <c:v>10183.9</c:v>
                </c:pt>
                <c:pt idx="101">
                  <c:v>10187.18</c:v>
                </c:pt>
                <c:pt idx="102">
                  <c:v>10190.14</c:v>
                </c:pt>
                <c:pt idx="103">
                  <c:v>10193.299999999999</c:v>
                </c:pt>
                <c:pt idx="104">
                  <c:v>10200.1</c:v>
                </c:pt>
                <c:pt idx="105">
                  <c:v>10206.52</c:v>
                </c:pt>
                <c:pt idx="106">
                  <c:v>10213.200000000001</c:v>
                </c:pt>
                <c:pt idx="107">
                  <c:v>10217.86</c:v>
                </c:pt>
                <c:pt idx="108">
                  <c:v>10223.94</c:v>
                </c:pt>
                <c:pt idx="109">
                  <c:v>10236.84</c:v>
                </c:pt>
                <c:pt idx="110">
                  <c:v>10241.42</c:v>
                </c:pt>
                <c:pt idx="111">
                  <c:v>10222.24</c:v>
                </c:pt>
                <c:pt idx="112">
                  <c:v>10214.67</c:v>
                </c:pt>
                <c:pt idx="113">
                  <c:v>10209.01</c:v>
                </c:pt>
                <c:pt idx="114">
                  <c:v>10205.17</c:v>
                </c:pt>
                <c:pt idx="115">
                  <c:v>10202.15</c:v>
                </c:pt>
                <c:pt idx="116">
                  <c:v>10200.06</c:v>
                </c:pt>
                <c:pt idx="117">
                  <c:v>10197.08</c:v>
                </c:pt>
                <c:pt idx="118">
                  <c:v>10194.48</c:v>
                </c:pt>
                <c:pt idx="119">
                  <c:v>10193.030000000001</c:v>
                </c:pt>
                <c:pt idx="120">
                  <c:v>10191.94</c:v>
                </c:pt>
                <c:pt idx="121">
                  <c:v>10191.93</c:v>
                </c:pt>
                <c:pt idx="122">
                  <c:v>10192.11</c:v>
                </c:pt>
                <c:pt idx="123">
                  <c:v>10192.4</c:v>
                </c:pt>
                <c:pt idx="124">
                  <c:v>10191.49</c:v>
                </c:pt>
                <c:pt idx="125">
                  <c:v>10189.85</c:v>
                </c:pt>
                <c:pt idx="126">
                  <c:v>10188.39</c:v>
                </c:pt>
                <c:pt idx="127">
                  <c:v>10186.629999999999</c:v>
                </c:pt>
                <c:pt idx="128">
                  <c:v>10186.26</c:v>
                </c:pt>
                <c:pt idx="129">
                  <c:v>10183.98</c:v>
                </c:pt>
                <c:pt idx="130">
                  <c:v>10181.5</c:v>
                </c:pt>
                <c:pt idx="131">
                  <c:v>10180.09</c:v>
                </c:pt>
                <c:pt idx="132">
                  <c:v>10178.43</c:v>
                </c:pt>
                <c:pt idx="133">
                  <c:v>10175.39</c:v>
                </c:pt>
                <c:pt idx="134">
                  <c:v>10171.92</c:v>
                </c:pt>
                <c:pt idx="135">
                  <c:v>10169.51</c:v>
                </c:pt>
                <c:pt idx="136">
                  <c:v>10169.1</c:v>
                </c:pt>
                <c:pt idx="137">
                  <c:v>10167.75</c:v>
                </c:pt>
                <c:pt idx="138">
                  <c:v>10164.09</c:v>
                </c:pt>
                <c:pt idx="139">
                  <c:v>10161.6</c:v>
                </c:pt>
                <c:pt idx="140">
                  <c:v>10159.48</c:v>
                </c:pt>
                <c:pt idx="141">
                  <c:v>10157.85</c:v>
                </c:pt>
                <c:pt idx="142">
                  <c:v>10157.74</c:v>
                </c:pt>
                <c:pt idx="143">
                  <c:v>10158.120000000001</c:v>
                </c:pt>
                <c:pt idx="144">
                  <c:v>10159.549999999999</c:v>
                </c:pt>
                <c:pt idx="145">
                  <c:v>10162.76</c:v>
                </c:pt>
                <c:pt idx="146">
                  <c:v>10166.969999999999</c:v>
                </c:pt>
                <c:pt idx="147">
                  <c:v>10169.84</c:v>
                </c:pt>
                <c:pt idx="148">
                  <c:v>10170.58</c:v>
                </c:pt>
                <c:pt idx="149">
                  <c:v>10172.23</c:v>
                </c:pt>
                <c:pt idx="150">
                  <c:v>10175.280000000001</c:v>
                </c:pt>
                <c:pt idx="151">
                  <c:v>10179.01</c:v>
                </c:pt>
                <c:pt idx="152">
                  <c:v>10181.66</c:v>
                </c:pt>
                <c:pt idx="153">
                  <c:v>10184.84</c:v>
                </c:pt>
                <c:pt idx="154">
                  <c:v>10188.700000000001</c:v>
                </c:pt>
                <c:pt idx="155">
                  <c:v>10193.16</c:v>
                </c:pt>
                <c:pt idx="156">
                  <c:v>10196.82</c:v>
                </c:pt>
                <c:pt idx="157">
                  <c:v>10198.299999999999</c:v>
                </c:pt>
                <c:pt idx="158">
                  <c:v>10199.969999999999</c:v>
                </c:pt>
                <c:pt idx="159">
                  <c:v>10204.27</c:v>
                </c:pt>
                <c:pt idx="160">
                  <c:v>10209.08</c:v>
                </c:pt>
                <c:pt idx="161">
                  <c:v>10212.870000000001</c:v>
                </c:pt>
                <c:pt idx="162">
                  <c:v>10215.969999999999</c:v>
                </c:pt>
                <c:pt idx="163">
                  <c:v>10221.23</c:v>
                </c:pt>
                <c:pt idx="164">
                  <c:v>10224.5</c:v>
                </c:pt>
                <c:pt idx="165">
                  <c:v>10228.86</c:v>
                </c:pt>
                <c:pt idx="166">
                  <c:v>10237.84</c:v>
                </c:pt>
                <c:pt idx="167">
                  <c:v>10253.68</c:v>
                </c:pt>
                <c:pt idx="168">
                  <c:v>10204.040000000001</c:v>
                </c:pt>
                <c:pt idx="169">
                  <c:v>10205.31</c:v>
                </c:pt>
                <c:pt idx="170">
                  <c:v>10202.94</c:v>
                </c:pt>
                <c:pt idx="171">
                  <c:v>10199.98</c:v>
                </c:pt>
                <c:pt idx="172">
                  <c:v>10197.07</c:v>
                </c:pt>
                <c:pt idx="173">
                  <c:v>10195.06</c:v>
                </c:pt>
                <c:pt idx="174">
                  <c:v>10193.52</c:v>
                </c:pt>
                <c:pt idx="175">
                  <c:v>10193.16</c:v>
                </c:pt>
                <c:pt idx="176">
                  <c:v>10191.69</c:v>
                </c:pt>
                <c:pt idx="177">
                  <c:v>10190.950000000001</c:v>
                </c:pt>
                <c:pt idx="178">
                  <c:v>10192.030000000001</c:v>
                </c:pt>
                <c:pt idx="179">
                  <c:v>10192.049999999999</c:v>
                </c:pt>
                <c:pt idx="180">
                  <c:v>10193.39</c:v>
                </c:pt>
                <c:pt idx="181">
                  <c:v>10193.18</c:v>
                </c:pt>
                <c:pt idx="182">
                  <c:v>10193.030000000001</c:v>
                </c:pt>
                <c:pt idx="183">
                  <c:v>10193.290000000001</c:v>
                </c:pt>
                <c:pt idx="184">
                  <c:v>10194.98</c:v>
                </c:pt>
                <c:pt idx="185">
                  <c:v>10194.89</c:v>
                </c:pt>
                <c:pt idx="186">
                  <c:v>10195.969999999999</c:v>
                </c:pt>
                <c:pt idx="187">
                  <c:v>10197.33</c:v>
                </c:pt>
                <c:pt idx="188">
                  <c:v>10198.65</c:v>
                </c:pt>
                <c:pt idx="189">
                  <c:v>10200.469999999999</c:v>
                </c:pt>
                <c:pt idx="190">
                  <c:v>10202.959999999999</c:v>
                </c:pt>
                <c:pt idx="191">
                  <c:v>10207.51</c:v>
                </c:pt>
                <c:pt idx="192">
                  <c:v>10208.870000000001</c:v>
                </c:pt>
                <c:pt idx="193">
                  <c:v>10211.02</c:v>
                </c:pt>
                <c:pt idx="194">
                  <c:v>10213.23</c:v>
                </c:pt>
                <c:pt idx="195">
                  <c:v>10214.549999999999</c:v>
                </c:pt>
                <c:pt idx="196">
                  <c:v>10215.07</c:v>
                </c:pt>
                <c:pt idx="197">
                  <c:v>10218.06</c:v>
                </c:pt>
                <c:pt idx="198">
                  <c:v>10218.219999999999</c:v>
                </c:pt>
                <c:pt idx="199">
                  <c:v>10219.879999999999</c:v>
                </c:pt>
                <c:pt idx="200">
                  <c:v>10222.31</c:v>
                </c:pt>
                <c:pt idx="201">
                  <c:v>10222.19</c:v>
                </c:pt>
                <c:pt idx="202">
                  <c:v>10224.780000000001</c:v>
                </c:pt>
                <c:pt idx="203">
                  <c:v>10225.94</c:v>
                </c:pt>
                <c:pt idx="204">
                  <c:v>10227.39</c:v>
                </c:pt>
                <c:pt idx="205">
                  <c:v>10229.4</c:v>
                </c:pt>
                <c:pt idx="206">
                  <c:v>10234.94</c:v>
                </c:pt>
                <c:pt idx="207">
                  <c:v>10241.06</c:v>
                </c:pt>
                <c:pt idx="208">
                  <c:v>10240.129999999999</c:v>
                </c:pt>
                <c:pt idx="209">
                  <c:v>10238.969999999999</c:v>
                </c:pt>
                <c:pt idx="210">
                  <c:v>10240.950000000001</c:v>
                </c:pt>
                <c:pt idx="211">
                  <c:v>10242.02</c:v>
                </c:pt>
                <c:pt idx="212">
                  <c:v>10241.82</c:v>
                </c:pt>
                <c:pt idx="213">
                  <c:v>10243.040000000001</c:v>
                </c:pt>
                <c:pt idx="214">
                  <c:v>10245.299999999999</c:v>
                </c:pt>
                <c:pt idx="215">
                  <c:v>10247.81</c:v>
                </c:pt>
                <c:pt idx="216">
                  <c:v>10248.42</c:v>
                </c:pt>
                <c:pt idx="217">
                  <c:v>10249.780000000001</c:v>
                </c:pt>
                <c:pt idx="218">
                  <c:v>10249.51</c:v>
                </c:pt>
                <c:pt idx="219">
                  <c:v>10247.84</c:v>
                </c:pt>
                <c:pt idx="220">
                  <c:v>10248.19</c:v>
                </c:pt>
                <c:pt idx="221">
                  <c:v>10250.030000000001</c:v>
                </c:pt>
                <c:pt idx="222">
                  <c:v>10256.030000000001</c:v>
                </c:pt>
                <c:pt idx="223">
                  <c:v>10259.120000000001</c:v>
                </c:pt>
                <c:pt idx="224">
                  <c:v>10265.52</c:v>
                </c:pt>
                <c:pt idx="225">
                  <c:v>10235.23</c:v>
                </c:pt>
                <c:pt idx="226">
                  <c:v>10238.89</c:v>
                </c:pt>
                <c:pt idx="227">
                  <c:v>10239.06</c:v>
                </c:pt>
                <c:pt idx="228">
                  <c:v>10240.41</c:v>
                </c:pt>
                <c:pt idx="229">
                  <c:v>10242.299999999999</c:v>
                </c:pt>
                <c:pt idx="230">
                  <c:v>10245.24</c:v>
                </c:pt>
                <c:pt idx="231">
                  <c:v>10246.66</c:v>
                </c:pt>
                <c:pt idx="232">
                  <c:v>10247.85</c:v>
                </c:pt>
                <c:pt idx="233">
                  <c:v>10249.879999999999</c:v>
                </c:pt>
                <c:pt idx="234">
                  <c:v>10255.69</c:v>
                </c:pt>
                <c:pt idx="235">
                  <c:v>10260.26</c:v>
                </c:pt>
                <c:pt idx="236">
                  <c:v>10260.219999999999</c:v>
                </c:pt>
                <c:pt idx="237">
                  <c:v>10261.33</c:v>
                </c:pt>
                <c:pt idx="238">
                  <c:v>10262.64</c:v>
                </c:pt>
                <c:pt idx="239">
                  <c:v>10261.43</c:v>
                </c:pt>
                <c:pt idx="240">
                  <c:v>10261.23</c:v>
                </c:pt>
                <c:pt idx="241">
                  <c:v>10259.879999999999</c:v>
                </c:pt>
                <c:pt idx="242">
                  <c:v>10257.280000000001</c:v>
                </c:pt>
                <c:pt idx="243">
                  <c:v>10252.83</c:v>
                </c:pt>
                <c:pt idx="244">
                  <c:v>10246.15</c:v>
                </c:pt>
                <c:pt idx="245">
                  <c:v>10241.959999999999</c:v>
                </c:pt>
                <c:pt idx="246">
                  <c:v>10240.74</c:v>
                </c:pt>
                <c:pt idx="247">
                  <c:v>10236.68</c:v>
                </c:pt>
                <c:pt idx="248">
                  <c:v>10234.69</c:v>
                </c:pt>
                <c:pt idx="249">
                  <c:v>10233.44</c:v>
                </c:pt>
                <c:pt idx="250">
                  <c:v>10233</c:v>
                </c:pt>
                <c:pt idx="251">
                  <c:v>10230.299999999999</c:v>
                </c:pt>
                <c:pt idx="252">
                  <c:v>10229.36</c:v>
                </c:pt>
                <c:pt idx="253">
                  <c:v>10231.51</c:v>
                </c:pt>
                <c:pt idx="254">
                  <c:v>10234.299999999999</c:v>
                </c:pt>
                <c:pt idx="255">
                  <c:v>10239.4</c:v>
                </c:pt>
                <c:pt idx="256">
                  <c:v>10245.76</c:v>
                </c:pt>
                <c:pt idx="257">
                  <c:v>10252.799999999999</c:v>
                </c:pt>
                <c:pt idx="258">
                  <c:v>10258.6</c:v>
                </c:pt>
                <c:pt idx="259">
                  <c:v>10263.52</c:v>
                </c:pt>
                <c:pt idx="260">
                  <c:v>10270.4</c:v>
                </c:pt>
                <c:pt idx="261">
                  <c:v>10276.32</c:v>
                </c:pt>
                <c:pt idx="262">
                  <c:v>10281.5</c:v>
                </c:pt>
                <c:pt idx="263">
                  <c:v>10285.950000000001</c:v>
                </c:pt>
                <c:pt idx="264">
                  <c:v>10288.51</c:v>
                </c:pt>
                <c:pt idx="265">
                  <c:v>10289.9</c:v>
                </c:pt>
                <c:pt idx="266">
                  <c:v>10291.75</c:v>
                </c:pt>
                <c:pt idx="267">
                  <c:v>10291.82</c:v>
                </c:pt>
                <c:pt idx="268">
                  <c:v>10291.81</c:v>
                </c:pt>
                <c:pt idx="269">
                  <c:v>10291.67</c:v>
                </c:pt>
                <c:pt idx="270">
                  <c:v>10291.6</c:v>
                </c:pt>
                <c:pt idx="271">
                  <c:v>10291.26</c:v>
                </c:pt>
                <c:pt idx="272">
                  <c:v>10291.06</c:v>
                </c:pt>
                <c:pt idx="273">
                  <c:v>10290.370000000001</c:v>
                </c:pt>
                <c:pt idx="274">
                  <c:v>10289.969999999999</c:v>
                </c:pt>
                <c:pt idx="275">
                  <c:v>10289.879999999999</c:v>
                </c:pt>
                <c:pt idx="276">
                  <c:v>10289.51</c:v>
                </c:pt>
                <c:pt idx="277">
                  <c:v>10289.34</c:v>
                </c:pt>
                <c:pt idx="278">
                  <c:v>10290.65</c:v>
                </c:pt>
                <c:pt idx="279">
                  <c:v>10290.94</c:v>
                </c:pt>
                <c:pt idx="280">
                  <c:v>10292.030000000001</c:v>
                </c:pt>
                <c:pt idx="281">
                  <c:v>10293.74</c:v>
                </c:pt>
                <c:pt idx="282">
                  <c:v>10299.43</c:v>
                </c:pt>
                <c:pt idx="283">
                  <c:v>10302.65</c:v>
                </c:pt>
                <c:pt idx="284">
                  <c:v>10305.75</c:v>
                </c:pt>
                <c:pt idx="285">
                  <c:v>10306.01</c:v>
                </c:pt>
                <c:pt idx="286">
                  <c:v>10306.06</c:v>
                </c:pt>
                <c:pt idx="287">
                  <c:v>10304.950000000001</c:v>
                </c:pt>
                <c:pt idx="288">
                  <c:v>10304.200000000001</c:v>
                </c:pt>
                <c:pt idx="289">
                  <c:v>10303.89</c:v>
                </c:pt>
                <c:pt idx="290">
                  <c:v>10302.719999999999</c:v>
                </c:pt>
                <c:pt idx="291">
                  <c:v>10302.48</c:v>
                </c:pt>
                <c:pt idx="292">
                  <c:v>10301.9</c:v>
                </c:pt>
                <c:pt idx="293">
                  <c:v>10300.32</c:v>
                </c:pt>
                <c:pt idx="294">
                  <c:v>10299.23</c:v>
                </c:pt>
                <c:pt idx="295">
                  <c:v>10298.94</c:v>
                </c:pt>
                <c:pt idx="296">
                  <c:v>10298.370000000001</c:v>
                </c:pt>
                <c:pt idx="297">
                  <c:v>10297.700000000001</c:v>
                </c:pt>
                <c:pt idx="298">
                  <c:v>10297.14</c:v>
                </c:pt>
                <c:pt idx="299">
                  <c:v>10296.69</c:v>
                </c:pt>
                <c:pt idx="300">
                  <c:v>10296.26</c:v>
                </c:pt>
                <c:pt idx="301">
                  <c:v>10295.870000000001</c:v>
                </c:pt>
                <c:pt idx="302">
                  <c:v>10295.469999999999</c:v>
                </c:pt>
                <c:pt idx="303">
                  <c:v>10294.69</c:v>
                </c:pt>
                <c:pt idx="304">
                  <c:v>10294.43</c:v>
                </c:pt>
                <c:pt idx="305">
                  <c:v>10293.81</c:v>
                </c:pt>
                <c:pt idx="306">
                  <c:v>10293.459999999999</c:v>
                </c:pt>
                <c:pt idx="307">
                  <c:v>10293.299999999999</c:v>
                </c:pt>
                <c:pt idx="308">
                  <c:v>10293.459999999999</c:v>
                </c:pt>
                <c:pt idx="309">
                  <c:v>10293.200000000001</c:v>
                </c:pt>
                <c:pt idx="310">
                  <c:v>10292.950000000001</c:v>
                </c:pt>
                <c:pt idx="311">
                  <c:v>10292.98</c:v>
                </c:pt>
                <c:pt idx="312">
                  <c:v>10292.799999999999</c:v>
                </c:pt>
                <c:pt idx="313">
                  <c:v>10292.540000000001</c:v>
                </c:pt>
                <c:pt idx="314">
                  <c:v>10292.61</c:v>
                </c:pt>
                <c:pt idx="315">
                  <c:v>10291.48</c:v>
                </c:pt>
                <c:pt idx="316">
                  <c:v>10291.56</c:v>
                </c:pt>
                <c:pt idx="317">
                  <c:v>10291.709999999999</c:v>
                </c:pt>
                <c:pt idx="318">
                  <c:v>10291.34</c:v>
                </c:pt>
                <c:pt idx="319">
                  <c:v>10291.120000000001</c:v>
                </c:pt>
                <c:pt idx="320">
                  <c:v>10291.19</c:v>
                </c:pt>
                <c:pt idx="321">
                  <c:v>10291.09</c:v>
                </c:pt>
                <c:pt idx="322">
                  <c:v>10291.18</c:v>
                </c:pt>
                <c:pt idx="323">
                  <c:v>10291.09</c:v>
                </c:pt>
                <c:pt idx="324">
                  <c:v>10291.01</c:v>
                </c:pt>
                <c:pt idx="325">
                  <c:v>10291.6</c:v>
                </c:pt>
                <c:pt idx="326">
                  <c:v>10291.94</c:v>
                </c:pt>
                <c:pt idx="327">
                  <c:v>10292.06</c:v>
                </c:pt>
                <c:pt idx="328">
                  <c:v>10292.549999999999</c:v>
                </c:pt>
                <c:pt idx="329">
                  <c:v>10293.94</c:v>
                </c:pt>
                <c:pt idx="330">
                  <c:v>10296.06</c:v>
                </c:pt>
                <c:pt idx="331">
                  <c:v>10299.459999999999</c:v>
                </c:pt>
                <c:pt idx="332">
                  <c:v>10298.34</c:v>
                </c:pt>
                <c:pt idx="333">
                  <c:v>10298.700000000001</c:v>
                </c:pt>
                <c:pt idx="334">
                  <c:v>10300.58</c:v>
                </c:pt>
                <c:pt idx="335">
                  <c:v>10298.6</c:v>
                </c:pt>
                <c:pt idx="336">
                  <c:v>10298.41</c:v>
                </c:pt>
                <c:pt idx="337">
                  <c:v>10302.68</c:v>
                </c:pt>
                <c:pt idx="338">
                  <c:v>10304.68</c:v>
                </c:pt>
                <c:pt idx="339">
                  <c:v>10305.67</c:v>
                </c:pt>
                <c:pt idx="340">
                  <c:v>10308.84</c:v>
                </c:pt>
                <c:pt idx="341">
                  <c:v>10309.52</c:v>
                </c:pt>
                <c:pt idx="342">
                  <c:v>10310.15</c:v>
                </c:pt>
                <c:pt idx="343">
                  <c:v>10311.1</c:v>
                </c:pt>
                <c:pt idx="344">
                  <c:v>10313.57</c:v>
                </c:pt>
                <c:pt idx="345">
                  <c:v>10313.629999999999</c:v>
                </c:pt>
                <c:pt idx="346">
                  <c:v>10312.52</c:v>
                </c:pt>
                <c:pt idx="347">
                  <c:v>10312.51</c:v>
                </c:pt>
                <c:pt idx="348">
                  <c:v>10314.08</c:v>
                </c:pt>
                <c:pt idx="349">
                  <c:v>10315.33</c:v>
                </c:pt>
                <c:pt idx="350">
                  <c:v>10315.32</c:v>
                </c:pt>
                <c:pt idx="351">
                  <c:v>10316.469999999999</c:v>
                </c:pt>
                <c:pt idx="352">
                  <c:v>10316.6</c:v>
                </c:pt>
                <c:pt idx="353">
                  <c:v>10316.5</c:v>
                </c:pt>
                <c:pt idx="354">
                  <c:v>10316.34</c:v>
                </c:pt>
                <c:pt idx="355">
                  <c:v>10317.58</c:v>
                </c:pt>
                <c:pt idx="356">
                  <c:v>10317.75</c:v>
                </c:pt>
                <c:pt idx="357">
                  <c:v>10319.43</c:v>
                </c:pt>
                <c:pt idx="358">
                  <c:v>10317.02</c:v>
                </c:pt>
                <c:pt idx="359">
                  <c:v>10316.84</c:v>
                </c:pt>
                <c:pt idx="360">
                  <c:v>10317.08</c:v>
                </c:pt>
                <c:pt idx="361">
                  <c:v>10318.4</c:v>
                </c:pt>
                <c:pt idx="362">
                  <c:v>10321.629999999999</c:v>
                </c:pt>
                <c:pt idx="363">
                  <c:v>10323.25</c:v>
                </c:pt>
                <c:pt idx="364">
                  <c:v>10323.89</c:v>
                </c:pt>
                <c:pt idx="365">
                  <c:v>10324.59</c:v>
                </c:pt>
                <c:pt idx="366">
                  <c:v>10324.66</c:v>
                </c:pt>
                <c:pt idx="367">
                  <c:v>10324.129999999999</c:v>
                </c:pt>
                <c:pt idx="368">
                  <c:v>10323.780000000001</c:v>
                </c:pt>
                <c:pt idx="369">
                  <c:v>10323.25</c:v>
                </c:pt>
                <c:pt idx="370">
                  <c:v>10321.65</c:v>
                </c:pt>
                <c:pt idx="371">
                  <c:v>10321.790000000001</c:v>
                </c:pt>
                <c:pt idx="372">
                  <c:v>10321.58</c:v>
                </c:pt>
                <c:pt idx="373">
                  <c:v>10319.82</c:v>
                </c:pt>
                <c:pt idx="374">
                  <c:v>10319.52</c:v>
                </c:pt>
                <c:pt idx="375">
                  <c:v>10319.32</c:v>
                </c:pt>
                <c:pt idx="376">
                  <c:v>10318.08</c:v>
                </c:pt>
                <c:pt idx="377">
                  <c:v>10316.59</c:v>
                </c:pt>
                <c:pt idx="378">
                  <c:v>10314.700000000001</c:v>
                </c:pt>
                <c:pt idx="379">
                  <c:v>10312.68</c:v>
                </c:pt>
                <c:pt idx="380">
                  <c:v>10311.39</c:v>
                </c:pt>
                <c:pt idx="381">
                  <c:v>10310.26</c:v>
                </c:pt>
                <c:pt idx="382">
                  <c:v>10309.08</c:v>
                </c:pt>
                <c:pt idx="383">
                  <c:v>10307.68</c:v>
                </c:pt>
                <c:pt idx="384">
                  <c:v>10305.06</c:v>
                </c:pt>
                <c:pt idx="385">
                  <c:v>10303.15</c:v>
                </c:pt>
                <c:pt idx="386">
                  <c:v>10301.5</c:v>
                </c:pt>
                <c:pt idx="387">
                  <c:v>10299.34</c:v>
                </c:pt>
                <c:pt idx="388">
                  <c:v>10297.709999999999</c:v>
                </c:pt>
                <c:pt idx="389">
                  <c:v>10295.620000000001</c:v>
                </c:pt>
                <c:pt idx="390">
                  <c:v>10293.209999999999</c:v>
                </c:pt>
                <c:pt idx="391">
                  <c:v>10291.02</c:v>
                </c:pt>
                <c:pt idx="392">
                  <c:v>10289.5</c:v>
                </c:pt>
                <c:pt idx="393">
                  <c:v>10287.99</c:v>
                </c:pt>
                <c:pt idx="394">
                  <c:v>10285.370000000001</c:v>
                </c:pt>
                <c:pt idx="395">
                  <c:v>10283.5</c:v>
                </c:pt>
                <c:pt idx="396">
                  <c:v>10281.790000000001</c:v>
                </c:pt>
                <c:pt idx="397">
                  <c:v>10279.299999999999</c:v>
                </c:pt>
                <c:pt idx="398">
                  <c:v>10277.6</c:v>
                </c:pt>
                <c:pt idx="399">
                  <c:v>10276</c:v>
                </c:pt>
                <c:pt idx="400">
                  <c:v>10274.44</c:v>
                </c:pt>
                <c:pt idx="401">
                  <c:v>10272.41</c:v>
                </c:pt>
                <c:pt idx="402">
                  <c:v>10269.780000000001</c:v>
                </c:pt>
                <c:pt idx="403">
                  <c:v>10268.02</c:v>
                </c:pt>
                <c:pt idx="404">
                  <c:v>10265.61</c:v>
                </c:pt>
                <c:pt idx="405">
                  <c:v>10263.99</c:v>
                </c:pt>
                <c:pt idx="406">
                  <c:v>10261.33</c:v>
                </c:pt>
                <c:pt idx="407">
                  <c:v>10259.83</c:v>
                </c:pt>
                <c:pt idx="408">
                  <c:v>10257.030000000001</c:v>
                </c:pt>
                <c:pt idx="409">
                  <c:v>10254.94</c:v>
                </c:pt>
                <c:pt idx="410">
                  <c:v>10253</c:v>
                </c:pt>
                <c:pt idx="411">
                  <c:v>10250.64</c:v>
                </c:pt>
                <c:pt idx="412">
                  <c:v>10249.07</c:v>
                </c:pt>
                <c:pt idx="413">
                  <c:v>10246.9</c:v>
                </c:pt>
                <c:pt idx="414">
                  <c:v>10244.200000000001</c:v>
                </c:pt>
                <c:pt idx="415">
                  <c:v>10242.68</c:v>
                </c:pt>
                <c:pt idx="416">
                  <c:v>10239.92</c:v>
                </c:pt>
                <c:pt idx="417">
                  <c:v>10238.08</c:v>
                </c:pt>
                <c:pt idx="418">
                  <c:v>10235.200000000001</c:v>
                </c:pt>
                <c:pt idx="419">
                  <c:v>10233.02</c:v>
                </c:pt>
                <c:pt idx="420">
                  <c:v>10231.18</c:v>
                </c:pt>
                <c:pt idx="421">
                  <c:v>10228.89</c:v>
                </c:pt>
                <c:pt idx="422">
                  <c:v>10226.73</c:v>
                </c:pt>
                <c:pt idx="423">
                  <c:v>10224.25</c:v>
                </c:pt>
                <c:pt idx="424">
                  <c:v>10222.549999999999</c:v>
                </c:pt>
                <c:pt idx="425">
                  <c:v>10220.280000000001</c:v>
                </c:pt>
                <c:pt idx="426">
                  <c:v>10217.83</c:v>
                </c:pt>
                <c:pt idx="427">
                  <c:v>10216.1</c:v>
                </c:pt>
                <c:pt idx="428">
                  <c:v>10214.469999999999</c:v>
                </c:pt>
                <c:pt idx="429">
                  <c:v>10212.39</c:v>
                </c:pt>
                <c:pt idx="430">
                  <c:v>10210.52</c:v>
                </c:pt>
                <c:pt idx="431">
                  <c:v>10208.620000000001</c:v>
                </c:pt>
                <c:pt idx="432">
                  <c:v>10206.39</c:v>
                </c:pt>
                <c:pt idx="433">
                  <c:v>10204.69</c:v>
                </c:pt>
                <c:pt idx="434">
                  <c:v>10203.44</c:v>
                </c:pt>
                <c:pt idx="435">
                  <c:v>10201.5</c:v>
                </c:pt>
                <c:pt idx="436">
                  <c:v>10199.81</c:v>
                </c:pt>
                <c:pt idx="437">
                  <c:v>10197.76</c:v>
                </c:pt>
                <c:pt idx="438">
                  <c:v>10196.33</c:v>
                </c:pt>
                <c:pt idx="439">
                  <c:v>10194.83</c:v>
                </c:pt>
                <c:pt idx="440">
                  <c:v>10193.1</c:v>
                </c:pt>
                <c:pt idx="441">
                  <c:v>10191.86</c:v>
                </c:pt>
                <c:pt idx="442">
                  <c:v>10190.540000000001</c:v>
                </c:pt>
                <c:pt idx="443">
                  <c:v>10189.06</c:v>
                </c:pt>
                <c:pt idx="444">
                  <c:v>10187.709999999999</c:v>
                </c:pt>
                <c:pt idx="445">
                  <c:v>10184.780000000001</c:v>
                </c:pt>
                <c:pt idx="446">
                  <c:v>10180.44</c:v>
                </c:pt>
                <c:pt idx="447">
                  <c:v>10170.58</c:v>
                </c:pt>
                <c:pt idx="448">
                  <c:v>10143.74</c:v>
                </c:pt>
              </c:numCache>
            </c:numRef>
          </c:yVal>
          <c:smooth val="1"/>
          <c:extLst xmlns:c16r2="http://schemas.microsoft.com/office/drawing/2015/06/chart">
            <c:ext xmlns:c16="http://schemas.microsoft.com/office/drawing/2014/chart" uri="{C3380CC4-5D6E-409C-BE32-E72D297353CC}">
              <c16:uniqueId val="{00000002-F1D9-4FD5-9659-573D889F5698}"/>
            </c:ext>
          </c:extLst>
        </c:ser>
        <c:ser>
          <c:idx val="3"/>
          <c:order val="3"/>
          <c:tx>
            <c:strRef>
              <c:f>垂直场均匀性!$H$28</c:f>
              <c:strCache>
                <c:ptCount val="1"/>
                <c:pt idx="0">
                  <c:v>Y=1.5</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垂直场均匀性!$H$159:$H$607</c:f>
              <c:numCache>
                <c:formatCode>General</c:formatCode>
                <c:ptCount val="449"/>
                <c:pt idx="0">
                  <c:v>9992.83</c:v>
                </c:pt>
                <c:pt idx="1">
                  <c:v>10022.56</c:v>
                </c:pt>
                <c:pt idx="2">
                  <c:v>10033.86</c:v>
                </c:pt>
                <c:pt idx="3">
                  <c:v>10039.58</c:v>
                </c:pt>
                <c:pt idx="4">
                  <c:v>10042.23</c:v>
                </c:pt>
                <c:pt idx="5">
                  <c:v>10045.200000000001</c:v>
                </c:pt>
                <c:pt idx="6">
                  <c:v>10048.69</c:v>
                </c:pt>
                <c:pt idx="7">
                  <c:v>10051.49</c:v>
                </c:pt>
                <c:pt idx="8">
                  <c:v>10051.700000000001</c:v>
                </c:pt>
                <c:pt idx="9">
                  <c:v>10050.9</c:v>
                </c:pt>
                <c:pt idx="10">
                  <c:v>10048.77</c:v>
                </c:pt>
                <c:pt idx="11">
                  <c:v>10045.799999999999</c:v>
                </c:pt>
                <c:pt idx="12">
                  <c:v>10043.01</c:v>
                </c:pt>
                <c:pt idx="13">
                  <c:v>10043.35</c:v>
                </c:pt>
                <c:pt idx="14">
                  <c:v>10046.5</c:v>
                </c:pt>
                <c:pt idx="15">
                  <c:v>10047.540000000001</c:v>
                </c:pt>
                <c:pt idx="16">
                  <c:v>10048.42</c:v>
                </c:pt>
                <c:pt idx="17">
                  <c:v>10048.94</c:v>
                </c:pt>
                <c:pt idx="18">
                  <c:v>10049.209999999999</c:v>
                </c:pt>
                <c:pt idx="19">
                  <c:v>10048.959999999999</c:v>
                </c:pt>
                <c:pt idx="20">
                  <c:v>10048.81</c:v>
                </c:pt>
                <c:pt idx="21">
                  <c:v>10048.99</c:v>
                </c:pt>
                <c:pt idx="22">
                  <c:v>10049.469999999999</c:v>
                </c:pt>
                <c:pt idx="23">
                  <c:v>10049.549999999999</c:v>
                </c:pt>
                <c:pt idx="24">
                  <c:v>10048.959999999999</c:v>
                </c:pt>
                <c:pt idx="25">
                  <c:v>10052.299999999999</c:v>
                </c:pt>
                <c:pt idx="26">
                  <c:v>10058.49</c:v>
                </c:pt>
                <c:pt idx="27">
                  <c:v>10062.290000000001</c:v>
                </c:pt>
                <c:pt idx="28">
                  <c:v>10065.74</c:v>
                </c:pt>
                <c:pt idx="29">
                  <c:v>10069.879999999999</c:v>
                </c:pt>
                <c:pt idx="30">
                  <c:v>10073.530000000001</c:v>
                </c:pt>
                <c:pt idx="31">
                  <c:v>10075.01</c:v>
                </c:pt>
                <c:pt idx="32">
                  <c:v>10073.709999999999</c:v>
                </c:pt>
                <c:pt idx="33">
                  <c:v>10073.86</c:v>
                </c:pt>
                <c:pt idx="34">
                  <c:v>10075.82</c:v>
                </c:pt>
                <c:pt idx="35">
                  <c:v>10080.17</c:v>
                </c:pt>
                <c:pt idx="36">
                  <c:v>10085.14</c:v>
                </c:pt>
                <c:pt idx="37">
                  <c:v>10089.4</c:v>
                </c:pt>
                <c:pt idx="38">
                  <c:v>10092.299999999999</c:v>
                </c:pt>
                <c:pt idx="39">
                  <c:v>10094.280000000001</c:v>
                </c:pt>
                <c:pt idx="40">
                  <c:v>10096.93</c:v>
                </c:pt>
                <c:pt idx="41">
                  <c:v>10100.469999999999</c:v>
                </c:pt>
                <c:pt idx="42">
                  <c:v>10106.85</c:v>
                </c:pt>
                <c:pt idx="43">
                  <c:v>10113.74</c:v>
                </c:pt>
                <c:pt idx="44">
                  <c:v>10119.61</c:v>
                </c:pt>
                <c:pt idx="45">
                  <c:v>10124.959999999999</c:v>
                </c:pt>
                <c:pt idx="46">
                  <c:v>10130.83</c:v>
                </c:pt>
                <c:pt idx="47">
                  <c:v>10140.23</c:v>
                </c:pt>
                <c:pt idx="48">
                  <c:v>10150.799999999999</c:v>
                </c:pt>
                <c:pt idx="49">
                  <c:v>10162.969999999999</c:v>
                </c:pt>
                <c:pt idx="50">
                  <c:v>10176.44</c:v>
                </c:pt>
                <c:pt idx="51">
                  <c:v>10198.209999999999</c:v>
                </c:pt>
                <c:pt idx="52">
                  <c:v>10237.24</c:v>
                </c:pt>
                <c:pt idx="53">
                  <c:v>10131.83</c:v>
                </c:pt>
                <c:pt idx="54">
                  <c:v>10089.950000000001</c:v>
                </c:pt>
                <c:pt idx="55">
                  <c:v>10104.540000000001</c:v>
                </c:pt>
                <c:pt idx="56">
                  <c:v>10107.450000000001</c:v>
                </c:pt>
                <c:pt idx="57">
                  <c:v>10105.299999999999</c:v>
                </c:pt>
                <c:pt idx="58">
                  <c:v>10105.780000000001</c:v>
                </c:pt>
                <c:pt idx="59">
                  <c:v>10110.64</c:v>
                </c:pt>
                <c:pt idx="60">
                  <c:v>10115.94</c:v>
                </c:pt>
                <c:pt idx="61">
                  <c:v>10117.280000000001</c:v>
                </c:pt>
                <c:pt idx="62">
                  <c:v>10117.6</c:v>
                </c:pt>
                <c:pt idx="63">
                  <c:v>10120.09</c:v>
                </c:pt>
                <c:pt idx="64">
                  <c:v>10127.36</c:v>
                </c:pt>
                <c:pt idx="65">
                  <c:v>10128.73</c:v>
                </c:pt>
                <c:pt idx="66">
                  <c:v>10130.66</c:v>
                </c:pt>
                <c:pt idx="67">
                  <c:v>10133.27</c:v>
                </c:pt>
                <c:pt idx="68">
                  <c:v>10138.01</c:v>
                </c:pt>
                <c:pt idx="69">
                  <c:v>10141.870000000001</c:v>
                </c:pt>
                <c:pt idx="70">
                  <c:v>10146.52</c:v>
                </c:pt>
                <c:pt idx="71">
                  <c:v>10148.66</c:v>
                </c:pt>
                <c:pt idx="72">
                  <c:v>10145.98</c:v>
                </c:pt>
                <c:pt idx="73">
                  <c:v>10143.85</c:v>
                </c:pt>
                <c:pt idx="74">
                  <c:v>10143.91</c:v>
                </c:pt>
                <c:pt idx="75">
                  <c:v>10142.629999999999</c:v>
                </c:pt>
                <c:pt idx="76">
                  <c:v>10139.049999999999</c:v>
                </c:pt>
                <c:pt idx="77">
                  <c:v>10131.76</c:v>
                </c:pt>
                <c:pt idx="78">
                  <c:v>10128.67</c:v>
                </c:pt>
                <c:pt idx="79">
                  <c:v>10128.85</c:v>
                </c:pt>
                <c:pt idx="80">
                  <c:v>10131.11</c:v>
                </c:pt>
                <c:pt idx="81">
                  <c:v>10130.83</c:v>
                </c:pt>
                <c:pt idx="82">
                  <c:v>10129.16</c:v>
                </c:pt>
                <c:pt idx="83">
                  <c:v>10127.700000000001</c:v>
                </c:pt>
                <c:pt idx="84">
                  <c:v>10127.93</c:v>
                </c:pt>
                <c:pt idx="85">
                  <c:v>10130.120000000001</c:v>
                </c:pt>
                <c:pt idx="86">
                  <c:v>10133.120000000001</c:v>
                </c:pt>
                <c:pt idx="87">
                  <c:v>10136.85</c:v>
                </c:pt>
                <c:pt idx="88">
                  <c:v>10138.74</c:v>
                </c:pt>
                <c:pt idx="89">
                  <c:v>10144.26</c:v>
                </c:pt>
                <c:pt idx="90">
                  <c:v>10144.129999999999</c:v>
                </c:pt>
                <c:pt idx="91">
                  <c:v>10143.950000000001</c:v>
                </c:pt>
                <c:pt idx="92">
                  <c:v>10144.64</c:v>
                </c:pt>
                <c:pt idx="93">
                  <c:v>10150.08</c:v>
                </c:pt>
                <c:pt idx="94">
                  <c:v>10155.25</c:v>
                </c:pt>
                <c:pt idx="95">
                  <c:v>10159.709999999999</c:v>
                </c:pt>
                <c:pt idx="96">
                  <c:v>10163.86</c:v>
                </c:pt>
                <c:pt idx="97">
                  <c:v>10171.89</c:v>
                </c:pt>
                <c:pt idx="98">
                  <c:v>10175.969999999999</c:v>
                </c:pt>
                <c:pt idx="99">
                  <c:v>10180.69</c:v>
                </c:pt>
                <c:pt idx="100">
                  <c:v>10182.61</c:v>
                </c:pt>
                <c:pt idx="101">
                  <c:v>10184.950000000001</c:v>
                </c:pt>
                <c:pt idx="102">
                  <c:v>10187.93</c:v>
                </c:pt>
                <c:pt idx="103">
                  <c:v>10191.34</c:v>
                </c:pt>
                <c:pt idx="104">
                  <c:v>10198.76</c:v>
                </c:pt>
                <c:pt idx="105">
                  <c:v>10205.129999999999</c:v>
                </c:pt>
                <c:pt idx="106">
                  <c:v>10211.99</c:v>
                </c:pt>
                <c:pt idx="107">
                  <c:v>10216.82</c:v>
                </c:pt>
                <c:pt idx="108">
                  <c:v>10221.94</c:v>
                </c:pt>
                <c:pt idx="109">
                  <c:v>10235.530000000001</c:v>
                </c:pt>
                <c:pt idx="110">
                  <c:v>10242.9</c:v>
                </c:pt>
                <c:pt idx="111">
                  <c:v>10221.65</c:v>
                </c:pt>
                <c:pt idx="112">
                  <c:v>10214.27</c:v>
                </c:pt>
                <c:pt idx="113">
                  <c:v>10207.99</c:v>
                </c:pt>
                <c:pt idx="114">
                  <c:v>10203.75</c:v>
                </c:pt>
                <c:pt idx="115">
                  <c:v>10201.040000000001</c:v>
                </c:pt>
                <c:pt idx="116">
                  <c:v>10198.870000000001</c:v>
                </c:pt>
                <c:pt idx="117">
                  <c:v>10195.879999999999</c:v>
                </c:pt>
                <c:pt idx="118">
                  <c:v>10193.08</c:v>
                </c:pt>
                <c:pt idx="119">
                  <c:v>10191.81</c:v>
                </c:pt>
                <c:pt idx="120">
                  <c:v>10190.44</c:v>
                </c:pt>
                <c:pt idx="121">
                  <c:v>10190.530000000001</c:v>
                </c:pt>
                <c:pt idx="122">
                  <c:v>10190.77</c:v>
                </c:pt>
                <c:pt idx="123">
                  <c:v>10191.049999999999</c:v>
                </c:pt>
                <c:pt idx="124">
                  <c:v>10190.280000000001</c:v>
                </c:pt>
                <c:pt idx="125">
                  <c:v>10189.14</c:v>
                </c:pt>
                <c:pt idx="126">
                  <c:v>10186.84</c:v>
                </c:pt>
                <c:pt idx="127">
                  <c:v>10185.73</c:v>
                </c:pt>
                <c:pt idx="128">
                  <c:v>10184.65</c:v>
                </c:pt>
                <c:pt idx="129">
                  <c:v>10182.23</c:v>
                </c:pt>
                <c:pt idx="130">
                  <c:v>10179.629999999999</c:v>
                </c:pt>
                <c:pt idx="131">
                  <c:v>10179.209999999999</c:v>
                </c:pt>
                <c:pt idx="132">
                  <c:v>10176.99</c:v>
                </c:pt>
                <c:pt idx="133">
                  <c:v>10174.01</c:v>
                </c:pt>
                <c:pt idx="134">
                  <c:v>10170.33</c:v>
                </c:pt>
                <c:pt idx="135">
                  <c:v>10168.02</c:v>
                </c:pt>
                <c:pt idx="136">
                  <c:v>10167.49</c:v>
                </c:pt>
                <c:pt idx="137">
                  <c:v>10166.879999999999</c:v>
                </c:pt>
                <c:pt idx="138">
                  <c:v>10162.93</c:v>
                </c:pt>
                <c:pt idx="139">
                  <c:v>10160.02</c:v>
                </c:pt>
                <c:pt idx="140">
                  <c:v>10158.02</c:v>
                </c:pt>
                <c:pt idx="141">
                  <c:v>10156.719999999999</c:v>
                </c:pt>
                <c:pt idx="142">
                  <c:v>10156.620000000001</c:v>
                </c:pt>
                <c:pt idx="143">
                  <c:v>10156.86</c:v>
                </c:pt>
                <c:pt idx="144">
                  <c:v>10158.629999999999</c:v>
                </c:pt>
                <c:pt idx="145">
                  <c:v>10161.700000000001</c:v>
                </c:pt>
                <c:pt idx="146">
                  <c:v>10166.81</c:v>
                </c:pt>
                <c:pt idx="147">
                  <c:v>10169.19</c:v>
                </c:pt>
                <c:pt idx="148">
                  <c:v>10169.98</c:v>
                </c:pt>
                <c:pt idx="149">
                  <c:v>10171.450000000001</c:v>
                </c:pt>
                <c:pt idx="150">
                  <c:v>10174.74</c:v>
                </c:pt>
                <c:pt idx="151">
                  <c:v>10178.370000000001</c:v>
                </c:pt>
                <c:pt idx="152">
                  <c:v>10180.709999999999</c:v>
                </c:pt>
                <c:pt idx="153">
                  <c:v>10183.77</c:v>
                </c:pt>
                <c:pt idx="154">
                  <c:v>10187.959999999999</c:v>
                </c:pt>
                <c:pt idx="155">
                  <c:v>10192.200000000001</c:v>
                </c:pt>
                <c:pt idx="156">
                  <c:v>10196.35</c:v>
                </c:pt>
                <c:pt idx="157">
                  <c:v>10198.120000000001</c:v>
                </c:pt>
                <c:pt idx="158">
                  <c:v>10198.799999999999</c:v>
                </c:pt>
                <c:pt idx="159">
                  <c:v>10203.290000000001</c:v>
                </c:pt>
                <c:pt idx="160">
                  <c:v>10208.02</c:v>
                </c:pt>
                <c:pt idx="161">
                  <c:v>10211.41</c:v>
                </c:pt>
                <c:pt idx="162">
                  <c:v>10215.040000000001</c:v>
                </c:pt>
                <c:pt idx="163">
                  <c:v>10219.91</c:v>
                </c:pt>
                <c:pt idx="164">
                  <c:v>10223.74</c:v>
                </c:pt>
                <c:pt idx="165">
                  <c:v>10227.75</c:v>
                </c:pt>
                <c:pt idx="166">
                  <c:v>10237.040000000001</c:v>
                </c:pt>
                <c:pt idx="167">
                  <c:v>10255.280000000001</c:v>
                </c:pt>
                <c:pt idx="168">
                  <c:v>10202.459999999999</c:v>
                </c:pt>
                <c:pt idx="169">
                  <c:v>10204.35</c:v>
                </c:pt>
                <c:pt idx="170">
                  <c:v>10202.120000000001</c:v>
                </c:pt>
                <c:pt idx="171">
                  <c:v>10199.219999999999</c:v>
                </c:pt>
                <c:pt idx="172">
                  <c:v>10196.39</c:v>
                </c:pt>
                <c:pt idx="173">
                  <c:v>10194.52</c:v>
                </c:pt>
                <c:pt idx="174">
                  <c:v>10192.879999999999</c:v>
                </c:pt>
                <c:pt idx="175">
                  <c:v>10192.33</c:v>
                </c:pt>
                <c:pt idx="176">
                  <c:v>10191.07</c:v>
                </c:pt>
                <c:pt idx="177">
                  <c:v>10190.83</c:v>
                </c:pt>
                <c:pt idx="178">
                  <c:v>10191.870000000001</c:v>
                </c:pt>
                <c:pt idx="179">
                  <c:v>10192.1</c:v>
                </c:pt>
                <c:pt idx="180">
                  <c:v>10193.51</c:v>
                </c:pt>
                <c:pt idx="181">
                  <c:v>10193.299999999999</c:v>
                </c:pt>
                <c:pt idx="182">
                  <c:v>10193.23</c:v>
                </c:pt>
                <c:pt idx="183">
                  <c:v>10193.84</c:v>
                </c:pt>
                <c:pt idx="184">
                  <c:v>10195.34</c:v>
                </c:pt>
                <c:pt idx="185">
                  <c:v>10195.57</c:v>
                </c:pt>
                <c:pt idx="186">
                  <c:v>10196.83</c:v>
                </c:pt>
                <c:pt idx="187">
                  <c:v>10198.09</c:v>
                </c:pt>
                <c:pt idx="188">
                  <c:v>10199.44</c:v>
                </c:pt>
                <c:pt idx="189">
                  <c:v>10201.459999999999</c:v>
                </c:pt>
                <c:pt idx="190">
                  <c:v>10204.290000000001</c:v>
                </c:pt>
                <c:pt idx="191">
                  <c:v>10208.26</c:v>
                </c:pt>
                <c:pt idx="192">
                  <c:v>10209.870000000001</c:v>
                </c:pt>
                <c:pt idx="193">
                  <c:v>10212.209999999999</c:v>
                </c:pt>
                <c:pt idx="194">
                  <c:v>10214.11</c:v>
                </c:pt>
                <c:pt idx="195">
                  <c:v>10215.469999999999</c:v>
                </c:pt>
                <c:pt idx="196">
                  <c:v>10216.709999999999</c:v>
                </c:pt>
                <c:pt idx="197">
                  <c:v>10219.31</c:v>
                </c:pt>
                <c:pt idx="198">
                  <c:v>10219.370000000001</c:v>
                </c:pt>
                <c:pt idx="199">
                  <c:v>10221.469999999999</c:v>
                </c:pt>
                <c:pt idx="200">
                  <c:v>10223.23</c:v>
                </c:pt>
                <c:pt idx="201">
                  <c:v>10223.44</c:v>
                </c:pt>
                <c:pt idx="202">
                  <c:v>10226.16</c:v>
                </c:pt>
                <c:pt idx="203">
                  <c:v>10227.23</c:v>
                </c:pt>
                <c:pt idx="204">
                  <c:v>10228.9</c:v>
                </c:pt>
                <c:pt idx="205">
                  <c:v>10231.35</c:v>
                </c:pt>
                <c:pt idx="206">
                  <c:v>10236.01</c:v>
                </c:pt>
                <c:pt idx="207">
                  <c:v>10241.4</c:v>
                </c:pt>
                <c:pt idx="208">
                  <c:v>10240.44</c:v>
                </c:pt>
                <c:pt idx="209">
                  <c:v>10239.81</c:v>
                </c:pt>
                <c:pt idx="210">
                  <c:v>10241.280000000001</c:v>
                </c:pt>
                <c:pt idx="211">
                  <c:v>10242.540000000001</c:v>
                </c:pt>
                <c:pt idx="212">
                  <c:v>10242.290000000001</c:v>
                </c:pt>
                <c:pt idx="213">
                  <c:v>10243.51</c:v>
                </c:pt>
                <c:pt idx="214">
                  <c:v>10245.700000000001</c:v>
                </c:pt>
                <c:pt idx="215">
                  <c:v>10248.02</c:v>
                </c:pt>
                <c:pt idx="216">
                  <c:v>10248.549999999999</c:v>
                </c:pt>
                <c:pt idx="217">
                  <c:v>10249.84</c:v>
                </c:pt>
                <c:pt idx="218">
                  <c:v>10249.58</c:v>
                </c:pt>
                <c:pt idx="219">
                  <c:v>10248.25</c:v>
                </c:pt>
                <c:pt idx="220">
                  <c:v>10248.52</c:v>
                </c:pt>
                <c:pt idx="221">
                  <c:v>10250.31</c:v>
                </c:pt>
                <c:pt idx="222">
                  <c:v>10255.65</c:v>
                </c:pt>
                <c:pt idx="223">
                  <c:v>10258.200000000001</c:v>
                </c:pt>
                <c:pt idx="224">
                  <c:v>10264.225</c:v>
                </c:pt>
                <c:pt idx="225">
                  <c:v>10236.5</c:v>
                </c:pt>
                <c:pt idx="226">
                  <c:v>10239.549999999999</c:v>
                </c:pt>
                <c:pt idx="227">
                  <c:v>10239.85</c:v>
                </c:pt>
                <c:pt idx="228">
                  <c:v>10241.27</c:v>
                </c:pt>
                <c:pt idx="229">
                  <c:v>10243.32</c:v>
                </c:pt>
                <c:pt idx="230">
                  <c:v>10245.629999999999</c:v>
                </c:pt>
                <c:pt idx="231">
                  <c:v>10246.969999999999</c:v>
                </c:pt>
                <c:pt idx="232">
                  <c:v>10248.370000000001</c:v>
                </c:pt>
                <c:pt idx="233">
                  <c:v>10251.06</c:v>
                </c:pt>
                <c:pt idx="234">
                  <c:v>10256.219999999999</c:v>
                </c:pt>
                <c:pt idx="235">
                  <c:v>10260.61</c:v>
                </c:pt>
                <c:pt idx="236">
                  <c:v>10260.780000000001</c:v>
                </c:pt>
                <c:pt idx="237">
                  <c:v>10261.870000000001</c:v>
                </c:pt>
                <c:pt idx="238">
                  <c:v>10263.030000000001</c:v>
                </c:pt>
                <c:pt idx="239">
                  <c:v>10261.85</c:v>
                </c:pt>
                <c:pt idx="240">
                  <c:v>10261.799999999999</c:v>
                </c:pt>
                <c:pt idx="241">
                  <c:v>10260.36</c:v>
                </c:pt>
                <c:pt idx="242">
                  <c:v>10258.219999999999</c:v>
                </c:pt>
                <c:pt idx="243">
                  <c:v>10253.58</c:v>
                </c:pt>
                <c:pt idx="244">
                  <c:v>10248.290000000001</c:v>
                </c:pt>
                <c:pt idx="245">
                  <c:v>10243.86</c:v>
                </c:pt>
                <c:pt idx="246">
                  <c:v>10243.549999999999</c:v>
                </c:pt>
                <c:pt idx="247">
                  <c:v>10240.18</c:v>
                </c:pt>
                <c:pt idx="248">
                  <c:v>10237.61</c:v>
                </c:pt>
                <c:pt idx="249">
                  <c:v>10237.17</c:v>
                </c:pt>
                <c:pt idx="250">
                  <c:v>10236.89</c:v>
                </c:pt>
                <c:pt idx="251">
                  <c:v>10234.66</c:v>
                </c:pt>
                <c:pt idx="252">
                  <c:v>10233.540000000001</c:v>
                </c:pt>
                <c:pt idx="253">
                  <c:v>10236.200000000001</c:v>
                </c:pt>
                <c:pt idx="254">
                  <c:v>10238.18</c:v>
                </c:pt>
                <c:pt idx="255">
                  <c:v>10242.25</c:v>
                </c:pt>
                <c:pt idx="256">
                  <c:v>10248.209999999999</c:v>
                </c:pt>
                <c:pt idx="257">
                  <c:v>10253.719999999999</c:v>
                </c:pt>
                <c:pt idx="258">
                  <c:v>10258.67</c:v>
                </c:pt>
                <c:pt idx="259">
                  <c:v>10262.76</c:v>
                </c:pt>
                <c:pt idx="260">
                  <c:v>10269.049999999999</c:v>
                </c:pt>
                <c:pt idx="261">
                  <c:v>10273.950000000001</c:v>
                </c:pt>
                <c:pt idx="262">
                  <c:v>10279.19</c:v>
                </c:pt>
                <c:pt idx="263">
                  <c:v>10284.200000000001</c:v>
                </c:pt>
                <c:pt idx="264">
                  <c:v>10287.379999999999</c:v>
                </c:pt>
                <c:pt idx="265">
                  <c:v>10288.780000000001</c:v>
                </c:pt>
                <c:pt idx="266">
                  <c:v>10290.32</c:v>
                </c:pt>
                <c:pt idx="267">
                  <c:v>10290.370000000001</c:v>
                </c:pt>
                <c:pt idx="268">
                  <c:v>10290.41</c:v>
                </c:pt>
                <c:pt idx="269">
                  <c:v>10290.48</c:v>
                </c:pt>
                <c:pt idx="270">
                  <c:v>10290.61</c:v>
                </c:pt>
                <c:pt idx="271">
                  <c:v>10290.42</c:v>
                </c:pt>
                <c:pt idx="272">
                  <c:v>10290.19</c:v>
                </c:pt>
                <c:pt idx="273">
                  <c:v>10289.790000000001</c:v>
                </c:pt>
                <c:pt idx="274">
                  <c:v>10289.48</c:v>
                </c:pt>
                <c:pt idx="275">
                  <c:v>10289.469999999999</c:v>
                </c:pt>
                <c:pt idx="276">
                  <c:v>10289.32</c:v>
                </c:pt>
                <c:pt idx="277">
                  <c:v>10289.200000000001</c:v>
                </c:pt>
                <c:pt idx="278">
                  <c:v>10290.58</c:v>
                </c:pt>
                <c:pt idx="279">
                  <c:v>10290.879999999999</c:v>
                </c:pt>
                <c:pt idx="280">
                  <c:v>10291.93</c:v>
                </c:pt>
                <c:pt idx="281">
                  <c:v>10293.59</c:v>
                </c:pt>
                <c:pt idx="282">
                  <c:v>10298.469999999999</c:v>
                </c:pt>
                <c:pt idx="283">
                  <c:v>10302.120000000001</c:v>
                </c:pt>
                <c:pt idx="284">
                  <c:v>10304.780000000001</c:v>
                </c:pt>
                <c:pt idx="285">
                  <c:v>10305.31</c:v>
                </c:pt>
                <c:pt idx="286">
                  <c:v>10304.99</c:v>
                </c:pt>
                <c:pt idx="287">
                  <c:v>10304.49</c:v>
                </c:pt>
                <c:pt idx="288">
                  <c:v>10303.81</c:v>
                </c:pt>
                <c:pt idx="289">
                  <c:v>10303.52</c:v>
                </c:pt>
                <c:pt idx="290">
                  <c:v>10302.450000000001</c:v>
                </c:pt>
                <c:pt idx="291">
                  <c:v>10302.19</c:v>
                </c:pt>
                <c:pt idx="292">
                  <c:v>10301.44</c:v>
                </c:pt>
                <c:pt idx="293">
                  <c:v>10300.06</c:v>
                </c:pt>
                <c:pt idx="294">
                  <c:v>10299.11</c:v>
                </c:pt>
                <c:pt idx="295">
                  <c:v>10298.83</c:v>
                </c:pt>
                <c:pt idx="296">
                  <c:v>10298.200000000001</c:v>
                </c:pt>
                <c:pt idx="297">
                  <c:v>10297.68</c:v>
                </c:pt>
                <c:pt idx="298">
                  <c:v>10297.200000000001</c:v>
                </c:pt>
                <c:pt idx="299">
                  <c:v>10296.82</c:v>
                </c:pt>
                <c:pt idx="300">
                  <c:v>10296.4</c:v>
                </c:pt>
                <c:pt idx="301">
                  <c:v>10295.950000000001</c:v>
                </c:pt>
                <c:pt idx="302">
                  <c:v>10295.5</c:v>
                </c:pt>
                <c:pt idx="303">
                  <c:v>10294.69</c:v>
                </c:pt>
                <c:pt idx="304">
                  <c:v>10294.379999999999</c:v>
                </c:pt>
                <c:pt idx="305">
                  <c:v>10294.02</c:v>
                </c:pt>
                <c:pt idx="306">
                  <c:v>10293.700000000001</c:v>
                </c:pt>
                <c:pt idx="307">
                  <c:v>10293.57</c:v>
                </c:pt>
                <c:pt idx="308">
                  <c:v>10293.67</c:v>
                </c:pt>
                <c:pt idx="309">
                  <c:v>10293.540000000001</c:v>
                </c:pt>
                <c:pt idx="310">
                  <c:v>10293.27</c:v>
                </c:pt>
                <c:pt idx="311">
                  <c:v>10293.31</c:v>
                </c:pt>
                <c:pt idx="312">
                  <c:v>10293.32</c:v>
                </c:pt>
                <c:pt idx="313">
                  <c:v>10292.700000000001</c:v>
                </c:pt>
                <c:pt idx="314">
                  <c:v>10292.51</c:v>
                </c:pt>
                <c:pt idx="315">
                  <c:v>10291.89</c:v>
                </c:pt>
                <c:pt idx="316">
                  <c:v>10291.879999999999</c:v>
                </c:pt>
                <c:pt idx="317">
                  <c:v>10292.030000000001</c:v>
                </c:pt>
                <c:pt idx="318">
                  <c:v>10291.77</c:v>
                </c:pt>
                <c:pt idx="319">
                  <c:v>10291.530000000001</c:v>
                </c:pt>
                <c:pt idx="320">
                  <c:v>10291.790000000001</c:v>
                </c:pt>
                <c:pt idx="321">
                  <c:v>10291.76</c:v>
                </c:pt>
                <c:pt idx="322">
                  <c:v>10291.83</c:v>
                </c:pt>
                <c:pt idx="323">
                  <c:v>10292.16</c:v>
                </c:pt>
                <c:pt idx="324">
                  <c:v>10291.620000000001</c:v>
                </c:pt>
                <c:pt idx="325">
                  <c:v>10292.19</c:v>
                </c:pt>
                <c:pt idx="326">
                  <c:v>10292.51</c:v>
                </c:pt>
                <c:pt idx="327">
                  <c:v>10292.459999999999</c:v>
                </c:pt>
                <c:pt idx="328">
                  <c:v>10293.57</c:v>
                </c:pt>
                <c:pt idx="329">
                  <c:v>10294.9</c:v>
                </c:pt>
                <c:pt idx="330">
                  <c:v>10297.06</c:v>
                </c:pt>
                <c:pt idx="331">
                  <c:v>10300.379999999999</c:v>
                </c:pt>
                <c:pt idx="332">
                  <c:v>10299.26</c:v>
                </c:pt>
                <c:pt idx="333">
                  <c:v>10299.61</c:v>
                </c:pt>
                <c:pt idx="334">
                  <c:v>10301.290000000001</c:v>
                </c:pt>
                <c:pt idx="335">
                  <c:v>10299.629999999999</c:v>
                </c:pt>
                <c:pt idx="336">
                  <c:v>10299.52</c:v>
                </c:pt>
                <c:pt idx="337">
                  <c:v>10302.91</c:v>
                </c:pt>
                <c:pt idx="338">
                  <c:v>10305.92</c:v>
                </c:pt>
                <c:pt idx="339">
                  <c:v>10306.35</c:v>
                </c:pt>
                <c:pt idx="340">
                  <c:v>10309.83</c:v>
                </c:pt>
                <c:pt idx="341">
                  <c:v>10310.32</c:v>
                </c:pt>
                <c:pt idx="342">
                  <c:v>10311.530000000001</c:v>
                </c:pt>
                <c:pt idx="343">
                  <c:v>10311.81</c:v>
                </c:pt>
                <c:pt idx="344">
                  <c:v>10313.91</c:v>
                </c:pt>
                <c:pt idx="345">
                  <c:v>10313.6</c:v>
                </c:pt>
                <c:pt idx="346">
                  <c:v>10313.06</c:v>
                </c:pt>
                <c:pt idx="347">
                  <c:v>10312.74</c:v>
                </c:pt>
                <c:pt idx="348">
                  <c:v>10314.39</c:v>
                </c:pt>
                <c:pt idx="349">
                  <c:v>10315.629999999999</c:v>
                </c:pt>
                <c:pt idx="350">
                  <c:v>10315.59</c:v>
                </c:pt>
                <c:pt idx="351">
                  <c:v>10316.74</c:v>
                </c:pt>
                <c:pt idx="352">
                  <c:v>10316.89</c:v>
                </c:pt>
                <c:pt idx="353">
                  <c:v>10317.02</c:v>
                </c:pt>
                <c:pt idx="354">
                  <c:v>10317.34</c:v>
                </c:pt>
                <c:pt idx="355">
                  <c:v>10317.89</c:v>
                </c:pt>
                <c:pt idx="356">
                  <c:v>10318.23</c:v>
                </c:pt>
                <c:pt idx="357">
                  <c:v>10319.530000000001</c:v>
                </c:pt>
                <c:pt idx="358">
                  <c:v>10317.280000000001</c:v>
                </c:pt>
                <c:pt idx="359">
                  <c:v>10316.969999999999</c:v>
                </c:pt>
                <c:pt idx="360">
                  <c:v>10317.31</c:v>
                </c:pt>
                <c:pt idx="361">
                  <c:v>10318.51</c:v>
                </c:pt>
                <c:pt idx="362">
                  <c:v>10321.33</c:v>
                </c:pt>
                <c:pt idx="363">
                  <c:v>10322.709999999999</c:v>
                </c:pt>
                <c:pt idx="364">
                  <c:v>10324.040000000001</c:v>
                </c:pt>
                <c:pt idx="365">
                  <c:v>10324.450000000001</c:v>
                </c:pt>
                <c:pt idx="366">
                  <c:v>10324.57</c:v>
                </c:pt>
                <c:pt idx="367">
                  <c:v>10324.27</c:v>
                </c:pt>
                <c:pt idx="368">
                  <c:v>10323.52</c:v>
                </c:pt>
                <c:pt idx="369">
                  <c:v>10322.91</c:v>
                </c:pt>
                <c:pt idx="370">
                  <c:v>10321.43</c:v>
                </c:pt>
                <c:pt idx="371">
                  <c:v>10321.48</c:v>
                </c:pt>
                <c:pt idx="372">
                  <c:v>10321.24</c:v>
                </c:pt>
                <c:pt idx="373">
                  <c:v>10319.549999999999</c:v>
                </c:pt>
                <c:pt idx="374">
                  <c:v>10319.280000000001</c:v>
                </c:pt>
                <c:pt idx="375">
                  <c:v>10319.11</c:v>
                </c:pt>
                <c:pt idx="376">
                  <c:v>10317.91</c:v>
                </c:pt>
                <c:pt idx="377">
                  <c:v>10316.26</c:v>
                </c:pt>
                <c:pt idx="378">
                  <c:v>10314.719999999999</c:v>
                </c:pt>
                <c:pt idx="379">
                  <c:v>10312.48</c:v>
                </c:pt>
                <c:pt idx="380">
                  <c:v>10310.709999999999</c:v>
                </c:pt>
                <c:pt idx="381">
                  <c:v>10310.120000000001</c:v>
                </c:pt>
                <c:pt idx="382">
                  <c:v>10308.9</c:v>
                </c:pt>
                <c:pt idx="383">
                  <c:v>10307.41</c:v>
                </c:pt>
                <c:pt idx="384">
                  <c:v>10304.74</c:v>
                </c:pt>
                <c:pt idx="385">
                  <c:v>10303.120000000001</c:v>
                </c:pt>
                <c:pt idx="386">
                  <c:v>10301.65</c:v>
                </c:pt>
                <c:pt idx="387">
                  <c:v>10299.57</c:v>
                </c:pt>
                <c:pt idx="388">
                  <c:v>10297.969999999999</c:v>
                </c:pt>
                <c:pt idx="389">
                  <c:v>10295.27</c:v>
                </c:pt>
                <c:pt idx="390">
                  <c:v>10293.61</c:v>
                </c:pt>
                <c:pt idx="391">
                  <c:v>10291.469999999999</c:v>
                </c:pt>
                <c:pt idx="392">
                  <c:v>10289.52</c:v>
                </c:pt>
                <c:pt idx="393">
                  <c:v>10287.98</c:v>
                </c:pt>
                <c:pt idx="394">
                  <c:v>10285.61</c:v>
                </c:pt>
                <c:pt idx="395">
                  <c:v>10284.08</c:v>
                </c:pt>
                <c:pt idx="396">
                  <c:v>10281.52</c:v>
                </c:pt>
                <c:pt idx="397">
                  <c:v>10279.93</c:v>
                </c:pt>
                <c:pt idx="398">
                  <c:v>10278.19</c:v>
                </c:pt>
                <c:pt idx="399">
                  <c:v>10275.89</c:v>
                </c:pt>
                <c:pt idx="400">
                  <c:v>10274.18</c:v>
                </c:pt>
                <c:pt idx="401">
                  <c:v>10272.42</c:v>
                </c:pt>
                <c:pt idx="402">
                  <c:v>10269.67</c:v>
                </c:pt>
                <c:pt idx="403">
                  <c:v>10268.07</c:v>
                </c:pt>
                <c:pt idx="404">
                  <c:v>10265.69</c:v>
                </c:pt>
                <c:pt idx="405">
                  <c:v>10264.16</c:v>
                </c:pt>
                <c:pt idx="406">
                  <c:v>10261.4</c:v>
                </c:pt>
                <c:pt idx="407">
                  <c:v>10259.91</c:v>
                </c:pt>
                <c:pt idx="408">
                  <c:v>10257.81</c:v>
                </c:pt>
                <c:pt idx="409">
                  <c:v>10255.19</c:v>
                </c:pt>
                <c:pt idx="410">
                  <c:v>10252.86</c:v>
                </c:pt>
                <c:pt idx="411">
                  <c:v>10251.27</c:v>
                </c:pt>
                <c:pt idx="412">
                  <c:v>10248.75</c:v>
                </c:pt>
                <c:pt idx="413">
                  <c:v>10246.76</c:v>
                </c:pt>
                <c:pt idx="414">
                  <c:v>10244.68</c:v>
                </c:pt>
                <c:pt idx="415">
                  <c:v>10242.549999999999</c:v>
                </c:pt>
                <c:pt idx="416">
                  <c:v>10240.370000000001</c:v>
                </c:pt>
                <c:pt idx="417">
                  <c:v>10237.74</c:v>
                </c:pt>
                <c:pt idx="418">
                  <c:v>10235.719999999999</c:v>
                </c:pt>
                <c:pt idx="419">
                  <c:v>10233.18</c:v>
                </c:pt>
                <c:pt idx="420">
                  <c:v>10231.39</c:v>
                </c:pt>
                <c:pt idx="421">
                  <c:v>10229.06</c:v>
                </c:pt>
                <c:pt idx="422">
                  <c:v>10226.86</c:v>
                </c:pt>
                <c:pt idx="423">
                  <c:v>10224.370000000001</c:v>
                </c:pt>
                <c:pt idx="424">
                  <c:v>10222.35</c:v>
                </c:pt>
                <c:pt idx="425">
                  <c:v>10220.719999999999</c:v>
                </c:pt>
                <c:pt idx="426">
                  <c:v>10218.5</c:v>
                </c:pt>
                <c:pt idx="427">
                  <c:v>10216.34</c:v>
                </c:pt>
                <c:pt idx="428">
                  <c:v>10214.35</c:v>
                </c:pt>
                <c:pt idx="429">
                  <c:v>10212.66</c:v>
                </c:pt>
                <c:pt idx="430">
                  <c:v>10210.700000000001</c:v>
                </c:pt>
                <c:pt idx="431">
                  <c:v>10208.85</c:v>
                </c:pt>
                <c:pt idx="432">
                  <c:v>10206.48</c:v>
                </c:pt>
                <c:pt idx="433">
                  <c:v>10205</c:v>
                </c:pt>
                <c:pt idx="434">
                  <c:v>10203.69</c:v>
                </c:pt>
                <c:pt idx="435">
                  <c:v>10201.799999999999</c:v>
                </c:pt>
                <c:pt idx="436">
                  <c:v>10200.120000000001</c:v>
                </c:pt>
                <c:pt idx="437">
                  <c:v>10198.049999999999</c:v>
                </c:pt>
                <c:pt idx="438">
                  <c:v>10196.4</c:v>
                </c:pt>
                <c:pt idx="439">
                  <c:v>10194.790000000001</c:v>
                </c:pt>
                <c:pt idx="440">
                  <c:v>10193.36</c:v>
                </c:pt>
                <c:pt idx="441">
                  <c:v>10192.16</c:v>
                </c:pt>
                <c:pt idx="442">
                  <c:v>10190.94</c:v>
                </c:pt>
                <c:pt idx="443">
                  <c:v>10189.39</c:v>
                </c:pt>
                <c:pt idx="444">
                  <c:v>10187.74</c:v>
                </c:pt>
                <c:pt idx="445">
                  <c:v>10185.67</c:v>
                </c:pt>
                <c:pt idx="446">
                  <c:v>10181.32</c:v>
                </c:pt>
                <c:pt idx="447">
                  <c:v>10171.16</c:v>
                </c:pt>
                <c:pt idx="448">
                  <c:v>10145.61</c:v>
                </c:pt>
              </c:numCache>
            </c:numRef>
          </c:yVal>
          <c:smooth val="1"/>
          <c:extLst xmlns:c16r2="http://schemas.microsoft.com/office/drawing/2015/06/chart">
            <c:ext xmlns:c16="http://schemas.microsoft.com/office/drawing/2014/chart" uri="{C3380CC4-5D6E-409C-BE32-E72D297353CC}">
              <c16:uniqueId val="{00000003-F1D9-4FD5-9659-573D889F5698}"/>
            </c:ext>
          </c:extLst>
        </c:ser>
        <c:ser>
          <c:idx val="4"/>
          <c:order val="4"/>
          <c:tx>
            <c:strRef>
              <c:f>垂直场均匀性!$I$28</c:f>
              <c:strCache>
                <c:ptCount val="1"/>
                <c:pt idx="0">
                  <c:v>Y=1.6</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垂直场均匀性!$I$159:$I$607</c:f>
              <c:numCache>
                <c:formatCode>General</c:formatCode>
                <c:ptCount val="449"/>
                <c:pt idx="0">
                  <c:v>9992.58</c:v>
                </c:pt>
                <c:pt idx="1">
                  <c:v>10021.879999999999</c:v>
                </c:pt>
                <c:pt idx="2">
                  <c:v>10033.41</c:v>
                </c:pt>
                <c:pt idx="3">
                  <c:v>10038.700000000001</c:v>
                </c:pt>
                <c:pt idx="4">
                  <c:v>10041.780000000001</c:v>
                </c:pt>
                <c:pt idx="5">
                  <c:v>10044.58</c:v>
                </c:pt>
                <c:pt idx="6">
                  <c:v>10047.65</c:v>
                </c:pt>
                <c:pt idx="7">
                  <c:v>10050.1</c:v>
                </c:pt>
                <c:pt idx="8">
                  <c:v>10050.43</c:v>
                </c:pt>
                <c:pt idx="9">
                  <c:v>10050.24</c:v>
                </c:pt>
                <c:pt idx="10">
                  <c:v>10047.81</c:v>
                </c:pt>
                <c:pt idx="11">
                  <c:v>10044.94</c:v>
                </c:pt>
                <c:pt idx="12">
                  <c:v>10042.25</c:v>
                </c:pt>
                <c:pt idx="13">
                  <c:v>10042.35</c:v>
                </c:pt>
                <c:pt idx="14">
                  <c:v>10044.75</c:v>
                </c:pt>
                <c:pt idx="15">
                  <c:v>10046.19</c:v>
                </c:pt>
                <c:pt idx="16">
                  <c:v>10047.31</c:v>
                </c:pt>
                <c:pt idx="17">
                  <c:v>10048.120000000001</c:v>
                </c:pt>
                <c:pt idx="18">
                  <c:v>10048.09</c:v>
                </c:pt>
                <c:pt idx="19">
                  <c:v>10047.6</c:v>
                </c:pt>
                <c:pt idx="20">
                  <c:v>10047.709999999999</c:v>
                </c:pt>
                <c:pt idx="21">
                  <c:v>10048.120000000001</c:v>
                </c:pt>
                <c:pt idx="22">
                  <c:v>10048.370000000001</c:v>
                </c:pt>
                <c:pt idx="23">
                  <c:v>10048.51</c:v>
                </c:pt>
                <c:pt idx="24">
                  <c:v>10048.370000000001</c:v>
                </c:pt>
                <c:pt idx="25">
                  <c:v>10051.59</c:v>
                </c:pt>
                <c:pt idx="26">
                  <c:v>10057.35</c:v>
                </c:pt>
                <c:pt idx="27">
                  <c:v>10061.26</c:v>
                </c:pt>
                <c:pt idx="28">
                  <c:v>10064.629999999999</c:v>
                </c:pt>
                <c:pt idx="29">
                  <c:v>10068.629999999999</c:v>
                </c:pt>
                <c:pt idx="30">
                  <c:v>10072.129999999999</c:v>
                </c:pt>
                <c:pt idx="31">
                  <c:v>10073.41</c:v>
                </c:pt>
                <c:pt idx="32">
                  <c:v>10072.83</c:v>
                </c:pt>
                <c:pt idx="33">
                  <c:v>10072.65</c:v>
                </c:pt>
                <c:pt idx="34">
                  <c:v>10074.780000000001</c:v>
                </c:pt>
                <c:pt idx="35">
                  <c:v>10078.969999999999</c:v>
                </c:pt>
                <c:pt idx="36">
                  <c:v>10083.43</c:v>
                </c:pt>
                <c:pt idx="37">
                  <c:v>10087.75</c:v>
                </c:pt>
                <c:pt idx="38">
                  <c:v>10090.77</c:v>
                </c:pt>
                <c:pt idx="39">
                  <c:v>10093.1</c:v>
                </c:pt>
                <c:pt idx="40">
                  <c:v>10095.75</c:v>
                </c:pt>
                <c:pt idx="41">
                  <c:v>10099.5</c:v>
                </c:pt>
                <c:pt idx="42">
                  <c:v>10105.51</c:v>
                </c:pt>
                <c:pt idx="43">
                  <c:v>10112.27</c:v>
                </c:pt>
                <c:pt idx="44">
                  <c:v>10118.530000000001</c:v>
                </c:pt>
                <c:pt idx="45">
                  <c:v>10124.16</c:v>
                </c:pt>
                <c:pt idx="46">
                  <c:v>10129.75</c:v>
                </c:pt>
                <c:pt idx="47">
                  <c:v>10138.73</c:v>
                </c:pt>
                <c:pt idx="48">
                  <c:v>10149.11</c:v>
                </c:pt>
                <c:pt idx="49">
                  <c:v>10161.48</c:v>
                </c:pt>
                <c:pt idx="50">
                  <c:v>10174.35</c:v>
                </c:pt>
                <c:pt idx="51">
                  <c:v>10195.469999999999</c:v>
                </c:pt>
                <c:pt idx="52">
                  <c:v>10231.81</c:v>
                </c:pt>
                <c:pt idx="53">
                  <c:v>10137.19</c:v>
                </c:pt>
                <c:pt idx="54">
                  <c:v>10090.68</c:v>
                </c:pt>
                <c:pt idx="55">
                  <c:v>10103.98</c:v>
                </c:pt>
                <c:pt idx="56">
                  <c:v>10106.56</c:v>
                </c:pt>
                <c:pt idx="57">
                  <c:v>10105.35</c:v>
                </c:pt>
                <c:pt idx="58">
                  <c:v>10105.31</c:v>
                </c:pt>
                <c:pt idx="59">
                  <c:v>10109.799999999999</c:v>
                </c:pt>
                <c:pt idx="60">
                  <c:v>10114.780000000001</c:v>
                </c:pt>
                <c:pt idx="61">
                  <c:v>10116.290000000001</c:v>
                </c:pt>
                <c:pt idx="62">
                  <c:v>10117.51</c:v>
                </c:pt>
                <c:pt idx="63">
                  <c:v>10119.76</c:v>
                </c:pt>
                <c:pt idx="64">
                  <c:v>10125.59</c:v>
                </c:pt>
                <c:pt idx="65">
                  <c:v>10128.23</c:v>
                </c:pt>
                <c:pt idx="66">
                  <c:v>10130.120000000001</c:v>
                </c:pt>
                <c:pt idx="67">
                  <c:v>10132.540000000001</c:v>
                </c:pt>
                <c:pt idx="68">
                  <c:v>10137.19</c:v>
                </c:pt>
                <c:pt idx="69">
                  <c:v>10140.89</c:v>
                </c:pt>
                <c:pt idx="70">
                  <c:v>10145.57</c:v>
                </c:pt>
                <c:pt idx="71">
                  <c:v>10147</c:v>
                </c:pt>
                <c:pt idx="72">
                  <c:v>10145.780000000001</c:v>
                </c:pt>
                <c:pt idx="73">
                  <c:v>10143.64</c:v>
                </c:pt>
                <c:pt idx="74">
                  <c:v>10143.34</c:v>
                </c:pt>
                <c:pt idx="75">
                  <c:v>10142.15</c:v>
                </c:pt>
                <c:pt idx="76">
                  <c:v>10138.39</c:v>
                </c:pt>
                <c:pt idx="77">
                  <c:v>10132.030000000001</c:v>
                </c:pt>
                <c:pt idx="78">
                  <c:v>10129.06</c:v>
                </c:pt>
                <c:pt idx="79">
                  <c:v>10129.35</c:v>
                </c:pt>
                <c:pt idx="80">
                  <c:v>10131.14</c:v>
                </c:pt>
                <c:pt idx="81">
                  <c:v>10130.11</c:v>
                </c:pt>
                <c:pt idx="82">
                  <c:v>10128.879999999999</c:v>
                </c:pt>
                <c:pt idx="83">
                  <c:v>10127.799999999999</c:v>
                </c:pt>
                <c:pt idx="84">
                  <c:v>10127.790000000001</c:v>
                </c:pt>
                <c:pt idx="85">
                  <c:v>10129.549999999999</c:v>
                </c:pt>
                <c:pt idx="86">
                  <c:v>10132.64</c:v>
                </c:pt>
                <c:pt idx="87">
                  <c:v>10136.129999999999</c:v>
                </c:pt>
                <c:pt idx="88">
                  <c:v>10138.9</c:v>
                </c:pt>
                <c:pt idx="89">
                  <c:v>10143.450000000001</c:v>
                </c:pt>
                <c:pt idx="90">
                  <c:v>10143.6</c:v>
                </c:pt>
                <c:pt idx="91">
                  <c:v>10143.99</c:v>
                </c:pt>
                <c:pt idx="92">
                  <c:v>10145.530000000001</c:v>
                </c:pt>
                <c:pt idx="93">
                  <c:v>10150.379999999999</c:v>
                </c:pt>
                <c:pt idx="94">
                  <c:v>10155.89</c:v>
                </c:pt>
                <c:pt idx="95">
                  <c:v>10159.83</c:v>
                </c:pt>
                <c:pt idx="96">
                  <c:v>10164.74</c:v>
                </c:pt>
                <c:pt idx="97">
                  <c:v>10171.75</c:v>
                </c:pt>
                <c:pt idx="98">
                  <c:v>10176.1</c:v>
                </c:pt>
                <c:pt idx="99">
                  <c:v>10180.25</c:v>
                </c:pt>
                <c:pt idx="100">
                  <c:v>10182.69</c:v>
                </c:pt>
                <c:pt idx="101">
                  <c:v>10184.98</c:v>
                </c:pt>
                <c:pt idx="102">
                  <c:v>10187.91</c:v>
                </c:pt>
                <c:pt idx="103">
                  <c:v>10191.48</c:v>
                </c:pt>
                <c:pt idx="104">
                  <c:v>10197.950000000001</c:v>
                </c:pt>
                <c:pt idx="105">
                  <c:v>10204.57</c:v>
                </c:pt>
                <c:pt idx="106">
                  <c:v>10211.129999999999</c:v>
                </c:pt>
                <c:pt idx="107">
                  <c:v>10216.280000000001</c:v>
                </c:pt>
                <c:pt idx="108">
                  <c:v>10221.719999999999</c:v>
                </c:pt>
                <c:pt idx="109">
                  <c:v>10234.92</c:v>
                </c:pt>
                <c:pt idx="110">
                  <c:v>10239.780000000001</c:v>
                </c:pt>
                <c:pt idx="111">
                  <c:v>10220.67</c:v>
                </c:pt>
                <c:pt idx="112">
                  <c:v>10212.99</c:v>
                </c:pt>
                <c:pt idx="113">
                  <c:v>10207.82</c:v>
                </c:pt>
                <c:pt idx="114">
                  <c:v>10203.870000000001</c:v>
                </c:pt>
                <c:pt idx="115">
                  <c:v>10200.379999999999</c:v>
                </c:pt>
                <c:pt idx="116">
                  <c:v>10198.19</c:v>
                </c:pt>
                <c:pt idx="117">
                  <c:v>10195.36</c:v>
                </c:pt>
                <c:pt idx="118">
                  <c:v>10192.75</c:v>
                </c:pt>
                <c:pt idx="119">
                  <c:v>10191.33</c:v>
                </c:pt>
                <c:pt idx="120">
                  <c:v>10190.26</c:v>
                </c:pt>
                <c:pt idx="121">
                  <c:v>10190.280000000001</c:v>
                </c:pt>
                <c:pt idx="122">
                  <c:v>10190.42</c:v>
                </c:pt>
                <c:pt idx="123">
                  <c:v>10190.76</c:v>
                </c:pt>
                <c:pt idx="124">
                  <c:v>10190.23</c:v>
                </c:pt>
                <c:pt idx="125">
                  <c:v>10188.709999999999</c:v>
                </c:pt>
                <c:pt idx="126">
                  <c:v>10186.58</c:v>
                </c:pt>
                <c:pt idx="127">
                  <c:v>10185.48</c:v>
                </c:pt>
                <c:pt idx="128">
                  <c:v>10184.56</c:v>
                </c:pt>
                <c:pt idx="129">
                  <c:v>10182.030000000001</c:v>
                </c:pt>
                <c:pt idx="130">
                  <c:v>10179.82</c:v>
                </c:pt>
                <c:pt idx="131">
                  <c:v>10179.299999999999</c:v>
                </c:pt>
                <c:pt idx="132">
                  <c:v>10177.07</c:v>
                </c:pt>
                <c:pt idx="133">
                  <c:v>10174</c:v>
                </c:pt>
                <c:pt idx="134">
                  <c:v>10170.76</c:v>
                </c:pt>
                <c:pt idx="135">
                  <c:v>10168.459999999999</c:v>
                </c:pt>
                <c:pt idx="136">
                  <c:v>10167.469999999999</c:v>
                </c:pt>
                <c:pt idx="137">
                  <c:v>10166.31</c:v>
                </c:pt>
                <c:pt idx="138">
                  <c:v>10163.14</c:v>
                </c:pt>
                <c:pt idx="139">
                  <c:v>10160.15</c:v>
                </c:pt>
                <c:pt idx="140">
                  <c:v>10158.280000000001</c:v>
                </c:pt>
                <c:pt idx="141">
                  <c:v>10157.02</c:v>
                </c:pt>
                <c:pt idx="142">
                  <c:v>10156.870000000001</c:v>
                </c:pt>
                <c:pt idx="143">
                  <c:v>10156.99</c:v>
                </c:pt>
                <c:pt idx="144">
                  <c:v>10158.66</c:v>
                </c:pt>
                <c:pt idx="145">
                  <c:v>10161.94</c:v>
                </c:pt>
                <c:pt idx="146">
                  <c:v>10166.48</c:v>
                </c:pt>
                <c:pt idx="147">
                  <c:v>10168.620000000001</c:v>
                </c:pt>
                <c:pt idx="148">
                  <c:v>10169.950000000001</c:v>
                </c:pt>
                <c:pt idx="149">
                  <c:v>10171.41</c:v>
                </c:pt>
                <c:pt idx="150">
                  <c:v>10174.19</c:v>
                </c:pt>
                <c:pt idx="151">
                  <c:v>10178.23</c:v>
                </c:pt>
                <c:pt idx="152">
                  <c:v>10180.75</c:v>
                </c:pt>
                <c:pt idx="153">
                  <c:v>10183.76</c:v>
                </c:pt>
                <c:pt idx="154">
                  <c:v>10187.540000000001</c:v>
                </c:pt>
                <c:pt idx="155">
                  <c:v>10191.92</c:v>
                </c:pt>
                <c:pt idx="156">
                  <c:v>10195.5</c:v>
                </c:pt>
                <c:pt idx="157">
                  <c:v>10197.959999999999</c:v>
                </c:pt>
                <c:pt idx="158">
                  <c:v>10199.35</c:v>
                </c:pt>
                <c:pt idx="159">
                  <c:v>10203.56</c:v>
                </c:pt>
                <c:pt idx="160">
                  <c:v>10208.18</c:v>
                </c:pt>
                <c:pt idx="161">
                  <c:v>10211.36</c:v>
                </c:pt>
                <c:pt idx="162">
                  <c:v>10214.700000000001</c:v>
                </c:pt>
                <c:pt idx="163">
                  <c:v>10219.81</c:v>
                </c:pt>
                <c:pt idx="164">
                  <c:v>10223.36</c:v>
                </c:pt>
                <c:pt idx="165">
                  <c:v>10227.959999999999</c:v>
                </c:pt>
                <c:pt idx="166">
                  <c:v>10236.82</c:v>
                </c:pt>
                <c:pt idx="167">
                  <c:v>10251.73</c:v>
                </c:pt>
                <c:pt idx="168">
                  <c:v>10204.06</c:v>
                </c:pt>
                <c:pt idx="169">
                  <c:v>10205.469999999999</c:v>
                </c:pt>
                <c:pt idx="170">
                  <c:v>10203.16</c:v>
                </c:pt>
                <c:pt idx="171">
                  <c:v>10199.94</c:v>
                </c:pt>
                <c:pt idx="172">
                  <c:v>10197.02</c:v>
                </c:pt>
                <c:pt idx="173">
                  <c:v>10195.19</c:v>
                </c:pt>
                <c:pt idx="174">
                  <c:v>10193.82</c:v>
                </c:pt>
                <c:pt idx="175">
                  <c:v>10193.4</c:v>
                </c:pt>
                <c:pt idx="176">
                  <c:v>10191.99</c:v>
                </c:pt>
                <c:pt idx="177">
                  <c:v>10191.82</c:v>
                </c:pt>
                <c:pt idx="178">
                  <c:v>10192.209999999999</c:v>
                </c:pt>
                <c:pt idx="179">
                  <c:v>10192.950000000001</c:v>
                </c:pt>
                <c:pt idx="180">
                  <c:v>10194.27</c:v>
                </c:pt>
                <c:pt idx="181">
                  <c:v>10193.99</c:v>
                </c:pt>
                <c:pt idx="182">
                  <c:v>10194.26</c:v>
                </c:pt>
                <c:pt idx="183">
                  <c:v>10194.74</c:v>
                </c:pt>
                <c:pt idx="184">
                  <c:v>10196.549999999999</c:v>
                </c:pt>
                <c:pt idx="185">
                  <c:v>10196.77</c:v>
                </c:pt>
                <c:pt idx="186">
                  <c:v>10197.950000000001</c:v>
                </c:pt>
                <c:pt idx="187">
                  <c:v>10199.299999999999</c:v>
                </c:pt>
                <c:pt idx="188">
                  <c:v>10200.64</c:v>
                </c:pt>
                <c:pt idx="189">
                  <c:v>10202.299999999999</c:v>
                </c:pt>
                <c:pt idx="190">
                  <c:v>10205.44</c:v>
                </c:pt>
                <c:pt idx="191">
                  <c:v>10209.049999999999</c:v>
                </c:pt>
                <c:pt idx="192">
                  <c:v>10210.58</c:v>
                </c:pt>
                <c:pt idx="193">
                  <c:v>10213.11</c:v>
                </c:pt>
                <c:pt idx="194">
                  <c:v>10215.14</c:v>
                </c:pt>
                <c:pt idx="195">
                  <c:v>10216.549999999999</c:v>
                </c:pt>
                <c:pt idx="196">
                  <c:v>10217.709999999999</c:v>
                </c:pt>
                <c:pt idx="197">
                  <c:v>10220.379999999999</c:v>
                </c:pt>
                <c:pt idx="198">
                  <c:v>10220.530000000001</c:v>
                </c:pt>
                <c:pt idx="199">
                  <c:v>10222.65</c:v>
                </c:pt>
                <c:pt idx="200">
                  <c:v>10224.200000000001</c:v>
                </c:pt>
                <c:pt idx="201">
                  <c:v>10225.16</c:v>
                </c:pt>
                <c:pt idx="202">
                  <c:v>10227.52</c:v>
                </c:pt>
                <c:pt idx="203">
                  <c:v>10228.75</c:v>
                </c:pt>
                <c:pt idx="204">
                  <c:v>10230.4</c:v>
                </c:pt>
                <c:pt idx="205">
                  <c:v>10232.790000000001</c:v>
                </c:pt>
                <c:pt idx="206">
                  <c:v>10236.870000000001</c:v>
                </c:pt>
                <c:pt idx="207">
                  <c:v>10240.86</c:v>
                </c:pt>
                <c:pt idx="208">
                  <c:v>10240.799999999999</c:v>
                </c:pt>
                <c:pt idx="209">
                  <c:v>10240.39</c:v>
                </c:pt>
                <c:pt idx="210">
                  <c:v>10241.620000000001</c:v>
                </c:pt>
                <c:pt idx="211">
                  <c:v>10242.799999999999</c:v>
                </c:pt>
                <c:pt idx="212">
                  <c:v>10242.69</c:v>
                </c:pt>
                <c:pt idx="213">
                  <c:v>10243.879999999999</c:v>
                </c:pt>
                <c:pt idx="214">
                  <c:v>10246.09</c:v>
                </c:pt>
                <c:pt idx="215">
                  <c:v>10247.67</c:v>
                </c:pt>
                <c:pt idx="216">
                  <c:v>10248.86</c:v>
                </c:pt>
                <c:pt idx="217">
                  <c:v>10249.969999999999</c:v>
                </c:pt>
                <c:pt idx="218">
                  <c:v>10249.719999999999</c:v>
                </c:pt>
                <c:pt idx="219">
                  <c:v>10248.459999999999</c:v>
                </c:pt>
                <c:pt idx="220">
                  <c:v>10248.790000000001</c:v>
                </c:pt>
                <c:pt idx="221">
                  <c:v>10250.32</c:v>
                </c:pt>
                <c:pt idx="222">
                  <c:v>10255.379999999999</c:v>
                </c:pt>
                <c:pt idx="223">
                  <c:v>10258.33</c:v>
                </c:pt>
                <c:pt idx="224">
                  <c:v>10262.530000000001</c:v>
                </c:pt>
                <c:pt idx="225">
                  <c:v>10236.91</c:v>
                </c:pt>
                <c:pt idx="226">
                  <c:v>10239.77</c:v>
                </c:pt>
                <c:pt idx="227">
                  <c:v>10239.94</c:v>
                </c:pt>
                <c:pt idx="228">
                  <c:v>10241.42</c:v>
                </c:pt>
                <c:pt idx="229">
                  <c:v>10243.030000000001</c:v>
                </c:pt>
                <c:pt idx="230">
                  <c:v>10245.620000000001</c:v>
                </c:pt>
                <c:pt idx="231">
                  <c:v>10247.02</c:v>
                </c:pt>
                <c:pt idx="232">
                  <c:v>10248.36</c:v>
                </c:pt>
                <c:pt idx="233">
                  <c:v>10250.450000000001</c:v>
                </c:pt>
                <c:pt idx="234">
                  <c:v>10256.11</c:v>
                </c:pt>
                <c:pt idx="235">
                  <c:v>10260.5</c:v>
                </c:pt>
                <c:pt idx="236">
                  <c:v>10260.98</c:v>
                </c:pt>
                <c:pt idx="237">
                  <c:v>10261.379999999999</c:v>
                </c:pt>
                <c:pt idx="238">
                  <c:v>10262.41</c:v>
                </c:pt>
                <c:pt idx="239">
                  <c:v>10261.08</c:v>
                </c:pt>
                <c:pt idx="240">
                  <c:v>10260.5</c:v>
                </c:pt>
                <c:pt idx="241">
                  <c:v>10259.870000000001</c:v>
                </c:pt>
                <c:pt idx="242">
                  <c:v>10257.39</c:v>
                </c:pt>
                <c:pt idx="243">
                  <c:v>10253.77</c:v>
                </c:pt>
                <c:pt idx="244">
                  <c:v>10248.719999999999</c:v>
                </c:pt>
                <c:pt idx="245">
                  <c:v>10245</c:v>
                </c:pt>
                <c:pt idx="246">
                  <c:v>10244.69</c:v>
                </c:pt>
                <c:pt idx="247">
                  <c:v>10242.290000000001</c:v>
                </c:pt>
                <c:pt idx="248">
                  <c:v>10242.15</c:v>
                </c:pt>
                <c:pt idx="249">
                  <c:v>10242.69</c:v>
                </c:pt>
                <c:pt idx="250">
                  <c:v>10242.5</c:v>
                </c:pt>
                <c:pt idx="251">
                  <c:v>10242.06</c:v>
                </c:pt>
                <c:pt idx="252">
                  <c:v>10242.27</c:v>
                </c:pt>
                <c:pt idx="253">
                  <c:v>10244.14</c:v>
                </c:pt>
                <c:pt idx="254">
                  <c:v>10247.219999999999</c:v>
                </c:pt>
                <c:pt idx="255">
                  <c:v>10250.530000000001</c:v>
                </c:pt>
                <c:pt idx="256">
                  <c:v>10255.370000000001</c:v>
                </c:pt>
                <c:pt idx="257">
                  <c:v>10260.34</c:v>
                </c:pt>
                <c:pt idx="258">
                  <c:v>10264.4</c:v>
                </c:pt>
                <c:pt idx="259">
                  <c:v>10267.24</c:v>
                </c:pt>
                <c:pt idx="260">
                  <c:v>10272.18</c:v>
                </c:pt>
                <c:pt idx="261">
                  <c:v>10276.120000000001</c:v>
                </c:pt>
                <c:pt idx="262">
                  <c:v>10279.94</c:v>
                </c:pt>
                <c:pt idx="263">
                  <c:v>10283.34</c:v>
                </c:pt>
                <c:pt idx="264">
                  <c:v>10285.73</c:v>
                </c:pt>
                <c:pt idx="265">
                  <c:v>10286.93</c:v>
                </c:pt>
                <c:pt idx="266">
                  <c:v>10288.39</c:v>
                </c:pt>
                <c:pt idx="267">
                  <c:v>10288.549999999999</c:v>
                </c:pt>
                <c:pt idx="268">
                  <c:v>10288.68</c:v>
                </c:pt>
                <c:pt idx="269">
                  <c:v>10288.42</c:v>
                </c:pt>
                <c:pt idx="270">
                  <c:v>10288.959999999999</c:v>
                </c:pt>
                <c:pt idx="271">
                  <c:v>10288.969999999999</c:v>
                </c:pt>
                <c:pt idx="272">
                  <c:v>10288.969999999999</c:v>
                </c:pt>
                <c:pt idx="273">
                  <c:v>10288.68</c:v>
                </c:pt>
                <c:pt idx="274">
                  <c:v>10288.49</c:v>
                </c:pt>
                <c:pt idx="275">
                  <c:v>10288.549999999999</c:v>
                </c:pt>
                <c:pt idx="276">
                  <c:v>10288.629999999999</c:v>
                </c:pt>
                <c:pt idx="277">
                  <c:v>10288.66</c:v>
                </c:pt>
                <c:pt idx="278">
                  <c:v>10290.1</c:v>
                </c:pt>
                <c:pt idx="279">
                  <c:v>10290.540000000001</c:v>
                </c:pt>
                <c:pt idx="280">
                  <c:v>10291.69</c:v>
                </c:pt>
                <c:pt idx="281">
                  <c:v>10292.91</c:v>
                </c:pt>
                <c:pt idx="282">
                  <c:v>10297.24</c:v>
                </c:pt>
                <c:pt idx="283">
                  <c:v>10300.77</c:v>
                </c:pt>
                <c:pt idx="284">
                  <c:v>10303.19</c:v>
                </c:pt>
                <c:pt idx="285">
                  <c:v>10303.4</c:v>
                </c:pt>
                <c:pt idx="286">
                  <c:v>10303.18</c:v>
                </c:pt>
                <c:pt idx="287">
                  <c:v>10302.629999999999</c:v>
                </c:pt>
                <c:pt idx="288">
                  <c:v>10302.120000000001</c:v>
                </c:pt>
                <c:pt idx="289">
                  <c:v>10301.83</c:v>
                </c:pt>
                <c:pt idx="290">
                  <c:v>10300.74</c:v>
                </c:pt>
                <c:pt idx="291">
                  <c:v>10300.35</c:v>
                </c:pt>
                <c:pt idx="292">
                  <c:v>10300.07</c:v>
                </c:pt>
                <c:pt idx="293">
                  <c:v>10298.879999999999</c:v>
                </c:pt>
                <c:pt idx="294">
                  <c:v>10298.049999999999</c:v>
                </c:pt>
                <c:pt idx="295">
                  <c:v>10297.73</c:v>
                </c:pt>
                <c:pt idx="296">
                  <c:v>10297.19</c:v>
                </c:pt>
                <c:pt idx="297">
                  <c:v>10296.67</c:v>
                </c:pt>
                <c:pt idx="298">
                  <c:v>10296.16</c:v>
                </c:pt>
                <c:pt idx="299">
                  <c:v>10295.85</c:v>
                </c:pt>
                <c:pt idx="300">
                  <c:v>10295.43</c:v>
                </c:pt>
                <c:pt idx="301">
                  <c:v>10295.120000000001</c:v>
                </c:pt>
                <c:pt idx="302">
                  <c:v>10294.84</c:v>
                </c:pt>
                <c:pt idx="303">
                  <c:v>10294.11</c:v>
                </c:pt>
                <c:pt idx="304">
                  <c:v>10293.879999999999</c:v>
                </c:pt>
                <c:pt idx="305">
                  <c:v>10293.77</c:v>
                </c:pt>
                <c:pt idx="306">
                  <c:v>10293.27</c:v>
                </c:pt>
                <c:pt idx="307">
                  <c:v>10293.18</c:v>
                </c:pt>
                <c:pt idx="308">
                  <c:v>10293.34</c:v>
                </c:pt>
                <c:pt idx="309">
                  <c:v>10293.24</c:v>
                </c:pt>
                <c:pt idx="310">
                  <c:v>10293.01</c:v>
                </c:pt>
                <c:pt idx="311">
                  <c:v>10293.06</c:v>
                </c:pt>
                <c:pt idx="312">
                  <c:v>10292.91</c:v>
                </c:pt>
                <c:pt idx="313">
                  <c:v>10292.68</c:v>
                </c:pt>
                <c:pt idx="314">
                  <c:v>10292.48</c:v>
                </c:pt>
                <c:pt idx="315">
                  <c:v>10291.959999999999</c:v>
                </c:pt>
                <c:pt idx="316">
                  <c:v>10292.18</c:v>
                </c:pt>
                <c:pt idx="317">
                  <c:v>10292.459999999999</c:v>
                </c:pt>
                <c:pt idx="318">
                  <c:v>10292.379999999999</c:v>
                </c:pt>
                <c:pt idx="319">
                  <c:v>10292.23</c:v>
                </c:pt>
                <c:pt idx="320">
                  <c:v>10292.48</c:v>
                </c:pt>
                <c:pt idx="321">
                  <c:v>10292.620000000001</c:v>
                </c:pt>
                <c:pt idx="322">
                  <c:v>10292.709999999999</c:v>
                </c:pt>
                <c:pt idx="323">
                  <c:v>10292.870000000001</c:v>
                </c:pt>
                <c:pt idx="324">
                  <c:v>10292.790000000001</c:v>
                </c:pt>
                <c:pt idx="325">
                  <c:v>10293.42</c:v>
                </c:pt>
                <c:pt idx="326">
                  <c:v>10293.93</c:v>
                </c:pt>
                <c:pt idx="327">
                  <c:v>10294.120000000001</c:v>
                </c:pt>
                <c:pt idx="328">
                  <c:v>10295.43</c:v>
                </c:pt>
                <c:pt idx="329">
                  <c:v>10297.120000000001</c:v>
                </c:pt>
                <c:pt idx="330">
                  <c:v>10299.1</c:v>
                </c:pt>
                <c:pt idx="331">
                  <c:v>10301.379999999999</c:v>
                </c:pt>
                <c:pt idx="332">
                  <c:v>10301.09</c:v>
                </c:pt>
                <c:pt idx="333">
                  <c:v>10301.23</c:v>
                </c:pt>
                <c:pt idx="334">
                  <c:v>10302.799999999999</c:v>
                </c:pt>
                <c:pt idx="335">
                  <c:v>10301.56</c:v>
                </c:pt>
                <c:pt idx="336">
                  <c:v>10301.84</c:v>
                </c:pt>
                <c:pt idx="337">
                  <c:v>10305.35</c:v>
                </c:pt>
                <c:pt idx="338">
                  <c:v>10307.1</c:v>
                </c:pt>
                <c:pt idx="339">
                  <c:v>10308.26</c:v>
                </c:pt>
                <c:pt idx="340">
                  <c:v>10311.299999999999</c:v>
                </c:pt>
                <c:pt idx="341">
                  <c:v>10311.66</c:v>
                </c:pt>
                <c:pt idx="342">
                  <c:v>10313.040000000001</c:v>
                </c:pt>
                <c:pt idx="343">
                  <c:v>10313.66</c:v>
                </c:pt>
                <c:pt idx="344">
                  <c:v>10315.040000000001</c:v>
                </c:pt>
                <c:pt idx="345">
                  <c:v>10314.52</c:v>
                </c:pt>
                <c:pt idx="346">
                  <c:v>10314.040000000001</c:v>
                </c:pt>
                <c:pt idx="347">
                  <c:v>10314</c:v>
                </c:pt>
                <c:pt idx="348">
                  <c:v>10315.379999999999</c:v>
                </c:pt>
                <c:pt idx="349">
                  <c:v>10316.73</c:v>
                </c:pt>
                <c:pt idx="350">
                  <c:v>10316.700000000001</c:v>
                </c:pt>
                <c:pt idx="351">
                  <c:v>10317.59</c:v>
                </c:pt>
                <c:pt idx="352">
                  <c:v>10317.709999999999</c:v>
                </c:pt>
                <c:pt idx="353">
                  <c:v>10317.82</c:v>
                </c:pt>
                <c:pt idx="354">
                  <c:v>10318.120000000001</c:v>
                </c:pt>
                <c:pt idx="355">
                  <c:v>10318.77</c:v>
                </c:pt>
                <c:pt idx="356">
                  <c:v>10318.950000000001</c:v>
                </c:pt>
                <c:pt idx="357">
                  <c:v>10319.92</c:v>
                </c:pt>
                <c:pt idx="358">
                  <c:v>10318.379999999999</c:v>
                </c:pt>
                <c:pt idx="359">
                  <c:v>10317.459999999999</c:v>
                </c:pt>
                <c:pt idx="360">
                  <c:v>10318.06</c:v>
                </c:pt>
                <c:pt idx="361">
                  <c:v>10319.58</c:v>
                </c:pt>
                <c:pt idx="362">
                  <c:v>10321.56</c:v>
                </c:pt>
                <c:pt idx="363">
                  <c:v>10322.790000000001</c:v>
                </c:pt>
                <c:pt idx="364">
                  <c:v>10324</c:v>
                </c:pt>
                <c:pt idx="365">
                  <c:v>10324.370000000001</c:v>
                </c:pt>
                <c:pt idx="366">
                  <c:v>10324.280000000001</c:v>
                </c:pt>
                <c:pt idx="367">
                  <c:v>10323.69</c:v>
                </c:pt>
                <c:pt idx="368">
                  <c:v>10323.25</c:v>
                </c:pt>
                <c:pt idx="369">
                  <c:v>10322.700000000001</c:v>
                </c:pt>
                <c:pt idx="370">
                  <c:v>10321.24</c:v>
                </c:pt>
                <c:pt idx="371">
                  <c:v>10321.379999999999</c:v>
                </c:pt>
                <c:pt idx="372">
                  <c:v>10320.75</c:v>
                </c:pt>
                <c:pt idx="373">
                  <c:v>10319.41</c:v>
                </c:pt>
                <c:pt idx="374">
                  <c:v>10319.08</c:v>
                </c:pt>
                <c:pt idx="375">
                  <c:v>10318.719999999999</c:v>
                </c:pt>
                <c:pt idx="376">
                  <c:v>10317.549999999999</c:v>
                </c:pt>
                <c:pt idx="377">
                  <c:v>10315.620000000001</c:v>
                </c:pt>
                <c:pt idx="378">
                  <c:v>10314.030000000001</c:v>
                </c:pt>
                <c:pt idx="379">
                  <c:v>10312.69</c:v>
                </c:pt>
                <c:pt idx="380">
                  <c:v>10310.48</c:v>
                </c:pt>
                <c:pt idx="381">
                  <c:v>10309.92</c:v>
                </c:pt>
                <c:pt idx="382">
                  <c:v>10308.61</c:v>
                </c:pt>
                <c:pt idx="383">
                  <c:v>10307.73</c:v>
                </c:pt>
                <c:pt idx="384">
                  <c:v>10304.709999999999</c:v>
                </c:pt>
                <c:pt idx="385">
                  <c:v>10303.25</c:v>
                </c:pt>
                <c:pt idx="386">
                  <c:v>10301.36</c:v>
                </c:pt>
                <c:pt idx="387">
                  <c:v>10299.65</c:v>
                </c:pt>
                <c:pt idx="388">
                  <c:v>10297.73</c:v>
                </c:pt>
                <c:pt idx="389">
                  <c:v>10295.629999999999</c:v>
                </c:pt>
                <c:pt idx="390">
                  <c:v>10293.299999999999</c:v>
                </c:pt>
                <c:pt idx="391">
                  <c:v>10290.77</c:v>
                </c:pt>
                <c:pt idx="392">
                  <c:v>10289.19</c:v>
                </c:pt>
                <c:pt idx="393">
                  <c:v>10287.39</c:v>
                </c:pt>
                <c:pt idx="394">
                  <c:v>10285.780000000001</c:v>
                </c:pt>
                <c:pt idx="395">
                  <c:v>10283.34</c:v>
                </c:pt>
                <c:pt idx="396">
                  <c:v>10281.66</c:v>
                </c:pt>
                <c:pt idx="397">
                  <c:v>10279.34</c:v>
                </c:pt>
                <c:pt idx="398">
                  <c:v>10277.85</c:v>
                </c:pt>
                <c:pt idx="399">
                  <c:v>10276.31</c:v>
                </c:pt>
                <c:pt idx="400">
                  <c:v>10274.39</c:v>
                </c:pt>
                <c:pt idx="401">
                  <c:v>10272.549999999999</c:v>
                </c:pt>
                <c:pt idx="402">
                  <c:v>10269.56</c:v>
                </c:pt>
                <c:pt idx="403">
                  <c:v>10267.74</c:v>
                </c:pt>
                <c:pt idx="404">
                  <c:v>10265.92</c:v>
                </c:pt>
                <c:pt idx="405">
                  <c:v>10263.49</c:v>
                </c:pt>
                <c:pt idx="406">
                  <c:v>10261.36</c:v>
                </c:pt>
                <c:pt idx="407">
                  <c:v>10259.76</c:v>
                </c:pt>
                <c:pt idx="408">
                  <c:v>10257.11</c:v>
                </c:pt>
                <c:pt idx="409">
                  <c:v>10254.950000000001</c:v>
                </c:pt>
                <c:pt idx="410">
                  <c:v>10252.58</c:v>
                </c:pt>
                <c:pt idx="411">
                  <c:v>10251.02</c:v>
                </c:pt>
                <c:pt idx="412">
                  <c:v>10248.64</c:v>
                </c:pt>
                <c:pt idx="413">
                  <c:v>10246.9</c:v>
                </c:pt>
                <c:pt idx="414">
                  <c:v>10244.43</c:v>
                </c:pt>
                <c:pt idx="415">
                  <c:v>10242.799999999999</c:v>
                </c:pt>
                <c:pt idx="416">
                  <c:v>10240.200000000001</c:v>
                </c:pt>
                <c:pt idx="417">
                  <c:v>10238.06</c:v>
                </c:pt>
                <c:pt idx="418">
                  <c:v>10235.629999999999</c:v>
                </c:pt>
                <c:pt idx="419">
                  <c:v>10233.39</c:v>
                </c:pt>
                <c:pt idx="420">
                  <c:v>10231.23</c:v>
                </c:pt>
                <c:pt idx="421">
                  <c:v>10228.65</c:v>
                </c:pt>
                <c:pt idx="422">
                  <c:v>10226.89</c:v>
                </c:pt>
                <c:pt idx="423">
                  <c:v>10224.57</c:v>
                </c:pt>
                <c:pt idx="424">
                  <c:v>10222.549999999999</c:v>
                </c:pt>
                <c:pt idx="425">
                  <c:v>10220.67</c:v>
                </c:pt>
                <c:pt idx="426">
                  <c:v>10218.48</c:v>
                </c:pt>
                <c:pt idx="427">
                  <c:v>10216.44</c:v>
                </c:pt>
                <c:pt idx="428">
                  <c:v>10214.540000000001</c:v>
                </c:pt>
                <c:pt idx="429">
                  <c:v>10212.77</c:v>
                </c:pt>
                <c:pt idx="430">
                  <c:v>10210.64</c:v>
                </c:pt>
                <c:pt idx="431">
                  <c:v>10208.82</c:v>
                </c:pt>
                <c:pt idx="432">
                  <c:v>10206.290000000001</c:v>
                </c:pt>
                <c:pt idx="433">
                  <c:v>10204.99</c:v>
                </c:pt>
                <c:pt idx="434">
                  <c:v>10203.620000000001</c:v>
                </c:pt>
                <c:pt idx="435">
                  <c:v>10201.6</c:v>
                </c:pt>
                <c:pt idx="436">
                  <c:v>10200.01</c:v>
                </c:pt>
                <c:pt idx="437">
                  <c:v>10197.85</c:v>
                </c:pt>
                <c:pt idx="438">
                  <c:v>10196.299999999999</c:v>
                </c:pt>
                <c:pt idx="439">
                  <c:v>10194.68</c:v>
                </c:pt>
                <c:pt idx="440">
                  <c:v>10193.31</c:v>
                </c:pt>
                <c:pt idx="441">
                  <c:v>10192.14</c:v>
                </c:pt>
                <c:pt idx="442">
                  <c:v>10190.959999999999</c:v>
                </c:pt>
                <c:pt idx="443">
                  <c:v>10189.17</c:v>
                </c:pt>
                <c:pt idx="444">
                  <c:v>10187.86</c:v>
                </c:pt>
                <c:pt idx="445">
                  <c:v>10185.39</c:v>
                </c:pt>
                <c:pt idx="446">
                  <c:v>10181.27</c:v>
                </c:pt>
                <c:pt idx="447">
                  <c:v>10171.780000000001</c:v>
                </c:pt>
                <c:pt idx="448">
                  <c:v>10146.4</c:v>
                </c:pt>
              </c:numCache>
            </c:numRef>
          </c:yVal>
          <c:smooth val="1"/>
          <c:extLst xmlns:c16r2="http://schemas.microsoft.com/office/drawing/2015/06/chart">
            <c:ext xmlns:c16="http://schemas.microsoft.com/office/drawing/2014/chart" uri="{C3380CC4-5D6E-409C-BE32-E72D297353CC}">
              <c16:uniqueId val="{00000004-F1D9-4FD5-9659-573D889F5698}"/>
            </c:ext>
          </c:extLst>
        </c:ser>
        <c:ser>
          <c:idx val="5"/>
          <c:order val="5"/>
          <c:tx>
            <c:strRef>
              <c:f>垂直场均匀性!$J$28</c:f>
              <c:strCache>
                <c:ptCount val="1"/>
                <c:pt idx="0">
                  <c:v>Y=1.7</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垂直场均匀性!$J$159:$J$607</c:f>
              <c:numCache>
                <c:formatCode>General</c:formatCode>
                <c:ptCount val="449"/>
                <c:pt idx="0">
                  <c:v>9992.83</c:v>
                </c:pt>
                <c:pt idx="1">
                  <c:v>10021.76</c:v>
                </c:pt>
                <c:pt idx="2">
                  <c:v>10032.69</c:v>
                </c:pt>
                <c:pt idx="3">
                  <c:v>10038.92</c:v>
                </c:pt>
                <c:pt idx="4">
                  <c:v>10041.469999999999</c:v>
                </c:pt>
                <c:pt idx="5">
                  <c:v>10044.469999999999</c:v>
                </c:pt>
                <c:pt idx="6">
                  <c:v>10047.52</c:v>
                </c:pt>
                <c:pt idx="7">
                  <c:v>10050.27</c:v>
                </c:pt>
                <c:pt idx="8">
                  <c:v>10050.5</c:v>
                </c:pt>
                <c:pt idx="9">
                  <c:v>10050.11</c:v>
                </c:pt>
                <c:pt idx="10">
                  <c:v>10047.700000000001</c:v>
                </c:pt>
                <c:pt idx="11">
                  <c:v>10044.81</c:v>
                </c:pt>
                <c:pt idx="12">
                  <c:v>10042.200000000001</c:v>
                </c:pt>
                <c:pt idx="13">
                  <c:v>10042.42</c:v>
                </c:pt>
                <c:pt idx="14">
                  <c:v>10044.870000000001</c:v>
                </c:pt>
                <c:pt idx="15">
                  <c:v>10046.39</c:v>
                </c:pt>
                <c:pt idx="16">
                  <c:v>10046.959999999999</c:v>
                </c:pt>
                <c:pt idx="17">
                  <c:v>10047.76</c:v>
                </c:pt>
                <c:pt idx="18">
                  <c:v>10047.94</c:v>
                </c:pt>
                <c:pt idx="19">
                  <c:v>10047.67</c:v>
                </c:pt>
                <c:pt idx="20">
                  <c:v>10047.65</c:v>
                </c:pt>
                <c:pt idx="21">
                  <c:v>10047.950000000001</c:v>
                </c:pt>
                <c:pt idx="22">
                  <c:v>10048.370000000001</c:v>
                </c:pt>
                <c:pt idx="23">
                  <c:v>10048.49</c:v>
                </c:pt>
                <c:pt idx="24">
                  <c:v>10048.32</c:v>
                </c:pt>
                <c:pt idx="25">
                  <c:v>10051.68</c:v>
                </c:pt>
                <c:pt idx="26">
                  <c:v>10057.31</c:v>
                </c:pt>
                <c:pt idx="27">
                  <c:v>10061.39</c:v>
                </c:pt>
                <c:pt idx="28">
                  <c:v>10064.74</c:v>
                </c:pt>
                <c:pt idx="29">
                  <c:v>10068.9</c:v>
                </c:pt>
                <c:pt idx="30">
                  <c:v>10072.27</c:v>
                </c:pt>
                <c:pt idx="31">
                  <c:v>10073.67</c:v>
                </c:pt>
                <c:pt idx="32">
                  <c:v>10072.85</c:v>
                </c:pt>
                <c:pt idx="33">
                  <c:v>10073.25</c:v>
                </c:pt>
                <c:pt idx="34">
                  <c:v>10075.42</c:v>
                </c:pt>
                <c:pt idx="35">
                  <c:v>10079.36</c:v>
                </c:pt>
                <c:pt idx="36">
                  <c:v>10084.209999999999</c:v>
                </c:pt>
                <c:pt idx="37">
                  <c:v>10088.61</c:v>
                </c:pt>
                <c:pt idx="38">
                  <c:v>10091.25</c:v>
                </c:pt>
                <c:pt idx="39">
                  <c:v>10093.719999999999</c:v>
                </c:pt>
                <c:pt idx="40">
                  <c:v>10096.59</c:v>
                </c:pt>
                <c:pt idx="41">
                  <c:v>10099.879999999999</c:v>
                </c:pt>
                <c:pt idx="42">
                  <c:v>10106.16</c:v>
                </c:pt>
                <c:pt idx="43">
                  <c:v>10112.85</c:v>
                </c:pt>
                <c:pt idx="44">
                  <c:v>10119.83</c:v>
                </c:pt>
                <c:pt idx="45">
                  <c:v>10124.780000000001</c:v>
                </c:pt>
                <c:pt idx="46">
                  <c:v>10131.02</c:v>
                </c:pt>
                <c:pt idx="47">
                  <c:v>10139.379999999999</c:v>
                </c:pt>
                <c:pt idx="48">
                  <c:v>10150.379999999999</c:v>
                </c:pt>
                <c:pt idx="49">
                  <c:v>10161.59</c:v>
                </c:pt>
                <c:pt idx="50">
                  <c:v>10174.89</c:v>
                </c:pt>
                <c:pt idx="51">
                  <c:v>10195.799999999999</c:v>
                </c:pt>
                <c:pt idx="52">
                  <c:v>10230.41</c:v>
                </c:pt>
                <c:pt idx="53">
                  <c:v>10138.82</c:v>
                </c:pt>
                <c:pt idx="54">
                  <c:v>10091.92</c:v>
                </c:pt>
                <c:pt idx="55">
                  <c:v>10104.049999999999</c:v>
                </c:pt>
                <c:pt idx="56">
                  <c:v>10106.92</c:v>
                </c:pt>
                <c:pt idx="57">
                  <c:v>10105.709999999999</c:v>
                </c:pt>
                <c:pt idx="58">
                  <c:v>10105.719999999999</c:v>
                </c:pt>
                <c:pt idx="59">
                  <c:v>10109.9</c:v>
                </c:pt>
                <c:pt idx="60">
                  <c:v>10114.65</c:v>
                </c:pt>
                <c:pt idx="61">
                  <c:v>10116.23</c:v>
                </c:pt>
                <c:pt idx="62">
                  <c:v>10117.5</c:v>
                </c:pt>
                <c:pt idx="63">
                  <c:v>10119.94</c:v>
                </c:pt>
                <c:pt idx="64">
                  <c:v>10126.34</c:v>
                </c:pt>
                <c:pt idx="65">
                  <c:v>10128.799999999999</c:v>
                </c:pt>
                <c:pt idx="66">
                  <c:v>10130.209999999999</c:v>
                </c:pt>
                <c:pt idx="67">
                  <c:v>10132.780000000001</c:v>
                </c:pt>
                <c:pt idx="68">
                  <c:v>10136.91</c:v>
                </c:pt>
                <c:pt idx="69">
                  <c:v>10141.540000000001</c:v>
                </c:pt>
                <c:pt idx="70">
                  <c:v>10145.94</c:v>
                </c:pt>
                <c:pt idx="71">
                  <c:v>10148.4</c:v>
                </c:pt>
                <c:pt idx="72">
                  <c:v>10146.98</c:v>
                </c:pt>
                <c:pt idx="73">
                  <c:v>10145.1</c:v>
                </c:pt>
                <c:pt idx="74">
                  <c:v>10144.299999999999</c:v>
                </c:pt>
                <c:pt idx="75">
                  <c:v>10143.43</c:v>
                </c:pt>
                <c:pt idx="76">
                  <c:v>10140.07</c:v>
                </c:pt>
                <c:pt idx="77">
                  <c:v>10134.25</c:v>
                </c:pt>
                <c:pt idx="78">
                  <c:v>10131.23</c:v>
                </c:pt>
                <c:pt idx="79">
                  <c:v>10131.08</c:v>
                </c:pt>
                <c:pt idx="80">
                  <c:v>10132.219999999999</c:v>
                </c:pt>
                <c:pt idx="81">
                  <c:v>10131.11</c:v>
                </c:pt>
                <c:pt idx="82">
                  <c:v>10130.11</c:v>
                </c:pt>
                <c:pt idx="83">
                  <c:v>10129.879999999999</c:v>
                </c:pt>
                <c:pt idx="84">
                  <c:v>10130.23</c:v>
                </c:pt>
                <c:pt idx="85">
                  <c:v>10132.9</c:v>
                </c:pt>
                <c:pt idx="86">
                  <c:v>10135.69</c:v>
                </c:pt>
                <c:pt idx="87">
                  <c:v>10138.74</c:v>
                </c:pt>
                <c:pt idx="88">
                  <c:v>10141.16</c:v>
                </c:pt>
                <c:pt idx="89">
                  <c:v>10145.129999999999</c:v>
                </c:pt>
                <c:pt idx="90">
                  <c:v>10146.379999999999</c:v>
                </c:pt>
                <c:pt idx="91">
                  <c:v>10147.17</c:v>
                </c:pt>
                <c:pt idx="92">
                  <c:v>10148.56</c:v>
                </c:pt>
                <c:pt idx="93">
                  <c:v>10153.42</c:v>
                </c:pt>
                <c:pt idx="94">
                  <c:v>10157.85</c:v>
                </c:pt>
                <c:pt idx="95">
                  <c:v>10162.719999999999</c:v>
                </c:pt>
                <c:pt idx="96">
                  <c:v>10167.040000000001</c:v>
                </c:pt>
                <c:pt idx="97">
                  <c:v>10173.19</c:v>
                </c:pt>
                <c:pt idx="98">
                  <c:v>10177.6</c:v>
                </c:pt>
                <c:pt idx="99">
                  <c:v>10181.43</c:v>
                </c:pt>
                <c:pt idx="100">
                  <c:v>10184.450000000001</c:v>
                </c:pt>
                <c:pt idx="101">
                  <c:v>10187.82</c:v>
                </c:pt>
                <c:pt idx="102">
                  <c:v>10190.89</c:v>
                </c:pt>
                <c:pt idx="103">
                  <c:v>10193.719999999999</c:v>
                </c:pt>
                <c:pt idx="104">
                  <c:v>10199.969999999999</c:v>
                </c:pt>
                <c:pt idx="105">
                  <c:v>10206.81</c:v>
                </c:pt>
                <c:pt idx="106">
                  <c:v>10213.44</c:v>
                </c:pt>
                <c:pt idx="107">
                  <c:v>10218.459999999999</c:v>
                </c:pt>
                <c:pt idx="108">
                  <c:v>10224.01</c:v>
                </c:pt>
                <c:pt idx="109">
                  <c:v>10236.950000000001</c:v>
                </c:pt>
                <c:pt idx="110">
                  <c:v>10238.86</c:v>
                </c:pt>
                <c:pt idx="111">
                  <c:v>10221.700000000001</c:v>
                </c:pt>
                <c:pt idx="112">
                  <c:v>10214.94</c:v>
                </c:pt>
                <c:pt idx="113">
                  <c:v>10208.76</c:v>
                </c:pt>
                <c:pt idx="114">
                  <c:v>10205.35</c:v>
                </c:pt>
                <c:pt idx="115">
                  <c:v>10202.09</c:v>
                </c:pt>
                <c:pt idx="116">
                  <c:v>10199.48</c:v>
                </c:pt>
                <c:pt idx="117">
                  <c:v>10197.26</c:v>
                </c:pt>
                <c:pt idx="118">
                  <c:v>10194.86</c:v>
                </c:pt>
                <c:pt idx="119">
                  <c:v>10192.91</c:v>
                </c:pt>
                <c:pt idx="120">
                  <c:v>10192.69</c:v>
                </c:pt>
                <c:pt idx="121">
                  <c:v>10192.35</c:v>
                </c:pt>
                <c:pt idx="122">
                  <c:v>10192.27</c:v>
                </c:pt>
                <c:pt idx="123">
                  <c:v>10192.39</c:v>
                </c:pt>
                <c:pt idx="124">
                  <c:v>10191.57</c:v>
                </c:pt>
                <c:pt idx="125">
                  <c:v>10190.379999999999</c:v>
                </c:pt>
                <c:pt idx="126">
                  <c:v>10188.36</c:v>
                </c:pt>
                <c:pt idx="127">
                  <c:v>10187.16</c:v>
                </c:pt>
                <c:pt idx="128">
                  <c:v>10186.06</c:v>
                </c:pt>
                <c:pt idx="129">
                  <c:v>10184.09</c:v>
                </c:pt>
                <c:pt idx="130">
                  <c:v>10181.9</c:v>
                </c:pt>
                <c:pt idx="131">
                  <c:v>10180.799999999999</c:v>
                </c:pt>
                <c:pt idx="132">
                  <c:v>10179.01</c:v>
                </c:pt>
                <c:pt idx="133">
                  <c:v>10176.16</c:v>
                </c:pt>
                <c:pt idx="134">
                  <c:v>10173.040000000001</c:v>
                </c:pt>
                <c:pt idx="135">
                  <c:v>10170.629999999999</c:v>
                </c:pt>
                <c:pt idx="136">
                  <c:v>10169.34</c:v>
                </c:pt>
                <c:pt idx="137">
                  <c:v>10168.26</c:v>
                </c:pt>
                <c:pt idx="138">
                  <c:v>10165.34</c:v>
                </c:pt>
                <c:pt idx="139">
                  <c:v>10162.129999999999</c:v>
                </c:pt>
                <c:pt idx="140">
                  <c:v>10160.030000000001</c:v>
                </c:pt>
                <c:pt idx="141">
                  <c:v>10158.84</c:v>
                </c:pt>
                <c:pt idx="142">
                  <c:v>10158.67</c:v>
                </c:pt>
                <c:pt idx="143">
                  <c:v>10158.91</c:v>
                </c:pt>
                <c:pt idx="144">
                  <c:v>10160.57</c:v>
                </c:pt>
                <c:pt idx="145">
                  <c:v>10163.44</c:v>
                </c:pt>
                <c:pt idx="146">
                  <c:v>10167.459999999999</c:v>
                </c:pt>
                <c:pt idx="147">
                  <c:v>10169.69</c:v>
                </c:pt>
                <c:pt idx="148">
                  <c:v>10171.15</c:v>
                </c:pt>
                <c:pt idx="149">
                  <c:v>10172.59</c:v>
                </c:pt>
                <c:pt idx="150">
                  <c:v>10175.450000000001</c:v>
                </c:pt>
                <c:pt idx="151">
                  <c:v>10179.200000000001</c:v>
                </c:pt>
                <c:pt idx="152">
                  <c:v>10181.94</c:v>
                </c:pt>
                <c:pt idx="153">
                  <c:v>10184.950000000001</c:v>
                </c:pt>
                <c:pt idx="154">
                  <c:v>10188.89</c:v>
                </c:pt>
                <c:pt idx="155">
                  <c:v>10193.030000000001</c:v>
                </c:pt>
                <c:pt idx="156">
                  <c:v>10196.969999999999</c:v>
                </c:pt>
                <c:pt idx="157">
                  <c:v>10199.14</c:v>
                </c:pt>
                <c:pt idx="158">
                  <c:v>10200.58</c:v>
                </c:pt>
                <c:pt idx="159">
                  <c:v>10204.94</c:v>
                </c:pt>
                <c:pt idx="160">
                  <c:v>10209.280000000001</c:v>
                </c:pt>
                <c:pt idx="161">
                  <c:v>10213.19</c:v>
                </c:pt>
                <c:pt idx="162">
                  <c:v>10216.27</c:v>
                </c:pt>
                <c:pt idx="163">
                  <c:v>10221.18</c:v>
                </c:pt>
                <c:pt idx="164">
                  <c:v>10224.85</c:v>
                </c:pt>
                <c:pt idx="165">
                  <c:v>10228.629999999999</c:v>
                </c:pt>
                <c:pt idx="166">
                  <c:v>10237.620000000001</c:v>
                </c:pt>
                <c:pt idx="167">
                  <c:v>10250.19</c:v>
                </c:pt>
                <c:pt idx="168">
                  <c:v>10204.959999999999</c:v>
                </c:pt>
                <c:pt idx="169">
                  <c:v>10205.459999999999</c:v>
                </c:pt>
                <c:pt idx="170">
                  <c:v>10203.09</c:v>
                </c:pt>
                <c:pt idx="171">
                  <c:v>10199.67</c:v>
                </c:pt>
                <c:pt idx="172">
                  <c:v>10196.66</c:v>
                </c:pt>
                <c:pt idx="173">
                  <c:v>10194.700000000001</c:v>
                </c:pt>
                <c:pt idx="174">
                  <c:v>10193.24</c:v>
                </c:pt>
                <c:pt idx="175">
                  <c:v>10192.74</c:v>
                </c:pt>
                <c:pt idx="176">
                  <c:v>10191.049999999999</c:v>
                </c:pt>
                <c:pt idx="177">
                  <c:v>10190.9</c:v>
                </c:pt>
                <c:pt idx="178">
                  <c:v>10191.42</c:v>
                </c:pt>
                <c:pt idx="179">
                  <c:v>10191.9</c:v>
                </c:pt>
                <c:pt idx="180">
                  <c:v>10193.34</c:v>
                </c:pt>
                <c:pt idx="181">
                  <c:v>10193.040000000001</c:v>
                </c:pt>
                <c:pt idx="182">
                  <c:v>10192.959999999999</c:v>
                </c:pt>
                <c:pt idx="183">
                  <c:v>10193.48</c:v>
                </c:pt>
                <c:pt idx="184">
                  <c:v>10195.25</c:v>
                </c:pt>
                <c:pt idx="185">
                  <c:v>10195.25</c:v>
                </c:pt>
                <c:pt idx="186">
                  <c:v>10196.39</c:v>
                </c:pt>
                <c:pt idx="187">
                  <c:v>10197.77</c:v>
                </c:pt>
                <c:pt idx="188">
                  <c:v>10199.1</c:v>
                </c:pt>
                <c:pt idx="189">
                  <c:v>10200.77</c:v>
                </c:pt>
                <c:pt idx="190">
                  <c:v>10203.98</c:v>
                </c:pt>
                <c:pt idx="191">
                  <c:v>10207.68</c:v>
                </c:pt>
                <c:pt idx="192">
                  <c:v>10209.86</c:v>
                </c:pt>
                <c:pt idx="193">
                  <c:v>10211.719999999999</c:v>
                </c:pt>
                <c:pt idx="194">
                  <c:v>10213.469999999999</c:v>
                </c:pt>
                <c:pt idx="195">
                  <c:v>10214.93</c:v>
                </c:pt>
                <c:pt idx="196">
                  <c:v>10216.16</c:v>
                </c:pt>
                <c:pt idx="197">
                  <c:v>10218.86</c:v>
                </c:pt>
                <c:pt idx="198">
                  <c:v>10219.040000000001</c:v>
                </c:pt>
                <c:pt idx="199">
                  <c:v>10220.92</c:v>
                </c:pt>
                <c:pt idx="200">
                  <c:v>10222.89</c:v>
                </c:pt>
                <c:pt idx="201">
                  <c:v>10223.11</c:v>
                </c:pt>
                <c:pt idx="202">
                  <c:v>10225.83</c:v>
                </c:pt>
                <c:pt idx="203">
                  <c:v>10227.19</c:v>
                </c:pt>
                <c:pt idx="204">
                  <c:v>10228.83</c:v>
                </c:pt>
                <c:pt idx="205">
                  <c:v>10230.959999999999</c:v>
                </c:pt>
                <c:pt idx="206">
                  <c:v>10235.469999999999</c:v>
                </c:pt>
                <c:pt idx="207">
                  <c:v>10240.92</c:v>
                </c:pt>
                <c:pt idx="208">
                  <c:v>10240.040000000001</c:v>
                </c:pt>
                <c:pt idx="209">
                  <c:v>10239.540000000001</c:v>
                </c:pt>
                <c:pt idx="210">
                  <c:v>10240.790000000001</c:v>
                </c:pt>
                <c:pt idx="211">
                  <c:v>10242.18</c:v>
                </c:pt>
                <c:pt idx="212">
                  <c:v>10241.959999999999</c:v>
                </c:pt>
                <c:pt idx="213">
                  <c:v>10243.219999999999</c:v>
                </c:pt>
                <c:pt idx="214">
                  <c:v>10245.549999999999</c:v>
                </c:pt>
                <c:pt idx="215">
                  <c:v>10247.379999999999</c:v>
                </c:pt>
                <c:pt idx="216">
                  <c:v>10248.219999999999</c:v>
                </c:pt>
                <c:pt idx="217">
                  <c:v>10249.5</c:v>
                </c:pt>
                <c:pt idx="218">
                  <c:v>10248.82</c:v>
                </c:pt>
                <c:pt idx="219">
                  <c:v>10247.719999999999</c:v>
                </c:pt>
                <c:pt idx="220">
                  <c:v>10248.040000000001</c:v>
                </c:pt>
                <c:pt idx="221">
                  <c:v>10249.629999999999</c:v>
                </c:pt>
                <c:pt idx="222">
                  <c:v>10254.57</c:v>
                </c:pt>
                <c:pt idx="223">
                  <c:v>10257.86</c:v>
                </c:pt>
                <c:pt idx="224">
                  <c:v>10262.810000000001</c:v>
                </c:pt>
                <c:pt idx="225">
                  <c:v>10237.01</c:v>
                </c:pt>
                <c:pt idx="226">
                  <c:v>10239.73</c:v>
                </c:pt>
                <c:pt idx="227">
                  <c:v>10239.91</c:v>
                </c:pt>
                <c:pt idx="228">
                  <c:v>10241.129999999999</c:v>
                </c:pt>
                <c:pt idx="229">
                  <c:v>10243.620000000001</c:v>
                </c:pt>
                <c:pt idx="230">
                  <c:v>10245.82</c:v>
                </c:pt>
                <c:pt idx="231">
                  <c:v>10247.19</c:v>
                </c:pt>
                <c:pt idx="232">
                  <c:v>10248.61</c:v>
                </c:pt>
                <c:pt idx="233">
                  <c:v>10251.040000000001</c:v>
                </c:pt>
                <c:pt idx="234">
                  <c:v>10256.35</c:v>
                </c:pt>
                <c:pt idx="235">
                  <c:v>10260.58</c:v>
                </c:pt>
                <c:pt idx="236">
                  <c:v>10260.530000000001</c:v>
                </c:pt>
                <c:pt idx="237">
                  <c:v>10262.19</c:v>
                </c:pt>
                <c:pt idx="238">
                  <c:v>10262.36</c:v>
                </c:pt>
                <c:pt idx="239">
                  <c:v>10261.86</c:v>
                </c:pt>
                <c:pt idx="240">
                  <c:v>10261.52</c:v>
                </c:pt>
                <c:pt idx="241">
                  <c:v>10261</c:v>
                </c:pt>
                <c:pt idx="242">
                  <c:v>10258.31</c:v>
                </c:pt>
                <c:pt idx="243">
                  <c:v>10254.1</c:v>
                </c:pt>
                <c:pt idx="244">
                  <c:v>10248.790000000001</c:v>
                </c:pt>
                <c:pt idx="245">
                  <c:v>10245.08</c:v>
                </c:pt>
                <c:pt idx="246">
                  <c:v>10244.26</c:v>
                </c:pt>
                <c:pt idx="247">
                  <c:v>10241.709999999999</c:v>
                </c:pt>
                <c:pt idx="248">
                  <c:v>10240.370000000001</c:v>
                </c:pt>
                <c:pt idx="249">
                  <c:v>10240.280000000001</c:v>
                </c:pt>
                <c:pt idx="250">
                  <c:v>10240.01</c:v>
                </c:pt>
                <c:pt idx="251">
                  <c:v>10238.16</c:v>
                </c:pt>
                <c:pt idx="252">
                  <c:v>10237.11</c:v>
                </c:pt>
                <c:pt idx="253">
                  <c:v>10238.92</c:v>
                </c:pt>
                <c:pt idx="254">
                  <c:v>10241.32</c:v>
                </c:pt>
                <c:pt idx="255">
                  <c:v>10244.629999999999</c:v>
                </c:pt>
                <c:pt idx="256">
                  <c:v>10249.299999999999</c:v>
                </c:pt>
                <c:pt idx="257">
                  <c:v>10254.76</c:v>
                </c:pt>
                <c:pt idx="258">
                  <c:v>10258.879999999999</c:v>
                </c:pt>
                <c:pt idx="259">
                  <c:v>10262.61</c:v>
                </c:pt>
                <c:pt idx="260">
                  <c:v>10268.11</c:v>
                </c:pt>
                <c:pt idx="261">
                  <c:v>10272.48</c:v>
                </c:pt>
                <c:pt idx="262">
                  <c:v>10277.209999999999</c:v>
                </c:pt>
                <c:pt idx="263">
                  <c:v>10281.799999999999</c:v>
                </c:pt>
                <c:pt idx="264">
                  <c:v>10285.42</c:v>
                </c:pt>
                <c:pt idx="265">
                  <c:v>10286.709999999999</c:v>
                </c:pt>
                <c:pt idx="266">
                  <c:v>10288.1</c:v>
                </c:pt>
                <c:pt idx="267">
                  <c:v>10288.77</c:v>
                </c:pt>
                <c:pt idx="268">
                  <c:v>10288.94</c:v>
                </c:pt>
                <c:pt idx="269">
                  <c:v>10288.91</c:v>
                </c:pt>
                <c:pt idx="270">
                  <c:v>10289.290000000001</c:v>
                </c:pt>
                <c:pt idx="271">
                  <c:v>10289.200000000001</c:v>
                </c:pt>
                <c:pt idx="272">
                  <c:v>10289.14</c:v>
                </c:pt>
                <c:pt idx="273">
                  <c:v>10288.77</c:v>
                </c:pt>
                <c:pt idx="274">
                  <c:v>10288.530000000001</c:v>
                </c:pt>
                <c:pt idx="275">
                  <c:v>10288.61</c:v>
                </c:pt>
                <c:pt idx="276">
                  <c:v>10288.51</c:v>
                </c:pt>
                <c:pt idx="277">
                  <c:v>10288.4</c:v>
                </c:pt>
                <c:pt idx="278">
                  <c:v>10289.43</c:v>
                </c:pt>
                <c:pt idx="279">
                  <c:v>10290.129999999999</c:v>
                </c:pt>
                <c:pt idx="280">
                  <c:v>10291.290000000001</c:v>
                </c:pt>
                <c:pt idx="281">
                  <c:v>10292.799999999999</c:v>
                </c:pt>
                <c:pt idx="282">
                  <c:v>10297.51</c:v>
                </c:pt>
                <c:pt idx="283">
                  <c:v>10300.93</c:v>
                </c:pt>
                <c:pt idx="284">
                  <c:v>10304.030000000001</c:v>
                </c:pt>
                <c:pt idx="285">
                  <c:v>10304.23</c:v>
                </c:pt>
                <c:pt idx="286">
                  <c:v>10304</c:v>
                </c:pt>
                <c:pt idx="287">
                  <c:v>10303.459999999999</c:v>
                </c:pt>
                <c:pt idx="288">
                  <c:v>10302.84</c:v>
                </c:pt>
                <c:pt idx="289">
                  <c:v>10302.58</c:v>
                </c:pt>
                <c:pt idx="290">
                  <c:v>10301.469999999999</c:v>
                </c:pt>
                <c:pt idx="291">
                  <c:v>10301.24</c:v>
                </c:pt>
                <c:pt idx="292">
                  <c:v>10300.5</c:v>
                </c:pt>
                <c:pt idx="293">
                  <c:v>10299.15</c:v>
                </c:pt>
                <c:pt idx="294">
                  <c:v>10298.24</c:v>
                </c:pt>
                <c:pt idx="295">
                  <c:v>10297.99</c:v>
                </c:pt>
                <c:pt idx="296">
                  <c:v>10297.36</c:v>
                </c:pt>
                <c:pt idx="297">
                  <c:v>10296.969999999999</c:v>
                </c:pt>
                <c:pt idx="298">
                  <c:v>10296.549999999999</c:v>
                </c:pt>
                <c:pt idx="299">
                  <c:v>10296.07</c:v>
                </c:pt>
                <c:pt idx="300">
                  <c:v>10295.709999999999</c:v>
                </c:pt>
                <c:pt idx="301">
                  <c:v>10295</c:v>
                </c:pt>
                <c:pt idx="302">
                  <c:v>10294.58</c:v>
                </c:pt>
                <c:pt idx="303">
                  <c:v>10294.24</c:v>
                </c:pt>
                <c:pt idx="304">
                  <c:v>10293.58</c:v>
                </c:pt>
                <c:pt idx="305">
                  <c:v>10293.51</c:v>
                </c:pt>
                <c:pt idx="306">
                  <c:v>10293.049999999999</c:v>
                </c:pt>
                <c:pt idx="307">
                  <c:v>10292.98</c:v>
                </c:pt>
                <c:pt idx="308">
                  <c:v>10293.06</c:v>
                </c:pt>
                <c:pt idx="309">
                  <c:v>10293.11</c:v>
                </c:pt>
                <c:pt idx="310">
                  <c:v>10292.6</c:v>
                </c:pt>
                <c:pt idx="311">
                  <c:v>10292.69</c:v>
                </c:pt>
                <c:pt idx="312">
                  <c:v>10292.709999999999</c:v>
                </c:pt>
                <c:pt idx="313">
                  <c:v>10292.1</c:v>
                </c:pt>
                <c:pt idx="314">
                  <c:v>10291.879999999999</c:v>
                </c:pt>
                <c:pt idx="315">
                  <c:v>10291.32</c:v>
                </c:pt>
                <c:pt idx="316">
                  <c:v>10291.44</c:v>
                </c:pt>
                <c:pt idx="317">
                  <c:v>10291.61</c:v>
                </c:pt>
                <c:pt idx="318">
                  <c:v>10291.36</c:v>
                </c:pt>
                <c:pt idx="319">
                  <c:v>10291.18</c:v>
                </c:pt>
                <c:pt idx="320">
                  <c:v>10291.24</c:v>
                </c:pt>
                <c:pt idx="321">
                  <c:v>10291.31</c:v>
                </c:pt>
                <c:pt idx="322">
                  <c:v>10291.469999999999</c:v>
                </c:pt>
                <c:pt idx="323">
                  <c:v>10291.4</c:v>
                </c:pt>
                <c:pt idx="324">
                  <c:v>10291.33</c:v>
                </c:pt>
                <c:pt idx="325">
                  <c:v>10291.91</c:v>
                </c:pt>
                <c:pt idx="326">
                  <c:v>10292.219999999999</c:v>
                </c:pt>
                <c:pt idx="327">
                  <c:v>10292.719999999999</c:v>
                </c:pt>
                <c:pt idx="328">
                  <c:v>10293.34</c:v>
                </c:pt>
                <c:pt idx="329">
                  <c:v>10294.790000000001</c:v>
                </c:pt>
                <c:pt idx="330">
                  <c:v>10296.94</c:v>
                </c:pt>
                <c:pt idx="331">
                  <c:v>10299.34</c:v>
                </c:pt>
                <c:pt idx="332">
                  <c:v>10299.049999999999</c:v>
                </c:pt>
                <c:pt idx="333">
                  <c:v>10299.459999999999</c:v>
                </c:pt>
                <c:pt idx="334">
                  <c:v>10301.09</c:v>
                </c:pt>
                <c:pt idx="335">
                  <c:v>10299.540000000001</c:v>
                </c:pt>
                <c:pt idx="336">
                  <c:v>10299.629999999999</c:v>
                </c:pt>
                <c:pt idx="337">
                  <c:v>10302.76</c:v>
                </c:pt>
                <c:pt idx="338">
                  <c:v>10305.59</c:v>
                </c:pt>
                <c:pt idx="339">
                  <c:v>10305.98</c:v>
                </c:pt>
                <c:pt idx="340">
                  <c:v>10309.450000000001</c:v>
                </c:pt>
                <c:pt idx="341">
                  <c:v>10309.93</c:v>
                </c:pt>
                <c:pt idx="342">
                  <c:v>10311.18</c:v>
                </c:pt>
                <c:pt idx="343">
                  <c:v>10311.69</c:v>
                </c:pt>
                <c:pt idx="344">
                  <c:v>10313.530000000001</c:v>
                </c:pt>
                <c:pt idx="345">
                  <c:v>10313.27</c:v>
                </c:pt>
                <c:pt idx="346">
                  <c:v>10312.719999999999</c:v>
                </c:pt>
                <c:pt idx="347">
                  <c:v>10312.41</c:v>
                </c:pt>
                <c:pt idx="348">
                  <c:v>10313.870000000001</c:v>
                </c:pt>
                <c:pt idx="349">
                  <c:v>10315.280000000001</c:v>
                </c:pt>
                <c:pt idx="350">
                  <c:v>10315.31</c:v>
                </c:pt>
                <c:pt idx="351">
                  <c:v>10316.26</c:v>
                </c:pt>
                <c:pt idx="352">
                  <c:v>10316.459999999999</c:v>
                </c:pt>
                <c:pt idx="353">
                  <c:v>10316.42</c:v>
                </c:pt>
                <c:pt idx="354">
                  <c:v>10316.48</c:v>
                </c:pt>
                <c:pt idx="355">
                  <c:v>10316.959999999999</c:v>
                </c:pt>
                <c:pt idx="356">
                  <c:v>10317.57</c:v>
                </c:pt>
                <c:pt idx="357">
                  <c:v>10318.84</c:v>
                </c:pt>
                <c:pt idx="358">
                  <c:v>10316.49</c:v>
                </c:pt>
                <c:pt idx="359">
                  <c:v>10316.34</c:v>
                </c:pt>
                <c:pt idx="360">
                  <c:v>10316.709999999999</c:v>
                </c:pt>
                <c:pt idx="361">
                  <c:v>10318.040000000001</c:v>
                </c:pt>
                <c:pt idx="362">
                  <c:v>10320.44</c:v>
                </c:pt>
                <c:pt idx="363">
                  <c:v>10322.040000000001</c:v>
                </c:pt>
                <c:pt idx="364">
                  <c:v>10323.32</c:v>
                </c:pt>
                <c:pt idx="365">
                  <c:v>10323.629999999999</c:v>
                </c:pt>
                <c:pt idx="366">
                  <c:v>10323.549999999999</c:v>
                </c:pt>
                <c:pt idx="367">
                  <c:v>10323.15</c:v>
                </c:pt>
                <c:pt idx="368">
                  <c:v>10322.58</c:v>
                </c:pt>
                <c:pt idx="369">
                  <c:v>10322</c:v>
                </c:pt>
                <c:pt idx="370">
                  <c:v>10320.52</c:v>
                </c:pt>
                <c:pt idx="371">
                  <c:v>10320.65</c:v>
                </c:pt>
                <c:pt idx="372">
                  <c:v>10320.19</c:v>
                </c:pt>
                <c:pt idx="373">
                  <c:v>10318.799999999999</c:v>
                </c:pt>
                <c:pt idx="374">
                  <c:v>10318.51</c:v>
                </c:pt>
                <c:pt idx="375">
                  <c:v>10318.24</c:v>
                </c:pt>
                <c:pt idx="376">
                  <c:v>10317.19</c:v>
                </c:pt>
                <c:pt idx="377">
                  <c:v>10315.57</c:v>
                </c:pt>
                <c:pt idx="378">
                  <c:v>10314.15</c:v>
                </c:pt>
                <c:pt idx="379">
                  <c:v>10311.75</c:v>
                </c:pt>
                <c:pt idx="380">
                  <c:v>10310.32</c:v>
                </c:pt>
                <c:pt idx="381">
                  <c:v>10309.75</c:v>
                </c:pt>
                <c:pt idx="382">
                  <c:v>10308.219999999999</c:v>
                </c:pt>
                <c:pt idx="383">
                  <c:v>10306.94</c:v>
                </c:pt>
                <c:pt idx="384">
                  <c:v>10304.36</c:v>
                </c:pt>
                <c:pt idx="385">
                  <c:v>10303.02</c:v>
                </c:pt>
                <c:pt idx="386">
                  <c:v>10300.719999999999</c:v>
                </c:pt>
                <c:pt idx="387">
                  <c:v>10298.84</c:v>
                </c:pt>
                <c:pt idx="388">
                  <c:v>10297.18</c:v>
                </c:pt>
                <c:pt idx="389">
                  <c:v>10295.209999999999</c:v>
                </c:pt>
                <c:pt idx="390">
                  <c:v>10293.18</c:v>
                </c:pt>
                <c:pt idx="391">
                  <c:v>10290.33</c:v>
                </c:pt>
                <c:pt idx="392">
                  <c:v>10288.91</c:v>
                </c:pt>
                <c:pt idx="393">
                  <c:v>10287.43</c:v>
                </c:pt>
                <c:pt idx="394">
                  <c:v>10284.870000000001</c:v>
                </c:pt>
                <c:pt idx="395">
                  <c:v>10283.14</c:v>
                </c:pt>
                <c:pt idx="396">
                  <c:v>10281.75</c:v>
                </c:pt>
                <c:pt idx="397">
                  <c:v>10279.34</c:v>
                </c:pt>
                <c:pt idx="398">
                  <c:v>10277.31</c:v>
                </c:pt>
                <c:pt idx="399">
                  <c:v>10276.030000000001</c:v>
                </c:pt>
                <c:pt idx="400">
                  <c:v>10273.69</c:v>
                </c:pt>
                <c:pt idx="401">
                  <c:v>10271.67</c:v>
                </c:pt>
                <c:pt idx="402">
                  <c:v>10269.36</c:v>
                </c:pt>
                <c:pt idx="403">
                  <c:v>10267.39</c:v>
                </c:pt>
                <c:pt idx="404">
                  <c:v>10265.799999999999</c:v>
                </c:pt>
                <c:pt idx="405">
                  <c:v>10263.61</c:v>
                </c:pt>
                <c:pt idx="406">
                  <c:v>10261.18</c:v>
                </c:pt>
                <c:pt idx="407">
                  <c:v>10259.43</c:v>
                </c:pt>
                <c:pt idx="408">
                  <c:v>10257.030000000001</c:v>
                </c:pt>
                <c:pt idx="409">
                  <c:v>10254.49</c:v>
                </c:pt>
                <c:pt idx="410">
                  <c:v>10252.89</c:v>
                </c:pt>
                <c:pt idx="411">
                  <c:v>10250.629999999999</c:v>
                </c:pt>
                <c:pt idx="412">
                  <c:v>10248.620000000001</c:v>
                </c:pt>
                <c:pt idx="413">
                  <c:v>10246.379999999999</c:v>
                </c:pt>
                <c:pt idx="414">
                  <c:v>10244.34</c:v>
                </c:pt>
                <c:pt idx="415">
                  <c:v>10242.39</c:v>
                </c:pt>
                <c:pt idx="416">
                  <c:v>10239.9</c:v>
                </c:pt>
                <c:pt idx="417">
                  <c:v>10237.44</c:v>
                </c:pt>
                <c:pt idx="418">
                  <c:v>10235.39</c:v>
                </c:pt>
                <c:pt idx="419">
                  <c:v>10233.120000000001</c:v>
                </c:pt>
                <c:pt idx="420">
                  <c:v>10231.030000000001</c:v>
                </c:pt>
                <c:pt idx="421">
                  <c:v>10228.459999999999</c:v>
                </c:pt>
                <c:pt idx="422">
                  <c:v>10226.41</c:v>
                </c:pt>
                <c:pt idx="423">
                  <c:v>10224.18</c:v>
                </c:pt>
                <c:pt idx="424">
                  <c:v>10221.709999999999</c:v>
                </c:pt>
                <c:pt idx="425">
                  <c:v>10220.11</c:v>
                </c:pt>
                <c:pt idx="426">
                  <c:v>10218.18</c:v>
                </c:pt>
                <c:pt idx="427">
                  <c:v>10215.81</c:v>
                </c:pt>
                <c:pt idx="428">
                  <c:v>10214.290000000001</c:v>
                </c:pt>
                <c:pt idx="429">
                  <c:v>10212.4</c:v>
                </c:pt>
                <c:pt idx="430">
                  <c:v>10209.92</c:v>
                </c:pt>
                <c:pt idx="431">
                  <c:v>10208.36</c:v>
                </c:pt>
                <c:pt idx="432">
                  <c:v>10206.41</c:v>
                </c:pt>
                <c:pt idx="433">
                  <c:v>10204.65</c:v>
                </c:pt>
                <c:pt idx="434">
                  <c:v>10203.33</c:v>
                </c:pt>
                <c:pt idx="435">
                  <c:v>10201.280000000001</c:v>
                </c:pt>
                <c:pt idx="436">
                  <c:v>10199.709999999999</c:v>
                </c:pt>
                <c:pt idx="437">
                  <c:v>10197.75</c:v>
                </c:pt>
                <c:pt idx="438">
                  <c:v>10196.290000000001</c:v>
                </c:pt>
                <c:pt idx="439">
                  <c:v>10194.790000000001</c:v>
                </c:pt>
                <c:pt idx="440">
                  <c:v>10192.969999999999</c:v>
                </c:pt>
                <c:pt idx="441">
                  <c:v>10191.81</c:v>
                </c:pt>
                <c:pt idx="442">
                  <c:v>10190.780000000001</c:v>
                </c:pt>
                <c:pt idx="443">
                  <c:v>10188.73</c:v>
                </c:pt>
                <c:pt idx="444">
                  <c:v>10187.16</c:v>
                </c:pt>
                <c:pt idx="445">
                  <c:v>10184.73</c:v>
                </c:pt>
                <c:pt idx="446">
                  <c:v>10181.200000000001</c:v>
                </c:pt>
                <c:pt idx="447">
                  <c:v>10171.299999999999</c:v>
                </c:pt>
                <c:pt idx="448">
                  <c:v>10145.959999999999</c:v>
                </c:pt>
              </c:numCache>
            </c:numRef>
          </c:yVal>
          <c:smooth val="1"/>
          <c:extLst xmlns:c16r2="http://schemas.microsoft.com/office/drawing/2015/06/chart">
            <c:ext xmlns:c16="http://schemas.microsoft.com/office/drawing/2014/chart" uri="{C3380CC4-5D6E-409C-BE32-E72D297353CC}">
              <c16:uniqueId val="{00000005-F1D9-4FD5-9659-573D889F5698}"/>
            </c:ext>
          </c:extLst>
        </c:ser>
        <c:ser>
          <c:idx val="6"/>
          <c:order val="6"/>
          <c:tx>
            <c:strRef>
              <c:f>垂直场均匀性!$K$28</c:f>
              <c:strCache>
                <c:ptCount val="1"/>
                <c:pt idx="0">
                  <c:v>Y=1.8</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垂直场均匀性!$K$159:$K$607</c:f>
              <c:numCache>
                <c:formatCode>General</c:formatCode>
                <c:ptCount val="449"/>
                <c:pt idx="0">
                  <c:v>9993.85</c:v>
                </c:pt>
                <c:pt idx="1">
                  <c:v>10021.23</c:v>
                </c:pt>
                <c:pt idx="2">
                  <c:v>10031.76</c:v>
                </c:pt>
                <c:pt idx="3">
                  <c:v>10037.25</c:v>
                </c:pt>
                <c:pt idx="4">
                  <c:v>10039.790000000001</c:v>
                </c:pt>
                <c:pt idx="5">
                  <c:v>10042.42</c:v>
                </c:pt>
                <c:pt idx="6">
                  <c:v>10045.32</c:v>
                </c:pt>
                <c:pt idx="7">
                  <c:v>10047.41</c:v>
                </c:pt>
                <c:pt idx="8">
                  <c:v>10047.77</c:v>
                </c:pt>
                <c:pt idx="9">
                  <c:v>10047.19</c:v>
                </c:pt>
                <c:pt idx="10">
                  <c:v>10045.620000000001</c:v>
                </c:pt>
                <c:pt idx="11">
                  <c:v>10043.42</c:v>
                </c:pt>
                <c:pt idx="12">
                  <c:v>10041.14</c:v>
                </c:pt>
                <c:pt idx="13">
                  <c:v>10041.799999999999</c:v>
                </c:pt>
                <c:pt idx="14">
                  <c:v>10044.64</c:v>
                </c:pt>
                <c:pt idx="15">
                  <c:v>10046.280000000001</c:v>
                </c:pt>
                <c:pt idx="16">
                  <c:v>10047.39</c:v>
                </c:pt>
                <c:pt idx="17">
                  <c:v>10048.41</c:v>
                </c:pt>
                <c:pt idx="18">
                  <c:v>10048.39</c:v>
                </c:pt>
                <c:pt idx="19">
                  <c:v>10047.93</c:v>
                </c:pt>
                <c:pt idx="20">
                  <c:v>10048.280000000001</c:v>
                </c:pt>
                <c:pt idx="21">
                  <c:v>10048.719999999999</c:v>
                </c:pt>
                <c:pt idx="22">
                  <c:v>10049.030000000001</c:v>
                </c:pt>
                <c:pt idx="23">
                  <c:v>10049.030000000001</c:v>
                </c:pt>
                <c:pt idx="24">
                  <c:v>10048.700000000001</c:v>
                </c:pt>
                <c:pt idx="25">
                  <c:v>10051.81</c:v>
                </c:pt>
                <c:pt idx="26">
                  <c:v>10057.969999999999</c:v>
                </c:pt>
                <c:pt idx="27">
                  <c:v>10061.98</c:v>
                </c:pt>
                <c:pt idx="28">
                  <c:v>10064.950000000001</c:v>
                </c:pt>
                <c:pt idx="29">
                  <c:v>10069.19</c:v>
                </c:pt>
                <c:pt idx="30">
                  <c:v>10072.620000000001</c:v>
                </c:pt>
                <c:pt idx="31">
                  <c:v>10074.07</c:v>
                </c:pt>
                <c:pt idx="32">
                  <c:v>10073.209999999999</c:v>
                </c:pt>
                <c:pt idx="33">
                  <c:v>10073.14</c:v>
                </c:pt>
                <c:pt idx="34">
                  <c:v>10075.81</c:v>
                </c:pt>
                <c:pt idx="35">
                  <c:v>10078.86</c:v>
                </c:pt>
                <c:pt idx="36">
                  <c:v>10083.950000000001</c:v>
                </c:pt>
                <c:pt idx="37">
                  <c:v>10088.69</c:v>
                </c:pt>
                <c:pt idx="38">
                  <c:v>10091.040000000001</c:v>
                </c:pt>
                <c:pt idx="39">
                  <c:v>10093.23</c:v>
                </c:pt>
                <c:pt idx="40">
                  <c:v>10095.780000000001</c:v>
                </c:pt>
                <c:pt idx="41">
                  <c:v>10099.85</c:v>
                </c:pt>
                <c:pt idx="42">
                  <c:v>10105.950000000001</c:v>
                </c:pt>
                <c:pt idx="43">
                  <c:v>10112.89</c:v>
                </c:pt>
                <c:pt idx="44">
                  <c:v>10119.07</c:v>
                </c:pt>
                <c:pt idx="45">
                  <c:v>10124.36</c:v>
                </c:pt>
                <c:pt idx="46">
                  <c:v>10130.040000000001</c:v>
                </c:pt>
                <c:pt idx="47">
                  <c:v>10138.68</c:v>
                </c:pt>
                <c:pt idx="48">
                  <c:v>10149.19</c:v>
                </c:pt>
                <c:pt idx="49">
                  <c:v>10161.39</c:v>
                </c:pt>
                <c:pt idx="50">
                  <c:v>10174.64</c:v>
                </c:pt>
                <c:pt idx="51">
                  <c:v>10195.719999999999</c:v>
                </c:pt>
                <c:pt idx="52">
                  <c:v>10233.1</c:v>
                </c:pt>
                <c:pt idx="53">
                  <c:v>10136.120000000001</c:v>
                </c:pt>
                <c:pt idx="54">
                  <c:v>10090.9</c:v>
                </c:pt>
                <c:pt idx="55">
                  <c:v>10103.959999999999</c:v>
                </c:pt>
                <c:pt idx="56">
                  <c:v>10106.9</c:v>
                </c:pt>
                <c:pt idx="57">
                  <c:v>10105.200000000001</c:v>
                </c:pt>
                <c:pt idx="58">
                  <c:v>10105.379999999999</c:v>
                </c:pt>
                <c:pt idx="59">
                  <c:v>10109.620000000001</c:v>
                </c:pt>
                <c:pt idx="60">
                  <c:v>10115.11</c:v>
                </c:pt>
                <c:pt idx="61">
                  <c:v>10116.629999999999</c:v>
                </c:pt>
                <c:pt idx="62">
                  <c:v>10117.129999999999</c:v>
                </c:pt>
                <c:pt idx="63">
                  <c:v>10119.89</c:v>
                </c:pt>
                <c:pt idx="64">
                  <c:v>10126.42</c:v>
                </c:pt>
                <c:pt idx="65">
                  <c:v>10128.11</c:v>
                </c:pt>
                <c:pt idx="66">
                  <c:v>10129.76</c:v>
                </c:pt>
                <c:pt idx="67">
                  <c:v>10132.32</c:v>
                </c:pt>
                <c:pt idx="68">
                  <c:v>10136.83</c:v>
                </c:pt>
                <c:pt idx="69">
                  <c:v>10140.530000000001</c:v>
                </c:pt>
                <c:pt idx="70">
                  <c:v>10145.719999999999</c:v>
                </c:pt>
                <c:pt idx="71">
                  <c:v>10147.32</c:v>
                </c:pt>
                <c:pt idx="72">
                  <c:v>10145.99</c:v>
                </c:pt>
                <c:pt idx="73">
                  <c:v>10143.709999999999</c:v>
                </c:pt>
                <c:pt idx="74">
                  <c:v>10142.82</c:v>
                </c:pt>
                <c:pt idx="75">
                  <c:v>10141.629999999999</c:v>
                </c:pt>
                <c:pt idx="76">
                  <c:v>10138.27</c:v>
                </c:pt>
                <c:pt idx="77">
                  <c:v>10131.94</c:v>
                </c:pt>
                <c:pt idx="78">
                  <c:v>10128.950000000001</c:v>
                </c:pt>
                <c:pt idx="79">
                  <c:v>10129.219999999999</c:v>
                </c:pt>
                <c:pt idx="80">
                  <c:v>10130.709999999999</c:v>
                </c:pt>
                <c:pt idx="81">
                  <c:v>10130.549999999999</c:v>
                </c:pt>
                <c:pt idx="82">
                  <c:v>10129.219999999999</c:v>
                </c:pt>
                <c:pt idx="83">
                  <c:v>10128.049999999999</c:v>
                </c:pt>
                <c:pt idx="84">
                  <c:v>10127.89</c:v>
                </c:pt>
                <c:pt idx="85">
                  <c:v>10129.709999999999</c:v>
                </c:pt>
                <c:pt idx="86">
                  <c:v>10132.41</c:v>
                </c:pt>
                <c:pt idx="87">
                  <c:v>10135.870000000001</c:v>
                </c:pt>
                <c:pt idx="88">
                  <c:v>10138.549999999999</c:v>
                </c:pt>
                <c:pt idx="89">
                  <c:v>10143.450000000001</c:v>
                </c:pt>
                <c:pt idx="90">
                  <c:v>10143.49</c:v>
                </c:pt>
                <c:pt idx="91">
                  <c:v>10143.67</c:v>
                </c:pt>
                <c:pt idx="92">
                  <c:v>10145.120000000001</c:v>
                </c:pt>
                <c:pt idx="93">
                  <c:v>10149.81</c:v>
                </c:pt>
                <c:pt idx="94">
                  <c:v>10155.19</c:v>
                </c:pt>
                <c:pt idx="95">
                  <c:v>10159.879999999999</c:v>
                </c:pt>
                <c:pt idx="96">
                  <c:v>10164.030000000001</c:v>
                </c:pt>
                <c:pt idx="97">
                  <c:v>10171.73</c:v>
                </c:pt>
                <c:pt idx="98">
                  <c:v>10175.6</c:v>
                </c:pt>
                <c:pt idx="99">
                  <c:v>10180.049999999999</c:v>
                </c:pt>
                <c:pt idx="100">
                  <c:v>10182.08</c:v>
                </c:pt>
                <c:pt idx="101">
                  <c:v>10185.02</c:v>
                </c:pt>
                <c:pt idx="102">
                  <c:v>10187.870000000001</c:v>
                </c:pt>
                <c:pt idx="103">
                  <c:v>10190.89</c:v>
                </c:pt>
                <c:pt idx="104">
                  <c:v>10198.18</c:v>
                </c:pt>
                <c:pt idx="105">
                  <c:v>10204.39</c:v>
                </c:pt>
                <c:pt idx="106">
                  <c:v>10211.31</c:v>
                </c:pt>
                <c:pt idx="107">
                  <c:v>10216.11</c:v>
                </c:pt>
                <c:pt idx="108">
                  <c:v>10221.86</c:v>
                </c:pt>
                <c:pt idx="109">
                  <c:v>10234.66</c:v>
                </c:pt>
                <c:pt idx="110">
                  <c:v>10239.950000000001</c:v>
                </c:pt>
                <c:pt idx="111">
                  <c:v>10221.09</c:v>
                </c:pt>
                <c:pt idx="112">
                  <c:v>10213.58</c:v>
                </c:pt>
                <c:pt idx="113">
                  <c:v>10207.14</c:v>
                </c:pt>
                <c:pt idx="114">
                  <c:v>10204.26</c:v>
                </c:pt>
                <c:pt idx="115">
                  <c:v>10200.969999999999</c:v>
                </c:pt>
                <c:pt idx="116">
                  <c:v>10198.24</c:v>
                </c:pt>
                <c:pt idx="117">
                  <c:v>10195.370000000001</c:v>
                </c:pt>
                <c:pt idx="118">
                  <c:v>10192.709999999999</c:v>
                </c:pt>
                <c:pt idx="119">
                  <c:v>10191.4</c:v>
                </c:pt>
                <c:pt idx="120">
                  <c:v>10190.32</c:v>
                </c:pt>
                <c:pt idx="121">
                  <c:v>10190.209999999999</c:v>
                </c:pt>
                <c:pt idx="122">
                  <c:v>10190.41</c:v>
                </c:pt>
                <c:pt idx="123">
                  <c:v>10190.780000000001</c:v>
                </c:pt>
                <c:pt idx="124">
                  <c:v>10190.51</c:v>
                </c:pt>
                <c:pt idx="125">
                  <c:v>10188.469999999999</c:v>
                </c:pt>
                <c:pt idx="126">
                  <c:v>10186.64</c:v>
                </c:pt>
                <c:pt idx="127">
                  <c:v>10185.6</c:v>
                </c:pt>
                <c:pt idx="128">
                  <c:v>10185.15</c:v>
                </c:pt>
                <c:pt idx="129">
                  <c:v>10182.32</c:v>
                </c:pt>
                <c:pt idx="130">
                  <c:v>10180.120000000001</c:v>
                </c:pt>
                <c:pt idx="131">
                  <c:v>10178.93</c:v>
                </c:pt>
                <c:pt idx="132">
                  <c:v>10177.32</c:v>
                </c:pt>
                <c:pt idx="133">
                  <c:v>10174.129999999999</c:v>
                </c:pt>
                <c:pt idx="134">
                  <c:v>10171.040000000001</c:v>
                </c:pt>
                <c:pt idx="135">
                  <c:v>10168.56</c:v>
                </c:pt>
                <c:pt idx="136">
                  <c:v>10167.34</c:v>
                </c:pt>
                <c:pt idx="137">
                  <c:v>10166.9</c:v>
                </c:pt>
                <c:pt idx="138">
                  <c:v>10163.52</c:v>
                </c:pt>
                <c:pt idx="139">
                  <c:v>10160.129999999999</c:v>
                </c:pt>
                <c:pt idx="140">
                  <c:v>10158.01</c:v>
                </c:pt>
                <c:pt idx="141">
                  <c:v>10156.73</c:v>
                </c:pt>
                <c:pt idx="142">
                  <c:v>10156.700000000001</c:v>
                </c:pt>
                <c:pt idx="143">
                  <c:v>10156.950000000001</c:v>
                </c:pt>
                <c:pt idx="144">
                  <c:v>10158.530000000001</c:v>
                </c:pt>
                <c:pt idx="145">
                  <c:v>10161.379999999999</c:v>
                </c:pt>
                <c:pt idx="146">
                  <c:v>10166.200000000001</c:v>
                </c:pt>
                <c:pt idx="147">
                  <c:v>10168.92</c:v>
                </c:pt>
                <c:pt idx="148">
                  <c:v>10170</c:v>
                </c:pt>
                <c:pt idx="149">
                  <c:v>10171.17</c:v>
                </c:pt>
                <c:pt idx="150">
                  <c:v>10174.25</c:v>
                </c:pt>
                <c:pt idx="151">
                  <c:v>10177.94</c:v>
                </c:pt>
                <c:pt idx="152">
                  <c:v>10180.61</c:v>
                </c:pt>
                <c:pt idx="153">
                  <c:v>10183.4</c:v>
                </c:pt>
                <c:pt idx="154">
                  <c:v>10187.34</c:v>
                </c:pt>
                <c:pt idx="155">
                  <c:v>10191.67</c:v>
                </c:pt>
                <c:pt idx="156">
                  <c:v>10195.65</c:v>
                </c:pt>
                <c:pt idx="157">
                  <c:v>10197.6</c:v>
                </c:pt>
                <c:pt idx="158">
                  <c:v>10199.379999999999</c:v>
                </c:pt>
                <c:pt idx="159">
                  <c:v>10203.33</c:v>
                </c:pt>
                <c:pt idx="160">
                  <c:v>10207.77</c:v>
                </c:pt>
                <c:pt idx="161">
                  <c:v>10210.99</c:v>
                </c:pt>
                <c:pt idx="162">
                  <c:v>10214.950000000001</c:v>
                </c:pt>
                <c:pt idx="163">
                  <c:v>10219.41</c:v>
                </c:pt>
                <c:pt idx="164">
                  <c:v>10223.57</c:v>
                </c:pt>
                <c:pt idx="165">
                  <c:v>10227.459999999999</c:v>
                </c:pt>
                <c:pt idx="166">
                  <c:v>10236.52</c:v>
                </c:pt>
                <c:pt idx="167">
                  <c:v>10251.879999999999</c:v>
                </c:pt>
                <c:pt idx="168">
                  <c:v>10203.48</c:v>
                </c:pt>
                <c:pt idx="169">
                  <c:v>10204.959999999999</c:v>
                </c:pt>
                <c:pt idx="170">
                  <c:v>10202.790000000001</c:v>
                </c:pt>
                <c:pt idx="171">
                  <c:v>10199.17</c:v>
                </c:pt>
                <c:pt idx="172">
                  <c:v>10196.59</c:v>
                </c:pt>
                <c:pt idx="173">
                  <c:v>10194.74</c:v>
                </c:pt>
                <c:pt idx="174">
                  <c:v>10193.36</c:v>
                </c:pt>
                <c:pt idx="175">
                  <c:v>10192.98</c:v>
                </c:pt>
                <c:pt idx="176">
                  <c:v>10191.450000000001</c:v>
                </c:pt>
                <c:pt idx="177">
                  <c:v>10191.36</c:v>
                </c:pt>
                <c:pt idx="178">
                  <c:v>10192.39</c:v>
                </c:pt>
                <c:pt idx="179">
                  <c:v>10192.52</c:v>
                </c:pt>
                <c:pt idx="180">
                  <c:v>10193.870000000001</c:v>
                </c:pt>
                <c:pt idx="181">
                  <c:v>10193.76</c:v>
                </c:pt>
                <c:pt idx="182">
                  <c:v>10193.64</c:v>
                </c:pt>
                <c:pt idx="183">
                  <c:v>10194.120000000001</c:v>
                </c:pt>
                <c:pt idx="184">
                  <c:v>10196.01</c:v>
                </c:pt>
                <c:pt idx="185">
                  <c:v>10196.18</c:v>
                </c:pt>
                <c:pt idx="186">
                  <c:v>10197.51</c:v>
                </c:pt>
                <c:pt idx="187">
                  <c:v>10198.75</c:v>
                </c:pt>
                <c:pt idx="188">
                  <c:v>10199.99</c:v>
                </c:pt>
                <c:pt idx="189">
                  <c:v>10201.780000000001</c:v>
                </c:pt>
                <c:pt idx="190">
                  <c:v>10204.58</c:v>
                </c:pt>
                <c:pt idx="191">
                  <c:v>10208.51</c:v>
                </c:pt>
                <c:pt idx="192">
                  <c:v>10210.18</c:v>
                </c:pt>
                <c:pt idx="193">
                  <c:v>10212.92</c:v>
                </c:pt>
                <c:pt idx="194">
                  <c:v>10214.459999999999</c:v>
                </c:pt>
                <c:pt idx="195">
                  <c:v>10215.98</c:v>
                </c:pt>
                <c:pt idx="196">
                  <c:v>10217.31</c:v>
                </c:pt>
                <c:pt idx="197">
                  <c:v>10219.879999999999</c:v>
                </c:pt>
                <c:pt idx="198">
                  <c:v>10220.120000000001</c:v>
                </c:pt>
                <c:pt idx="199">
                  <c:v>10221.879999999999</c:v>
                </c:pt>
                <c:pt idx="200">
                  <c:v>10223.870000000001</c:v>
                </c:pt>
                <c:pt idx="201">
                  <c:v>10224.44</c:v>
                </c:pt>
                <c:pt idx="202">
                  <c:v>10227.33</c:v>
                </c:pt>
                <c:pt idx="203">
                  <c:v>10228.450000000001</c:v>
                </c:pt>
                <c:pt idx="204">
                  <c:v>10229.76</c:v>
                </c:pt>
                <c:pt idx="205">
                  <c:v>10232.17</c:v>
                </c:pt>
                <c:pt idx="206">
                  <c:v>10236.41</c:v>
                </c:pt>
                <c:pt idx="207">
                  <c:v>10241.530000000001</c:v>
                </c:pt>
                <c:pt idx="208">
                  <c:v>10241.280000000001</c:v>
                </c:pt>
                <c:pt idx="209">
                  <c:v>10240.58</c:v>
                </c:pt>
                <c:pt idx="210">
                  <c:v>10241.52</c:v>
                </c:pt>
                <c:pt idx="211">
                  <c:v>10242.82</c:v>
                </c:pt>
                <c:pt idx="212">
                  <c:v>10242.76</c:v>
                </c:pt>
                <c:pt idx="213">
                  <c:v>10243.86</c:v>
                </c:pt>
                <c:pt idx="214">
                  <c:v>10246.040000000001</c:v>
                </c:pt>
                <c:pt idx="215">
                  <c:v>10247.6</c:v>
                </c:pt>
                <c:pt idx="216">
                  <c:v>10248.9</c:v>
                </c:pt>
                <c:pt idx="217">
                  <c:v>10249.94</c:v>
                </c:pt>
                <c:pt idx="218">
                  <c:v>10249.56</c:v>
                </c:pt>
                <c:pt idx="219">
                  <c:v>10248.23</c:v>
                </c:pt>
                <c:pt idx="220">
                  <c:v>10248.33</c:v>
                </c:pt>
                <c:pt idx="221">
                  <c:v>10249.86</c:v>
                </c:pt>
                <c:pt idx="222">
                  <c:v>10254.84</c:v>
                </c:pt>
                <c:pt idx="223">
                  <c:v>10257.75</c:v>
                </c:pt>
                <c:pt idx="224">
                  <c:v>10262.36</c:v>
                </c:pt>
                <c:pt idx="225">
                  <c:v>10236.02</c:v>
                </c:pt>
                <c:pt idx="226">
                  <c:v>10238.61</c:v>
                </c:pt>
                <c:pt idx="227">
                  <c:v>10238.61</c:v>
                </c:pt>
                <c:pt idx="228">
                  <c:v>10240.36</c:v>
                </c:pt>
                <c:pt idx="229">
                  <c:v>10242.06</c:v>
                </c:pt>
                <c:pt idx="230">
                  <c:v>10244.67</c:v>
                </c:pt>
                <c:pt idx="231">
                  <c:v>10245.89</c:v>
                </c:pt>
                <c:pt idx="232">
                  <c:v>10247.26</c:v>
                </c:pt>
                <c:pt idx="233">
                  <c:v>10249.83</c:v>
                </c:pt>
                <c:pt idx="234">
                  <c:v>10255.07</c:v>
                </c:pt>
                <c:pt idx="235">
                  <c:v>10259.36</c:v>
                </c:pt>
                <c:pt idx="236">
                  <c:v>10259.34</c:v>
                </c:pt>
                <c:pt idx="237">
                  <c:v>10260.5</c:v>
                </c:pt>
                <c:pt idx="238">
                  <c:v>10261.56</c:v>
                </c:pt>
                <c:pt idx="239">
                  <c:v>10260.209999999999</c:v>
                </c:pt>
                <c:pt idx="240">
                  <c:v>10259.67</c:v>
                </c:pt>
                <c:pt idx="241">
                  <c:v>10259.200000000001</c:v>
                </c:pt>
                <c:pt idx="242">
                  <c:v>10256.120000000001</c:v>
                </c:pt>
                <c:pt idx="243">
                  <c:v>10252.17</c:v>
                </c:pt>
                <c:pt idx="244">
                  <c:v>10246.57</c:v>
                </c:pt>
                <c:pt idx="245">
                  <c:v>10243.290000000001</c:v>
                </c:pt>
                <c:pt idx="246">
                  <c:v>10241.85</c:v>
                </c:pt>
                <c:pt idx="247">
                  <c:v>10239.24</c:v>
                </c:pt>
                <c:pt idx="248">
                  <c:v>10237.969999999999</c:v>
                </c:pt>
                <c:pt idx="249">
                  <c:v>10238.14</c:v>
                </c:pt>
                <c:pt idx="250">
                  <c:v>10238.219999999999</c:v>
                </c:pt>
                <c:pt idx="251">
                  <c:v>10236.32</c:v>
                </c:pt>
                <c:pt idx="252">
                  <c:v>10236.09</c:v>
                </c:pt>
                <c:pt idx="253">
                  <c:v>10238.19</c:v>
                </c:pt>
                <c:pt idx="254">
                  <c:v>10241.06</c:v>
                </c:pt>
                <c:pt idx="255">
                  <c:v>10245.64</c:v>
                </c:pt>
                <c:pt idx="256">
                  <c:v>10250.35</c:v>
                </c:pt>
                <c:pt idx="257">
                  <c:v>10256.27</c:v>
                </c:pt>
                <c:pt idx="258">
                  <c:v>10260.870000000001</c:v>
                </c:pt>
                <c:pt idx="259">
                  <c:v>10264.98</c:v>
                </c:pt>
                <c:pt idx="260">
                  <c:v>10270.49</c:v>
                </c:pt>
                <c:pt idx="261">
                  <c:v>10275.17</c:v>
                </c:pt>
                <c:pt idx="262">
                  <c:v>10279.75</c:v>
                </c:pt>
                <c:pt idx="263">
                  <c:v>10284.11</c:v>
                </c:pt>
                <c:pt idx="264">
                  <c:v>10286.52</c:v>
                </c:pt>
                <c:pt idx="265">
                  <c:v>10287.959999999999</c:v>
                </c:pt>
                <c:pt idx="266">
                  <c:v>10289.26</c:v>
                </c:pt>
                <c:pt idx="267">
                  <c:v>10289.36</c:v>
                </c:pt>
                <c:pt idx="268">
                  <c:v>10289.41</c:v>
                </c:pt>
                <c:pt idx="269">
                  <c:v>10289.379999999999</c:v>
                </c:pt>
                <c:pt idx="270">
                  <c:v>10289.44</c:v>
                </c:pt>
                <c:pt idx="271">
                  <c:v>10289.209999999999</c:v>
                </c:pt>
                <c:pt idx="272">
                  <c:v>10288.98</c:v>
                </c:pt>
                <c:pt idx="273">
                  <c:v>10288.64</c:v>
                </c:pt>
                <c:pt idx="274">
                  <c:v>10288.290000000001</c:v>
                </c:pt>
                <c:pt idx="275">
                  <c:v>10288.31</c:v>
                </c:pt>
                <c:pt idx="276">
                  <c:v>10288.19</c:v>
                </c:pt>
                <c:pt idx="277">
                  <c:v>10288.07</c:v>
                </c:pt>
                <c:pt idx="278">
                  <c:v>10289.34</c:v>
                </c:pt>
                <c:pt idx="279">
                  <c:v>10289.84</c:v>
                </c:pt>
                <c:pt idx="280">
                  <c:v>10291.129999999999</c:v>
                </c:pt>
                <c:pt idx="281">
                  <c:v>10292.57</c:v>
                </c:pt>
                <c:pt idx="282">
                  <c:v>10297.120000000001</c:v>
                </c:pt>
                <c:pt idx="283">
                  <c:v>10300.86</c:v>
                </c:pt>
                <c:pt idx="284">
                  <c:v>10303.620000000001</c:v>
                </c:pt>
                <c:pt idx="285">
                  <c:v>10303.86</c:v>
                </c:pt>
                <c:pt idx="286">
                  <c:v>10303.469999999999</c:v>
                </c:pt>
                <c:pt idx="287">
                  <c:v>10302.76</c:v>
                </c:pt>
                <c:pt idx="288">
                  <c:v>10302.379999999999</c:v>
                </c:pt>
                <c:pt idx="289">
                  <c:v>10302.09</c:v>
                </c:pt>
                <c:pt idx="290">
                  <c:v>10300.86</c:v>
                </c:pt>
                <c:pt idx="291">
                  <c:v>10300.34</c:v>
                </c:pt>
                <c:pt idx="292">
                  <c:v>10300.02</c:v>
                </c:pt>
                <c:pt idx="293">
                  <c:v>10298.32</c:v>
                </c:pt>
                <c:pt idx="294">
                  <c:v>10297.77</c:v>
                </c:pt>
                <c:pt idx="295">
                  <c:v>10297.49</c:v>
                </c:pt>
                <c:pt idx="296">
                  <c:v>10296.89</c:v>
                </c:pt>
                <c:pt idx="297">
                  <c:v>10296.39</c:v>
                </c:pt>
                <c:pt idx="298">
                  <c:v>10295.92</c:v>
                </c:pt>
                <c:pt idx="299">
                  <c:v>10295.48</c:v>
                </c:pt>
                <c:pt idx="300">
                  <c:v>10294.91</c:v>
                </c:pt>
                <c:pt idx="301">
                  <c:v>10294.52</c:v>
                </c:pt>
                <c:pt idx="302">
                  <c:v>10293.92</c:v>
                </c:pt>
                <c:pt idx="303">
                  <c:v>10293.629999999999</c:v>
                </c:pt>
                <c:pt idx="304">
                  <c:v>10293.129999999999</c:v>
                </c:pt>
                <c:pt idx="305">
                  <c:v>10292.98</c:v>
                </c:pt>
                <c:pt idx="306">
                  <c:v>10292.629999999999</c:v>
                </c:pt>
                <c:pt idx="307">
                  <c:v>10292.56</c:v>
                </c:pt>
                <c:pt idx="308">
                  <c:v>10292.56</c:v>
                </c:pt>
                <c:pt idx="309">
                  <c:v>10292.34</c:v>
                </c:pt>
                <c:pt idx="310">
                  <c:v>10292.17</c:v>
                </c:pt>
                <c:pt idx="311">
                  <c:v>10292.35</c:v>
                </c:pt>
                <c:pt idx="312">
                  <c:v>10292.42</c:v>
                </c:pt>
                <c:pt idx="313">
                  <c:v>10291.9</c:v>
                </c:pt>
                <c:pt idx="314">
                  <c:v>10291.620000000001</c:v>
                </c:pt>
                <c:pt idx="315">
                  <c:v>10291.17</c:v>
                </c:pt>
                <c:pt idx="316">
                  <c:v>10291.23</c:v>
                </c:pt>
                <c:pt idx="317">
                  <c:v>10291.549999999999</c:v>
                </c:pt>
                <c:pt idx="318">
                  <c:v>10291.379999999999</c:v>
                </c:pt>
                <c:pt idx="319">
                  <c:v>10291.31</c:v>
                </c:pt>
                <c:pt idx="320">
                  <c:v>10291.69</c:v>
                </c:pt>
                <c:pt idx="321">
                  <c:v>10291.93</c:v>
                </c:pt>
                <c:pt idx="322">
                  <c:v>10292.19</c:v>
                </c:pt>
                <c:pt idx="323">
                  <c:v>10292.24</c:v>
                </c:pt>
                <c:pt idx="324">
                  <c:v>10292.280000000001</c:v>
                </c:pt>
                <c:pt idx="325">
                  <c:v>10292.879999999999</c:v>
                </c:pt>
                <c:pt idx="326">
                  <c:v>10293.39</c:v>
                </c:pt>
                <c:pt idx="327">
                  <c:v>10293.64</c:v>
                </c:pt>
                <c:pt idx="328">
                  <c:v>10294.799999999999</c:v>
                </c:pt>
                <c:pt idx="329">
                  <c:v>10296.709999999999</c:v>
                </c:pt>
                <c:pt idx="330">
                  <c:v>10299.01</c:v>
                </c:pt>
                <c:pt idx="331">
                  <c:v>10301.16</c:v>
                </c:pt>
                <c:pt idx="332">
                  <c:v>10301.120000000001</c:v>
                </c:pt>
                <c:pt idx="333">
                  <c:v>10301.61</c:v>
                </c:pt>
                <c:pt idx="334">
                  <c:v>10302.77</c:v>
                </c:pt>
                <c:pt idx="335">
                  <c:v>10301.69</c:v>
                </c:pt>
                <c:pt idx="336">
                  <c:v>10302.27</c:v>
                </c:pt>
                <c:pt idx="337">
                  <c:v>10305.459999999999</c:v>
                </c:pt>
                <c:pt idx="338">
                  <c:v>10307.08</c:v>
                </c:pt>
                <c:pt idx="339">
                  <c:v>10308.17</c:v>
                </c:pt>
                <c:pt idx="340">
                  <c:v>10310.870000000001</c:v>
                </c:pt>
                <c:pt idx="341">
                  <c:v>10312.290000000001</c:v>
                </c:pt>
                <c:pt idx="342">
                  <c:v>10312.98</c:v>
                </c:pt>
                <c:pt idx="343">
                  <c:v>10313.370000000001</c:v>
                </c:pt>
                <c:pt idx="344">
                  <c:v>10314.86</c:v>
                </c:pt>
                <c:pt idx="345">
                  <c:v>10314.41</c:v>
                </c:pt>
                <c:pt idx="346">
                  <c:v>10313.91</c:v>
                </c:pt>
                <c:pt idx="347">
                  <c:v>10313.92</c:v>
                </c:pt>
                <c:pt idx="348">
                  <c:v>10315.27</c:v>
                </c:pt>
                <c:pt idx="349">
                  <c:v>10316.61</c:v>
                </c:pt>
                <c:pt idx="350">
                  <c:v>10316.969999999999</c:v>
                </c:pt>
                <c:pt idx="351">
                  <c:v>10317.34</c:v>
                </c:pt>
                <c:pt idx="352">
                  <c:v>10317.459999999999</c:v>
                </c:pt>
                <c:pt idx="353">
                  <c:v>10317.39</c:v>
                </c:pt>
                <c:pt idx="354">
                  <c:v>10317.23</c:v>
                </c:pt>
                <c:pt idx="355">
                  <c:v>10318.49</c:v>
                </c:pt>
                <c:pt idx="356">
                  <c:v>10319.06</c:v>
                </c:pt>
                <c:pt idx="357">
                  <c:v>10319.08</c:v>
                </c:pt>
                <c:pt idx="358">
                  <c:v>10317.51</c:v>
                </c:pt>
                <c:pt idx="359">
                  <c:v>10317.35</c:v>
                </c:pt>
                <c:pt idx="360">
                  <c:v>10317.66</c:v>
                </c:pt>
                <c:pt idx="361">
                  <c:v>10319.14</c:v>
                </c:pt>
                <c:pt idx="362">
                  <c:v>10320.68</c:v>
                </c:pt>
                <c:pt idx="363">
                  <c:v>10322.17</c:v>
                </c:pt>
                <c:pt idx="364">
                  <c:v>10322.67</c:v>
                </c:pt>
                <c:pt idx="365">
                  <c:v>10322.91</c:v>
                </c:pt>
                <c:pt idx="366">
                  <c:v>10322.77</c:v>
                </c:pt>
                <c:pt idx="367">
                  <c:v>10322.19</c:v>
                </c:pt>
                <c:pt idx="368">
                  <c:v>10321.700000000001</c:v>
                </c:pt>
                <c:pt idx="369">
                  <c:v>10321.25</c:v>
                </c:pt>
                <c:pt idx="370">
                  <c:v>10319.92</c:v>
                </c:pt>
                <c:pt idx="371">
                  <c:v>10319.69</c:v>
                </c:pt>
                <c:pt idx="372">
                  <c:v>10319.24</c:v>
                </c:pt>
                <c:pt idx="373">
                  <c:v>10317.69</c:v>
                </c:pt>
                <c:pt idx="374">
                  <c:v>10317.31</c:v>
                </c:pt>
                <c:pt idx="375">
                  <c:v>10317.08</c:v>
                </c:pt>
                <c:pt idx="376">
                  <c:v>10316.14</c:v>
                </c:pt>
                <c:pt idx="377">
                  <c:v>10314.76</c:v>
                </c:pt>
                <c:pt idx="378">
                  <c:v>10312.68</c:v>
                </c:pt>
                <c:pt idx="379">
                  <c:v>10311.09</c:v>
                </c:pt>
                <c:pt idx="380">
                  <c:v>10309.89</c:v>
                </c:pt>
                <c:pt idx="381">
                  <c:v>10308.85</c:v>
                </c:pt>
                <c:pt idx="382">
                  <c:v>10307.629999999999</c:v>
                </c:pt>
                <c:pt idx="383">
                  <c:v>10305.73</c:v>
                </c:pt>
                <c:pt idx="384">
                  <c:v>10303.85</c:v>
                </c:pt>
                <c:pt idx="385">
                  <c:v>10301.959999999999</c:v>
                </c:pt>
                <c:pt idx="386">
                  <c:v>10300.36</c:v>
                </c:pt>
                <c:pt idx="387">
                  <c:v>10298.44</c:v>
                </c:pt>
                <c:pt idx="388">
                  <c:v>10296.82</c:v>
                </c:pt>
                <c:pt idx="389">
                  <c:v>10294.69</c:v>
                </c:pt>
                <c:pt idx="390">
                  <c:v>10292.44</c:v>
                </c:pt>
                <c:pt idx="391">
                  <c:v>10289.98</c:v>
                </c:pt>
                <c:pt idx="392">
                  <c:v>10288.42</c:v>
                </c:pt>
                <c:pt idx="393">
                  <c:v>10286.99</c:v>
                </c:pt>
                <c:pt idx="394">
                  <c:v>10284.66</c:v>
                </c:pt>
                <c:pt idx="395">
                  <c:v>10282.56</c:v>
                </c:pt>
                <c:pt idx="396">
                  <c:v>10281.09</c:v>
                </c:pt>
                <c:pt idx="397">
                  <c:v>10278.56</c:v>
                </c:pt>
                <c:pt idx="398">
                  <c:v>10276.82</c:v>
                </c:pt>
                <c:pt idx="399">
                  <c:v>10275.19</c:v>
                </c:pt>
                <c:pt idx="400">
                  <c:v>10273.700000000001</c:v>
                </c:pt>
                <c:pt idx="401">
                  <c:v>10271.56</c:v>
                </c:pt>
                <c:pt idx="402">
                  <c:v>10269.18</c:v>
                </c:pt>
                <c:pt idx="403">
                  <c:v>10267.1</c:v>
                </c:pt>
                <c:pt idx="404">
                  <c:v>10265.299999999999</c:v>
                </c:pt>
                <c:pt idx="405">
                  <c:v>10263.27</c:v>
                </c:pt>
                <c:pt idx="406">
                  <c:v>10260.5</c:v>
                </c:pt>
                <c:pt idx="407">
                  <c:v>10258.92</c:v>
                </c:pt>
                <c:pt idx="408">
                  <c:v>10256.540000000001</c:v>
                </c:pt>
                <c:pt idx="409">
                  <c:v>10254.299999999999</c:v>
                </c:pt>
                <c:pt idx="410">
                  <c:v>10252.120000000001</c:v>
                </c:pt>
                <c:pt idx="411">
                  <c:v>10250.17</c:v>
                </c:pt>
                <c:pt idx="412">
                  <c:v>10248.23</c:v>
                </c:pt>
                <c:pt idx="413">
                  <c:v>10246.1</c:v>
                </c:pt>
                <c:pt idx="414">
                  <c:v>10244.030000000001</c:v>
                </c:pt>
                <c:pt idx="415">
                  <c:v>10241.959999999999</c:v>
                </c:pt>
                <c:pt idx="416">
                  <c:v>10239.25</c:v>
                </c:pt>
                <c:pt idx="417">
                  <c:v>10237</c:v>
                </c:pt>
                <c:pt idx="418">
                  <c:v>10235.040000000001</c:v>
                </c:pt>
                <c:pt idx="419">
                  <c:v>10232.65</c:v>
                </c:pt>
                <c:pt idx="420">
                  <c:v>10230.549999999999</c:v>
                </c:pt>
                <c:pt idx="421">
                  <c:v>10228.040000000001</c:v>
                </c:pt>
                <c:pt idx="422">
                  <c:v>10226.09</c:v>
                </c:pt>
                <c:pt idx="423">
                  <c:v>10223.64</c:v>
                </c:pt>
                <c:pt idx="424">
                  <c:v>10221.94</c:v>
                </c:pt>
                <c:pt idx="425">
                  <c:v>10219.98</c:v>
                </c:pt>
                <c:pt idx="426">
                  <c:v>10217.93</c:v>
                </c:pt>
                <c:pt idx="427">
                  <c:v>10215.65</c:v>
                </c:pt>
                <c:pt idx="428">
                  <c:v>10213.98</c:v>
                </c:pt>
                <c:pt idx="429">
                  <c:v>10212.07</c:v>
                </c:pt>
                <c:pt idx="430">
                  <c:v>10210.049999999999</c:v>
                </c:pt>
                <c:pt idx="431">
                  <c:v>10207.9</c:v>
                </c:pt>
                <c:pt idx="432">
                  <c:v>10206.11</c:v>
                </c:pt>
                <c:pt idx="433">
                  <c:v>10204.24</c:v>
                </c:pt>
                <c:pt idx="434">
                  <c:v>10202.9</c:v>
                </c:pt>
                <c:pt idx="435">
                  <c:v>10201.040000000001</c:v>
                </c:pt>
                <c:pt idx="436">
                  <c:v>10199.35</c:v>
                </c:pt>
                <c:pt idx="437">
                  <c:v>10197.35</c:v>
                </c:pt>
                <c:pt idx="438">
                  <c:v>10195.51</c:v>
                </c:pt>
                <c:pt idx="439">
                  <c:v>10194.09</c:v>
                </c:pt>
                <c:pt idx="440">
                  <c:v>10192.65</c:v>
                </c:pt>
                <c:pt idx="441">
                  <c:v>10191.44</c:v>
                </c:pt>
                <c:pt idx="442">
                  <c:v>10190.450000000001</c:v>
                </c:pt>
                <c:pt idx="443">
                  <c:v>10188.709999999999</c:v>
                </c:pt>
                <c:pt idx="444">
                  <c:v>10187.68</c:v>
                </c:pt>
                <c:pt idx="445">
                  <c:v>10184.81</c:v>
                </c:pt>
                <c:pt idx="446">
                  <c:v>10180.98</c:v>
                </c:pt>
                <c:pt idx="447">
                  <c:v>10171.5</c:v>
                </c:pt>
                <c:pt idx="448">
                  <c:v>10147.44</c:v>
                </c:pt>
              </c:numCache>
            </c:numRef>
          </c:yVal>
          <c:smooth val="1"/>
          <c:extLst xmlns:c16r2="http://schemas.microsoft.com/office/drawing/2015/06/chart">
            <c:ext xmlns:c16="http://schemas.microsoft.com/office/drawing/2014/chart" uri="{C3380CC4-5D6E-409C-BE32-E72D297353CC}">
              <c16:uniqueId val="{00000006-F1D9-4FD5-9659-573D889F5698}"/>
            </c:ext>
          </c:extLst>
        </c:ser>
        <c:ser>
          <c:idx val="7"/>
          <c:order val="7"/>
          <c:tx>
            <c:strRef>
              <c:f>垂直场均匀性!$L$28</c:f>
              <c:strCache>
                <c:ptCount val="1"/>
                <c:pt idx="0">
                  <c:v>Y=1.9</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垂直场均匀性!$L$159:$L$607</c:f>
              <c:numCache>
                <c:formatCode>General</c:formatCode>
                <c:ptCount val="449"/>
                <c:pt idx="0">
                  <c:v>9993.49</c:v>
                </c:pt>
                <c:pt idx="1">
                  <c:v>10020.81</c:v>
                </c:pt>
                <c:pt idx="2">
                  <c:v>10031.23</c:v>
                </c:pt>
                <c:pt idx="3">
                  <c:v>10036.43</c:v>
                </c:pt>
                <c:pt idx="4">
                  <c:v>10039.25</c:v>
                </c:pt>
                <c:pt idx="5">
                  <c:v>10041.799999999999</c:v>
                </c:pt>
                <c:pt idx="6">
                  <c:v>10044.98</c:v>
                </c:pt>
                <c:pt idx="7">
                  <c:v>10046.89</c:v>
                </c:pt>
                <c:pt idx="8">
                  <c:v>10047.16</c:v>
                </c:pt>
                <c:pt idx="9">
                  <c:v>10046.14</c:v>
                </c:pt>
                <c:pt idx="10">
                  <c:v>10044.66</c:v>
                </c:pt>
                <c:pt idx="11">
                  <c:v>10042</c:v>
                </c:pt>
                <c:pt idx="12">
                  <c:v>10039.73</c:v>
                </c:pt>
                <c:pt idx="13">
                  <c:v>10039.85</c:v>
                </c:pt>
                <c:pt idx="14">
                  <c:v>10041.74</c:v>
                </c:pt>
                <c:pt idx="15">
                  <c:v>10043.19</c:v>
                </c:pt>
                <c:pt idx="16">
                  <c:v>10043.790000000001</c:v>
                </c:pt>
                <c:pt idx="17">
                  <c:v>10044.69</c:v>
                </c:pt>
                <c:pt idx="18">
                  <c:v>10045.02</c:v>
                </c:pt>
                <c:pt idx="19">
                  <c:v>10044.81</c:v>
                </c:pt>
                <c:pt idx="20">
                  <c:v>10044.950000000001</c:v>
                </c:pt>
                <c:pt idx="21">
                  <c:v>10045.56</c:v>
                </c:pt>
                <c:pt idx="22">
                  <c:v>10046.09</c:v>
                </c:pt>
                <c:pt idx="23">
                  <c:v>10046.540000000001</c:v>
                </c:pt>
                <c:pt idx="24">
                  <c:v>10046.9</c:v>
                </c:pt>
                <c:pt idx="25">
                  <c:v>10050.129999999999</c:v>
                </c:pt>
                <c:pt idx="26">
                  <c:v>10055.86</c:v>
                </c:pt>
                <c:pt idx="27">
                  <c:v>10059.74</c:v>
                </c:pt>
                <c:pt idx="28">
                  <c:v>10063.4</c:v>
                </c:pt>
                <c:pt idx="29">
                  <c:v>10067.799999999999</c:v>
                </c:pt>
                <c:pt idx="30">
                  <c:v>10070.89</c:v>
                </c:pt>
                <c:pt idx="31">
                  <c:v>10072.68</c:v>
                </c:pt>
                <c:pt idx="32">
                  <c:v>10072.040000000001</c:v>
                </c:pt>
                <c:pt idx="33">
                  <c:v>10072.26</c:v>
                </c:pt>
                <c:pt idx="34">
                  <c:v>10074.77</c:v>
                </c:pt>
                <c:pt idx="35">
                  <c:v>10078.57</c:v>
                </c:pt>
                <c:pt idx="36">
                  <c:v>10083.56</c:v>
                </c:pt>
                <c:pt idx="37">
                  <c:v>10088.209999999999</c:v>
                </c:pt>
                <c:pt idx="38">
                  <c:v>10090.73</c:v>
                </c:pt>
                <c:pt idx="39">
                  <c:v>10093.06</c:v>
                </c:pt>
                <c:pt idx="40">
                  <c:v>10096.469999999999</c:v>
                </c:pt>
                <c:pt idx="41">
                  <c:v>10099.56</c:v>
                </c:pt>
                <c:pt idx="42">
                  <c:v>10105.98</c:v>
                </c:pt>
                <c:pt idx="43">
                  <c:v>10112.67</c:v>
                </c:pt>
                <c:pt idx="44">
                  <c:v>10119.06</c:v>
                </c:pt>
                <c:pt idx="45">
                  <c:v>10124.66</c:v>
                </c:pt>
                <c:pt idx="46">
                  <c:v>10129.99</c:v>
                </c:pt>
                <c:pt idx="47">
                  <c:v>10138.66</c:v>
                </c:pt>
                <c:pt idx="48">
                  <c:v>10149.44</c:v>
                </c:pt>
                <c:pt idx="49">
                  <c:v>10161.530000000001</c:v>
                </c:pt>
                <c:pt idx="50">
                  <c:v>10174.17</c:v>
                </c:pt>
                <c:pt idx="51">
                  <c:v>10195.5</c:v>
                </c:pt>
                <c:pt idx="52">
                  <c:v>10231.620000000001</c:v>
                </c:pt>
                <c:pt idx="53">
                  <c:v>10136.82</c:v>
                </c:pt>
                <c:pt idx="54">
                  <c:v>10091.02</c:v>
                </c:pt>
                <c:pt idx="55">
                  <c:v>10104.02</c:v>
                </c:pt>
                <c:pt idx="56">
                  <c:v>10106.74</c:v>
                </c:pt>
                <c:pt idx="57">
                  <c:v>10105.209999999999</c:v>
                </c:pt>
                <c:pt idx="58">
                  <c:v>10105.51</c:v>
                </c:pt>
                <c:pt idx="59">
                  <c:v>10109.790000000001</c:v>
                </c:pt>
                <c:pt idx="60">
                  <c:v>10114.98</c:v>
                </c:pt>
                <c:pt idx="61">
                  <c:v>10116.31</c:v>
                </c:pt>
                <c:pt idx="62">
                  <c:v>10117.629999999999</c:v>
                </c:pt>
                <c:pt idx="63">
                  <c:v>10119.93</c:v>
                </c:pt>
                <c:pt idx="64">
                  <c:v>10125.84</c:v>
                </c:pt>
                <c:pt idx="65">
                  <c:v>10128.48</c:v>
                </c:pt>
                <c:pt idx="66">
                  <c:v>10130</c:v>
                </c:pt>
                <c:pt idx="67">
                  <c:v>10132.49</c:v>
                </c:pt>
                <c:pt idx="68">
                  <c:v>10136.91</c:v>
                </c:pt>
                <c:pt idx="69">
                  <c:v>10140.700000000001</c:v>
                </c:pt>
                <c:pt idx="70">
                  <c:v>10145.64</c:v>
                </c:pt>
                <c:pt idx="71">
                  <c:v>10147.700000000001</c:v>
                </c:pt>
                <c:pt idx="72">
                  <c:v>10145.81</c:v>
                </c:pt>
                <c:pt idx="73">
                  <c:v>10143.780000000001</c:v>
                </c:pt>
                <c:pt idx="74">
                  <c:v>10143.700000000001</c:v>
                </c:pt>
                <c:pt idx="75">
                  <c:v>10142.379999999999</c:v>
                </c:pt>
                <c:pt idx="76">
                  <c:v>10138.91</c:v>
                </c:pt>
                <c:pt idx="77">
                  <c:v>10132.56</c:v>
                </c:pt>
                <c:pt idx="78">
                  <c:v>10129.18</c:v>
                </c:pt>
                <c:pt idx="79">
                  <c:v>10129.56</c:v>
                </c:pt>
                <c:pt idx="80">
                  <c:v>10131.06</c:v>
                </c:pt>
                <c:pt idx="81">
                  <c:v>10130.299999999999</c:v>
                </c:pt>
                <c:pt idx="82">
                  <c:v>10129.14</c:v>
                </c:pt>
                <c:pt idx="83">
                  <c:v>10128.07</c:v>
                </c:pt>
                <c:pt idx="84">
                  <c:v>10128.35</c:v>
                </c:pt>
                <c:pt idx="85">
                  <c:v>10130.66</c:v>
                </c:pt>
                <c:pt idx="86">
                  <c:v>10133.56</c:v>
                </c:pt>
                <c:pt idx="87">
                  <c:v>10137.040000000001</c:v>
                </c:pt>
                <c:pt idx="88">
                  <c:v>10139.33</c:v>
                </c:pt>
                <c:pt idx="89">
                  <c:v>10143.75</c:v>
                </c:pt>
                <c:pt idx="90">
                  <c:v>10144.19</c:v>
                </c:pt>
                <c:pt idx="91">
                  <c:v>10144.58</c:v>
                </c:pt>
                <c:pt idx="92">
                  <c:v>10146.15</c:v>
                </c:pt>
                <c:pt idx="93">
                  <c:v>10151.040000000001</c:v>
                </c:pt>
                <c:pt idx="94">
                  <c:v>10156.27</c:v>
                </c:pt>
                <c:pt idx="95">
                  <c:v>10160.370000000001</c:v>
                </c:pt>
                <c:pt idx="96">
                  <c:v>10164.969999999999</c:v>
                </c:pt>
                <c:pt idx="97">
                  <c:v>10171.950000000001</c:v>
                </c:pt>
                <c:pt idx="98">
                  <c:v>10176.209999999999</c:v>
                </c:pt>
                <c:pt idx="99">
                  <c:v>10180.61</c:v>
                </c:pt>
                <c:pt idx="100">
                  <c:v>10182.83</c:v>
                </c:pt>
                <c:pt idx="101">
                  <c:v>10185.33</c:v>
                </c:pt>
                <c:pt idx="102">
                  <c:v>10188.57</c:v>
                </c:pt>
                <c:pt idx="103">
                  <c:v>10191.9</c:v>
                </c:pt>
                <c:pt idx="104">
                  <c:v>10198.219999999999</c:v>
                </c:pt>
                <c:pt idx="105">
                  <c:v>10204.540000000001</c:v>
                </c:pt>
                <c:pt idx="106">
                  <c:v>10211.42</c:v>
                </c:pt>
                <c:pt idx="107">
                  <c:v>10216.370000000001</c:v>
                </c:pt>
                <c:pt idx="108">
                  <c:v>10222.200000000001</c:v>
                </c:pt>
                <c:pt idx="109">
                  <c:v>10235.02</c:v>
                </c:pt>
                <c:pt idx="110">
                  <c:v>10239.69</c:v>
                </c:pt>
                <c:pt idx="111">
                  <c:v>10220.719999999999</c:v>
                </c:pt>
                <c:pt idx="112">
                  <c:v>10213.379999999999</c:v>
                </c:pt>
                <c:pt idx="113">
                  <c:v>10207.549999999999</c:v>
                </c:pt>
                <c:pt idx="114">
                  <c:v>10203.77</c:v>
                </c:pt>
                <c:pt idx="115">
                  <c:v>10200.530000000001</c:v>
                </c:pt>
                <c:pt idx="116">
                  <c:v>10198.52</c:v>
                </c:pt>
                <c:pt idx="117">
                  <c:v>10195.65</c:v>
                </c:pt>
                <c:pt idx="118">
                  <c:v>10192.75</c:v>
                </c:pt>
                <c:pt idx="119">
                  <c:v>10191.66</c:v>
                </c:pt>
                <c:pt idx="120">
                  <c:v>10190.64</c:v>
                </c:pt>
                <c:pt idx="121">
                  <c:v>10190.629999999999</c:v>
                </c:pt>
                <c:pt idx="122">
                  <c:v>10190.77</c:v>
                </c:pt>
                <c:pt idx="123">
                  <c:v>10191.01</c:v>
                </c:pt>
                <c:pt idx="124">
                  <c:v>10190.24</c:v>
                </c:pt>
                <c:pt idx="125">
                  <c:v>10188.73</c:v>
                </c:pt>
                <c:pt idx="126">
                  <c:v>10186.81</c:v>
                </c:pt>
                <c:pt idx="127">
                  <c:v>10185.76</c:v>
                </c:pt>
                <c:pt idx="128">
                  <c:v>10184.67</c:v>
                </c:pt>
                <c:pt idx="129">
                  <c:v>10182.33</c:v>
                </c:pt>
                <c:pt idx="130">
                  <c:v>10180.219999999999</c:v>
                </c:pt>
                <c:pt idx="131">
                  <c:v>10179.15</c:v>
                </c:pt>
                <c:pt idx="132">
                  <c:v>10177.58</c:v>
                </c:pt>
                <c:pt idx="133">
                  <c:v>10174.33</c:v>
                </c:pt>
                <c:pt idx="134">
                  <c:v>10171.209999999999</c:v>
                </c:pt>
                <c:pt idx="135">
                  <c:v>10168.82</c:v>
                </c:pt>
                <c:pt idx="136">
                  <c:v>10167.73</c:v>
                </c:pt>
                <c:pt idx="137">
                  <c:v>10166.76</c:v>
                </c:pt>
                <c:pt idx="138">
                  <c:v>10163.76</c:v>
                </c:pt>
                <c:pt idx="139">
                  <c:v>10160.67</c:v>
                </c:pt>
                <c:pt idx="140">
                  <c:v>10158.64</c:v>
                </c:pt>
                <c:pt idx="141">
                  <c:v>10157.39</c:v>
                </c:pt>
                <c:pt idx="142">
                  <c:v>10157.26</c:v>
                </c:pt>
                <c:pt idx="143">
                  <c:v>10157.450000000001</c:v>
                </c:pt>
                <c:pt idx="144">
                  <c:v>10159.02</c:v>
                </c:pt>
                <c:pt idx="145">
                  <c:v>10161.799999999999</c:v>
                </c:pt>
                <c:pt idx="146">
                  <c:v>10166.129999999999</c:v>
                </c:pt>
                <c:pt idx="147">
                  <c:v>10168.879999999999</c:v>
                </c:pt>
                <c:pt idx="148">
                  <c:v>10170.290000000001</c:v>
                </c:pt>
                <c:pt idx="149">
                  <c:v>10171.5</c:v>
                </c:pt>
                <c:pt idx="150">
                  <c:v>10174.56</c:v>
                </c:pt>
                <c:pt idx="151">
                  <c:v>10178.23</c:v>
                </c:pt>
                <c:pt idx="152">
                  <c:v>10181.02</c:v>
                </c:pt>
                <c:pt idx="153">
                  <c:v>10183.780000000001</c:v>
                </c:pt>
                <c:pt idx="154">
                  <c:v>10187.84</c:v>
                </c:pt>
                <c:pt idx="155">
                  <c:v>10191.969999999999</c:v>
                </c:pt>
                <c:pt idx="156">
                  <c:v>10195.950000000001</c:v>
                </c:pt>
                <c:pt idx="157">
                  <c:v>10197.84</c:v>
                </c:pt>
                <c:pt idx="158">
                  <c:v>10199.5</c:v>
                </c:pt>
                <c:pt idx="159">
                  <c:v>10203.93</c:v>
                </c:pt>
                <c:pt idx="160">
                  <c:v>10208.4</c:v>
                </c:pt>
                <c:pt idx="161">
                  <c:v>10211.51</c:v>
                </c:pt>
                <c:pt idx="162">
                  <c:v>10215.02</c:v>
                </c:pt>
                <c:pt idx="163">
                  <c:v>10220.19</c:v>
                </c:pt>
                <c:pt idx="164">
                  <c:v>10223.959999999999</c:v>
                </c:pt>
                <c:pt idx="165">
                  <c:v>10228.1</c:v>
                </c:pt>
                <c:pt idx="166">
                  <c:v>10236.77</c:v>
                </c:pt>
                <c:pt idx="167">
                  <c:v>10250.879999999999</c:v>
                </c:pt>
                <c:pt idx="168">
                  <c:v>10204.17</c:v>
                </c:pt>
                <c:pt idx="169">
                  <c:v>10205.65</c:v>
                </c:pt>
                <c:pt idx="170">
                  <c:v>10203.040000000001</c:v>
                </c:pt>
                <c:pt idx="171">
                  <c:v>10200.379999999999</c:v>
                </c:pt>
                <c:pt idx="172">
                  <c:v>10197.379999999999</c:v>
                </c:pt>
                <c:pt idx="173">
                  <c:v>10195.719999999999</c:v>
                </c:pt>
                <c:pt idx="174">
                  <c:v>10193.91</c:v>
                </c:pt>
                <c:pt idx="175">
                  <c:v>10193.620000000001</c:v>
                </c:pt>
                <c:pt idx="176">
                  <c:v>10192.36</c:v>
                </c:pt>
                <c:pt idx="177">
                  <c:v>10192.11</c:v>
                </c:pt>
                <c:pt idx="178">
                  <c:v>10192.59</c:v>
                </c:pt>
                <c:pt idx="179">
                  <c:v>10193.049999999999</c:v>
                </c:pt>
                <c:pt idx="180">
                  <c:v>10194.49</c:v>
                </c:pt>
                <c:pt idx="181">
                  <c:v>10194.25</c:v>
                </c:pt>
                <c:pt idx="182">
                  <c:v>10194.200000000001</c:v>
                </c:pt>
                <c:pt idx="183">
                  <c:v>10194.69</c:v>
                </c:pt>
                <c:pt idx="184">
                  <c:v>10196.19</c:v>
                </c:pt>
                <c:pt idx="185">
                  <c:v>10196.61</c:v>
                </c:pt>
                <c:pt idx="186">
                  <c:v>10197.83</c:v>
                </c:pt>
                <c:pt idx="187">
                  <c:v>10199.200000000001</c:v>
                </c:pt>
                <c:pt idx="188">
                  <c:v>10200.61</c:v>
                </c:pt>
                <c:pt idx="189">
                  <c:v>10202.51</c:v>
                </c:pt>
                <c:pt idx="190">
                  <c:v>10205.59</c:v>
                </c:pt>
                <c:pt idx="191">
                  <c:v>10209.030000000001</c:v>
                </c:pt>
                <c:pt idx="192">
                  <c:v>10210.870000000001</c:v>
                </c:pt>
                <c:pt idx="193">
                  <c:v>10213.25</c:v>
                </c:pt>
                <c:pt idx="194">
                  <c:v>10214.91</c:v>
                </c:pt>
                <c:pt idx="195">
                  <c:v>10216.48</c:v>
                </c:pt>
                <c:pt idx="196">
                  <c:v>10217.86</c:v>
                </c:pt>
                <c:pt idx="197">
                  <c:v>10220.299999999999</c:v>
                </c:pt>
                <c:pt idx="198">
                  <c:v>10220.66</c:v>
                </c:pt>
                <c:pt idx="199">
                  <c:v>10222.290000000001</c:v>
                </c:pt>
                <c:pt idx="200">
                  <c:v>10224.31</c:v>
                </c:pt>
                <c:pt idx="201">
                  <c:v>10224.879999999999</c:v>
                </c:pt>
                <c:pt idx="202">
                  <c:v>10227.49</c:v>
                </c:pt>
                <c:pt idx="203">
                  <c:v>10228.65</c:v>
                </c:pt>
                <c:pt idx="204">
                  <c:v>10230.43</c:v>
                </c:pt>
                <c:pt idx="205">
                  <c:v>10232.700000000001</c:v>
                </c:pt>
                <c:pt idx="206">
                  <c:v>10236.52</c:v>
                </c:pt>
                <c:pt idx="207">
                  <c:v>10241.15</c:v>
                </c:pt>
                <c:pt idx="208">
                  <c:v>10240.719999999999</c:v>
                </c:pt>
                <c:pt idx="209">
                  <c:v>10240.200000000001</c:v>
                </c:pt>
                <c:pt idx="210">
                  <c:v>10241.66</c:v>
                </c:pt>
                <c:pt idx="211">
                  <c:v>10242.82</c:v>
                </c:pt>
                <c:pt idx="212">
                  <c:v>10242.629999999999</c:v>
                </c:pt>
                <c:pt idx="213">
                  <c:v>10243.84</c:v>
                </c:pt>
                <c:pt idx="214">
                  <c:v>10245.969999999999</c:v>
                </c:pt>
                <c:pt idx="215">
                  <c:v>10247.99</c:v>
                </c:pt>
                <c:pt idx="216">
                  <c:v>10248.719999999999</c:v>
                </c:pt>
                <c:pt idx="217">
                  <c:v>10249.620000000001</c:v>
                </c:pt>
                <c:pt idx="218">
                  <c:v>10249.44</c:v>
                </c:pt>
                <c:pt idx="219">
                  <c:v>10248.299999999999</c:v>
                </c:pt>
                <c:pt idx="220">
                  <c:v>10248.52</c:v>
                </c:pt>
                <c:pt idx="221">
                  <c:v>10250.030000000001</c:v>
                </c:pt>
                <c:pt idx="222">
                  <c:v>10254.59</c:v>
                </c:pt>
                <c:pt idx="223">
                  <c:v>10257.64</c:v>
                </c:pt>
                <c:pt idx="224">
                  <c:v>10261.974999999999</c:v>
                </c:pt>
                <c:pt idx="225">
                  <c:v>10237.379999999999</c:v>
                </c:pt>
                <c:pt idx="226">
                  <c:v>10239.620000000001</c:v>
                </c:pt>
                <c:pt idx="227">
                  <c:v>10239.799999999999</c:v>
                </c:pt>
                <c:pt idx="228">
                  <c:v>10241.09</c:v>
                </c:pt>
                <c:pt idx="229">
                  <c:v>10243.040000000001</c:v>
                </c:pt>
                <c:pt idx="230">
                  <c:v>10245.219999999999</c:v>
                </c:pt>
                <c:pt idx="231">
                  <c:v>10246.51</c:v>
                </c:pt>
                <c:pt idx="232">
                  <c:v>10247.83</c:v>
                </c:pt>
                <c:pt idx="233">
                  <c:v>10250.370000000001</c:v>
                </c:pt>
                <c:pt idx="234">
                  <c:v>10255.43</c:v>
                </c:pt>
                <c:pt idx="235">
                  <c:v>10259.700000000001</c:v>
                </c:pt>
                <c:pt idx="236">
                  <c:v>10259.780000000001</c:v>
                </c:pt>
                <c:pt idx="237">
                  <c:v>10260.629999999999</c:v>
                </c:pt>
                <c:pt idx="238">
                  <c:v>10262.129999999999</c:v>
                </c:pt>
                <c:pt idx="239">
                  <c:v>10260.74</c:v>
                </c:pt>
                <c:pt idx="240">
                  <c:v>10260.280000000001</c:v>
                </c:pt>
                <c:pt idx="241">
                  <c:v>10259.67</c:v>
                </c:pt>
                <c:pt idx="242">
                  <c:v>10257.280000000001</c:v>
                </c:pt>
                <c:pt idx="243">
                  <c:v>10253.65</c:v>
                </c:pt>
                <c:pt idx="244">
                  <c:v>10248.620000000001</c:v>
                </c:pt>
                <c:pt idx="245">
                  <c:v>10245.07</c:v>
                </c:pt>
                <c:pt idx="246">
                  <c:v>10244.51</c:v>
                </c:pt>
                <c:pt idx="247">
                  <c:v>10242.74</c:v>
                </c:pt>
                <c:pt idx="248">
                  <c:v>10241.780000000001</c:v>
                </c:pt>
                <c:pt idx="249">
                  <c:v>10242.030000000001</c:v>
                </c:pt>
                <c:pt idx="250">
                  <c:v>10241.959999999999</c:v>
                </c:pt>
                <c:pt idx="251">
                  <c:v>10240.49</c:v>
                </c:pt>
                <c:pt idx="252">
                  <c:v>10240.290000000001</c:v>
                </c:pt>
                <c:pt idx="253">
                  <c:v>10241.89</c:v>
                </c:pt>
                <c:pt idx="254">
                  <c:v>10244.25</c:v>
                </c:pt>
                <c:pt idx="255">
                  <c:v>10247.85</c:v>
                </c:pt>
                <c:pt idx="256">
                  <c:v>10252.44</c:v>
                </c:pt>
                <c:pt idx="257">
                  <c:v>10257.6</c:v>
                </c:pt>
                <c:pt idx="258">
                  <c:v>10261.200000000001</c:v>
                </c:pt>
                <c:pt idx="259">
                  <c:v>10264.48</c:v>
                </c:pt>
                <c:pt idx="260">
                  <c:v>10269.4</c:v>
                </c:pt>
                <c:pt idx="261">
                  <c:v>10273.84</c:v>
                </c:pt>
                <c:pt idx="262">
                  <c:v>10277.450000000001</c:v>
                </c:pt>
                <c:pt idx="263">
                  <c:v>10281.700000000001</c:v>
                </c:pt>
                <c:pt idx="264">
                  <c:v>10284.36</c:v>
                </c:pt>
                <c:pt idx="265">
                  <c:v>10285.799999999999</c:v>
                </c:pt>
                <c:pt idx="266">
                  <c:v>10287.59</c:v>
                </c:pt>
                <c:pt idx="267">
                  <c:v>10287.83</c:v>
                </c:pt>
                <c:pt idx="268">
                  <c:v>10287.99</c:v>
                </c:pt>
                <c:pt idx="269">
                  <c:v>10288.1</c:v>
                </c:pt>
                <c:pt idx="270">
                  <c:v>10288.4</c:v>
                </c:pt>
                <c:pt idx="271">
                  <c:v>10288.299999999999</c:v>
                </c:pt>
                <c:pt idx="272">
                  <c:v>10288.280000000001</c:v>
                </c:pt>
                <c:pt idx="273">
                  <c:v>10288</c:v>
                </c:pt>
                <c:pt idx="274">
                  <c:v>10287.790000000001</c:v>
                </c:pt>
                <c:pt idx="275">
                  <c:v>10287.86</c:v>
                </c:pt>
                <c:pt idx="276">
                  <c:v>10287.84</c:v>
                </c:pt>
                <c:pt idx="277">
                  <c:v>10287.84</c:v>
                </c:pt>
                <c:pt idx="278">
                  <c:v>10289.129999999999</c:v>
                </c:pt>
                <c:pt idx="279">
                  <c:v>10289.68</c:v>
                </c:pt>
                <c:pt idx="280">
                  <c:v>10290.89</c:v>
                </c:pt>
                <c:pt idx="281">
                  <c:v>10292.129999999999</c:v>
                </c:pt>
                <c:pt idx="282">
                  <c:v>10296.85</c:v>
                </c:pt>
                <c:pt idx="283">
                  <c:v>10300.1</c:v>
                </c:pt>
                <c:pt idx="284">
                  <c:v>10303.129999999999</c:v>
                </c:pt>
                <c:pt idx="285">
                  <c:v>10303.32</c:v>
                </c:pt>
                <c:pt idx="286">
                  <c:v>10303.1</c:v>
                </c:pt>
                <c:pt idx="287">
                  <c:v>10302.58</c:v>
                </c:pt>
                <c:pt idx="288">
                  <c:v>10302.040000000001</c:v>
                </c:pt>
                <c:pt idx="289">
                  <c:v>10301.780000000001</c:v>
                </c:pt>
                <c:pt idx="290">
                  <c:v>10300.64</c:v>
                </c:pt>
                <c:pt idx="291">
                  <c:v>10300.11</c:v>
                </c:pt>
                <c:pt idx="292">
                  <c:v>10299.68</c:v>
                </c:pt>
                <c:pt idx="293">
                  <c:v>10298.07</c:v>
                </c:pt>
                <c:pt idx="294">
                  <c:v>10297.549999999999</c:v>
                </c:pt>
                <c:pt idx="295">
                  <c:v>10297.14</c:v>
                </c:pt>
                <c:pt idx="296">
                  <c:v>10296.719999999999</c:v>
                </c:pt>
                <c:pt idx="297">
                  <c:v>10296.08</c:v>
                </c:pt>
                <c:pt idx="298">
                  <c:v>10295.620000000001</c:v>
                </c:pt>
                <c:pt idx="299">
                  <c:v>10295.299999999999</c:v>
                </c:pt>
                <c:pt idx="300">
                  <c:v>10294.9</c:v>
                </c:pt>
                <c:pt idx="301">
                  <c:v>10294.450000000001</c:v>
                </c:pt>
                <c:pt idx="302">
                  <c:v>10293.83</c:v>
                </c:pt>
                <c:pt idx="303">
                  <c:v>10293.530000000001</c:v>
                </c:pt>
                <c:pt idx="304">
                  <c:v>10293.07</c:v>
                </c:pt>
                <c:pt idx="305">
                  <c:v>10292.89</c:v>
                </c:pt>
                <c:pt idx="306">
                  <c:v>10292.64</c:v>
                </c:pt>
                <c:pt idx="307">
                  <c:v>10292.540000000001</c:v>
                </c:pt>
                <c:pt idx="308">
                  <c:v>10292.530000000001</c:v>
                </c:pt>
                <c:pt idx="309">
                  <c:v>10292.32</c:v>
                </c:pt>
                <c:pt idx="310">
                  <c:v>10292.19</c:v>
                </c:pt>
                <c:pt idx="311">
                  <c:v>10292.200000000001</c:v>
                </c:pt>
                <c:pt idx="312">
                  <c:v>10291.959999999999</c:v>
                </c:pt>
                <c:pt idx="313">
                  <c:v>10291.799999999999</c:v>
                </c:pt>
                <c:pt idx="314">
                  <c:v>10291.56</c:v>
                </c:pt>
                <c:pt idx="315">
                  <c:v>10290.969999999999</c:v>
                </c:pt>
                <c:pt idx="316">
                  <c:v>10291.1</c:v>
                </c:pt>
                <c:pt idx="317">
                  <c:v>10291.36</c:v>
                </c:pt>
                <c:pt idx="318">
                  <c:v>10291.17</c:v>
                </c:pt>
                <c:pt idx="319">
                  <c:v>10291.129999999999</c:v>
                </c:pt>
                <c:pt idx="320">
                  <c:v>10291.280000000001</c:v>
                </c:pt>
                <c:pt idx="321">
                  <c:v>10291.4</c:v>
                </c:pt>
                <c:pt idx="322">
                  <c:v>10291.57</c:v>
                </c:pt>
                <c:pt idx="323">
                  <c:v>10291.629999999999</c:v>
                </c:pt>
                <c:pt idx="324">
                  <c:v>10291.49</c:v>
                </c:pt>
                <c:pt idx="325">
                  <c:v>10292.08</c:v>
                </c:pt>
                <c:pt idx="326">
                  <c:v>10292.5</c:v>
                </c:pt>
                <c:pt idx="327">
                  <c:v>10292.64</c:v>
                </c:pt>
                <c:pt idx="328">
                  <c:v>10293.790000000001</c:v>
                </c:pt>
                <c:pt idx="329">
                  <c:v>10295.200000000001</c:v>
                </c:pt>
                <c:pt idx="330">
                  <c:v>10297.31</c:v>
                </c:pt>
                <c:pt idx="331">
                  <c:v>10299.68</c:v>
                </c:pt>
                <c:pt idx="332">
                  <c:v>10299.48</c:v>
                </c:pt>
                <c:pt idx="333">
                  <c:v>10299.84</c:v>
                </c:pt>
                <c:pt idx="334">
                  <c:v>10301.209999999999</c:v>
                </c:pt>
                <c:pt idx="335">
                  <c:v>10300.040000000001</c:v>
                </c:pt>
                <c:pt idx="336">
                  <c:v>10300.02</c:v>
                </c:pt>
                <c:pt idx="337">
                  <c:v>10303.17</c:v>
                </c:pt>
                <c:pt idx="338">
                  <c:v>10305.469999999999</c:v>
                </c:pt>
                <c:pt idx="339">
                  <c:v>10306.67</c:v>
                </c:pt>
                <c:pt idx="340">
                  <c:v>10309.69</c:v>
                </c:pt>
                <c:pt idx="341">
                  <c:v>10310.06</c:v>
                </c:pt>
                <c:pt idx="342">
                  <c:v>10311.32</c:v>
                </c:pt>
                <c:pt idx="343">
                  <c:v>10311.950000000001</c:v>
                </c:pt>
                <c:pt idx="344">
                  <c:v>10313.469999999999</c:v>
                </c:pt>
                <c:pt idx="345">
                  <c:v>10313.07</c:v>
                </c:pt>
                <c:pt idx="346">
                  <c:v>10312.57</c:v>
                </c:pt>
                <c:pt idx="347">
                  <c:v>10312.36</c:v>
                </c:pt>
                <c:pt idx="348">
                  <c:v>10314.09</c:v>
                </c:pt>
                <c:pt idx="349">
                  <c:v>10315.35</c:v>
                </c:pt>
                <c:pt idx="350">
                  <c:v>10315.81</c:v>
                </c:pt>
                <c:pt idx="351">
                  <c:v>10316.15</c:v>
                </c:pt>
                <c:pt idx="352">
                  <c:v>10316.26</c:v>
                </c:pt>
                <c:pt idx="353">
                  <c:v>10316.31</c:v>
                </c:pt>
                <c:pt idx="354">
                  <c:v>10316.41</c:v>
                </c:pt>
                <c:pt idx="355">
                  <c:v>10316.620000000001</c:v>
                </c:pt>
                <c:pt idx="356">
                  <c:v>10317.94</c:v>
                </c:pt>
                <c:pt idx="357">
                  <c:v>10318.52</c:v>
                </c:pt>
                <c:pt idx="358">
                  <c:v>10316.629999999999</c:v>
                </c:pt>
                <c:pt idx="359">
                  <c:v>10316.4</c:v>
                </c:pt>
                <c:pt idx="360">
                  <c:v>10316.68</c:v>
                </c:pt>
                <c:pt idx="361">
                  <c:v>10317.870000000001</c:v>
                </c:pt>
                <c:pt idx="362">
                  <c:v>10320.25</c:v>
                </c:pt>
                <c:pt idx="363">
                  <c:v>10321.799999999999</c:v>
                </c:pt>
                <c:pt idx="364">
                  <c:v>10322.34</c:v>
                </c:pt>
                <c:pt idx="365">
                  <c:v>10322.629999999999</c:v>
                </c:pt>
                <c:pt idx="366">
                  <c:v>10322.51</c:v>
                </c:pt>
                <c:pt idx="367">
                  <c:v>10321.89</c:v>
                </c:pt>
                <c:pt idx="368">
                  <c:v>10321.51</c:v>
                </c:pt>
                <c:pt idx="369">
                  <c:v>10320.99</c:v>
                </c:pt>
                <c:pt idx="370">
                  <c:v>10319.68</c:v>
                </c:pt>
                <c:pt idx="371">
                  <c:v>10319.49</c:v>
                </c:pt>
                <c:pt idx="372">
                  <c:v>10319.040000000001</c:v>
                </c:pt>
                <c:pt idx="373">
                  <c:v>10317.68</c:v>
                </c:pt>
                <c:pt idx="374">
                  <c:v>10317.290000000001</c:v>
                </c:pt>
                <c:pt idx="375">
                  <c:v>10316.92</c:v>
                </c:pt>
                <c:pt idx="376">
                  <c:v>10315.77</c:v>
                </c:pt>
                <c:pt idx="377">
                  <c:v>10314.48</c:v>
                </c:pt>
                <c:pt idx="378">
                  <c:v>10312.66</c:v>
                </c:pt>
                <c:pt idx="379">
                  <c:v>10310.86</c:v>
                </c:pt>
                <c:pt idx="380">
                  <c:v>10309.469999999999</c:v>
                </c:pt>
                <c:pt idx="381">
                  <c:v>10308.879999999999</c:v>
                </c:pt>
                <c:pt idx="382">
                  <c:v>10307.700000000001</c:v>
                </c:pt>
                <c:pt idx="383">
                  <c:v>10306.11</c:v>
                </c:pt>
                <c:pt idx="384">
                  <c:v>10304.24</c:v>
                </c:pt>
                <c:pt idx="385">
                  <c:v>10301.950000000001</c:v>
                </c:pt>
                <c:pt idx="386">
                  <c:v>10300.52</c:v>
                </c:pt>
                <c:pt idx="387">
                  <c:v>10298.44</c:v>
                </c:pt>
                <c:pt idx="388">
                  <c:v>10296.780000000001</c:v>
                </c:pt>
                <c:pt idx="389">
                  <c:v>10294.67</c:v>
                </c:pt>
                <c:pt idx="390">
                  <c:v>10292.450000000001</c:v>
                </c:pt>
                <c:pt idx="391">
                  <c:v>10290.01</c:v>
                </c:pt>
                <c:pt idx="392">
                  <c:v>10288.59</c:v>
                </c:pt>
                <c:pt idx="393">
                  <c:v>10286.93</c:v>
                </c:pt>
                <c:pt idx="394">
                  <c:v>10284.6</c:v>
                </c:pt>
                <c:pt idx="395">
                  <c:v>10282.68</c:v>
                </c:pt>
                <c:pt idx="396">
                  <c:v>10280.92</c:v>
                </c:pt>
                <c:pt idx="397">
                  <c:v>10278.620000000001</c:v>
                </c:pt>
                <c:pt idx="398">
                  <c:v>10277.08</c:v>
                </c:pt>
                <c:pt idx="399">
                  <c:v>10275.24</c:v>
                </c:pt>
                <c:pt idx="400">
                  <c:v>10273.51</c:v>
                </c:pt>
                <c:pt idx="401">
                  <c:v>10271.4</c:v>
                </c:pt>
                <c:pt idx="402">
                  <c:v>10269.379999999999</c:v>
                </c:pt>
                <c:pt idx="403">
                  <c:v>10266.99</c:v>
                </c:pt>
                <c:pt idx="404">
                  <c:v>10265.14</c:v>
                </c:pt>
                <c:pt idx="405">
                  <c:v>10262.99</c:v>
                </c:pt>
                <c:pt idx="406">
                  <c:v>10260.61</c:v>
                </c:pt>
                <c:pt idx="407">
                  <c:v>10258.61</c:v>
                </c:pt>
                <c:pt idx="408">
                  <c:v>10256.799999999999</c:v>
                </c:pt>
                <c:pt idx="409">
                  <c:v>10253.799999999999</c:v>
                </c:pt>
                <c:pt idx="410">
                  <c:v>10252.34</c:v>
                </c:pt>
                <c:pt idx="411">
                  <c:v>10249.98</c:v>
                </c:pt>
                <c:pt idx="412">
                  <c:v>10248.280000000001</c:v>
                </c:pt>
                <c:pt idx="413">
                  <c:v>10245.799999999999</c:v>
                </c:pt>
                <c:pt idx="414">
                  <c:v>10243.77</c:v>
                </c:pt>
                <c:pt idx="415">
                  <c:v>10241.91</c:v>
                </c:pt>
                <c:pt idx="416">
                  <c:v>10239.49</c:v>
                </c:pt>
                <c:pt idx="417">
                  <c:v>10237.25</c:v>
                </c:pt>
                <c:pt idx="418">
                  <c:v>10234.99</c:v>
                </c:pt>
                <c:pt idx="419">
                  <c:v>10232.31</c:v>
                </c:pt>
                <c:pt idx="420">
                  <c:v>10230.51</c:v>
                </c:pt>
                <c:pt idx="421">
                  <c:v>10228.24</c:v>
                </c:pt>
                <c:pt idx="422">
                  <c:v>10226.07</c:v>
                </c:pt>
                <c:pt idx="423">
                  <c:v>10223.52</c:v>
                </c:pt>
                <c:pt idx="424">
                  <c:v>10221.86</c:v>
                </c:pt>
                <c:pt idx="425">
                  <c:v>10219.870000000001</c:v>
                </c:pt>
                <c:pt idx="426">
                  <c:v>10217.86</c:v>
                </c:pt>
                <c:pt idx="427">
                  <c:v>10215.790000000001</c:v>
                </c:pt>
                <c:pt idx="428">
                  <c:v>10213.969999999999</c:v>
                </c:pt>
                <c:pt idx="429">
                  <c:v>10211.85</c:v>
                </c:pt>
                <c:pt idx="430">
                  <c:v>10209.959999999999</c:v>
                </c:pt>
                <c:pt idx="431">
                  <c:v>10207.94</c:v>
                </c:pt>
                <c:pt idx="432">
                  <c:v>10206.07</c:v>
                </c:pt>
                <c:pt idx="433">
                  <c:v>10204.030000000001</c:v>
                </c:pt>
                <c:pt idx="434">
                  <c:v>10202.530000000001</c:v>
                </c:pt>
                <c:pt idx="435">
                  <c:v>10201.14</c:v>
                </c:pt>
                <c:pt idx="436">
                  <c:v>10199.370000000001</c:v>
                </c:pt>
                <c:pt idx="437">
                  <c:v>10197.299999999999</c:v>
                </c:pt>
                <c:pt idx="438">
                  <c:v>10195.77</c:v>
                </c:pt>
                <c:pt idx="439">
                  <c:v>10193.950000000001</c:v>
                </c:pt>
                <c:pt idx="440">
                  <c:v>10192.56</c:v>
                </c:pt>
                <c:pt idx="441">
                  <c:v>10191.290000000001</c:v>
                </c:pt>
                <c:pt idx="442">
                  <c:v>10189.99</c:v>
                </c:pt>
                <c:pt idx="443">
                  <c:v>10188.379999999999</c:v>
                </c:pt>
                <c:pt idx="444">
                  <c:v>10186.91</c:v>
                </c:pt>
                <c:pt idx="445">
                  <c:v>10184.9</c:v>
                </c:pt>
                <c:pt idx="446">
                  <c:v>10180.92</c:v>
                </c:pt>
                <c:pt idx="447">
                  <c:v>10170.969999999999</c:v>
                </c:pt>
                <c:pt idx="448">
                  <c:v>10146.34</c:v>
                </c:pt>
              </c:numCache>
            </c:numRef>
          </c:yVal>
          <c:smooth val="1"/>
          <c:extLst xmlns:c16r2="http://schemas.microsoft.com/office/drawing/2015/06/chart">
            <c:ext xmlns:c16="http://schemas.microsoft.com/office/drawing/2014/chart" uri="{C3380CC4-5D6E-409C-BE32-E72D297353CC}">
              <c16:uniqueId val="{00000007-F1D9-4FD5-9659-573D889F5698}"/>
            </c:ext>
          </c:extLst>
        </c:ser>
        <c:ser>
          <c:idx val="8"/>
          <c:order val="8"/>
          <c:tx>
            <c:strRef>
              <c:f>垂直场均匀性!$M$28</c:f>
              <c:strCache>
                <c:ptCount val="1"/>
                <c:pt idx="0">
                  <c:v>Y=2</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垂直场均匀性!$M$159:$M$607</c:f>
              <c:numCache>
                <c:formatCode>General</c:formatCode>
                <c:ptCount val="449"/>
                <c:pt idx="0">
                  <c:v>9993.1200000000008</c:v>
                </c:pt>
                <c:pt idx="1">
                  <c:v>10020.879999999999</c:v>
                </c:pt>
                <c:pt idx="2">
                  <c:v>10031.52</c:v>
                </c:pt>
                <c:pt idx="3">
                  <c:v>10036.709999999999</c:v>
                </c:pt>
                <c:pt idx="4">
                  <c:v>10039.6</c:v>
                </c:pt>
                <c:pt idx="5">
                  <c:v>10042.59</c:v>
                </c:pt>
                <c:pt idx="6">
                  <c:v>10045.66</c:v>
                </c:pt>
                <c:pt idx="7">
                  <c:v>10047.469999999999</c:v>
                </c:pt>
                <c:pt idx="8">
                  <c:v>10047.9</c:v>
                </c:pt>
                <c:pt idx="9">
                  <c:v>10047.69</c:v>
                </c:pt>
                <c:pt idx="10">
                  <c:v>10045.450000000001</c:v>
                </c:pt>
                <c:pt idx="11">
                  <c:v>10043.040000000001</c:v>
                </c:pt>
                <c:pt idx="12">
                  <c:v>10040.59</c:v>
                </c:pt>
                <c:pt idx="13">
                  <c:v>10040.76</c:v>
                </c:pt>
                <c:pt idx="14">
                  <c:v>10043.049999999999</c:v>
                </c:pt>
                <c:pt idx="15">
                  <c:v>10044.17</c:v>
                </c:pt>
                <c:pt idx="16">
                  <c:v>10045.07</c:v>
                </c:pt>
                <c:pt idx="17">
                  <c:v>10045.74</c:v>
                </c:pt>
                <c:pt idx="18">
                  <c:v>10045.99</c:v>
                </c:pt>
                <c:pt idx="19">
                  <c:v>10045.73</c:v>
                </c:pt>
                <c:pt idx="20">
                  <c:v>10045.620000000001</c:v>
                </c:pt>
                <c:pt idx="21">
                  <c:v>10046.049999999999</c:v>
                </c:pt>
                <c:pt idx="22">
                  <c:v>10046.41</c:v>
                </c:pt>
                <c:pt idx="23">
                  <c:v>10046.65</c:v>
                </c:pt>
                <c:pt idx="24">
                  <c:v>10046.89</c:v>
                </c:pt>
                <c:pt idx="25">
                  <c:v>10049.89</c:v>
                </c:pt>
                <c:pt idx="26">
                  <c:v>10055.780000000001</c:v>
                </c:pt>
                <c:pt idx="27">
                  <c:v>10059.719999999999</c:v>
                </c:pt>
                <c:pt idx="28">
                  <c:v>10063</c:v>
                </c:pt>
                <c:pt idx="29">
                  <c:v>10066.61</c:v>
                </c:pt>
                <c:pt idx="30">
                  <c:v>10070.07</c:v>
                </c:pt>
                <c:pt idx="31">
                  <c:v>10071.370000000001</c:v>
                </c:pt>
                <c:pt idx="32">
                  <c:v>10070.89</c:v>
                </c:pt>
                <c:pt idx="33">
                  <c:v>10071.129999999999</c:v>
                </c:pt>
                <c:pt idx="34">
                  <c:v>10073.469999999999</c:v>
                </c:pt>
                <c:pt idx="35">
                  <c:v>10077.16</c:v>
                </c:pt>
                <c:pt idx="36">
                  <c:v>10081.58</c:v>
                </c:pt>
                <c:pt idx="37">
                  <c:v>10085.92</c:v>
                </c:pt>
                <c:pt idx="38">
                  <c:v>10088.61</c:v>
                </c:pt>
                <c:pt idx="39">
                  <c:v>10091.299999999999</c:v>
                </c:pt>
                <c:pt idx="40">
                  <c:v>10094.030000000001</c:v>
                </c:pt>
                <c:pt idx="41">
                  <c:v>10098.42</c:v>
                </c:pt>
                <c:pt idx="42">
                  <c:v>10104.41</c:v>
                </c:pt>
                <c:pt idx="43">
                  <c:v>10111.42</c:v>
                </c:pt>
                <c:pt idx="44">
                  <c:v>10117.530000000001</c:v>
                </c:pt>
                <c:pt idx="45">
                  <c:v>10123.08</c:v>
                </c:pt>
                <c:pt idx="46">
                  <c:v>10128.9</c:v>
                </c:pt>
                <c:pt idx="47">
                  <c:v>10137.24</c:v>
                </c:pt>
                <c:pt idx="48">
                  <c:v>10147.48</c:v>
                </c:pt>
                <c:pt idx="49">
                  <c:v>10159.06</c:v>
                </c:pt>
                <c:pt idx="50">
                  <c:v>10171.09</c:v>
                </c:pt>
                <c:pt idx="51">
                  <c:v>10191.370000000001</c:v>
                </c:pt>
                <c:pt idx="52">
                  <c:v>10223.06</c:v>
                </c:pt>
                <c:pt idx="53">
                  <c:v>10142.84</c:v>
                </c:pt>
                <c:pt idx="54">
                  <c:v>10093.530000000001</c:v>
                </c:pt>
                <c:pt idx="55">
                  <c:v>10103.450000000001</c:v>
                </c:pt>
                <c:pt idx="56">
                  <c:v>10105.74</c:v>
                </c:pt>
                <c:pt idx="57">
                  <c:v>10104.51</c:v>
                </c:pt>
                <c:pt idx="58">
                  <c:v>10104.81</c:v>
                </c:pt>
                <c:pt idx="59">
                  <c:v>10108.83</c:v>
                </c:pt>
                <c:pt idx="60">
                  <c:v>10113.89</c:v>
                </c:pt>
                <c:pt idx="61">
                  <c:v>10115.25</c:v>
                </c:pt>
                <c:pt idx="62">
                  <c:v>10116.51</c:v>
                </c:pt>
                <c:pt idx="63">
                  <c:v>10119.07</c:v>
                </c:pt>
                <c:pt idx="64">
                  <c:v>10124.26</c:v>
                </c:pt>
                <c:pt idx="65">
                  <c:v>10127.56</c:v>
                </c:pt>
                <c:pt idx="66">
                  <c:v>10129.17</c:v>
                </c:pt>
                <c:pt idx="67">
                  <c:v>10132.17</c:v>
                </c:pt>
                <c:pt idx="68">
                  <c:v>10136.129999999999</c:v>
                </c:pt>
                <c:pt idx="69">
                  <c:v>10139.51</c:v>
                </c:pt>
                <c:pt idx="70">
                  <c:v>10144.129999999999</c:v>
                </c:pt>
                <c:pt idx="71">
                  <c:v>10146.57</c:v>
                </c:pt>
                <c:pt idx="72">
                  <c:v>10145.11</c:v>
                </c:pt>
                <c:pt idx="73">
                  <c:v>10143.459999999999</c:v>
                </c:pt>
                <c:pt idx="74">
                  <c:v>10142.86</c:v>
                </c:pt>
                <c:pt idx="75">
                  <c:v>10141.870000000001</c:v>
                </c:pt>
                <c:pt idx="76">
                  <c:v>10138.14</c:v>
                </c:pt>
                <c:pt idx="77">
                  <c:v>10133.030000000001</c:v>
                </c:pt>
                <c:pt idx="78">
                  <c:v>10130.6</c:v>
                </c:pt>
                <c:pt idx="79">
                  <c:v>10130.450000000001</c:v>
                </c:pt>
                <c:pt idx="80">
                  <c:v>10131.1</c:v>
                </c:pt>
                <c:pt idx="81">
                  <c:v>10130.4</c:v>
                </c:pt>
                <c:pt idx="82">
                  <c:v>10129.36</c:v>
                </c:pt>
                <c:pt idx="83">
                  <c:v>10128.709999999999</c:v>
                </c:pt>
                <c:pt idx="84">
                  <c:v>10128.83</c:v>
                </c:pt>
                <c:pt idx="85">
                  <c:v>10130.56</c:v>
                </c:pt>
                <c:pt idx="86">
                  <c:v>10133.07</c:v>
                </c:pt>
                <c:pt idx="87">
                  <c:v>10136.57</c:v>
                </c:pt>
                <c:pt idx="88">
                  <c:v>10139.18</c:v>
                </c:pt>
                <c:pt idx="89">
                  <c:v>10143.27</c:v>
                </c:pt>
                <c:pt idx="90">
                  <c:v>10144.049999999999</c:v>
                </c:pt>
                <c:pt idx="91">
                  <c:v>10145.49</c:v>
                </c:pt>
                <c:pt idx="92">
                  <c:v>10147.379999999999</c:v>
                </c:pt>
                <c:pt idx="93">
                  <c:v>10152.209999999999</c:v>
                </c:pt>
                <c:pt idx="94">
                  <c:v>10157.27</c:v>
                </c:pt>
                <c:pt idx="95">
                  <c:v>10161.370000000001</c:v>
                </c:pt>
                <c:pt idx="96">
                  <c:v>10166.280000000001</c:v>
                </c:pt>
                <c:pt idx="97">
                  <c:v>10172.41</c:v>
                </c:pt>
                <c:pt idx="98">
                  <c:v>10176.66</c:v>
                </c:pt>
                <c:pt idx="99">
                  <c:v>10180.25</c:v>
                </c:pt>
                <c:pt idx="100">
                  <c:v>10183.209999999999</c:v>
                </c:pt>
                <c:pt idx="101">
                  <c:v>10185.459999999999</c:v>
                </c:pt>
                <c:pt idx="102">
                  <c:v>10188.94</c:v>
                </c:pt>
                <c:pt idx="103">
                  <c:v>10192.52</c:v>
                </c:pt>
                <c:pt idx="104">
                  <c:v>10198.39</c:v>
                </c:pt>
                <c:pt idx="105">
                  <c:v>10204.36</c:v>
                </c:pt>
                <c:pt idx="106">
                  <c:v>10210.9</c:v>
                </c:pt>
                <c:pt idx="107">
                  <c:v>10216.15</c:v>
                </c:pt>
                <c:pt idx="108">
                  <c:v>10221.84</c:v>
                </c:pt>
                <c:pt idx="109">
                  <c:v>10233.83</c:v>
                </c:pt>
                <c:pt idx="110">
                  <c:v>10236.700000000001</c:v>
                </c:pt>
                <c:pt idx="111">
                  <c:v>10220.11</c:v>
                </c:pt>
                <c:pt idx="112">
                  <c:v>10213.58</c:v>
                </c:pt>
                <c:pt idx="113">
                  <c:v>10207.73</c:v>
                </c:pt>
                <c:pt idx="114">
                  <c:v>10203.9</c:v>
                </c:pt>
                <c:pt idx="115">
                  <c:v>10200.629999999999</c:v>
                </c:pt>
                <c:pt idx="116">
                  <c:v>10198.15</c:v>
                </c:pt>
                <c:pt idx="117">
                  <c:v>10195.26</c:v>
                </c:pt>
                <c:pt idx="118">
                  <c:v>10192.780000000001</c:v>
                </c:pt>
                <c:pt idx="119">
                  <c:v>10191.48</c:v>
                </c:pt>
                <c:pt idx="120">
                  <c:v>10190.58</c:v>
                </c:pt>
                <c:pt idx="121">
                  <c:v>10190.629999999999</c:v>
                </c:pt>
                <c:pt idx="122">
                  <c:v>10190.99</c:v>
                </c:pt>
                <c:pt idx="123">
                  <c:v>10190.86</c:v>
                </c:pt>
                <c:pt idx="124">
                  <c:v>10190.16</c:v>
                </c:pt>
                <c:pt idx="125">
                  <c:v>10188.780000000001</c:v>
                </c:pt>
                <c:pt idx="126">
                  <c:v>10186.93</c:v>
                </c:pt>
                <c:pt idx="127">
                  <c:v>10185.86</c:v>
                </c:pt>
                <c:pt idx="128">
                  <c:v>10184.709999999999</c:v>
                </c:pt>
                <c:pt idx="129">
                  <c:v>10182.73</c:v>
                </c:pt>
                <c:pt idx="130">
                  <c:v>10180.549999999999</c:v>
                </c:pt>
                <c:pt idx="131">
                  <c:v>10179.75</c:v>
                </c:pt>
                <c:pt idx="132">
                  <c:v>10177.959999999999</c:v>
                </c:pt>
                <c:pt idx="133">
                  <c:v>10175.01</c:v>
                </c:pt>
                <c:pt idx="134">
                  <c:v>10171.799999999999</c:v>
                </c:pt>
                <c:pt idx="135">
                  <c:v>10169.34</c:v>
                </c:pt>
                <c:pt idx="136">
                  <c:v>10168.16</c:v>
                </c:pt>
                <c:pt idx="137">
                  <c:v>10167.14</c:v>
                </c:pt>
                <c:pt idx="138">
                  <c:v>10164.06</c:v>
                </c:pt>
                <c:pt idx="139">
                  <c:v>10161.27</c:v>
                </c:pt>
                <c:pt idx="140">
                  <c:v>10159.31</c:v>
                </c:pt>
                <c:pt idx="141">
                  <c:v>10158.08</c:v>
                </c:pt>
                <c:pt idx="142">
                  <c:v>10157.959999999999</c:v>
                </c:pt>
                <c:pt idx="143">
                  <c:v>10158.48</c:v>
                </c:pt>
                <c:pt idx="144">
                  <c:v>10159.950000000001</c:v>
                </c:pt>
                <c:pt idx="145">
                  <c:v>10162.700000000001</c:v>
                </c:pt>
                <c:pt idx="146">
                  <c:v>10166.379999999999</c:v>
                </c:pt>
                <c:pt idx="147">
                  <c:v>10169.24</c:v>
                </c:pt>
                <c:pt idx="148">
                  <c:v>10170.49</c:v>
                </c:pt>
                <c:pt idx="149">
                  <c:v>10172.15</c:v>
                </c:pt>
                <c:pt idx="150">
                  <c:v>10174.74</c:v>
                </c:pt>
                <c:pt idx="151">
                  <c:v>10178.41</c:v>
                </c:pt>
                <c:pt idx="152">
                  <c:v>10181.209999999999</c:v>
                </c:pt>
                <c:pt idx="153">
                  <c:v>10184.17</c:v>
                </c:pt>
                <c:pt idx="154">
                  <c:v>10187.75</c:v>
                </c:pt>
                <c:pt idx="155">
                  <c:v>10191.98</c:v>
                </c:pt>
                <c:pt idx="156">
                  <c:v>10195.86</c:v>
                </c:pt>
                <c:pt idx="157">
                  <c:v>10198.33</c:v>
                </c:pt>
                <c:pt idx="158">
                  <c:v>10200.06</c:v>
                </c:pt>
                <c:pt idx="159">
                  <c:v>10204.34</c:v>
                </c:pt>
                <c:pt idx="160">
                  <c:v>10208.290000000001</c:v>
                </c:pt>
                <c:pt idx="161">
                  <c:v>10211.91</c:v>
                </c:pt>
                <c:pt idx="162">
                  <c:v>10215.32</c:v>
                </c:pt>
                <c:pt idx="163">
                  <c:v>10220.15</c:v>
                </c:pt>
                <c:pt idx="164">
                  <c:v>10223.93</c:v>
                </c:pt>
                <c:pt idx="165">
                  <c:v>10228.43</c:v>
                </c:pt>
                <c:pt idx="166">
                  <c:v>10236.57</c:v>
                </c:pt>
                <c:pt idx="167">
                  <c:v>10246.6</c:v>
                </c:pt>
                <c:pt idx="168">
                  <c:v>10206.85</c:v>
                </c:pt>
                <c:pt idx="169">
                  <c:v>10206.76</c:v>
                </c:pt>
                <c:pt idx="170">
                  <c:v>10204.049999999999</c:v>
                </c:pt>
                <c:pt idx="171">
                  <c:v>10201.19</c:v>
                </c:pt>
                <c:pt idx="172">
                  <c:v>10198.81</c:v>
                </c:pt>
                <c:pt idx="173">
                  <c:v>10196.66</c:v>
                </c:pt>
                <c:pt idx="174">
                  <c:v>10195.31</c:v>
                </c:pt>
                <c:pt idx="175">
                  <c:v>10194.9</c:v>
                </c:pt>
                <c:pt idx="176">
                  <c:v>10193.530000000001</c:v>
                </c:pt>
                <c:pt idx="177">
                  <c:v>10193.32</c:v>
                </c:pt>
                <c:pt idx="178">
                  <c:v>10194.1</c:v>
                </c:pt>
                <c:pt idx="179">
                  <c:v>10194.200000000001</c:v>
                </c:pt>
                <c:pt idx="180">
                  <c:v>10195.25</c:v>
                </c:pt>
                <c:pt idx="181">
                  <c:v>10195.07</c:v>
                </c:pt>
                <c:pt idx="182">
                  <c:v>10195.44</c:v>
                </c:pt>
                <c:pt idx="183">
                  <c:v>10196.06</c:v>
                </c:pt>
                <c:pt idx="184">
                  <c:v>10197.58</c:v>
                </c:pt>
                <c:pt idx="185">
                  <c:v>10197.91</c:v>
                </c:pt>
                <c:pt idx="186">
                  <c:v>10199.33</c:v>
                </c:pt>
                <c:pt idx="187">
                  <c:v>10200.69</c:v>
                </c:pt>
                <c:pt idx="188">
                  <c:v>10202.18</c:v>
                </c:pt>
                <c:pt idx="189">
                  <c:v>10204.209999999999</c:v>
                </c:pt>
                <c:pt idx="190">
                  <c:v>10206.99</c:v>
                </c:pt>
                <c:pt idx="191">
                  <c:v>10210.27</c:v>
                </c:pt>
                <c:pt idx="192">
                  <c:v>10212.5</c:v>
                </c:pt>
                <c:pt idx="193">
                  <c:v>10214.379999999999</c:v>
                </c:pt>
                <c:pt idx="194">
                  <c:v>10216.5</c:v>
                </c:pt>
                <c:pt idx="195">
                  <c:v>10217.89</c:v>
                </c:pt>
                <c:pt idx="196">
                  <c:v>10219.209999999999</c:v>
                </c:pt>
                <c:pt idx="197">
                  <c:v>10221.700000000001</c:v>
                </c:pt>
                <c:pt idx="198">
                  <c:v>10222.09</c:v>
                </c:pt>
                <c:pt idx="199">
                  <c:v>10223.91</c:v>
                </c:pt>
                <c:pt idx="200">
                  <c:v>10225.68</c:v>
                </c:pt>
                <c:pt idx="201">
                  <c:v>10226.98</c:v>
                </c:pt>
                <c:pt idx="202">
                  <c:v>10228.879999999999</c:v>
                </c:pt>
                <c:pt idx="203">
                  <c:v>10230.26</c:v>
                </c:pt>
                <c:pt idx="204">
                  <c:v>10231.84</c:v>
                </c:pt>
                <c:pt idx="205">
                  <c:v>10233.450000000001</c:v>
                </c:pt>
                <c:pt idx="206">
                  <c:v>10237.02</c:v>
                </c:pt>
                <c:pt idx="207">
                  <c:v>10241.549999999999</c:v>
                </c:pt>
                <c:pt idx="208">
                  <c:v>10241.25</c:v>
                </c:pt>
                <c:pt idx="209">
                  <c:v>10240.89</c:v>
                </c:pt>
                <c:pt idx="210">
                  <c:v>10242.02</c:v>
                </c:pt>
                <c:pt idx="211">
                  <c:v>10243.27</c:v>
                </c:pt>
                <c:pt idx="212">
                  <c:v>10243.32</c:v>
                </c:pt>
                <c:pt idx="213">
                  <c:v>10244.4</c:v>
                </c:pt>
                <c:pt idx="214">
                  <c:v>10246.11</c:v>
                </c:pt>
                <c:pt idx="215">
                  <c:v>10247.77</c:v>
                </c:pt>
                <c:pt idx="216">
                  <c:v>10249.1</c:v>
                </c:pt>
                <c:pt idx="217">
                  <c:v>10249.549999999999</c:v>
                </c:pt>
                <c:pt idx="218">
                  <c:v>10249.620000000001</c:v>
                </c:pt>
                <c:pt idx="219">
                  <c:v>10249.02</c:v>
                </c:pt>
                <c:pt idx="220">
                  <c:v>10248.74</c:v>
                </c:pt>
                <c:pt idx="221">
                  <c:v>10250</c:v>
                </c:pt>
                <c:pt idx="222">
                  <c:v>10254.040000000001</c:v>
                </c:pt>
                <c:pt idx="223">
                  <c:v>10256.73</c:v>
                </c:pt>
                <c:pt idx="224">
                  <c:v>10260.635</c:v>
                </c:pt>
                <c:pt idx="225">
                  <c:v>10238.14</c:v>
                </c:pt>
                <c:pt idx="226">
                  <c:v>10240.040000000001</c:v>
                </c:pt>
                <c:pt idx="227">
                  <c:v>10240.18</c:v>
                </c:pt>
                <c:pt idx="228">
                  <c:v>10241.86</c:v>
                </c:pt>
                <c:pt idx="229">
                  <c:v>10243.59</c:v>
                </c:pt>
                <c:pt idx="230">
                  <c:v>10245.82</c:v>
                </c:pt>
                <c:pt idx="231">
                  <c:v>10247.1</c:v>
                </c:pt>
                <c:pt idx="232">
                  <c:v>10248.5</c:v>
                </c:pt>
                <c:pt idx="233">
                  <c:v>10250.870000000001</c:v>
                </c:pt>
                <c:pt idx="234">
                  <c:v>10255.86</c:v>
                </c:pt>
                <c:pt idx="235">
                  <c:v>10260.15</c:v>
                </c:pt>
                <c:pt idx="236">
                  <c:v>10260.450000000001</c:v>
                </c:pt>
                <c:pt idx="237">
                  <c:v>10261.74</c:v>
                </c:pt>
                <c:pt idx="238">
                  <c:v>10261.92</c:v>
                </c:pt>
                <c:pt idx="239">
                  <c:v>10261.39</c:v>
                </c:pt>
                <c:pt idx="240">
                  <c:v>10260.98</c:v>
                </c:pt>
                <c:pt idx="241">
                  <c:v>10260.35</c:v>
                </c:pt>
                <c:pt idx="242">
                  <c:v>10258.11</c:v>
                </c:pt>
                <c:pt idx="243">
                  <c:v>10254.93</c:v>
                </c:pt>
                <c:pt idx="244">
                  <c:v>10250.049999999999</c:v>
                </c:pt>
                <c:pt idx="245">
                  <c:v>10247.24</c:v>
                </c:pt>
                <c:pt idx="246">
                  <c:v>10247.299999999999</c:v>
                </c:pt>
                <c:pt idx="247">
                  <c:v>10245.459999999999</c:v>
                </c:pt>
                <c:pt idx="248">
                  <c:v>10244.370000000001</c:v>
                </c:pt>
                <c:pt idx="249">
                  <c:v>10244.68</c:v>
                </c:pt>
                <c:pt idx="250">
                  <c:v>10244.459999999999</c:v>
                </c:pt>
                <c:pt idx="251">
                  <c:v>10242.99</c:v>
                </c:pt>
                <c:pt idx="252">
                  <c:v>10242.64</c:v>
                </c:pt>
                <c:pt idx="253">
                  <c:v>10244</c:v>
                </c:pt>
                <c:pt idx="254">
                  <c:v>10245.58</c:v>
                </c:pt>
                <c:pt idx="255">
                  <c:v>10247.94</c:v>
                </c:pt>
                <c:pt idx="256">
                  <c:v>10252.02</c:v>
                </c:pt>
                <c:pt idx="257">
                  <c:v>10256.379999999999</c:v>
                </c:pt>
                <c:pt idx="258">
                  <c:v>10259.06</c:v>
                </c:pt>
                <c:pt idx="259">
                  <c:v>10262.15</c:v>
                </c:pt>
                <c:pt idx="260">
                  <c:v>10265.93</c:v>
                </c:pt>
                <c:pt idx="261">
                  <c:v>10269.42</c:v>
                </c:pt>
                <c:pt idx="262">
                  <c:v>10273.6</c:v>
                </c:pt>
                <c:pt idx="263">
                  <c:v>10278.11</c:v>
                </c:pt>
                <c:pt idx="264">
                  <c:v>10280.969999999999</c:v>
                </c:pt>
                <c:pt idx="265">
                  <c:v>10282.31</c:v>
                </c:pt>
                <c:pt idx="266">
                  <c:v>10284.89</c:v>
                </c:pt>
                <c:pt idx="267">
                  <c:v>10285.530000000001</c:v>
                </c:pt>
                <c:pt idx="268">
                  <c:v>10285.959999999999</c:v>
                </c:pt>
                <c:pt idx="269">
                  <c:v>10286.049999999999</c:v>
                </c:pt>
                <c:pt idx="270">
                  <c:v>10287.09</c:v>
                </c:pt>
                <c:pt idx="271">
                  <c:v>10287.19</c:v>
                </c:pt>
                <c:pt idx="272">
                  <c:v>10287.31</c:v>
                </c:pt>
                <c:pt idx="273">
                  <c:v>10287.4</c:v>
                </c:pt>
                <c:pt idx="274">
                  <c:v>10287.33</c:v>
                </c:pt>
                <c:pt idx="275">
                  <c:v>10287.43</c:v>
                </c:pt>
                <c:pt idx="276">
                  <c:v>10287.64</c:v>
                </c:pt>
                <c:pt idx="277">
                  <c:v>10287.74</c:v>
                </c:pt>
                <c:pt idx="278">
                  <c:v>10289.17</c:v>
                </c:pt>
                <c:pt idx="279">
                  <c:v>10289.549999999999</c:v>
                </c:pt>
                <c:pt idx="280">
                  <c:v>10290.68</c:v>
                </c:pt>
                <c:pt idx="281">
                  <c:v>10292.44</c:v>
                </c:pt>
                <c:pt idx="282">
                  <c:v>10296.200000000001</c:v>
                </c:pt>
                <c:pt idx="283">
                  <c:v>10300.129999999999</c:v>
                </c:pt>
                <c:pt idx="284">
                  <c:v>10302.469999999999</c:v>
                </c:pt>
                <c:pt idx="285">
                  <c:v>10302.66</c:v>
                </c:pt>
                <c:pt idx="286">
                  <c:v>10302.540000000001</c:v>
                </c:pt>
                <c:pt idx="287">
                  <c:v>10301.969999999999</c:v>
                </c:pt>
                <c:pt idx="288">
                  <c:v>10301.290000000001</c:v>
                </c:pt>
                <c:pt idx="289">
                  <c:v>10300.91</c:v>
                </c:pt>
                <c:pt idx="290">
                  <c:v>10300.370000000001</c:v>
                </c:pt>
                <c:pt idx="291">
                  <c:v>10299.67</c:v>
                </c:pt>
                <c:pt idx="292">
                  <c:v>10299.36</c:v>
                </c:pt>
                <c:pt idx="293">
                  <c:v>10298.15</c:v>
                </c:pt>
                <c:pt idx="294">
                  <c:v>10297.370000000001</c:v>
                </c:pt>
                <c:pt idx="295">
                  <c:v>10297.14</c:v>
                </c:pt>
                <c:pt idx="296">
                  <c:v>10296.44</c:v>
                </c:pt>
                <c:pt idx="297">
                  <c:v>10295.9</c:v>
                </c:pt>
                <c:pt idx="298">
                  <c:v>10295.540000000001</c:v>
                </c:pt>
                <c:pt idx="299">
                  <c:v>10295.290000000001</c:v>
                </c:pt>
                <c:pt idx="300">
                  <c:v>10295.040000000001</c:v>
                </c:pt>
                <c:pt idx="301">
                  <c:v>10294.31</c:v>
                </c:pt>
                <c:pt idx="302">
                  <c:v>10293.84</c:v>
                </c:pt>
                <c:pt idx="303">
                  <c:v>10293.48</c:v>
                </c:pt>
                <c:pt idx="304">
                  <c:v>10293.19</c:v>
                </c:pt>
                <c:pt idx="305">
                  <c:v>10293.07</c:v>
                </c:pt>
                <c:pt idx="306">
                  <c:v>10292.65</c:v>
                </c:pt>
                <c:pt idx="307">
                  <c:v>10292.61</c:v>
                </c:pt>
                <c:pt idx="308">
                  <c:v>10292.66</c:v>
                </c:pt>
                <c:pt idx="309">
                  <c:v>10292.549999999999</c:v>
                </c:pt>
                <c:pt idx="310">
                  <c:v>10292.41</c:v>
                </c:pt>
                <c:pt idx="311">
                  <c:v>10292.469999999999</c:v>
                </c:pt>
                <c:pt idx="312">
                  <c:v>10292.299999999999</c:v>
                </c:pt>
                <c:pt idx="313">
                  <c:v>10292.09</c:v>
                </c:pt>
                <c:pt idx="314">
                  <c:v>10291.91</c:v>
                </c:pt>
                <c:pt idx="315">
                  <c:v>10291.450000000001</c:v>
                </c:pt>
                <c:pt idx="316">
                  <c:v>10291.719999999999</c:v>
                </c:pt>
                <c:pt idx="317">
                  <c:v>10291.93</c:v>
                </c:pt>
                <c:pt idx="318">
                  <c:v>10291.870000000001</c:v>
                </c:pt>
                <c:pt idx="319">
                  <c:v>10291.94</c:v>
                </c:pt>
                <c:pt idx="320">
                  <c:v>10292.16</c:v>
                </c:pt>
                <c:pt idx="321">
                  <c:v>10292.32</c:v>
                </c:pt>
                <c:pt idx="322">
                  <c:v>10292.73</c:v>
                </c:pt>
                <c:pt idx="323">
                  <c:v>10292.790000000001</c:v>
                </c:pt>
                <c:pt idx="324">
                  <c:v>10292.799999999999</c:v>
                </c:pt>
                <c:pt idx="325">
                  <c:v>10293.469999999999</c:v>
                </c:pt>
                <c:pt idx="326">
                  <c:v>10294.049999999999</c:v>
                </c:pt>
                <c:pt idx="327">
                  <c:v>10294.31</c:v>
                </c:pt>
                <c:pt idx="328">
                  <c:v>10295.36</c:v>
                </c:pt>
                <c:pt idx="329">
                  <c:v>10297.34</c:v>
                </c:pt>
                <c:pt idx="330">
                  <c:v>10299.39</c:v>
                </c:pt>
                <c:pt idx="331">
                  <c:v>10301.379999999999</c:v>
                </c:pt>
                <c:pt idx="332">
                  <c:v>10301.370000000001</c:v>
                </c:pt>
                <c:pt idx="333">
                  <c:v>10301.48</c:v>
                </c:pt>
                <c:pt idx="334">
                  <c:v>10302.459999999999</c:v>
                </c:pt>
                <c:pt idx="335">
                  <c:v>10302.14</c:v>
                </c:pt>
                <c:pt idx="336">
                  <c:v>10302.44</c:v>
                </c:pt>
                <c:pt idx="337">
                  <c:v>10305.280000000001</c:v>
                </c:pt>
                <c:pt idx="338">
                  <c:v>10307.11</c:v>
                </c:pt>
                <c:pt idx="339">
                  <c:v>10308.27</c:v>
                </c:pt>
                <c:pt idx="340">
                  <c:v>10311.25</c:v>
                </c:pt>
                <c:pt idx="341">
                  <c:v>10311.83</c:v>
                </c:pt>
                <c:pt idx="342">
                  <c:v>10312.879999999999</c:v>
                </c:pt>
                <c:pt idx="343">
                  <c:v>10313.49</c:v>
                </c:pt>
                <c:pt idx="344">
                  <c:v>10314.77</c:v>
                </c:pt>
                <c:pt idx="345">
                  <c:v>10314.41</c:v>
                </c:pt>
                <c:pt idx="346">
                  <c:v>10313.98</c:v>
                </c:pt>
                <c:pt idx="347">
                  <c:v>10314.02</c:v>
                </c:pt>
                <c:pt idx="348">
                  <c:v>10315.290000000001</c:v>
                </c:pt>
                <c:pt idx="349">
                  <c:v>10316.549999999999</c:v>
                </c:pt>
                <c:pt idx="350">
                  <c:v>10317.030000000001</c:v>
                </c:pt>
                <c:pt idx="351">
                  <c:v>10317.31</c:v>
                </c:pt>
                <c:pt idx="352">
                  <c:v>10317.459999999999</c:v>
                </c:pt>
                <c:pt idx="353">
                  <c:v>10317.52</c:v>
                </c:pt>
                <c:pt idx="354">
                  <c:v>10317.69</c:v>
                </c:pt>
                <c:pt idx="355">
                  <c:v>10318.32</c:v>
                </c:pt>
                <c:pt idx="356">
                  <c:v>10319.08</c:v>
                </c:pt>
                <c:pt idx="357">
                  <c:v>10319.35</c:v>
                </c:pt>
                <c:pt idx="358">
                  <c:v>10317.98</c:v>
                </c:pt>
                <c:pt idx="359">
                  <c:v>10317.19</c:v>
                </c:pt>
                <c:pt idx="360">
                  <c:v>10317.370000000001</c:v>
                </c:pt>
                <c:pt idx="361">
                  <c:v>10318.81</c:v>
                </c:pt>
                <c:pt idx="362">
                  <c:v>10320.42</c:v>
                </c:pt>
                <c:pt idx="363">
                  <c:v>10321.89</c:v>
                </c:pt>
                <c:pt idx="364">
                  <c:v>10322.34</c:v>
                </c:pt>
                <c:pt idx="365">
                  <c:v>10322.59</c:v>
                </c:pt>
                <c:pt idx="366">
                  <c:v>10322.56</c:v>
                </c:pt>
                <c:pt idx="367">
                  <c:v>10322.19</c:v>
                </c:pt>
                <c:pt idx="368">
                  <c:v>10321.370000000001</c:v>
                </c:pt>
                <c:pt idx="369">
                  <c:v>10321.14</c:v>
                </c:pt>
                <c:pt idx="370">
                  <c:v>10319.540000000001</c:v>
                </c:pt>
                <c:pt idx="371">
                  <c:v>10319.379999999999</c:v>
                </c:pt>
                <c:pt idx="372">
                  <c:v>10319.01</c:v>
                </c:pt>
                <c:pt idx="373">
                  <c:v>10317.620000000001</c:v>
                </c:pt>
                <c:pt idx="374">
                  <c:v>10317.67</c:v>
                </c:pt>
                <c:pt idx="375">
                  <c:v>10316.76</c:v>
                </c:pt>
                <c:pt idx="376">
                  <c:v>10315.57</c:v>
                </c:pt>
                <c:pt idx="377">
                  <c:v>10313.91</c:v>
                </c:pt>
                <c:pt idx="378">
                  <c:v>10312.57</c:v>
                </c:pt>
                <c:pt idx="379">
                  <c:v>10310.94</c:v>
                </c:pt>
                <c:pt idx="380">
                  <c:v>10309.700000000001</c:v>
                </c:pt>
                <c:pt idx="381">
                  <c:v>10308.549999999999</c:v>
                </c:pt>
                <c:pt idx="382">
                  <c:v>10307.200000000001</c:v>
                </c:pt>
                <c:pt idx="383">
                  <c:v>10305.91</c:v>
                </c:pt>
                <c:pt idx="384">
                  <c:v>10303.450000000001</c:v>
                </c:pt>
                <c:pt idx="385">
                  <c:v>10301.93</c:v>
                </c:pt>
                <c:pt idx="386">
                  <c:v>10300.56</c:v>
                </c:pt>
                <c:pt idx="387">
                  <c:v>10298.26</c:v>
                </c:pt>
                <c:pt idx="388">
                  <c:v>10296.73</c:v>
                </c:pt>
                <c:pt idx="389">
                  <c:v>10294.17</c:v>
                </c:pt>
                <c:pt idx="390">
                  <c:v>10292.459999999999</c:v>
                </c:pt>
                <c:pt idx="391">
                  <c:v>10290.17</c:v>
                </c:pt>
                <c:pt idx="392">
                  <c:v>10288.23</c:v>
                </c:pt>
                <c:pt idx="393">
                  <c:v>10286.44</c:v>
                </c:pt>
                <c:pt idx="394">
                  <c:v>10284.6</c:v>
                </c:pt>
                <c:pt idx="395">
                  <c:v>10282.780000000001</c:v>
                </c:pt>
                <c:pt idx="396">
                  <c:v>10281.1</c:v>
                </c:pt>
                <c:pt idx="397">
                  <c:v>10278.49</c:v>
                </c:pt>
                <c:pt idx="398">
                  <c:v>10276.91</c:v>
                </c:pt>
                <c:pt idx="399">
                  <c:v>10275.51</c:v>
                </c:pt>
                <c:pt idx="400">
                  <c:v>10273.39</c:v>
                </c:pt>
                <c:pt idx="401">
                  <c:v>10271.530000000001</c:v>
                </c:pt>
                <c:pt idx="402">
                  <c:v>10269.280000000001</c:v>
                </c:pt>
                <c:pt idx="403">
                  <c:v>10266.870000000001</c:v>
                </c:pt>
                <c:pt idx="404">
                  <c:v>10265.24</c:v>
                </c:pt>
                <c:pt idx="405">
                  <c:v>10262.950000000001</c:v>
                </c:pt>
                <c:pt idx="406">
                  <c:v>10260.700000000001</c:v>
                </c:pt>
                <c:pt idx="407">
                  <c:v>10258.6</c:v>
                </c:pt>
                <c:pt idx="408">
                  <c:v>10256.58</c:v>
                </c:pt>
                <c:pt idx="409">
                  <c:v>10254.200000000001</c:v>
                </c:pt>
                <c:pt idx="410">
                  <c:v>10252.31</c:v>
                </c:pt>
                <c:pt idx="411">
                  <c:v>10249.799999999999</c:v>
                </c:pt>
                <c:pt idx="412">
                  <c:v>10247.82</c:v>
                </c:pt>
                <c:pt idx="413">
                  <c:v>10245.84</c:v>
                </c:pt>
                <c:pt idx="414">
                  <c:v>10243.879999999999</c:v>
                </c:pt>
                <c:pt idx="415">
                  <c:v>10241.950000000001</c:v>
                </c:pt>
                <c:pt idx="416">
                  <c:v>10239.24</c:v>
                </c:pt>
                <c:pt idx="417">
                  <c:v>10237.200000000001</c:v>
                </c:pt>
                <c:pt idx="418">
                  <c:v>10234.91</c:v>
                </c:pt>
                <c:pt idx="419">
                  <c:v>10232.48</c:v>
                </c:pt>
                <c:pt idx="420">
                  <c:v>10230.57</c:v>
                </c:pt>
                <c:pt idx="421">
                  <c:v>10228.1</c:v>
                </c:pt>
                <c:pt idx="422">
                  <c:v>10225.91</c:v>
                </c:pt>
                <c:pt idx="423">
                  <c:v>10223.66</c:v>
                </c:pt>
                <c:pt idx="424">
                  <c:v>10221.82</c:v>
                </c:pt>
                <c:pt idx="425">
                  <c:v>10219.91</c:v>
                </c:pt>
                <c:pt idx="426">
                  <c:v>10217.76</c:v>
                </c:pt>
                <c:pt idx="427">
                  <c:v>10215.870000000001</c:v>
                </c:pt>
                <c:pt idx="428">
                  <c:v>10213.85</c:v>
                </c:pt>
                <c:pt idx="429">
                  <c:v>10211.700000000001</c:v>
                </c:pt>
                <c:pt idx="430">
                  <c:v>10209.879999999999</c:v>
                </c:pt>
                <c:pt idx="431">
                  <c:v>10208.1</c:v>
                </c:pt>
                <c:pt idx="432">
                  <c:v>10205.969999999999</c:v>
                </c:pt>
                <c:pt idx="433">
                  <c:v>10204.16</c:v>
                </c:pt>
                <c:pt idx="434">
                  <c:v>10202.709999999999</c:v>
                </c:pt>
                <c:pt idx="435">
                  <c:v>10200.879999999999</c:v>
                </c:pt>
                <c:pt idx="436">
                  <c:v>10199.32</c:v>
                </c:pt>
                <c:pt idx="437">
                  <c:v>10197.030000000001</c:v>
                </c:pt>
                <c:pt idx="438">
                  <c:v>10195.41</c:v>
                </c:pt>
                <c:pt idx="439">
                  <c:v>10193.86</c:v>
                </c:pt>
                <c:pt idx="440">
                  <c:v>10192.49</c:v>
                </c:pt>
                <c:pt idx="441">
                  <c:v>10191.34</c:v>
                </c:pt>
                <c:pt idx="442">
                  <c:v>10189.950000000001</c:v>
                </c:pt>
                <c:pt idx="443">
                  <c:v>10188.700000000001</c:v>
                </c:pt>
                <c:pt idx="444">
                  <c:v>10187.049999999999</c:v>
                </c:pt>
                <c:pt idx="445">
                  <c:v>10185</c:v>
                </c:pt>
                <c:pt idx="446">
                  <c:v>10180.700000000001</c:v>
                </c:pt>
                <c:pt idx="447">
                  <c:v>10171.51</c:v>
                </c:pt>
                <c:pt idx="448">
                  <c:v>10147.709999999999</c:v>
                </c:pt>
              </c:numCache>
            </c:numRef>
          </c:yVal>
          <c:smooth val="1"/>
          <c:extLst xmlns:c16r2="http://schemas.microsoft.com/office/drawing/2015/06/chart">
            <c:ext xmlns:c16="http://schemas.microsoft.com/office/drawing/2014/chart" uri="{C3380CC4-5D6E-409C-BE32-E72D297353CC}">
              <c16:uniqueId val="{00000008-F1D9-4FD5-9659-573D889F5698}"/>
            </c:ext>
          </c:extLst>
        </c:ser>
        <c:ser>
          <c:idx val="9"/>
          <c:order val="9"/>
          <c:tx>
            <c:strRef>
              <c:f>垂直场均匀性!$N$28</c:f>
              <c:strCache>
                <c:ptCount val="1"/>
                <c:pt idx="0">
                  <c:v>Y=2.1</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垂直场均匀性!$N$159:$N$607</c:f>
              <c:numCache>
                <c:formatCode>General</c:formatCode>
                <c:ptCount val="449"/>
                <c:pt idx="0">
                  <c:v>9993.42</c:v>
                </c:pt>
                <c:pt idx="1">
                  <c:v>10020.23</c:v>
                </c:pt>
                <c:pt idx="2">
                  <c:v>10031.030000000001</c:v>
                </c:pt>
                <c:pt idx="3">
                  <c:v>10036.51</c:v>
                </c:pt>
                <c:pt idx="4">
                  <c:v>10039.209999999999</c:v>
                </c:pt>
                <c:pt idx="5">
                  <c:v>10041.84</c:v>
                </c:pt>
                <c:pt idx="6">
                  <c:v>10044.459999999999</c:v>
                </c:pt>
                <c:pt idx="7">
                  <c:v>10046.75</c:v>
                </c:pt>
                <c:pt idx="8">
                  <c:v>10047</c:v>
                </c:pt>
                <c:pt idx="9">
                  <c:v>10046.6</c:v>
                </c:pt>
                <c:pt idx="10">
                  <c:v>10044.299999999999</c:v>
                </c:pt>
                <c:pt idx="11">
                  <c:v>10042.299999999999</c:v>
                </c:pt>
                <c:pt idx="12">
                  <c:v>10039.85</c:v>
                </c:pt>
                <c:pt idx="13">
                  <c:v>10040.030000000001</c:v>
                </c:pt>
                <c:pt idx="14">
                  <c:v>10042.48</c:v>
                </c:pt>
                <c:pt idx="15">
                  <c:v>10043.370000000001</c:v>
                </c:pt>
                <c:pt idx="16">
                  <c:v>10044.26</c:v>
                </c:pt>
                <c:pt idx="17">
                  <c:v>10044.77</c:v>
                </c:pt>
                <c:pt idx="18">
                  <c:v>10045.02</c:v>
                </c:pt>
                <c:pt idx="19">
                  <c:v>10044.950000000001</c:v>
                </c:pt>
                <c:pt idx="20">
                  <c:v>10044.89</c:v>
                </c:pt>
                <c:pt idx="21">
                  <c:v>10045.23</c:v>
                </c:pt>
                <c:pt idx="22">
                  <c:v>10045.719999999999</c:v>
                </c:pt>
                <c:pt idx="23">
                  <c:v>10046.06</c:v>
                </c:pt>
                <c:pt idx="24">
                  <c:v>10046.33</c:v>
                </c:pt>
                <c:pt idx="25">
                  <c:v>10049.75</c:v>
                </c:pt>
                <c:pt idx="26">
                  <c:v>10055.200000000001</c:v>
                </c:pt>
                <c:pt idx="27">
                  <c:v>10059.07</c:v>
                </c:pt>
                <c:pt idx="28">
                  <c:v>10061.94</c:v>
                </c:pt>
                <c:pt idx="29">
                  <c:v>10066.01</c:v>
                </c:pt>
                <c:pt idx="30">
                  <c:v>10069.17</c:v>
                </c:pt>
                <c:pt idx="31">
                  <c:v>10070.620000000001</c:v>
                </c:pt>
                <c:pt idx="32">
                  <c:v>10070.59</c:v>
                </c:pt>
                <c:pt idx="33">
                  <c:v>10070.709999999999</c:v>
                </c:pt>
                <c:pt idx="34">
                  <c:v>10072.870000000001</c:v>
                </c:pt>
                <c:pt idx="35">
                  <c:v>10076.64</c:v>
                </c:pt>
                <c:pt idx="36">
                  <c:v>10080.92</c:v>
                </c:pt>
                <c:pt idx="37">
                  <c:v>10085.459999999999</c:v>
                </c:pt>
                <c:pt idx="38">
                  <c:v>10088.26</c:v>
                </c:pt>
                <c:pt idx="39">
                  <c:v>10090.709999999999</c:v>
                </c:pt>
                <c:pt idx="40">
                  <c:v>10093.76</c:v>
                </c:pt>
                <c:pt idx="41">
                  <c:v>10097.86</c:v>
                </c:pt>
                <c:pt idx="42">
                  <c:v>10104.01</c:v>
                </c:pt>
                <c:pt idx="43">
                  <c:v>10110.98</c:v>
                </c:pt>
                <c:pt idx="44">
                  <c:v>10117.44</c:v>
                </c:pt>
                <c:pt idx="45">
                  <c:v>10122.530000000001</c:v>
                </c:pt>
                <c:pt idx="46">
                  <c:v>10128.540000000001</c:v>
                </c:pt>
                <c:pt idx="47">
                  <c:v>10136.16</c:v>
                </c:pt>
                <c:pt idx="48">
                  <c:v>10146.219999999999</c:v>
                </c:pt>
                <c:pt idx="49">
                  <c:v>10157.51</c:v>
                </c:pt>
                <c:pt idx="50">
                  <c:v>10169.94</c:v>
                </c:pt>
                <c:pt idx="51">
                  <c:v>10190.1</c:v>
                </c:pt>
                <c:pt idx="52">
                  <c:v>10218.459999999999</c:v>
                </c:pt>
                <c:pt idx="53">
                  <c:v>10145.34</c:v>
                </c:pt>
                <c:pt idx="54">
                  <c:v>10095.030000000001</c:v>
                </c:pt>
                <c:pt idx="55">
                  <c:v>10103.01</c:v>
                </c:pt>
                <c:pt idx="56">
                  <c:v>10105.6</c:v>
                </c:pt>
                <c:pt idx="57">
                  <c:v>10104.43</c:v>
                </c:pt>
                <c:pt idx="58">
                  <c:v>10105.34</c:v>
                </c:pt>
                <c:pt idx="59">
                  <c:v>10108.68</c:v>
                </c:pt>
                <c:pt idx="60">
                  <c:v>10113.32</c:v>
                </c:pt>
                <c:pt idx="61">
                  <c:v>10114.77</c:v>
                </c:pt>
                <c:pt idx="62">
                  <c:v>10116.469999999999</c:v>
                </c:pt>
                <c:pt idx="63">
                  <c:v>10119.14</c:v>
                </c:pt>
                <c:pt idx="64">
                  <c:v>10124.19</c:v>
                </c:pt>
                <c:pt idx="65">
                  <c:v>10127.64</c:v>
                </c:pt>
                <c:pt idx="66">
                  <c:v>10129.09</c:v>
                </c:pt>
                <c:pt idx="67">
                  <c:v>10132.17</c:v>
                </c:pt>
                <c:pt idx="68">
                  <c:v>10136.15</c:v>
                </c:pt>
                <c:pt idx="69">
                  <c:v>10140.120000000001</c:v>
                </c:pt>
                <c:pt idx="70">
                  <c:v>10144.040000000001</c:v>
                </c:pt>
                <c:pt idx="71">
                  <c:v>10146.36</c:v>
                </c:pt>
                <c:pt idx="72">
                  <c:v>10145.26</c:v>
                </c:pt>
                <c:pt idx="73">
                  <c:v>10143.780000000001</c:v>
                </c:pt>
                <c:pt idx="74">
                  <c:v>10143.1</c:v>
                </c:pt>
                <c:pt idx="75">
                  <c:v>10142</c:v>
                </c:pt>
                <c:pt idx="76">
                  <c:v>10138.67</c:v>
                </c:pt>
                <c:pt idx="77">
                  <c:v>10133.76</c:v>
                </c:pt>
                <c:pt idx="78">
                  <c:v>10131.219999999999</c:v>
                </c:pt>
                <c:pt idx="79">
                  <c:v>10131.23</c:v>
                </c:pt>
                <c:pt idx="80">
                  <c:v>10131.5</c:v>
                </c:pt>
                <c:pt idx="81">
                  <c:v>10131.25</c:v>
                </c:pt>
                <c:pt idx="82">
                  <c:v>10129.77</c:v>
                </c:pt>
                <c:pt idx="83">
                  <c:v>10129.469999999999</c:v>
                </c:pt>
                <c:pt idx="84">
                  <c:v>10129.5</c:v>
                </c:pt>
                <c:pt idx="85">
                  <c:v>10131.09</c:v>
                </c:pt>
                <c:pt idx="86">
                  <c:v>10134.02</c:v>
                </c:pt>
                <c:pt idx="87">
                  <c:v>10137.49</c:v>
                </c:pt>
                <c:pt idx="88">
                  <c:v>10139.879999999999</c:v>
                </c:pt>
                <c:pt idx="89">
                  <c:v>10144.15</c:v>
                </c:pt>
                <c:pt idx="90">
                  <c:v>10144.780000000001</c:v>
                </c:pt>
                <c:pt idx="91">
                  <c:v>10146.4</c:v>
                </c:pt>
                <c:pt idx="92">
                  <c:v>10148.16</c:v>
                </c:pt>
                <c:pt idx="93">
                  <c:v>10153.14</c:v>
                </c:pt>
                <c:pt idx="94">
                  <c:v>10158.02</c:v>
                </c:pt>
                <c:pt idx="95">
                  <c:v>10162.5</c:v>
                </c:pt>
                <c:pt idx="96">
                  <c:v>10166.73</c:v>
                </c:pt>
                <c:pt idx="97">
                  <c:v>10173.209999999999</c:v>
                </c:pt>
                <c:pt idx="98">
                  <c:v>10176.94</c:v>
                </c:pt>
                <c:pt idx="99">
                  <c:v>10180.9</c:v>
                </c:pt>
                <c:pt idx="100">
                  <c:v>10183.469999999999</c:v>
                </c:pt>
                <c:pt idx="101">
                  <c:v>10186.61</c:v>
                </c:pt>
                <c:pt idx="102">
                  <c:v>10189.58</c:v>
                </c:pt>
                <c:pt idx="103">
                  <c:v>10193.41</c:v>
                </c:pt>
                <c:pt idx="104">
                  <c:v>10199.200000000001</c:v>
                </c:pt>
                <c:pt idx="105">
                  <c:v>10205.290000000001</c:v>
                </c:pt>
                <c:pt idx="106">
                  <c:v>10211.69</c:v>
                </c:pt>
                <c:pt idx="107">
                  <c:v>10216.92</c:v>
                </c:pt>
                <c:pt idx="108">
                  <c:v>10222.49</c:v>
                </c:pt>
                <c:pt idx="109">
                  <c:v>10234.459999999999</c:v>
                </c:pt>
                <c:pt idx="110">
                  <c:v>10235.959999999999</c:v>
                </c:pt>
                <c:pt idx="111">
                  <c:v>10220.51</c:v>
                </c:pt>
                <c:pt idx="112">
                  <c:v>10213.299999999999</c:v>
                </c:pt>
                <c:pt idx="113">
                  <c:v>10207.93</c:v>
                </c:pt>
                <c:pt idx="114">
                  <c:v>10204.14</c:v>
                </c:pt>
                <c:pt idx="115">
                  <c:v>10201.290000000001</c:v>
                </c:pt>
                <c:pt idx="116">
                  <c:v>10198.6</c:v>
                </c:pt>
                <c:pt idx="117">
                  <c:v>10196.23</c:v>
                </c:pt>
                <c:pt idx="118">
                  <c:v>10193.280000000001</c:v>
                </c:pt>
                <c:pt idx="119">
                  <c:v>10192.17</c:v>
                </c:pt>
                <c:pt idx="120">
                  <c:v>10191.040000000001</c:v>
                </c:pt>
                <c:pt idx="121">
                  <c:v>10191.11</c:v>
                </c:pt>
                <c:pt idx="122">
                  <c:v>10191.23</c:v>
                </c:pt>
                <c:pt idx="123">
                  <c:v>10191.43</c:v>
                </c:pt>
                <c:pt idx="124">
                  <c:v>10190.66</c:v>
                </c:pt>
                <c:pt idx="125">
                  <c:v>10189.219999999999</c:v>
                </c:pt>
                <c:pt idx="126">
                  <c:v>10187.709999999999</c:v>
                </c:pt>
                <c:pt idx="127">
                  <c:v>10186.379999999999</c:v>
                </c:pt>
                <c:pt idx="128">
                  <c:v>10185.25</c:v>
                </c:pt>
                <c:pt idx="129">
                  <c:v>10183.35</c:v>
                </c:pt>
                <c:pt idx="130">
                  <c:v>10181.200000000001</c:v>
                </c:pt>
                <c:pt idx="131">
                  <c:v>10180.620000000001</c:v>
                </c:pt>
                <c:pt idx="132">
                  <c:v>10178.86</c:v>
                </c:pt>
                <c:pt idx="133">
                  <c:v>10175.780000000001</c:v>
                </c:pt>
                <c:pt idx="134">
                  <c:v>10172.5</c:v>
                </c:pt>
                <c:pt idx="135">
                  <c:v>10170.42</c:v>
                </c:pt>
                <c:pt idx="136">
                  <c:v>10168.85</c:v>
                </c:pt>
                <c:pt idx="137">
                  <c:v>10167.459999999999</c:v>
                </c:pt>
                <c:pt idx="138">
                  <c:v>10164.65</c:v>
                </c:pt>
                <c:pt idx="139">
                  <c:v>10161.94</c:v>
                </c:pt>
                <c:pt idx="140">
                  <c:v>10160.18</c:v>
                </c:pt>
                <c:pt idx="141">
                  <c:v>10158.75</c:v>
                </c:pt>
                <c:pt idx="142">
                  <c:v>10158.620000000001</c:v>
                </c:pt>
                <c:pt idx="143">
                  <c:v>10159.209999999999</c:v>
                </c:pt>
                <c:pt idx="144">
                  <c:v>10160.65</c:v>
                </c:pt>
                <c:pt idx="145">
                  <c:v>10163.17</c:v>
                </c:pt>
                <c:pt idx="146">
                  <c:v>10167.049999999999</c:v>
                </c:pt>
                <c:pt idx="147">
                  <c:v>10169.49</c:v>
                </c:pt>
                <c:pt idx="148">
                  <c:v>10170.73</c:v>
                </c:pt>
                <c:pt idx="149">
                  <c:v>10172.66</c:v>
                </c:pt>
                <c:pt idx="150">
                  <c:v>10175.290000000001</c:v>
                </c:pt>
                <c:pt idx="151">
                  <c:v>10178.51</c:v>
                </c:pt>
                <c:pt idx="152">
                  <c:v>10181.68</c:v>
                </c:pt>
                <c:pt idx="153">
                  <c:v>10184.58</c:v>
                </c:pt>
                <c:pt idx="154">
                  <c:v>10188.280000000001</c:v>
                </c:pt>
                <c:pt idx="155">
                  <c:v>10192.469999999999</c:v>
                </c:pt>
                <c:pt idx="156">
                  <c:v>10195.98</c:v>
                </c:pt>
                <c:pt idx="157">
                  <c:v>10198.91</c:v>
                </c:pt>
                <c:pt idx="158">
                  <c:v>10201.219999999999</c:v>
                </c:pt>
                <c:pt idx="159">
                  <c:v>10204.98</c:v>
                </c:pt>
                <c:pt idx="160">
                  <c:v>10209.02</c:v>
                </c:pt>
                <c:pt idx="161">
                  <c:v>10212.57</c:v>
                </c:pt>
                <c:pt idx="162">
                  <c:v>10216.48</c:v>
                </c:pt>
                <c:pt idx="163">
                  <c:v>10220.959999999999</c:v>
                </c:pt>
                <c:pt idx="164">
                  <c:v>10224.75</c:v>
                </c:pt>
                <c:pt idx="165">
                  <c:v>10228.969999999999</c:v>
                </c:pt>
                <c:pt idx="166">
                  <c:v>10236.959999999999</c:v>
                </c:pt>
                <c:pt idx="167">
                  <c:v>10245.11</c:v>
                </c:pt>
                <c:pt idx="168">
                  <c:v>10208.26</c:v>
                </c:pt>
                <c:pt idx="169">
                  <c:v>10207.709999999999</c:v>
                </c:pt>
                <c:pt idx="170">
                  <c:v>10204.83</c:v>
                </c:pt>
                <c:pt idx="171">
                  <c:v>10201.93</c:v>
                </c:pt>
                <c:pt idx="172">
                  <c:v>10199.33</c:v>
                </c:pt>
                <c:pt idx="173">
                  <c:v>10197.540000000001</c:v>
                </c:pt>
                <c:pt idx="174">
                  <c:v>10196.26</c:v>
                </c:pt>
                <c:pt idx="175">
                  <c:v>10195.450000000001</c:v>
                </c:pt>
                <c:pt idx="176">
                  <c:v>10194.379999999999</c:v>
                </c:pt>
                <c:pt idx="177">
                  <c:v>10194.17</c:v>
                </c:pt>
                <c:pt idx="178">
                  <c:v>10194.66</c:v>
                </c:pt>
                <c:pt idx="179">
                  <c:v>10195.129999999999</c:v>
                </c:pt>
                <c:pt idx="180">
                  <c:v>10195.76</c:v>
                </c:pt>
                <c:pt idx="181">
                  <c:v>10195.91</c:v>
                </c:pt>
                <c:pt idx="182">
                  <c:v>10196.129999999999</c:v>
                </c:pt>
                <c:pt idx="183">
                  <c:v>10196.540000000001</c:v>
                </c:pt>
                <c:pt idx="184">
                  <c:v>10198.15</c:v>
                </c:pt>
                <c:pt idx="185">
                  <c:v>10198.85</c:v>
                </c:pt>
                <c:pt idx="186">
                  <c:v>10200.09</c:v>
                </c:pt>
                <c:pt idx="187">
                  <c:v>10201.48</c:v>
                </c:pt>
                <c:pt idx="188">
                  <c:v>10202.82</c:v>
                </c:pt>
                <c:pt idx="189">
                  <c:v>10204.870000000001</c:v>
                </c:pt>
                <c:pt idx="190">
                  <c:v>10207.49</c:v>
                </c:pt>
                <c:pt idx="191">
                  <c:v>10211.01</c:v>
                </c:pt>
                <c:pt idx="192">
                  <c:v>10212.68</c:v>
                </c:pt>
                <c:pt idx="193">
                  <c:v>10215.27</c:v>
                </c:pt>
                <c:pt idx="194">
                  <c:v>10217.24</c:v>
                </c:pt>
                <c:pt idx="195">
                  <c:v>10218.4</c:v>
                </c:pt>
                <c:pt idx="196">
                  <c:v>10219.719999999999</c:v>
                </c:pt>
                <c:pt idx="197">
                  <c:v>10222.07</c:v>
                </c:pt>
                <c:pt idx="198">
                  <c:v>10222.49</c:v>
                </c:pt>
                <c:pt idx="199">
                  <c:v>10224.17</c:v>
                </c:pt>
                <c:pt idx="200">
                  <c:v>10225.73</c:v>
                </c:pt>
                <c:pt idx="201">
                  <c:v>10226.99</c:v>
                </c:pt>
                <c:pt idx="202">
                  <c:v>10228.81</c:v>
                </c:pt>
                <c:pt idx="203">
                  <c:v>10230.299999999999</c:v>
                </c:pt>
                <c:pt idx="204">
                  <c:v>10231.76</c:v>
                </c:pt>
                <c:pt idx="205">
                  <c:v>10234.030000000001</c:v>
                </c:pt>
                <c:pt idx="206">
                  <c:v>10237.56</c:v>
                </c:pt>
                <c:pt idx="207">
                  <c:v>10240.780000000001</c:v>
                </c:pt>
                <c:pt idx="208">
                  <c:v>10240.94</c:v>
                </c:pt>
                <c:pt idx="209">
                  <c:v>10240.790000000001</c:v>
                </c:pt>
                <c:pt idx="210">
                  <c:v>10242.02</c:v>
                </c:pt>
                <c:pt idx="211">
                  <c:v>10243.23</c:v>
                </c:pt>
                <c:pt idx="212">
                  <c:v>10243.34</c:v>
                </c:pt>
                <c:pt idx="213">
                  <c:v>10244.58</c:v>
                </c:pt>
                <c:pt idx="214">
                  <c:v>10246.040000000001</c:v>
                </c:pt>
                <c:pt idx="215">
                  <c:v>10248.34</c:v>
                </c:pt>
                <c:pt idx="216">
                  <c:v>10249.34</c:v>
                </c:pt>
                <c:pt idx="217">
                  <c:v>10250.040000000001</c:v>
                </c:pt>
                <c:pt idx="218">
                  <c:v>10250</c:v>
                </c:pt>
                <c:pt idx="219">
                  <c:v>10249.219999999999</c:v>
                </c:pt>
                <c:pt idx="220">
                  <c:v>10249.379999999999</c:v>
                </c:pt>
                <c:pt idx="221">
                  <c:v>10250.83</c:v>
                </c:pt>
                <c:pt idx="222">
                  <c:v>10254.81</c:v>
                </c:pt>
                <c:pt idx="223">
                  <c:v>10257.64</c:v>
                </c:pt>
                <c:pt idx="224">
                  <c:v>10261.044999999998</c:v>
                </c:pt>
                <c:pt idx="225">
                  <c:v>10238.51</c:v>
                </c:pt>
                <c:pt idx="226">
                  <c:v>10240.57</c:v>
                </c:pt>
                <c:pt idx="227">
                  <c:v>10240.92</c:v>
                </c:pt>
                <c:pt idx="228">
                  <c:v>10242.57</c:v>
                </c:pt>
                <c:pt idx="229">
                  <c:v>10244</c:v>
                </c:pt>
                <c:pt idx="230">
                  <c:v>10246.379999999999</c:v>
                </c:pt>
                <c:pt idx="231">
                  <c:v>10247.81</c:v>
                </c:pt>
                <c:pt idx="232">
                  <c:v>10249.32</c:v>
                </c:pt>
                <c:pt idx="233">
                  <c:v>10251.68</c:v>
                </c:pt>
                <c:pt idx="234">
                  <c:v>10256.200000000001</c:v>
                </c:pt>
                <c:pt idx="235">
                  <c:v>10260.6</c:v>
                </c:pt>
                <c:pt idx="236">
                  <c:v>10260.719999999999</c:v>
                </c:pt>
                <c:pt idx="237">
                  <c:v>10261.959999999999</c:v>
                </c:pt>
                <c:pt idx="238">
                  <c:v>10263.040000000001</c:v>
                </c:pt>
                <c:pt idx="239">
                  <c:v>10262.879999999999</c:v>
                </c:pt>
                <c:pt idx="240">
                  <c:v>10262.799999999999</c:v>
                </c:pt>
                <c:pt idx="241">
                  <c:v>10262.58</c:v>
                </c:pt>
                <c:pt idx="242">
                  <c:v>10260.120000000001</c:v>
                </c:pt>
                <c:pt idx="243">
                  <c:v>10257.379999999999</c:v>
                </c:pt>
                <c:pt idx="244">
                  <c:v>10253.25</c:v>
                </c:pt>
                <c:pt idx="245">
                  <c:v>10250.18</c:v>
                </c:pt>
                <c:pt idx="246">
                  <c:v>10249.69</c:v>
                </c:pt>
                <c:pt idx="247">
                  <c:v>10248.209999999999</c:v>
                </c:pt>
                <c:pt idx="248">
                  <c:v>10248.27</c:v>
                </c:pt>
                <c:pt idx="249">
                  <c:v>10248.719999999999</c:v>
                </c:pt>
                <c:pt idx="250">
                  <c:v>10248.56</c:v>
                </c:pt>
                <c:pt idx="251">
                  <c:v>10247.34</c:v>
                </c:pt>
                <c:pt idx="252">
                  <c:v>10246.31</c:v>
                </c:pt>
                <c:pt idx="253">
                  <c:v>10247.370000000001</c:v>
                </c:pt>
                <c:pt idx="254">
                  <c:v>10248.44</c:v>
                </c:pt>
                <c:pt idx="255">
                  <c:v>10251.17</c:v>
                </c:pt>
                <c:pt idx="256">
                  <c:v>10254.1</c:v>
                </c:pt>
                <c:pt idx="257">
                  <c:v>10258.14</c:v>
                </c:pt>
                <c:pt idx="258">
                  <c:v>10260.91</c:v>
                </c:pt>
                <c:pt idx="259">
                  <c:v>10263.77</c:v>
                </c:pt>
                <c:pt idx="260">
                  <c:v>10267.23</c:v>
                </c:pt>
                <c:pt idx="261">
                  <c:v>10270.39</c:v>
                </c:pt>
                <c:pt idx="262">
                  <c:v>10274.209999999999</c:v>
                </c:pt>
                <c:pt idx="263">
                  <c:v>10277.93</c:v>
                </c:pt>
                <c:pt idx="264">
                  <c:v>10280.4</c:v>
                </c:pt>
                <c:pt idx="265">
                  <c:v>10281.59</c:v>
                </c:pt>
                <c:pt idx="266">
                  <c:v>10284.049999999999</c:v>
                </c:pt>
                <c:pt idx="267">
                  <c:v>10284.58</c:v>
                </c:pt>
                <c:pt idx="268">
                  <c:v>10284.98</c:v>
                </c:pt>
                <c:pt idx="269">
                  <c:v>10284.93</c:v>
                </c:pt>
                <c:pt idx="270">
                  <c:v>10286.32</c:v>
                </c:pt>
                <c:pt idx="271">
                  <c:v>10286.68</c:v>
                </c:pt>
                <c:pt idx="272">
                  <c:v>10286.969999999999</c:v>
                </c:pt>
                <c:pt idx="273">
                  <c:v>10287.02</c:v>
                </c:pt>
                <c:pt idx="274">
                  <c:v>10287.02</c:v>
                </c:pt>
                <c:pt idx="275">
                  <c:v>10287.18</c:v>
                </c:pt>
                <c:pt idx="276">
                  <c:v>10287.49</c:v>
                </c:pt>
                <c:pt idx="277">
                  <c:v>10287.450000000001</c:v>
                </c:pt>
                <c:pt idx="278">
                  <c:v>10289.23</c:v>
                </c:pt>
                <c:pt idx="279">
                  <c:v>10289.719999999999</c:v>
                </c:pt>
                <c:pt idx="280">
                  <c:v>10290.77</c:v>
                </c:pt>
                <c:pt idx="281">
                  <c:v>10292.25</c:v>
                </c:pt>
                <c:pt idx="282">
                  <c:v>10296.1</c:v>
                </c:pt>
                <c:pt idx="283">
                  <c:v>10298.870000000001</c:v>
                </c:pt>
                <c:pt idx="284">
                  <c:v>10300.959999999999</c:v>
                </c:pt>
                <c:pt idx="285">
                  <c:v>10301.24</c:v>
                </c:pt>
                <c:pt idx="286">
                  <c:v>10301.07</c:v>
                </c:pt>
                <c:pt idx="287">
                  <c:v>10300.66</c:v>
                </c:pt>
                <c:pt idx="288">
                  <c:v>10300.07</c:v>
                </c:pt>
                <c:pt idx="289">
                  <c:v>10299.61</c:v>
                </c:pt>
                <c:pt idx="290">
                  <c:v>10299.1</c:v>
                </c:pt>
                <c:pt idx="291">
                  <c:v>10298.799999999999</c:v>
                </c:pt>
                <c:pt idx="292">
                  <c:v>10298.44</c:v>
                </c:pt>
                <c:pt idx="293">
                  <c:v>10297.08</c:v>
                </c:pt>
                <c:pt idx="294">
                  <c:v>10296.76</c:v>
                </c:pt>
                <c:pt idx="295">
                  <c:v>10296.52</c:v>
                </c:pt>
                <c:pt idx="296">
                  <c:v>10296.01</c:v>
                </c:pt>
                <c:pt idx="297">
                  <c:v>10295.52</c:v>
                </c:pt>
                <c:pt idx="298">
                  <c:v>10295.18</c:v>
                </c:pt>
                <c:pt idx="299">
                  <c:v>10294.84</c:v>
                </c:pt>
                <c:pt idx="300">
                  <c:v>10294.58</c:v>
                </c:pt>
                <c:pt idx="301">
                  <c:v>10294.17</c:v>
                </c:pt>
                <c:pt idx="302">
                  <c:v>10293.91</c:v>
                </c:pt>
                <c:pt idx="303">
                  <c:v>10293.450000000001</c:v>
                </c:pt>
                <c:pt idx="304">
                  <c:v>10293.290000000001</c:v>
                </c:pt>
                <c:pt idx="305">
                  <c:v>10292.98</c:v>
                </c:pt>
                <c:pt idx="306">
                  <c:v>10292.799999999999</c:v>
                </c:pt>
                <c:pt idx="307">
                  <c:v>10292.69</c:v>
                </c:pt>
                <c:pt idx="308">
                  <c:v>10292.870000000001</c:v>
                </c:pt>
                <c:pt idx="309">
                  <c:v>10292.85</c:v>
                </c:pt>
                <c:pt idx="310">
                  <c:v>10292.81</c:v>
                </c:pt>
                <c:pt idx="311">
                  <c:v>10292.84</c:v>
                </c:pt>
                <c:pt idx="312">
                  <c:v>10292.76</c:v>
                </c:pt>
                <c:pt idx="313">
                  <c:v>10292.51</c:v>
                </c:pt>
                <c:pt idx="314">
                  <c:v>10292.379999999999</c:v>
                </c:pt>
                <c:pt idx="315">
                  <c:v>10292.120000000001</c:v>
                </c:pt>
                <c:pt idx="316">
                  <c:v>10292.41</c:v>
                </c:pt>
                <c:pt idx="317">
                  <c:v>10292.799999999999</c:v>
                </c:pt>
                <c:pt idx="318">
                  <c:v>10292.83</c:v>
                </c:pt>
                <c:pt idx="319">
                  <c:v>10292.959999999999</c:v>
                </c:pt>
                <c:pt idx="320">
                  <c:v>10293.26</c:v>
                </c:pt>
                <c:pt idx="321">
                  <c:v>10293.620000000001</c:v>
                </c:pt>
                <c:pt idx="322">
                  <c:v>10293.86</c:v>
                </c:pt>
                <c:pt idx="323">
                  <c:v>10294.129999999999</c:v>
                </c:pt>
                <c:pt idx="324">
                  <c:v>10294.16</c:v>
                </c:pt>
                <c:pt idx="325">
                  <c:v>10294.379999999999</c:v>
                </c:pt>
                <c:pt idx="326">
                  <c:v>10295.700000000001</c:v>
                </c:pt>
                <c:pt idx="327">
                  <c:v>10296.01</c:v>
                </c:pt>
                <c:pt idx="328">
                  <c:v>10297.540000000001</c:v>
                </c:pt>
                <c:pt idx="329">
                  <c:v>10298.77</c:v>
                </c:pt>
                <c:pt idx="330">
                  <c:v>10301.049999999999</c:v>
                </c:pt>
                <c:pt idx="331">
                  <c:v>10303.030000000001</c:v>
                </c:pt>
                <c:pt idx="332">
                  <c:v>10303.1</c:v>
                </c:pt>
                <c:pt idx="333">
                  <c:v>10303.370000000001</c:v>
                </c:pt>
                <c:pt idx="334">
                  <c:v>10304.61</c:v>
                </c:pt>
                <c:pt idx="335">
                  <c:v>10303.73</c:v>
                </c:pt>
                <c:pt idx="336">
                  <c:v>10304.06</c:v>
                </c:pt>
                <c:pt idx="337">
                  <c:v>10306.52</c:v>
                </c:pt>
                <c:pt idx="338">
                  <c:v>10308.69</c:v>
                </c:pt>
                <c:pt idx="339">
                  <c:v>10310.219999999999</c:v>
                </c:pt>
                <c:pt idx="340">
                  <c:v>10312.799999999999</c:v>
                </c:pt>
                <c:pt idx="341">
                  <c:v>10313.5</c:v>
                </c:pt>
                <c:pt idx="342">
                  <c:v>10314.09</c:v>
                </c:pt>
                <c:pt idx="343">
                  <c:v>10314.64</c:v>
                </c:pt>
                <c:pt idx="344">
                  <c:v>10315.700000000001</c:v>
                </c:pt>
                <c:pt idx="345">
                  <c:v>10315.27</c:v>
                </c:pt>
                <c:pt idx="346">
                  <c:v>10314.85</c:v>
                </c:pt>
                <c:pt idx="347">
                  <c:v>10314.790000000001</c:v>
                </c:pt>
                <c:pt idx="348">
                  <c:v>10316.040000000001</c:v>
                </c:pt>
                <c:pt idx="349">
                  <c:v>10317.299999999999</c:v>
                </c:pt>
                <c:pt idx="350">
                  <c:v>10317.56</c:v>
                </c:pt>
                <c:pt idx="351">
                  <c:v>10317.92</c:v>
                </c:pt>
                <c:pt idx="352">
                  <c:v>10318.1</c:v>
                </c:pt>
                <c:pt idx="353">
                  <c:v>10318.14</c:v>
                </c:pt>
                <c:pt idx="354">
                  <c:v>10318.370000000001</c:v>
                </c:pt>
                <c:pt idx="355">
                  <c:v>10318.9</c:v>
                </c:pt>
                <c:pt idx="356">
                  <c:v>10319.299999999999</c:v>
                </c:pt>
                <c:pt idx="357">
                  <c:v>10319.34</c:v>
                </c:pt>
                <c:pt idx="358">
                  <c:v>10317.799999999999</c:v>
                </c:pt>
                <c:pt idx="359">
                  <c:v>10317.66</c:v>
                </c:pt>
                <c:pt idx="360">
                  <c:v>10317.81</c:v>
                </c:pt>
                <c:pt idx="361">
                  <c:v>10319.17</c:v>
                </c:pt>
                <c:pt idx="362">
                  <c:v>10320.58</c:v>
                </c:pt>
                <c:pt idx="363">
                  <c:v>10321.91</c:v>
                </c:pt>
                <c:pt idx="364">
                  <c:v>10322.32</c:v>
                </c:pt>
                <c:pt idx="365">
                  <c:v>10322.44</c:v>
                </c:pt>
                <c:pt idx="366">
                  <c:v>10322.219999999999</c:v>
                </c:pt>
                <c:pt idx="367">
                  <c:v>10321.57</c:v>
                </c:pt>
                <c:pt idx="368">
                  <c:v>10321.030000000001</c:v>
                </c:pt>
                <c:pt idx="369">
                  <c:v>10320.530000000001</c:v>
                </c:pt>
                <c:pt idx="370">
                  <c:v>10319.299999999999</c:v>
                </c:pt>
                <c:pt idx="371">
                  <c:v>10318.98</c:v>
                </c:pt>
                <c:pt idx="372">
                  <c:v>10318.68</c:v>
                </c:pt>
                <c:pt idx="373">
                  <c:v>10317.26</c:v>
                </c:pt>
                <c:pt idx="374">
                  <c:v>10316.89</c:v>
                </c:pt>
                <c:pt idx="375">
                  <c:v>10316.51</c:v>
                </c:pt>
                <c:pt idx="376">
                  <c:v>10315.299999999999</c:v>
                </c:pt>
                <c:pt idx="377">
                  <c:v>10313.94</c:v>
                </c:pt>
                <c:pt idx="378">
                  <c:v>10312.48</c:v>
                </c:pt>
                <c:pt idx="379">
                  <c:v>10310.799999999999</c:v>
                </c:pt>
                <c:pt idx="380">
                  <c:v>10309.57</c:v>
                </c:pt>
                <c:pt idx="381">
                  <c:v>10308.450000000001</c:v>
                </c:pt>
                <c:pt idx="382">
                  <c:v>10307.07</c:v>
                </c:pt>
                <c:pt idx="383">
                  <c:v>10305.52</c:v>
                </c:pt>
                <c:pt idx="384">
                  <c:v>10303.84</c:v>
                </c:pt>
                <c:pt idx="385">
                  <c:v>10301.709999999999</c:v>
                </c:pt>
                <c:pt idx="386">
                  <c:v>10300.450000000001</c:v>
                </c:pt>
                <c:pt idx="387">
                  <c:v>10298.06</c:v>
                </c:pt>
                <c:pt idx="388">
                  <c:v>10296.450000000001</c:v>
                </c:pt>
                <c:pt idx="389">
                  <c:v>10294.08</c:v>
                </c:pt>
                <c:pt idx="390">
                  <c:v>10292.39</c:v>
                </c:pt>
                <c:pt idx="391">
                  <c:v>10289.92</c:v>
                </c:pt>
                <c:pt idx="392">
                  <c:v>10288.32</c:v>
                </c:pt>
                <c:pt idx="393">
                  <c:v>10286.870000000001</c:v>
                </c:pt>
                <c:pt idx="394">
                  <c:v>10284.35</c:v>
                </c:pt>
                <c:pt idx="395">
                  <c:v>10282.620000000001</c:v>
                </c:pt>
                <c:pt idx="396">
                  <c:v>10281.09</c:v>
                </c:pt>
                <c:pt idx="397">
                  <c:v>10278.700000000001</c:v>
                </c:pt>
                <c:pt idx="398">
                  <c:v>10277.33</c:v>
                </c:pt>
                <c:pt idx="399">
                  <c:v>10275.02</c:v>
                </c:pt>
                <c:pt idx="400">
                  <c:v>10273.32</c:v>
                </c:pt>
                <c:pt idx="401">
                  <c:v>10271.67</c:v>
                </c:pt>
                <c:pt idx="402">
                  <c:v>10269.23</c:v>
                </c:pt>
                <c:pt idx="403">
                  <c:v>10266.83</c:v>
                </c:pt>
                <c:pt idx="404">
                  <c:v>10265.17</c:v>
                </c:pt>
                <c:pt idx="405">
                  <c:v>10263</c:v>
                </c:pt>
                <c:pt idx="406">
                  <c:v>10260.44</c:v>
                </c:pt>
                <c:pt idx="407">
                  <c:v>10258.790000000001</c:v>
                </c:pt>
                <c:pt idx="408">
                  <c:v>10256.719999999999</c:v>
                </c:pt>
                <c:pt idx="409">
                  <c:v>10254.43</c:v>
                </c:pt>
                <c:pt idx="410">
                  <c:v>10252.09</c:v>
                </c:pt>
                <c:pt idx="411">
                  <c:v>10250.280000000001</c:v>
                </c:pt>
                <c:pt idx="412">
                  <c:v>10248.09</c:v>
                </c:pt>
                <c:pt idx="413">
                  <c:v>10245.42</c:v>
                </c:pt>
                <c:pt idx="414">
                  <c:v>10243.870000000001</c:v>
                </c:pt>
                <c:pt idx="415">
                  <c:v>10241.790000000001</c:v>
                </c:pt>
                <c:pt idx="416">
                  <c:v>10239.299999999999</c:v>
                </c:pt>
                <c:pt idx="417">
                  <c:v>10236.84</c:v>
                </c:pt>
                <c:pt idx="418">
                  <c:v>10234.86</c:v>
                </c:pt>
                <c:pt idx="419">
                  <c:v>10232.4</c:v>
                </c:pt>
                <c:pt idx="420">
                  <c:v>10229.99</c:v>
                </c:pt>
                <c:pt idx="421">
                  <c:v>10227.68</c:v>
                </c:pt>
                <c:pt idx="422">
                  <c:v>10225.94</c:v>
                </c:pt>
                <c:pt idx="423">
                  <c:v>10223.43</c:v>
                </c:pt>
                <c:pt idx="424">
                  <c:v>10221.69</c:v>
                </c:pt>
                <c:pt idx="425">
                  <c:v>10219.69</c:v>
                </c:pt>
                <c:pt idx="426">
                  <c:v>10217.799999999999</c:v>
                </c:pt>
                <c:pt idx="427">
                  <c:v>10215.36</c:v>
                </c:pt>
                <c:pt idx="428">
                  <c:v>10213.719999999999</c:v>
                </c:pt>
                <c:pt idx="429">
                  <c:v>10211.290000000001</c:v>
                </c:pt>
                <c:pt idx="430">
                  <c:v>10209.700000000001</c:v>
                </c:pt>
                <c:pt idx="431">
                  <c:v>10207.69</c:v>
                </c:pt>
                <c:pt idx="432">
                  <c:v>10205.94</c:v>
                </c:pt>
                <c:pt idx="433">
                  <c:v>10203.84</c:v>
                </c:pt>
                <c:pt idx="434">
                  <c:v>10202.450000000001</c:v>
                </c:pt>
                <c:pt idx="435">
                  <c:v>10201.040000000001</c:v>
                </c:pt>
                <c:pt idx="436">
                  <c:v>10199.15</c:v>
                </c:pt>
                <c:pt idx="437">
                  <c:v>10197.030000000001</c:v>
                </c:pt>
                <c:pt idx="438">
                  <c:v>10195.32</c:v>
                </c:pt>
                <c:pt idx="439">
                  <c:v>10193.68</c:v>
                </c:pt>
                <c:pt idx="440">
                  <c:v>10192.23</c:v>
                </c:pt>
                <c:pt idx="441">
                  <c:v>10190.66</c:v>
                </c:pt>
                <c:pt idx="442">
                  <c:v>10190.290000000001</c:v>
                </c:pt>
                <c:pt idx="443">
                  <c:v>10188.48</c:v>
                </c:pt>
                <c:pt idx="444">
                  <c:v>10187.4</c:v>
                </c:pt>
                <c:pt idx="445">
                  <c:v>10184.66</c:v>
                </c:pt>
                <c:pt idx="446">
                  <c:v>10180.61</c:v>
                </c:pt>
                <c:pt idx="447">
                  <c:v>10172.09</c:v>
                </c:pt>
                <c:pt idx="448">
                  <c:v>10148.83</c:v>
                </c:pt>
              </c:numCache>
            </c:numRef>
          </c:yVal>
          <c:smooth val="1"/>
          <c:extLst xmlns:c16r2="http://schemas.microsoft.com/office/drawing/2015/06/chart">
            <c:ext xmlns:c16="http://schemas.microsoft.com/office/drawing/2014/chart" uri="{C3380CC4-5D6E-409C-BE32-E72D297353CC}">
              <c16:uniqueId val="{00000009-F1D9-4FD5-9659-573D889F5698}"/>
            </c:ext>
          </c:extLst>
        </c:ser>
        <c:ser>
          <c:idx val="10"/>
          <c:order val="10"/>
          <c:tx>
            <c:strRef>
              <c:f>垂直场均匀性!$O$28</c:f>
              <c:strCache>
                <c:ptCount val="1"/>
                <c:pt idx="0">
                  <c:v>Y=2.2</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垂直场均匀性!$O$159:$O$607</c:f>
              <c:numCache>
                <c:formatCode>General</c:formatCode>
                <c:ptCount val="449"/>
                <c:pt idx="0">
                  <c:v>9994.9</c:v>
                </c:pt>
                <c:pt idx="1">
                  <c:v>10020.25</c:v>
                </c:pt>
                <c:pt idx="2">
                  <c:v>10030.76</c:v>
                </c:pt>
                <c:pt idx="3">
                  <c:v>10035.73</c:v>
                </c:pt>
                <c:pt idx="4">
                  <c:v>10038.049999999999</c:v>
                </c:pt>
                <c:pt idx="5">
                  <c:v>10041.06</c:v>
                </c:pt>
                <c:pt idx="6">
                  <c:v>10043.56</c:v>
                </c:pt>
                <c:pt idx="7">
                  <c:v>10045.43</c:v>
                </c:pt>
                <c:pt idx="8">
                  <c:v>10045.700000000001</c:v>
                </c:pt>
                <c:pt idx="9">
                  <c:v>10044.91</c:v>
                </c:pt>
                <c:pt idx="10">
                  <c:v>10043.41</c:v>
                </c:pt>
                <c:pt idx="11">
                  <c:v>10040.950000000001</c:v>
                </c:pt>
                <c:pt idx="12">
                  <c:v>10038.81</c:v>
                </c:pt>
                <c:pt idx="13">
                  <c:v>10039.02</c:v>
                </c:pt>
                <c:pt idx="14">
                  <c:v>10040.459999999999</c:v>
                </c:pt>
                <c:pt idx="15">
                  <c:v>10041.81</c:v>
                </c:pt>
                <c:pt idx="16">
                  <c:v>10042.77</c:v>
                </c:pt>
                <c:pt idx="17">
                  <c:v>10043.36</c:v>
                </c:pt>
                <c:pt idx="18">
                  <c:v>10043.799999999999</c:v>
                </c:pt>
                <c:pt idx="19">
                  <c:v>10043.57</c:v>
                </c:pt>
                <c:pt idx="20">
                  <c:v>10043.85</c:v>
                </c:pt>
                <c:pt idx="21">
                  <c:v>10044.24</c:v>
                </c:pt>
                <c:pt idx="22">
                  <c:v>10044.790000000001</c:v>
                </c:pt>
                <c:pt idx="23">
                  <c:v>10045.030000000001</c:v>
                </c:pt>
                <c:pt idx="24">
                  <c:v>10045.719999999999</c:v>
                </c:pt>
                <c:pt idx="25">
                  <c:v>10048.91</c:v>
                </c:pt>
                <c:pt idx="26">
                  <c:v>10054.120000000001</c:v>
                </c:pt>
                <c:pt idx="27">
                  <c:v>10058.01</c:v>
                </c:pt>
                <c:pt idx="28">
                  <c:v>10061.19</c:v>
                </c:pt>
                <c:pt idx="29">
                  <c:v>10065.11</c:v>
                </c:pt>
                <c:pt idx="30">
                  <c:v>10067.94</c:v>
                </c:pt>
                <c:pt idx="31">
                  <c:v>10069.290000000001</c:v>
                </c:pt>
                <c:pt idx="32">
                  <c:v>10069.23</c:v>
                </c:pt>
                <c:pt idx="33">
                  <c:v>10069.540000000001</c:v>
                </c:pt>
                <c:pt idx="34">
                  <c:v>10072.17</c:v>
                </c:pt>
                <c:pt idx="35">
                  <c:v>10075.51</c:v>
                </c:pt>
                <c:pt idx="36">
                  <c:v>10079.67</c:v>
                </c:pt>
                <c:pt idx="37">
                  <c:v>10083.74</c:v>
                </c:pt>
                <c:pt idx="38">
                  <c:v>10087.290000000001</c:v>
                </c:pt>
                <c:pt idx="39">
                  <c:v>10090.16</c:v>
                </c:pt>
                <c:pt idx="40">
                  <c:v>10093.469999999999</c:v>
                </c:pt>
                <c:pt idx="41">
                  <c:v>10097.700000000001</c:v>
                </c:pt>
                <c:pt idx="42">
                  <c:v>10103.85</c:v>
                </c:pt>
                <c:pt idx="43">
                  <c:v>10110.14</c:v>
                </c:pt>
                <c:pt idx="44">
                  <c:v>10116.81</c:v>
                </c:pt>
                <c:pt idx="45">
                  <c:v>10121.969999999999</c:v>
                </c:pt>
                <c:pt idx="46">
                  <c:v>10128.39</c:v>
                </c:pt>
                <c:pt idx="47">
                  <c:v>10136.120000000001</c:v>
                </c:pt>
                <c:pt idx="48">
                  <c:v>10145.879999999999</c:v>
                </c:pt>
                <c:pt idx="49">
                  <c:v>10156.16</c:v>
                </c:pt>
                <c:pt idx="50">
                  <c:v>10168.540000000001</c:v>
                </c:pt>
                <c:pt idx="51">
                  <c:v>10185.93</c:v>
                </c:pt>
                <c:pt idx="52">
                  <c:v>10208.31</c:v>
                </c:pt>
                <c:pt idx="53">
                  <c:v>10145.26</c:v>
                </c:pt>
                <c:pt idx="54">
                  <c:v>10098.66</c:v>
                </c:pt>
                <c:pt idx="55">
                  <c:v>10102.879999999999</c:v>
                </c:pt>
                <c:pt idx="56">
                  <c:v>10104.629999999999</c:v>
                </c:pt>
                <c:pt idx="57">
                  <c:v>10104.379999999999</c:v>
                </c:pt>
                <c:pt idx="58">
                  <c:v>10104.66</c:v>
                </c:pt>
                <c:pt idx="59">
                  <c:v>10107.950000000001</c:v>
                </c:pt>
                <c:pt idx="60">
                  <c:v>10111.6</c:v>
                </c:pt>
                <c:pt idx="61">
                  <c:v>10113.81</c:v>
                </c:pt>
                <c:pt idx="62">
                  <c:v>10115.620000000001</c:v>
                </c:pt>
                <c:pt idx="63">
                  <c:v>10118.530000000001</c:v>
                </c:pt>
                <c:pt idx="64">
                  <c:v>10124.07</c:v>
                </c:pt>
                <c:pt idx="65">
                  <c:v>10127.18</c:v>
                </c:pt>
                <c:pt idx="66">
                  <c:v>10129.450000000001</c:v>
                </c:pt>
                <c:pt idx="67">
                  <c:v>10132.08</c:v>
                </c:pt>
                <c:pt idx="68">
                  <c:v>10136.02</c:v>
                </c:pt>
                <c:pt idx="69">
                  <c:v>10139.85</c:v>
                </c:pt>
                <c:pt idx="70">
                  <c:v>10143.99</c:v>
                </c:pt>
                <c:pt idx="71">
                  <c:v>10146.040000000001</c:v>
                </c:pt>
                <c:pt idx="72">
                  <c:v>10145.92</c:v>
                </c:pt>
                <c:pt idx="73">
                  <c:v>10144.77</c:v>
                </c:pt>
                <c:pt idx="74">
                  <c:v>10144.530000000001</c:v>
                </c:pt>
                <c:pt idx="75">
                  <c:v>10143.040000000001</c:v>
                </c:pt>
                <c:pt idx="76">
                  <c:v>10139.76</c:v>
                </c:pt>
                <c:pt idx="77">
                  <c:v>10135.73</c:v>
                </c:pt>
                <c:pt idx="78">
                  <c:v>10133.290000000001</c:v>
                </c:pt>
                <c:pt idx="79">
                  <c:v>10132.959999999999</c:v>
                </c:pt>
                <c:pt idx="80">
                  <c:v>10132.83</c:v>
                </c:pt>
                <c:pt idx="81">
                  <c:v>10131.64</c:v>
                </c:pt>
                <c:pt idx="82">
                  <c:v>10131.200000000001</c:v>
                </c:pt>
                <c:pt idx="83">
                  <c:v>10131.07</c:v>
                </c:pt>
                <c:pt idx="84">
                  <c:v>10131.57</c:v>
                </c:pt>
                <c:pt idx="85">
                  <c:v>10133.83</c:v>
                </c:pt>
                <c:pt idx="86">
                  <c:v>10136.31</c:v>
                </c:pt>
                <c:pt idx="87">
                  <c:v>10139.19</c:v>
                </c:pt>
                <c:pt idx="88">
                  <c:v>10141.59</c:v>
                </c:pt>
                <c:pt idx="89">
                  <c:v>10145.51</c:v>
                </c:pt>
                <c:pt idx="90">
                  <c:v>10146.91</c:v>
                </c:pt>
                <c:pt idx="91">
                  <c:v>10148.719999999999</c:v>
                </c:pt>
                <c:pt idx="92">
                  <c:v>10151.26</c:v>
                </c:pt>
                <c:pt idx="93">
                  <c:v>10155.58</c:v>
                </c:pt>
                <c:pt idx="94">
                  <c:v>10159.780000000001</c:v>
                </c:pt>
                <c:pt idx="95">
                  <c:v>10164.56</c:v>
                </c:pt>
                <c:pt idx="96">
                  <c:v>10168.719999999999</c:v>
                </c:pt>
                <c:pt idx="97">
                  <c:v>10174.540000000001</c:v>
                </c:pt>
                <c:pt idx="98">
                  <c:v>10178.299999999999</c:v>
                </c:pt>
                <c:pt idx="99">
                  <c:v>10181.879999999999</c:v>
                </c:pt>
                <c:pt idx="100">
                  <c:v>10184.85</c:v>
                </c:pt>
                <c:pt idx="101">
                  <c:v>10188.11</c:v>
                </c:pt>
                <c:pt idx="102">
                  <c:v>10191.780000000001</c:v>
                </c:pt>
                <c:pt idx="103">
                  <c:v>10195.33</c:v>
                </c:pt>
                <c:pt idx="104">
                  <c:v>10200.51</c:v>
                </c:pt>
                <c:pt idx="105">
                  <c:v>10206.48</c:v>
                </c:pt>
                <c:pt idx="106">
                  <c:v>10212.76</c:v>
                </c:pt>
                <c:pt idx="107">
                  <c:v>10217.69</c:v>
                </c:pt>
                <c:pt idx="108">
                  <c:v>10223.98</c:v>
                </c:pt>
                <c:pt idx="109">
                  <c:v>10234.370000000001</c:v>
                </c:pt>
                <c:pt idx="110">
                  <c:v>10234.77</c:v>
                </c:pt>
                <c:pt idx="111">
                  <c:v>10220.58</c:v>
                </c:pt>
                <c:pt idx="112">
                  <c:v>10214.24</c:v>
                </c:pt>
                <c:pt idx="113">
                  <c:v>10208.93</c:v>
                </c:pt>
                <c:pt idx="114">
                  <c:v>10204.99</c:v>
                </c:pt>
                <c:pt idx="115">
                  <c:v>10201.709999999999</c:v>
                </c:pt>
                <c:pt idx="116">
                  <c:v>10199.49</c:v>
                </c:pt>
                <c:pt idx="117">
                  <c:v>10196.99</c:v>
                </c:pt>
                <c:pt idx="118">
                  <c:v>10194.73</c:v>
                </c:pt>
                <c:pt idx="119">
                  <c:v>10193.34</c:v>
                </c:pt>
                <c:pt idx="120">
                  <c:v>10192.17</c:v>
                </c:pt>
                <c:pt idx="121">
                  <c:v>10192.120000000001</c:v>
                </c:pt>
                <c:pt idx="122">
                  <c:v>10192.08</c:v>
                </c:pt>
                <c:pt idx="123">
                  <c:v>10192.11</c:v>
                </c:pt>
                <c:pt idx="124">
                  <c:v>10191.68</c:v>
                </c:pt>
                <c:pt idx="125">
                  <c:v>10190.17</c:v>
                </c:pt>
                <c:pt idx="126">
                  <c:v>10188.209999999999</c:v>
                </c:pt>
                <c:pt idx="127">
                  <c:v>10187.15</c:v>
                </c:pt>
                <c:pt idx="128">
                  <c:v>10186.290000000001</c:v>
                </c:pt>
                <c:pt idx="129">
                  <c:v>10184.43</c:v>
                </c:pt>
                <c:pt idx="130">
                  <c:v>10182.86</c:v>
                </c:pt>
                <c:pt idx="131">
                  <c:v>10181.23</c:v>
                </c:pt>
                <c:pt idx="132">
                  <c:v>10179.93</c:v>
                </c:pt>
                <c:pt idx="133">
                  <c:v>10176.780000000001</c:v>
                </c:pt>
                <c:pt idx="134">
                  <c:v>10173.870000000001</c:v>
                </c:pt>
                <c:pt idx="135">
                  <c:v>10171.43</c:v>
                </c:pt>
                <c:pt idx="136">
                  <c:v>10169.969999999999</c:v>
                </c:pt>
                <c:pt idx="137">
                  <c:v>10168.620000000001</c:v>
                </c:pt>
                <c:pt idx="138">
                  <c:v>10165.790000000001</c:v>
                </c:pt>
                <c:pt idx="139">
                  <c:v>10162.719999999999</c:v>
                </c:pt>
                <c:pt idx="140">
                  <c:v>10160.89</c:v>
                </c:pt>
                <c:pt idx="141">
                  <c:v>10159.5</c:v>
                </c:pt>
                <c:pt idx="142">
                  <c:v>10159.280000000001</c:v>
                </c:pt>
                <c:pt idx="143">
                  <c:v>10159.51</c:v>
                </c:pt>
                <c:pt idx="144">
                  <c:v>10160.99</c:v>
                </c:pt>
                <c:pt idx="145">
                  <c:v>10163.57</c:v>
                </c:pt>
                <c:pt idx="146">
                  <c:v>10166.700000000001</c:v>
                </c:pt>
                <c:pt idx="147">
                  <c:v>10169.1</c:v>
                </c:pt>
                <c:pt idx="148">
                  <c:v>10170.629999999999</c:v>
                </c:pt>
                <c:pt idx="149">
                  <c:v>10172.209999999999</c:v>
                </c:pt>
                <c:pt idx="150">
                  <c:v>10175.469999999999</c:v>
                </c:pt>
                <c:pt idx="151">
                  <c:v>10178.549999999999</c:v>
                </c:pt>
                <c:pt idx="152">
                  <c:v>10181.49</c:v>
                </c:pt>
                <c:pt idx="153">
                  <c:v>10184.469999999999</c:v>
                </c:pt>
                <c:pt idx="154">
                  <c:v>10187.89</c:v>
                </c:pt>
                <c:pt idx="155">
                  <c:v>10191.81</c:v>
                </c:pt>
                <c:pt idx="156">
                  <c:v>10196.040000000001</c:v>
                </c:pt>
                <c:pt idx="157">
                  <c:v>10198.39</c:v>
                </c:pt>
                <c:pt idx="158">
                  <c:v>10200.73</c:v>
                </c:pt>
                <c:pt idx="159">
                  <c:v>10204.790000000001</c:v>
                </c:pt>
                <c:pt idx="160">
                  <c:v>10208.64</c:v>
                </c:pt>
                <c:pt idx="161">
                  <c:v>10212.31</c:v>
                </c:pt>
                <c:pt idx="162">
                  <c:v>10215.61</c:v>
                </c:pt>
                <c:pt idx="163">
                  <c:v>10220.08</c:v>
                </c:pt>
                <c:pt idx="164">
                  <c:v>10224.11</c:v>
                </c:pt>
                <c:pt idx="165">
                  <c:v>10228.379999999999</c:v>
                </c:pt>
                <c:pt idx="166">
                  <c:v>10236.540000000001</c:v>
                </c:pt>
                <c:pt idx="167">
                  <c:v>10244.700000000001</c:v>
                </c:pt>
                <c:pt idx="168">
                  <c:v>10207.620000000001</c:v>
                </c:pt>
                <c:pt idx="169">
                  <c:v>10206.629999999999</c:v>
                </c:pt>
                <c:pt idx="170">
                  <c:v>10204.41</c:v>
                </c:pt>
                <c:pt idx="171">
                  <c:v>10201.59</c:v>
                </c:pt>
                <c:pt idx="172">
                  <c:v>10198.84</c:v>
                </c:pt>
                <c:pt idx="173">
                  <c:v>10197.1</c:v>
                </c:pt>
                <c:pt idx="174">
                  <c:v>10195.69</c:v>
                </c:pt>
                <c:pt idx="175">
                  <c:v>10195.040000000001</c:v>
                </c:pt>
                <c:pt idx="176">
                  <c:v>10193.82</c:v>
                </c:pt>
                <c:pt idx="177">
                  <c:v>10193.799999999999</c:v>
                </c:pt>
                <c:pt idx="178">
                  <c:v>10194.26</c:v>
                </c:pt>
                <c:pt idx="179">
                  <c:v>10194.69</c:v>
                </c:pt>
                <c:pt idx="180">
                  <c:v>10195.34</c:v>
                </c:pt>
                <c:pt idx="181">
                  <c:v>10195.56</c:v>
                </c:pt>
                <c:pt idx="182">
                  <c:v>10195.780000000001</c:v>
                </c:pt>
                <c:pt idx="183">
                  <c:v>10196.469999999999</c:v>
                </c:pt>
                <c:pt idx="184">
                  <c:v>10197.89</c:v>
                </c:pt>
                <c:pt idx="185">
                  <c:v>10198.31</c:v>
                </c:pt>
                <c:pt idx="186">
                  <c:v>10199.75</c:v>
                </c:pt>
                <c:pt idx="187">
                  <c:v>10201.07</c:v>
                </c:pt>
                <c:pt idx="188">
                  <c:v>10202.530000000001</c:v>
                </c:pt>
                <c:pt idx="189">
                  <c:v>10204.6</c:v>
                </c:pt>
                <c:pt idx="190">
                  <c:v>10207.35</c:v>
                </c:pt>
                <c:pt idx="191">
                  <c:v>10210.64</c:v>
                </c:pt>
                <c:pt idx="192">
                  <c:v>10212.73</c:v>
                </c:pt>
                <c:pt idx="193">
                  <c:v>10215.19</c:v>
                </c:pt>
                <c:pt idx="194">
                  <c:v>10216.780000000001</c:v>
                </c:pt>
                <c:pt idx="195">
                  <c:v>10218.290000000001</c:v>
                </c:pt>
                <c:pt idx="196">
                  <c:v>10219.84</c:v>
                </c:pt>
                <c:pt idx="197">
                  <c:v>10222.040000000001</c:v>
                </c:pt>
                <c:pt idx="198">
                  <c:v>10222.459999999999</c:v>
                </c:pt>
                <c:pt idx="199">
                  <c:v>10224.17</c:v>
                </c:pt>
                <c:pt idx="200">
                  <c:v>10225.959999999999</c:v>
                </c:pt>
                <c:pt idx="201">
                  <c:v>10227.1</c:v>
                </c:pt>
                <c:pt idx="202">
                  <c:v>10229.36</c:v>
                </c:pt>
                <c:pt idx="203">
                  <c:v>10230.540000000001</c:v>
                </c:pt>
                <c:pt idx="204">
                  <c:v>10232.07</c:v>
                </c:pt>
                <c:pt idx="205">
                  <c:v>10234.030000000001</c:v>
                </c:pt>
                <c:pt idx="206">
                  <c:v>10237.16</c:v>
                </c:pt>
                <c:pt idx="207">
                  <c:v>10241.02</c:v>
                </c:pt>
                <c:pt idx="208">
                  <c:v>10240.99</c:v>
                </c:pt>
                <c:pt idx="209">
                  <c:v>10240.790000000001</c:v>
                </c:pt>
                <c:pt idx="210">
                  <c:v>10242.209999999999</c:v>
                </c:pt>
                <c:pt idx="211">
                  <c:v>10243.24</c:v>
                </c:pt>
                <c:pt idx="212">
                  <c:v>10243.33</c:v>
                </c:pt>
                <c:pt idx="213">
                  <c:v>10244.5</c:v>
                </c:pt>
                <c:pt idx="214">
                  <c:v>10246.26</c:v>
                </c:pt>
                <c:pt idx="215">
                  <c:v>10247.790000000001</c:v>
                </c:pt>
                <c:pt idx="216">
                  <c:v>10248.959999999999</c:v>
                </c:pt>
                <c:pt idx="217">
                  <c:v>10249.41</c:v>
                </c:pt>
                <c:pt idx="218">
                  <c:v>10249.35</c:v>
                </c:pt>
                <c:pt idx="219">
                  <c:v>10248.86</c:v>
                </c:pt>
                <c:pt idx="220">
                  <c:v>10248.709999999999</c:v>
                </c:pt>
                <c:pt idx="221">
                  <c:v>10250.08</c:v>
                </c:pt>
                <c:pt idx="222">
                  <c:v>10254.07</c:v>
                </c:pt>
                <c:pt idx="223">
                  <c:v>10256.26</c:v>
                </c:pt>
                <c:pt idx="224">
                  <c:v>10260.08</c:v>
                </c:pt>
                <c:pt idx="225">
                  <c:v>10239.99</c:v>
                </c:pt>
                <c:pt idx="226">
                  <c:v>10241.299999999999</c:v>
                </c:pt>
                <c:pt idx="227">
                  <c:v>10241.450000000001</c:v>
                </c:pt>
                <c:pt idx="228">
                  <c:v>10242.879999999999</c:v>
                </c:pt>
                <c:pt idx="229">
                  <c:v>10244.48</c:v>
                </c:pt>
                <c:pt idx="230">
                  <c:v>10246.81</c:v>
                </c:pt>
                <c:pt idx="231">
                  <c:v>10248.23</c:v>
                </c:pt>
                <c:pt idx="232">
                  <c:v>10249.66</c:v>
                </c:pt>
                <c:pt idx="233">
                  <c:v>10252.18</c:v>
                </c:pt>
                <c:pt idx="234">
                  <c:v>10256.83</c:v>
                </c:pt>
                <c:pt idx="235">
                  <c:v>10261.16</c:v>
                </c:pt>
                <c:pt idx="236">
                  <c:v>10261.52</c:v>
                </c:pt>
                <c:pt idx="237">
                  <c:v>10262.91</c:v>
                </c:pt>
                <c:pt idx="238">
                  <c:v>10263.07</c:v>
                </c:pt>
                <c:pt idx="239">
                  <c:v>10262.81</c:v>
                </c:pt>
                <c:pt idx="240">
                  <c:v>10262.77</c:v>
                </c:pt>
                <c:pt idx="241">
                  <c:v>10262.299999999999</c:v>
                </c:pt>
                <c:pt idx="242">
                  <c:v>10261.08</c:v>
                </c:pt>
                <c:pt idx="243">
                  <c:v>10257.64</c:v>
                </c:pt>
                <c:pt idx="244">
                  <c:v>10253.219999999999</c:v>
                </c:pt>
                <c:pt idx="245">
                  <c:v>10250.61</c:v>
                </c:pt>
                <c:pt idx="246">
                  <c:v>10250.16</c:v>
                </c:pt>
                <c:pt idx="247">
                  <c:v>10248.469999999999</c:v>
                </c:pt>
                <c:pt idx="248">
                  <c:v>10248.27</c:v>
                </c:pt>
                <c:pt idx="249">
                  <c:v>10248.68</c:v>
                </c:pt>
                <c:pt idx="250">
                  <c:v>10248.790000000001</c:v>
                </c:pt>
                <c:pt idx="251">
                  <c:v>10247.27</c:v>
                </c:pt>
                <c:pt idx="252">
                  <c:v>10246.469999999999</c:v>
                </c:pt>
                <c:pt idx="253">
                  <c:v>10246.84</c:v>
                </c:pt>
                <c:pt idx="254">
                  <c:v>10248.52</c:v>
                </c:pt>
                <c:pt idx="255">
                  <c:v>10250.86</c:v>
                </c:pt>
                <c:pt idx="256">
                  <c:v>10254.209999999999</c:v>
                </c:pt>
                <c:pt idx="257">
                  <c:v>10257.780000000001</c:v>
                </c:pt>
                <c:pt idx="258">
                  <c:v>10260.370000000001</c:v>
                </c:pt>
                <c:pt idx="259">
                  <c:v>10262.44</c:v>
                </c:pt>
                <c:pt idx="260">
                  <c:v>10266.209999999999</c:v>
                </c:pt>
                <c:pt idx="261">
                  <c:v>10269.549999999999</c:v>
                </c:pt>
                <c:pt idx="262">
                  <c:v>10273.17</c:v>
                </c:pt>
                <c:pt idx="263">
                  <c:v>10277.450000000001</c:v>
                </c:pt>
                <c:pt idx="264">
                  <c:v>10279.530000000001</c:v>
                </c:pt>
                <c:pt idx="265">
                  <c:v>10280.879999999999</c:v>
                </c:pt>
                <c:pt idx="266">
                  <c:v>10283.299999999999</c:v>
                </c:pt>
                <c:pt idx="267">
                  <c:v>10284</c:v>
                </c:pt>
                <c:pt idx="268">
                  <c:v>10284.35</c:v>
                </c:pt>
                <c:pt idx="269">
                  <c:v>10284.39</c:v>
                </c:pt>
                <c:pt idx="270">
                  <c:v>10285.61</c:v>
                </c:pt>
                <c:pt idx="271">
                  <c:v>10286.31</c:v>
                </c:pt>
                <c:pt idx="272">
                  <c:v>10286.620000000001</c:v>
                </c:pt>
                <c:pt idx="273">
                  <c:v>10286.69</c:v>
                </c:pt>
                <c:pt idx="274">
                  <c:v>10286.6</c:v>
                </c:pt>
                <c:pt idx="275">
                  <c:v>10287.219999999999</c:v>
                </c:pt>
                <c:pt idx="276">
                  <c:v>10287.41</c:v>
                </c:pt>
                <c:pt idx="277">
                  <c:v>10287.379999999999</c:v>
                </c:pt>
                <c:pt idx="278">
                  <c:v>10288.5</c:v>
                </c:pt>
                <c:pt idx="279">
                  <c:v>10289.65</c:v>
                </c:pt>
                <c:pt idx="280">
                  <c:v>10291.01</c:v>
                </c:pt>
                <c:pt idx="281">
                  <c:v>10292.33</c:v>
                </c:pt>
                <c:pt idx="282">
                  <c:v>10295.99</c:v>
                </c:pt>
                <c:pt idx="283">
                  <c:v>10298.700000000001</c:v>
                </c:pt>
                <c:pt idx="284">
                  <c:v>10300.51</c:v>
                </c:pt>
                <c:pt idx="285">
                  <c:v>10301.02</c:v>
                </c:pt>
                <c:pt idx="286">
                  <c:v>10300.84</c:v>
                </c:pt>
                <c:pt idx="287">
                  <c:v>10300.32</c:v>
                </c:pt>
                <c:pt idx="288">
                  <c:v>10300.06</c:v>
                </c:pt>
                <c:pt idx="289">
                  <c:v>10299.73</c:v>
                </c:pt>
                <c:pt idx="290">
                  <c:v>10299.06</c:v>
                </c:pt>
                <c:pt idx="291">
                  <c:v>10298.77</c:v>
                </c:pt>
                <c:pt idx="292">
                  <c:v>10298.02</c:v>
                </c:pt>
                <c:pt idx="293">
                  <c:v>10297.27</c:v>
                </c:pt>
                <c:pt idx="294">
                  <c:v>10296.59</c:v>
                </c:pt>
                <c:pt idx="295">
                  <c:v>10296.219999999999</c:v>
                </c:pt>
                <c:pt idx="296">
                  <c:v>10295.86</c:v>
                </c:pt>
                <c:pt idx="297">
                  <c:v>10295.370000000001</c:v>
                </c:pt>
                <c:pt idx="298">
                  <c:v>10295.040000000001</c:v>
                </c:pt>
                <c:pt idx="299">
                  <c:v>10294.76</c:v>
                </c:pt>
                <c:pt idx="300">
                  <c:v>10294.450000000001</c:v>
                </c:pt>
                <c:pt idx="301">
                  <c:v>10293.93</c:v>
                </c:pt>
                <c:pt idx="302">
                  <c:v>10293.51</c:v>
                </c:pt>
                <c:pt idx="303">
                  <c:v>10293.290000000001</c:v>
                </c:pt>
                <c:pt idx="304">
                  <c:v>10293.09</c:v>
                </c:pt>
                <c:pt idx="305">
                  <c:v>10292.950000000001</c:v>
                </c:pt>
                <c:pt idx="306">
                  <c:v>10292.719999999999</c:v>
                </c:pt>
                <c:pt idx="307">
                  <c:v>10292.6</c:v>
                </c:pt>
                <c:pt idx="308">
                  <c:v>10292.719999999999</c:v>
                </c:pt>
                <c:pt idx="309">
                  <c:v>10292.64</c:v>
                </c:pt>
                <c:pt idx="310">
                  <c:v>10292.67</c:v>
                </c:pt>
                <c:pt idx="311">
                  <c:v>10292.709999999999</c:v>
                </c:pt>
                <c:pt idx="312">
                  <c:v>10292.549999999999</c:v>
                </c:pt>
                <c:pt idx="313">
                  <c:v>10292.459999999999</c:v>
                </c:pt>
                <c:pt idx="314">
                  <c:v>10292.540000000001</c:v>
                </c:pt>
                <c:pt idx="315">
                  <c:v>10291.99</c:v>
                </c:pt>
                <c:pt idx="316">
                  <c:v>10292.06</c:v>
                </c:pt>
                <c:pt idx="317">
                  <c:v>10292.68</c:v>
                </c:pt>
                <c:pt idx="318">
                  <c:v>10292.67</c:v>
                </c:pt>
                <c:pt idx="319">
                  <c:v>10292.620000000001</c:v>
                </c:pt>
                <c:pt idx="320">
                  <c:v>10292.9</c:v>
                </c:pt>
                <c:pt idx="321">
                  <c:v>10293.530000000001</c:v>
                </c:pt>
                <c:pt idx="322">
                  <c:v>10293.76</c:v>
                </c:pt>
                <c:pt idx="323">
                  <c:v>10294.01</c:v>
                </c:pt>
                <c:pt idx="324">
                  <c:v>10294.07</c:v>
                </c:pt>
                <c:pt idx="325">
                  <c:v>10294.73</c:v>
                </c:pt>
                <c:pt idx="326">
                  <c:v>10295.469999999999</c:v>
                </c:pt>
                <c:pt idx="327">
                  <c:v>10295.9</c:v>
                </c:pt>
                <c:pt idx="328">
                  <c:v>10297.299999999999</c:v>
                </c:pt>
                <c:pt idx="329">
                  <c:v>10298.790000000001</c:v>
                </c:pt>
                <c:pt idx="330">
                  <c:v>10301.24</c:v>
                </c:pt>
                <c:pt idx="331">
                  <c:v>10302.950000000001</c:v>
                </c:pt>
                <c:pt idx="332">
                  <c:v>10303.040000000001</c:v>
                </c:pt>
                <c:pt idx="333">
                  <c:v>10303.57</c:v>
                </c:pt>
                <c:pt idx="334">
                  <c:v>10303.82</c:v>
                </c:pt>
                <c:pt idx="335">
                  <c:v>10303.41</c:v>
                </c:pt>
                <c:pt idx="336">
                  <c:v>10303.459999999999</c:v>
                </c:pt>
                <c:pt idx="337">
                  <c:v>10306.469999999999</c:v>
                </c:pt>
                <c:pt idx="338">
                  <c:v>10308.280000000001</c:v>
                </c:pt>
                <c:pt idx="339">
                  <c:v>10309.540000000001</c:v>
                </c:pt>
                <c:pt idx="340">
                  <c:v>10312.469999999999</c:v>
                </c:pt>
                <c:pt idx="341">
                  <c:v>10313.11</c:v>
                </c:pt>
                <c:pt idx="342">
                  <c:v>10313.790000000001</c:v>
                </c:pt>
                <c:pt idx="343">
                  <c:v>10314.31</c:v>
                </c:pt>
                <c:pt idx="344">
                  <c:v>10315.43</c:v>
                </c:pt>
                <c:pt idx="345">
                  <c:v>10314.969999999999</c:v>
                </c:pt>
                <c:pt idx="346">
                  <c:v>10314.530000000001</c:v>
                </c:pt>
                <c:pt idx="347">
                  <c:v>10314.469999999999</c:v>
                </c:pt>
                <c:pt idx="348">
                  <c:v>10315.73</c:v>
                </c:pt>
                <c:pt idx="349">
                  <c:v>10317.01</c:v>
                </c:pt>
                <c:pt idx="350">
                  <c:v>10317.34</c:v>
                </c:pt>
                <c:pt idx="351">
                  <c:v>10317.629999999999</c:v>
                </c:pt>
                <c:pt idx="352">
                  <c:v>10317.74</c:v>
                </c:pt>
                <c:pt idx="353">
                  <c:v>10317.76</c:v>
                </c:pt>
                <c:pt idx="354">
                  <c:v>10318.01</c:v>
                </c:pt>
                <c:pt idx="355">
                  <c:v>10318.52</c:v>
                </c:pt>
                <c:pt idx="356">
                  <c:v>10319.08</c:v>
                </c:pt>
                <c:pt idx="357">
                  <c:v>10319.23</c:v>
                </c:pt>
                <c:pt idx="358">
                  <c:v>10317.469999999999</c:v>
                </c:pt>
                <c:pt idx="359">
                  <c:v>10317.23</c:v>
                </c:pt>
                <c:pt idx="360">
                  <c:v>10317.44</c:v>
                </c:pt>
                <c:pt idx="361">
                  <c:v>10318.629999999999</c:v>
                </c:pt>
                <c:pt idx="362">
                  <c:v>10319.969999999999</c:v>
                </c:pt>
                <c:pt idx="363">
                  <c:v>10321.6</c:v>
                </c:pt>
                <c:pt idx="364">
                  <c:v>10321.99</c:v>
                </c:pt>
                <c:pt idx="365">
                  <c:v>10322.23</c:v>
                </c:pt>
                <c:pt idx="366">
                  <c:v>10322.030000000001</c:v>
                </c:pt>
                <c:pt idx="367">
                  <c:v>10321.42</c:v>
                </c:pt>
                <c:pt idx="368">
                  <c:v>10320.870000000001</c:v>
                </c:pt>
                <c:pt idx="369">
                  <c:v>10320.44</c:v>
                </c:pt>
                <c:pt idx="370">
                  <c:v>10319.14</c:v>
                </c:pt>
                <c:pt idx="371">
                  <c:v>10318.93</c:v>
                </c:pt>
                <c:pt idx="372">
                  <c:v>10318.67</c:v>
                </c:pt>
                <c:pt idx="373">
                  <c:v>10317.16</c:v>
                </c:pt>
                <c:pt idx="374">
                  <c:v>10316.68</c:v>
                </c:pt>
                <c:pt idx="375">
                  <c:v>10316.34</c:v>
                </c:pt>
                <c:pt idx="376">
                  <c:v>10315.16</c:v>
                </c:pt>
                <c:pt idx="377">
                  <c:v>10314.01</c:v>
                </c:pt>
                <c:pt idx="378">
                  <c:v>10312.24</c:v>
                </c:pt>
                <c:pt idx="379">
                  <c:v>10310.67</c:v>
                </c:pt>
                <c:pt idx="380">
                  <c:v>10309.51</c:v>
                </c:pt>
                <c:pt idx="381">
                  <c:v>10308.5</c:v>
                </c:pt>
                <c:pt idx="382">
                  <c:v>10307.11</c:v>
                </c:pt>
                <c:pt idx="383">
                  <c:v>10305.799999999999</c:v>
                </c:pt>
                <c:pt idx="384">
                  <c:v>10303.299999999999</c:v>
                </c:pt>
                <c:pt idx="385">
                  <c:v>10301.56</c:v>
                </c:pt>
                <c:pt idx="386">
                  <c:v>10300.030000000001</c:v>
                </c:pt>
                <c:pt idx="387">
                  <c:v>10297.790000000001</c:v>
                </c:pt>
                <c:pt idx="388">
                  <c:v>10295.98</c:v>
                </c:pt>
                <c:pt idx="389">
                  <c:v>10294.48</c:v>
                </c:pt>
                <c:pt idx="390">
                  <c:v>10292.31</c:v>
                </c:pt>
                <c:pt idx="391">
                  <c:v>10289.84</c:v>
                </c:pt>
                <c:pt idx="392">
                  <c:v>10288.24</c:v>
                </c:pt>
                <c:pt idx="393">
                  <c:v>10286.870000000001</c:v>
                </c:pt>
                <c:pt idx="394">
                  <c:v>10284.85</c:v>
                </c:pt>
                <c:pt idx="395">
                  <c:v>10282.4</c:v>
                </c:pt>
                <c:pt idx="396">
                  <c:v>10280.89</c:v>
                </c:pt>
                <c:pt idx="397">
                  <c:v>10278.41</c:v>
                </c:pt>
                <c:pt idx="398">
                  <c:v>10276.790000000001</c:v>
                </c:pt>
                <c:pt idx="399">
                  <c:v>10275.42</c:v>
                </c:pt>
                <c:pt idx="400">
                  <c:v>10273.459999999999</c:v>
                </c:pt>
                <c:pt idx="401">
                  <c:v>10271.36</c:v>
                </c:pt>
                <c:pt idx="402">
                  <c:v>10268.9</c:v>
                </c:pt>
                <c:pt idx="403">
                  <c:v>10266.99</c:v>
                </c:pt>
                <c:pt idx="404">
                  <c:v>10265.040000000001</c:v>
                </c:pt>
                <c:pt idx="405">
                  <c:v>10262.870000000001</c:v>
                </c:pt>
                <c:pt idx="406">
                  <c:v>10260.700000000001</c:v>
                </c:pt>
                <c:pt idx="407">
                  <c:v>10258.6</c:v>
                </c:pt>
                <c:pt idx="408">
                  <c:v>10256.18</c:v>
                </c:pt>
                <c:pt idx="409">
                  <c:v>10254.200000000001</c:v>
                </c:pt>
                <c:pt idx="410">
                  <c:v>10252.23</c:v>
                </c:pt>
                <c:pt idx="411">
                  <c:v>10249.59</c:v>
                </c:pt>
                <c:pt idx="412">
                  <c:v>10248.01</c:v>
                </c:pt>
                <c:pt idx="413">
                  <c:v>10245.9</c:v>
                </c:pt>
                <c:pt idx="414">
                  <c:v>10243.43</c:v>
                </c:pt>
                <c:pt idx="415">
                  <c:v>10241.64</c:v>
                </c:pt>
                <c:pt idx="416">
                  <c:v>10238.959999999999</c:v>
                </c:pt>
                <c:pt idx="417">
                  <c:v>10236.92</c:v>
                </c:pt>
                <c:pt idx="418">
                  <c:v>10234.57</c:v>
                </c:pt>
                <c:pt idx="419">
                  <c:v>10232.209999999999</c:v>
                </c:pt>
                <c:pt idx="420">
                  <c:v>10230.44</c:v>
                </c:pt>
                <c:pt idx="421">
                  <c:v>10228.01</c:v>
                </c:pt>
                <c:pt idx="422">
                  <c:v>10225.84</c:v>
                </c:pt>
                <c:pt idx="423">
                  <c:v>10223.52</c:v>
                </c:pt>
                <c:pt idx="424">
                  <c:v>10221.51</c:v>
                </c:pt>
                <c:pt idx="425">
                  <c:v>10219.77</c:v>
                </c:pt>
                <c:pt idx="426">
                  <c:v>10217.620000000001</c:v>
                </c:pt>
                <c:pt idx="427">
                  <c:v>10215.81</c:v>
                </c:pt>
                <c:pt idx="428">
                  <c:v>10213.73</c:v>
                </c:pt>
                <c:pt idx="429">
                  <c:v>10211.39</c:v>
                </c:pt>
                <c:pt idx="430">
                  <c:v>10209.969999999999</c:v>
                </c:pt>
                <c:pt idx="431">
                  <c:v>10207.6</c:v>
                </c:pt>
                <c:pt idx="432">
                  <c:v>10205.83</c:v>
                </c:pt>
                <c:pt idx="433">
                  <c:v>10203.780000000001</c:v>
                </c:pt>
                <c:pt idx="434">
                  <c:v>10202.25</c:v>
                </c:pt>
                <c:pt idx="435">
                  <c:v>10200.75</c:v>
                </c:pt>
                <c:pt idx="436">
                  <c:v>10199.09</c:v>
                </c:pt>
                <c:pt idx="437">
                  <c:v>10196.959999999999</c:v>
                </c:pt>
                <c:pt idx="438">
                  <c:v>10195.23</c:v>
                </c:pt>
                <c:pt idx="439">
                  <c:v>10193.700000000001</c:v>
                </c:pt>
                <c:pt idx="440">
                  <c:v>10192.370000000001</c:v>
                </c:pt>
                <c:pt idx="441">
                  <c:v>10191.14</c:v>
                </c:pt>
                <c:pt idx="442">
                  <c:v>10189.69</c:v>
                </c:pt>
                <c:pt idx="443">
                  <c:v>10188.26</c:v>
                </c:pt>
                <c:pt idx="444">
                  <c:v>10187.01</c:v>
                </c:pt>
                <c:pt idx="445">
                  <c:v>10184.27</c:v>
                </c:pt>
                <c:pt idx="446">
                  <c:v>10180.450000000001</c:v>
                </c:pt>
                <c:pt idx="447">
                  <c:v>10171.9</c:v>
                </c:pt>
                <c:pt idx="448">
                  <c:v>10147.83</c:v>
                </c:pt>
              </c:numCache>
            </c:numRef>
          </c:yVal>
          <c:smooth val="1"/>
          <c:extLst xmlns:c16r2="http://schemas.microsoft.com/office/drawing/2015/06/chart">
            <c:ext xmlns:c16="http://schemas.microsoft.com/office/drawing/2014/chart" uri="{C3380CC4-5D6E-409C-BE32-E72D297353CC}">
              <c16:uniqueId val="{0000000A-F1D9-4FD5-9659-573D889F5698}"/>
            </c:ext>
          </c:extLst>
        </c:ser>
        <c:ser>
          <c:idx val="11"/>
          <c:order val="11"/>
          <c:tx>
            <c:strRef>
              <c:f>垂直场均匀性!$P$28</c:f>
              <c:strCache>
                <c:ptCount val="1"/>
                <c:pt idx="0">
                  <c:v>Y=2.4</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垂直场均匀性!$P$159:$P$607</c:f>
              <c:numCache>
                <c:formatCode>General</c:formatCode>
                <c:ptCount val="449"/>
                <c:pt idx="0">
                  <c:v>9994.61</c:v>
                </c:pt>
                <c:pt idx="1">
                  <c:v>10020</c:v>
                </c:pt>
                <c:pt idx="2">
                  <c:v>10030.17</c:v>
                </c:pt>
                <c:pt idx="3">
                  <c:v>10035.02</c:v>
                </c:pt>
                <c:pt idx="4">
                  <c:v>10037.56</c:v>
                </c:pt>
                <c:pt idx="5">
                  <c:v>10040.33</c:v>
                </c:pt>
                <c:pt idx="6">
                  <c:v>10043.07</c:v>
                </c:pt>
                <c:pt idx="7">
                  <c:v>10044.790000000001</c:v>
                </c:pt>
                <c:pt idx="8">
                  <c:v>10045.15</c:v>
                </c:pt>
                <c:pt idx="9">
                  <c:v>10045</c:v>
                </c:pt>
                <c:pt idx="10">
                  <c:v>10043.41</c:v>
                </c:pt>
                <c:pt idx="11">
                  <c:v>10040.85</c:v>
                </c:pt>
                <c:pt idx="12">
                  <c:v>10038.540000000001</c:v>
                </c:pt>
                <c:pt idx="13">
                  <c:v>10038.66</c:v>
                </c:pt>
                <c:pt idx="14">
                  <c:v>10040.120000000001</c:v>
                </c:pt>
                <c:pt idx="15">
                  <c:v>10041.86</c:v>
                </c:pt>
                <c:pt idx="16">
                  <c:v>10042.86</c:v>
                </c:pt>
                <c:pt idx="17">
                  <c:v>10043.280000000001</c:v>
                </c:pt>
                <c:pt idx="18">
                  <c:v>10043.879999999999</c:v>
                </c:pt>
                <c:pt idx="19">
                  <c:v>10043.67</c:v>
                </c:pt>
                <c:pt idx="20">
                  <c:v>10043.69</c:v>
                </c:pt>
                <c:pt idx="21">
                  <c:v>10044.06</c:v>
                </c:pt>
                <c:pt idx="22">
                  <c:v>10044.5</c:v>
                </c:pt>
                <c:pt idx="23">
                  <c:v>10045</c:v>
                </c:pt>
                <c:pt idx="24">
                  <c:v>10045.25</c:v>
                </c:pt>
                <c:pt idx="25">
                  <c:v>10048.620000000001</c:v>
                </c:pt>
                <c:pt idx="26">
                  <c:v>10053.68</c:v>
                </c:pt>
                <c:pt idx="27">
                  <c:v>10057.85</c:v>
                </c:pt>
                <c:pt idx="28">
                  <c:v>10061.280000000001</c:v>
                </c:pt>
                <c:pt idx="29">
                  <c:v>10065.01</c:v>
                </c:pt>
                <c:pt idx="30">
                  <c:v>10068</c:v>
                </c:pt>
                <c:pt idx="31">
                  <c:v>10069.31</c:v>
                </c:pt>
                <c:pt idx="32">
                  <c:v>10069.120000000001</c:v>
                </c:pt>
                <c:pt idx="33">
                  <c:v>10069.32</c:v>
                </c:pt>
                <c:pt idx="34">
                  <c:v>10071.700000000001</c:v>
                </c:pt>
                <c:pt idx="35">
                  <c:v>10075.39</c:v>
                </c:pt>
                <c:pt idx="36">
                  <c:v>10079.52</c:v>
                </c:pt>
                <c:pt idx="37">
                  <c:v>10083.73</c:v>
                </c:pt>
                <c:pt idx="38">
                  <c:v>10086.4</c:v>
                </c:pt>
                <c:pt idx="39">
                  <c:v>10089.68</c:v>
                </c:pt>
                <c:pt idx="40">
                  <c:v>10092.93</c:v>
                </c:pt>
                <c:pt idx="41">
                  <c:v>10096.82</c:v>
                </c:pt>
                <c:pt idx="42">
                  <c:v>10103.450000000001</c:v>
                </c:pt>
                <c:pt idx="43">
                  <c:v>10109.56</c:v>
                </c:pt>
                <c:pt idx="44">
                  <c:v>10115.91</c:v>
                </c:pt>
                <c:pt idx="45">
                  <c:v>10121.219999999999</c:v>
                </c:pt>
                <c:pt idx="46">
                  <c:v>10127.61</c:v>
                </c:pt>
                <c:pt idx="47">
                  <c:v>10135.75</c:v>
                </c:pt>
                <c:pt idx="48">
                  <c:v>10145.01</c:v>
                </c:pt>
                <c:pt idx="49">
                  <c:v>10155.82</c:v>
                </c:pt>
                <c:pt idx="50">
                  <c:v>10168.41</c:v>
                </c:pt>
                <c:pt idx="51">
                  <c:v>10187.1</c:v>
                </c:pt>
                <c:pt idx="52">
                  <c:v>10212.31</c:v>
                </c:pt>
                <c:pt idx="53">
                  <c:v>10145.379999999999</c:v>
                </c:pt>
                <c:pt idx="54">
                  <c:v>10096.379999999999</c:v>
                </c:pt>
                <c:pt idx="55">
                  <c:v>10102.44</c:v>
                </c:pt>
                <c:pt idx="56">
                  <c:v>10104.32</c:v>
                </c:pt>
                <c:pt idx="57">
                  <c:v>10104.1</c:v>
                </c:pt>
                <c:pt idx="58">
                  <c:v>10104.280000000001</c:v>
                </c:pt>
                <c:pt idx="59">
                  <c:v>10107.950000000001</c:v>
                </c:pt>
                <c:pt idx="60">
                  <c:v>10111.9</c:v>
                </c:pt>
                <c:pt idx="61">
                  <c:v>10113.719999999999</c:v>
                </c:pt>
                <c:pt idx="62">
                  <c:v>10115.280000000001</c:v>
                </c:pt>
                <c:pt idx="63">
                  <c:v>10118.16</c:v>
                </c:pt>
                <c:pt idx="64">
                  <c:v>10123.65</c:v>
                </c:pt>
                <c:pt idx="65">
                  <c:v>10126.75</c:v>
                </c:pt>
                <c:pt idx="66">
                  <c:v>10129.040000000001</c:v>
                </c:pt>
                <c:pt idx="67">
                  <c:v>10131.5</c:v>
                </c:pt>
                <c:pt idx="68">
                  <c:v>10135.02</c:v>
                </c:pt>
                <c:pt idx="69">
                  <c:v>10139.23</c:v>
                </c:pt>
                <c:pt idx="70">
                  <c:v>10143.49</c:v>
                </c:pt>
                <c:pt idx="71">
                  <c:v>10145.15</c:v>
                </c:pt>
                <c:pt idx="72">
                  <c:v>10144.86</c:v>
                </c:pt>
                <c:pt idx="73">
                  <c:v>10143.36</c:v>
                </c:pt>
                <c:pt idx="74">
                  <c:v>10143</c:v>
                </c:pt>
                <c:pt idx="75">
                  <c:v>10141.31</c:v>
                </c:pt>
                <c:pt idx="76">
                  <c:v>10138.280000000001</c:v>
                </c:pt>
                <c:pt idx="77">
                  <c:v>10134.17</c:v>
                </c:pt>
                <c:pt idx="78">
                  <c:v>10131.83</c:v>
                </c:pt>
                <c:pt idx="79">
                  <c:v>10131.59</c:v>
                </c:pt>
                <c:pt idx="80">
                  <c:v>10131.620000000001</c:v>
                </c:pt>
                <c:pt idx="81">
                  <c:v>10130.540000000001</c:v>
                </c:pt>
                <c:pt idx="82">
                  <c:v>10129.77</c:v>
                </c:pt>
                <c:pt idx="83">
                  <c:v>10129.57</c:v>
                </c:pt>
                <c:pt idx="84">
                  <c:v>10129.77</c:v>
                </c:pt>
                <c:pt idx="85">
                  <c:v>10131.23</c:v>
                </c:pt>
                <c:pt idx="86">
                  <c:v>10133.36</c:v>
                </c:pt>
                <c:pt idx="87">
                  <c:v>10137.18</c:v>
                </c:pt>
                <c:pt idx="88">
                  <c:v>10140.030000000001</c:v>
                </c:pt>
                <c:pt idx="89">
                  <c:v>10143.379999999999</c:v>
                </c:pt>
                <c:pt idx="90">
                  <c:v>10144.879999999999</c:v>
                </c:pt>
                <c:pt idx="91">
                  <c:v>10146.530000000001</c:v>
                </c:pt>
                <c:pt idx="92">
                  <c:v>10148.92</c:v>
                </c:pt>
                <c:pt idx="93">
                  <c:v>10153.33</c:v>
                </c:pt>
                <c:pt idx="94">
                  <c:v>10158.530000000001</c:v>
                </c:pt>
                <c:pt idx="95">
                  <c:v>10162.549999999999</c:v>
                </c:pt>
                <c:pt idx="96">
                  <c:v>10167.49</c:v>
                </c:pt>
                <c:pt idx="97">
                  <c:v>10173.27</c:v>
                </c:pt>
                <c:pt idx="98">
                  <c:v>10177.06</c:v>
                </c:pt>
                <c:pt idx="99">
                  <c:v>10180.69</c:v>
                </c:pt>
                <c:pt idx="100">
                  <c:v>10183.36</c:v>
                </c:pt>
                <c:pt idx="101">
                  <c:v>10186.709999999999</c:v>
                </c:pt>
                <c:pt idx="102">
                  <c:v>10189.85</c:v>
                </c:pt>
                <c:pt idx="103">
                  <c:v>10193.34</c:v>
                </c:pt>
                <c:pt idx="104">
                  <c:v>10198.84</c:v>
                </c:pt>
                <c:pt idx="105">
                  <c:v>10205.07</c:v>
                </c:pt>
                <c:pt idx="106">
                  <c:v>10211.24</c:v>
                </c:pt>
                <c:pt idx="107">
                  <c:v>10216.33</c:v>
                </c:pt>
                <c:pt idx="108">
                  <c:v>10222.32</c:v>
                </c:pt>
                <c:pt idx="109">
                  <c:v>10233.5</c:v>
                </c:pt>
                <c:pt idx="110">
                  <c:v>10234.14</c:v>
                </c:pt>
                <c:pt idx="111">
                  <c:v>10220.15</c:v>
                </c:pt>
                <c:pt idx="112">
                  <c:v>10213.44</c:v>
                </c:pt>
                <c:pt idx="113">
                  <c:v>10207.57</c:v>
                </c:pt>
                <c:pt idx="114">
                  <c:v>10203.94</c:v>
                </c:pt>
                <c:pt idx="115">
                  <c:v>10200.950000000001</c:v>
                </c:pt>
                <c:pt idx="116">
                  <c:v>10198.299999999999</c:v>
                </c:pt>
                <c:pt idx="117">
                  <c:v>10195.36</c:v>
                </c:pt>
                <c:pt idx="118">
                  <c:v>10193.61</c:v>
                </c:pt>
                <c:pt idx="119">
                  <c:v>10192.1</c:v>
                </c:pt>
                <c:pt idx="120">
                  <c:v>10190.92</c:v>
                </c:pt>
                <c:pt idx="121">
                  <c:v>10190.9</c:v>
                </c:pt>
                <c:pt idx="122">
                  <c:v>10190.969999999999</c:v>
                </c:pt>
                <c:pt idx="123">
                  <c:v>10191.08</c:v>
                </c:pt>
                <c:pt idx="124">
                  <c:v>10190.549999999999</c:v>
                </c:pt>
                <c:pt idx="125">
                  <c:v>10188.870000000001</c:v>
                </c:pt>
                <c:pt idx="126">
                  <c:v>10187.620000000001</c:v>
                </c:pt>
                <c:pt idx="127">
                  <c:v>10186.34</c:v>
                </c:pt>
                <c:pt idx="128">
                  <c:v>10185.19</c:v>
                </c:pt>
                <c:pt idx="129">
                  <c:v>10183.299999999999</c:v>
                </c:pt>
                <c:pt idx="130">
                  <c:v>10181.31</c:v>
                </c:pt>
                <c:pt idx="131">
                  <c:v>10180.33</c:v>
                </c:pt>
                <c:pt idx="132">
                  <c:v>10178.67</c:v>
                </c:pt>
                <c:pt idx="133">
                  <c:v>10175.870000000001</c:v>
                </c:pt>
                <c:pt idx="134">
                  <c:v>10172.879999999999</c:v>
                </c:pt>
                <c:pt idx="135">
                  <c:v>10170.620000000001</c:v>
                </c:pt>
                <c:pt idx="136">
                  <c:v>10169.15</c:v>
                </c:pt>
                <c:pt idx="137">
                  <c:v>10167.89</c:v>
                </c:pt>
                <c:pt idx="138">
                  <c:v>10165</c:v>
                </c:pt>
                <c:pt idx="139">
                  <c:v>10162.39</c:v>
                </c:pt>
                <c:pt idx="140">
                  <c:v>10160.4</c:v>
                </c:pt>
                <c:pt idx="141">
                  <c:v>10159.299999999999</c:v>
                </c:pt>
                <c:pt idx="142">
                  <c:v>10159.16</c:v>
                </c:pt>
                <c:pt idx="143">
                  <c:v>10159.370000000001</c:v>
                </c:pt>
                <c:pt idx="144">
                  <c:v>10160.81</c:v>
                </c:pt>
                <c:pt idx="145">
                  <c:v>10163.379999999999</c:v>
                </c:pt>
                <c:pt idx="146">
                  <c:v>10166.99</c:v>
                </c:pt>
                <c:pt idx="147">
                  <c:v>10169.36</c:v>
                </c:pt>
                <c:pt idx="148">
                  <c:v>10171.129999999999</c:v>
                </c:pt>
                <c:pt idx="149">
                  <c:v>10172.530000000001</c:v>
                </c:pt>
                <c:pt idx="150">
                  <c:v>10175.129999999999</c:v>
                </c:pt>
                <c:pt idx="151">
                  <c:v>10178.82</c:v>
                </c:pt>
                <c:pt idx="152">
                  <c:v>10181.66</c:v>
                </c:pt>
                <c:pt idx="153">
                  <c:v>10184.629999999999</c:v>
                </c:pt>
                <c:pt idx="154">
                  <c:v>10188.27</c:v>
                </c:pt>
                <c:pt idx="155">
                  <c:v>10192.35</c:v>
                </c:pt>
                <c:pt idx="156">
                  <c:v>10196.01</c:v>
                </c:pt>
                <c:pt idx="157">
                  <c:v>10198.94</c:v>
                </c:pt>
                <c:pt idx="158">
                  <c:v>10201.48</c:v>
                </c:pt>
                <c:pt idx="159">
                  <c:v>10205.290000000001</c:v>
                </c:pt>
                <c:pt idx="160">
                  <c:v>10209.27</c:v>
                </c:pt>
                <c:pt idx="161">
                  <c:v>10212.77</c:v>
                </c:pt>
                <c:pt idx="162">
                  <c:v>10216.26</c:v>
                </c:pt>
                <c:pt idx="163">
                  <c:v>10221.06</c:v>
                </c:pt>
                <c:pt idx="164">
                  <c:v>10224.77</c:v>
                </c:pt>
                <c:pt idx="165">
                  <c:v>10228.92</c:v>
                </c:pt>
                <c:pt idx="166">
                  <c:v>10236.74</c:v>
                </c:pt>
                <c:pt idx="167">
                  <c:v>10241.92</c:v>
                </c:pt>
                <c:pt idx="168">
                  <c:v>10210.540000000001</c:v>
                </c:pt>
                <c:pt idx="169">
                  <c:v>10208.450000000001</c:v>
                </c:pt>
                <c:pt idx="170">
                  <c:v>10205.86</c:v>
                </c:pt>
                <c:pt idx="171">
                  <c:v>10203.14</c:v>
                </c:pt>
                <c:pt idx="172">
                  <c:v>10200.67</c:v>
                </c:pt>
                <c:pt idx="173">
                  <c:v>10198.77</c:v>
                </c:pt>
                <c:pt idx="174">
                  <c:v>10197.450000000001</c:v>
                </c:pt>
                <c:pt idx="175">
                  <c:v>10196.620000000001</c:v>
                </c:pt>
                <c:pt idx="176">
                  <c:v>10195.83</c:v>
                </c:pt>
                <c:pt idx="177">
                  <c:v>10195.57</c:v>
                </c:pt>
                <c:pt idx="178">
                  <c:v>10195.780000000001</c:v>
                </c:pt>
                <c:pt idx="179">
                  <c:v>10196.219999999999</c:v>
                </c:pt>
                <c:pt idx="180">
                  <c:v>10196.75</c:v>
                </c:pt>
                <c:pt idx="181">
                  <c:v>10196.86</c:v>
                </c:pt>
                <c:pt idx="182">
                  <c:v>10197.299999999999</c:v>
                </c:pt>
                <c:pt idx="183">
                  <c:v>10197.67</c:v>
                </c:pt>
                <c:pt idx="184">
                  <c:v>10199.26</c:v>
                </c:pt>
                <c:pt idx="185">
                  <c:v>10200.09</c:v>
                </c:pt>
                <c:pt idx="186">
                  <c:v>10201.34</c:v>
                </c:pt>
                <c:pt idx="187">
                  <c:v>10202.52</c:v>
                </c:pt>
                <c:pt idx="188">
                  <c:v>10203.99</c:v>
                </c:pt>
                <c:pt idx="189">
                  <c:v>10206.19</c:v>
                </c:pt>
                <c:pt idx="190">
                  <c:v>10208.94</c:v>
                </c:pt>
                <c:pt idx="191">
                  <c:v>10212.11</c:v>
                </c:pt>
                <c:pt idx="192">
                  <c:v>10214.27</c:v>
                </c:pt>
                <c:pt idx="193">
                  <c:v>10216.48</c:v>
                </c:pt>
                <c:pt idx="194">
                  <c:v>10218.11</c:v>
                </c:pt>
                <c:pt idx="195">
                  <c:v>10219.629999999999</c:v>
                </c:pt>
                <c:pt idx="196">
                  <c:v>10220.92</c:v>
                </c:pt>
                <c:pt idx="197">
                  <c:v>10223.11</c:v>
                </c:pt>
                <c:pt idx="198">
                  <c:v>10223.68</c:v>
                </c:pt>
                <c:pt idx="199">
                  <c:v>10225.48</c:v>
                </c:pt>
                <c:pt idx="200">
                  <c:v>10227.1</c:v>
                </c:pt>
                <c:pt idx="201">
                  <c:v>10228.44</c:v>
                </c:pt>
                <c:pt idx="202">
                  <c:v>10230.280000000001</c:v>
                </c:pt>
                <c:pt idx="203">
                  <c:v>10231.61</c:v>
                </c:pt>
                <c:pt idx="204">
                  <c:v>10233.17</c:v>
                </c:pt>
                <c:pt idx="205">
                  <c:v>10235.16</c:v>
                </c:pt>
                <c:pt idx="206">
                  <c:v>10237.879999999999</c:v>
                </c:pt>
                <c:pt idx="207">
                  <c:v>10241.17</c:v>
                </c:pt>
                <c:pt idx="208">
                  <c:v>10241.219999999999</c:v>
                </c:pt>
                <c:pt idx="209">
                  <c:v>10241.129999999999</c:v>
                </c:pt>
                <c:pt idx="210">
                  <c:v>10242.530000000001</c:v>
                </c:pt>
                <c:pt idx="211">
                  <c:v>10243.61</c:v>
                </c:pt>
                <c:pt idx="212">
                  <c:v>10243.76</c:v>
                </c:pt>
                <c:pt idx="213">
                  <c:v>10245.01</c:v>
                </c:pt>
                <c:pt idx="214">
                  <c:v>10246.4</c:v>
                </c:pt>
                <c:pt idx="215">
                  <c:v>10248.18</c:v>
                </c:pt>
                <c:pt idx="216">
                  <c:v>10249.459999999999</c:v>
                </c:pt>
                <c:pt idx="217">
                  <c:v>10249.74</c:v>
                </c:pt>
                <c:pt idx="218">
                  <c:v>10249.799999999999</c:v>
                </c:pt>
                <c:pt idx="219">
                  <c:v>10249.32</c:v>
                </c:pt>
                <c:pt idx="220">
                  <c:v>10249.200000000001</c:v>
                </c:pt>
                <c:pt idx="221">
                  <c:v>10250.469999999999</c:v>
                </c:pt>
                <c:pt idx="222">
                  <c:v>10254.14</c:v>
                </c:pt>
                <c:pt idx="223">
                  <c:v>10256.86</c:v>
                </c:pt>
                <c:pt idx="224">
                  <c:v>10258.91</c:v>
                </c:pt>
                <c:pt idx="225">
                  <c:v>10242.11</c:v>
                </c:pt>
                <c:pt idx="226">
                  <c:v>10243.14</c:v>
                </c:pt>
                <c:pt idx="227">
                  <c:v>10243.469999999999</c:v>
                </c:pt>
                <c:pt idx="228">
                  <c:v>10244.86</c:v>
                </c:pt>
                <c:pt idx="229">
                  <c:v>10246.17</c:v>
                </c:pt>
                <c:pt idx="230">
                  <c:v>10248.35</c:v>
                </c:pt>
                <c:pt idx="231">
                  <c:v>10249.6</c:v>
                </c:pt>
                <c:pt idx="232">
                  <c:v>10251.09</c:v>
                </c:pt>
                <c:pt idx="233">
                  <c:v>10254.1</c:v>
                </c:pt>
                <c:pt idx="234">
                  <c:v>10258.040000000001</c:v>
                </c:pt>
                <c:pt idx="235">
                  <c:v>10261.39</c:v>
                </c:pt>
                <c:pt idx="236">
                  <c:v>10262.48</c:v>
                </c:pt>
                <c:pt idx="237">
                  <c:v>10263.89</c:v>
                </c:pt>
                <c:pt idx="238">
                  <c:v>10264.200000000001</c:v>
                </c:pt>
                <c:pt idx="239">
                  <c:v>10264.14</c:v>
                </c:pt>
                <c:pt idx="240">
                  <c:v>10264.14</c:v>
                </c:pt>
                <c:pt idx="241">
                  <c:v>10263.74</c:v>
                </c:pt>
                <c:pt idx="242">
                  <c:v>10262.1</c:v>
                </c:pt>
                <c:pt idx="243">
                  <c:v>10259.98</c:v>
                </c:pt>
                <c:pt idx="244">
                  <c:v>10256.870000000001</c:v>
                </c:pt>
                <c:pt idx="245">
                  <c:v>10255.49</c:v>
                </c:pt>
                <c:pt idx="246">
                  <c:v>10255.219999999999</c:v>
                </c:pt>
                <c:pt idx="247">
                  <c:v>10254.780000000001</c:v>
                </c:pt>
                <c:pt idx="248">
                  <c:v>10254.780000000001</c:v>
                </c:pt>
                <c:pt idx="249">
                  <c:v>10255.98</c:v>
                </c:pt>
                <c:pt idx="250">
                  <c:v>10255.91</c:v>
                </c:pt>
                <c:pt idx="251">
                  <c:v>10255.469999999999</c:v>
                </c:pt>
                <c:pt idx="252">
                  <c:v>10255.66</c:v>
                </c:pt>
                <c:pt idx="253">
                  <c:v>10256.06</c:v>
                </c:pt>
                <c:pt idx="254">
                  <c:v>10257.77</c:v>
                </c:pt>
                <c:pt idx="255">
                  <c:v>10259.4</c:v>
                </c:pt>
                <c:pt idx="256">
                  <c:v>10261.44</c:v>
                </c:pt>
                <c:pt idx="257">
                  <c:v>10264.31</c:v>
                </c:pt>
                <c:pt idx="258">
                  <c:v>10266.02</c:v>
                </c:pt>
                <c:pt idx="259">
                  <c:v>10267.1</c:v>
                </c:pt>
                <c:pt idx="260">
                  <c:v>10270.24</c:v>
                </c:pt>
                <c:pt idx="261">
                  <c:v>10272.030000000001</c:v>
                </c:pt>
                <c:pt idx="262">
                  <c:v>10275.33</c:v>
                </c:pt>
                <c:pt idx="263">
                  <c:v>10278.120000000001</c:v>
                </c:pt>
                <c:pt idx="264">
                  <c:v>10279.57</c:v>
                </c:pt>
                <c:pt idx="265">
                  <c:v>10280.719999999999</c:v>
                </c:pt>
                <c:pt idx="266">
                  <c:v>10282.69</c:v>
                </c:pt>
                <c:pt idx="267">
                  <c:v>10283.34</c:v>
                </c:pt>
                <c:pt idx="268">
                  <c:v>10283.67</c:v>
                </c:pt>
                <c:pt idx="269">
                  <c:v>10283.74</c:v>
                </c:pt>
                <c:pt idx="270">
                  <c:v>10284.84</c:v>
                </c:pt>
                <c:pt idx="271">
                  <c:v>10285.66</c:v>
                </c:pt>
                <c:pt idx="272">
                  <c:v>10286.030000000001</c:v>
                </c:pt>
                <c:pt idx="273">
                  <c:v>10286.42</c:v>
                </c:pt>
                <c:pt idx="274">
                  <c:v>10286.540000000001</c:v>
                </c:pt>
                <c:pt idx="275">
                  <c:v>10286.82</c:v>
                </c:pt>
                <c:pt idx="276">
                  <c:v>10287.5</c:v>
                </c:pt>
                <c:pt idx="277">
                  <c:v>10287.98</c:v>
                </c:pt>
                <c:pt idx="278">
                  <c:v>10289.17</c:v>
                </c:pt>
                <c:pt idx="279">
                  <c:v>10289.69</c:v>
                </c:pt>
                <c:pt idx="280">
                  <c:v>10290.879999999999</c:v>
                </c:pt>
                <c:pt idx="281">
                  <c:v>10292.42</c:v>
                </c:pt>
                <c:pt idx="282">
                  <c:v>10295.06</c:v>
                </c:pt>
                <c:pt idx="283">
                  <c:v>10297.780000000001</c:v>
                </c:pt>
                <c:pt idx="284">
                  <c:v>10299.65</c:v>
                </c:pt>
                <c:pt idx="285">
                  <c:v>10299.94</c:v>
                </c:pt>
                <c:pt idx="286">
                  <c:v>10299.870000000001</c:v>
                </c:pt>
                <c:pt idx="287">
                  <c:v>10299.379999999999</c:v>
                </c:pt>
                <c:pt idx="288">
                  <c:v>10299.209999999999</c:v>
                </c:pt>
                <c:pt idx="289">
                  <c:v>10298.950000000001</c:v>
                </c:pt>
                <c:pt idx="290">
                  <c:v>10298.290000000001</c:v>
                </c:pt>
                <c:pt idx="291">
                  <c:v>10297.9</c:v>
                </c:pt>
                <c:pt idx="292">
                  <c:v>10297.58</c:v>
                </c:pt>
                <c:pt idx="293">
                  <c:v>10296.98</c:v>
                </c:pt>
                <c:pt idx="294">
                  <c:v>10296.25</c:v>
                </c:pt>
                <c:pt idx="295">
                  <c:v>10296.040000000001</c:v>
                </c:pt>
                <c:pt idx="296">
                  <c:v>10295.84</c:v>
                </c:pt>
                <c:pt idx="297">
                  <c:v>10295.51</c:v>
                </c:pt>
                <c:pt idx="298">
                  <c:v>10295.11</c:v>
                </c:pt>
                <c:pt idx="299">
                  <c:v>10294.89</c:v>
                </c:pt>
                <c:pt idx="300">
                  <c:v>10294.379999999999</c:v>
                </c:pt>
                <c:pt idx="301">
                  <c:v>10294.09</c:v>
                </c:pt>
                <c:pt idx="302">
                  <c:v>10293.83</c:v>
                </c:pt>
                <c:pt idx="303">
                  <c:v>10293.530000000001</c:v>
                </c:pt>
                <c:pt idx="304">
                  <c:v>10293.379999999999</c:v>
                </c:pt>
                <c:pt idx="305">
                  <c:v>10293.120000000001</c:v>
                </c:pt>
                <c:pt idx="306">
                  <c:v>10292.98</c:v>
                </c:pt>
                <c:pt idx="307">
                  <c:v>10292.89</c:v>
                </c:pt>
                <c:pt idx="308">
                  <c:v>10293.09</c:v>
                </c:pt>
                <c:pt idx="309">
                  <c:v>10293.14</c:v>
                </c:pt>
                <c:pt idx="310">
                  <c:v>10293.01</c:v>
                </c:pt>
                <c:pt idx="311">
                  <c:v>10293.1</c:v>
                </c:pt>
                <c:pt idx="312">
                  <c:v>10292.99</c:v>
                </c:pt>
                <c:pt idx="313">
                  <c:v>10292.9</c:v>
                </c:pt>
                <c:pt idx="314">
                  <c:v>10292.85</c:v>
                </c:pt>
                <c:pt idx="315">
                  <c:v>10292.620000000001</c:v>
                </c:pt>
                <c:pt idx="316">
                  <c:v>10292.9</c:v>
                </c:pt>
                <c:pt idx="317">
                  <c:v>10293.24</c:v>
                </c:pt>
                <c:pt idx="318">
                  <c:v>10293.23</c:v>
                </c:pt>
                <c:pt idx="319">
                  <c:v>10293.200000000001</c:v>
                </c:pt>
                <c:pt idx="320">
                  <c:v>10293.870000000001</c:v>
                </c:pt>
                <c:pt idx="321">
                  <c:v>10294.32</c:v>
                </c:pt>
                <c:pt idx="322">
                  <c:v>10294.64</c:v>
                </c:pt>
                <c:pt idx="323">
                  <c:v>10294.709999999999</c:v>
                </c:pt>
                <c:pt idx="324">
                  <c:v>10294.790000000001</c:v>
                </c:pt>
                <c:pt idx="325">
                  <c:v>10295.219999999999</c:v>
                </c:pt>
                <c:pt idx="326">
                  <c:v>10295.86</c:v>
                </c:pt>
                <c:pt idx="327">
                  <c:v>10296.700000000001</c:v>
                </c:pt>
                <c:pt idx="328">
                  <c:v>10297.969999999999</c:v>
                </c:pt>
                <c:pt idx="329">
                  <c:v>10299.379999999999</c:v>
                </c:pt>
                <c:pt idx="330">
                  <c:v>10301.629999999999</c:v>
                </c:pt>
                <c:pt idx="331">
                  <c:v>10303.4</c:v>
                </c:pt>
                <c:pt idx="332">
                  <c:v>10303.370000000001</c:v>
                </c:pt>
                <c:pt idx="333">
                  <c:v>10303.56</c:v>
                </c:pt>
                <c:pt idx="334">
                  <c:v>10304.81</c:v>
                </c:pt>
                <c:pt idx="335">
                  <c:v>10303.92</c:v>
                </c:pt>
                <c:pt idx="336">
                  <c:v>10304.09</c:v>
                </c:pt>
                <c:pt idx="337">
                  <c:v>10307.08</c:v>
                </c:pt>
                <c:pt idx="338">
                  <c:v>10308.56</c:v>
                </c:pt>
                <c:pt idx="339">
                  <c:v>10309.65</c:v>
                </c:pt>
                <c:pt idx="340">
                  <c:v>10312.56</c:v>
                </c:pt>
                <c:pt idx="341">
                  <c:v>10313.32</c:v>
                </c:pt>
                <c:pt idx="342">
                  <c:v>10313.870000000001</c:v>
                </c:pt>
                <c:pt idx="343">
                  <c:v>10314.26</c:v>
                </c:pt>
                <c:pt idx="344">
                  <c:v>10315.43</c:v>
                </c:pt>
                <c:pt idx="345">
                  <c:v>10315.049999999999</c:v>
                </c:pt>
                <c:pt idx="346">
                  <c:v>10314.540000000001</c:v>
                </c:pt>
                <c:pt idx="347">
                  <c:v>10314.49</c:v>
                </c:pt>
                <c:pt idx="348">
                  <c:v>10315.700000000001</c:v>
                </c:pt>
                <c:pt idx="349">
                  <c:v>10316.85</c:v>
                </c:pt>
                <c:pt idx="350">
                  <c:v>10317.18</c:v>
                </c:pt>
                <c:pt idx="351">
                  <c:v>10317.49</c:v>
                </c:pt>
                <c:pt idx="352">
                  <c:v>10317.65</c:v>
                </c:pt>
                <c:pt idx="353">
                  <c:v>10317.69</c:v>
                </c:pt>
                <c:pt idx="354">
                  <c:v>10317.86</c:v>
                </c:pt>
                <c:pt idx="355">
                  <c:v>10318.41</c:v>
                </c:pt>
                <c:pt idx="356">
                  <c:v>10318.86</c:v>
                </c:pt>
                <c:pt idx="357">
                  <c:v>10319.129999999999</c:v>
                </c:pt>
                <c:pt idx="358">
                  <c:v>10317.27</c:v>
                </c:pt>
                <c:pt idx="359">
                  <c:v>10317.11</c:v>
                </c:pt>
                <c:pt idx="360">
                  <c:v>10317.290000000001</c:v>
                </c:pt>
                <c:pt idx="361">
                  <c:v>10318.57</c:v>
                </c:pt>
                <c:pt idx="362">
                  <c:v>10320.18</c:v>
                </c:pt>
                <c:pt idx="363">
                  <c:v>10321.56</c:v>
                </c:pt>
                <c:pt idx="364">
                  <c:v>10321.94</c:v>
                </c:pt>
                <c:pt idx="365">
                  <c:v>10322.120000000001</c:v>
                </c:pt>
                <c:pt idx="366">
                  <c:v>10321.959999999999</c:v>
                </c:pt>
                <c:pt idx="367">
                  <c:v>10321.530000000001</c:v>
                </c:pt>
                <c:pt idx="368">
                  <c:v>10321.56</c:v>
                </c:pt>
                <c:pt idx="369">
                  <c:v>10320.41</c:v>
                </c:pt>
                <c:pt idx="370">
                  <c:v>10319.1</c:v>
                </c:pt>
                <c:pt idx="371">
                  <c:v>10318.91</c:v>
                </c:pt>
                <c:pt idx="372">
                  <c:v>10318.6</c:v>
                </c:pt>
                <c:pt idx="373">
                  <c:v>10317.14</c:v>
                </c:pt>
                <c:pt idx="374">
                  <c:v>10316.700000000001</c:v>
                </c:pt>
                <c:pt idx="375">
                  <c:v>10316.450000000001</c:v>
                </c:pt>
                <c:pt idx="376">
                  <c:v>10315.1</c:v>
                </c:pt>
                <c:pt idx="377">
                  <c:v>10313.69</c:v>
                </c:pt>
                <c:pt idx="378">
                  <c:v>10312.120000000001</c:v>
                </c:pt>
                <c:pt idx="379">
                  <c:v>10310.700000000001</c:v>
                </c:pt>
                <c:pt idx="380">
                  <c:v>10309.56</c:v>
                </c:pt>
                <c:pt idx="381">
                  <c:v>10308.370000000001</c:v>
                </c:pt>
                <c:pt idx="382">
                  <c:v>10307.02</c:v>
                </c:pt>
                <c:pt idx="383">
                  <c:v>10305.84</c:v>
                </c:pt>
                <c:pt idx="384">
                  <c:v>10303.370000000001</c:v>
                </c:pt>
                <c:pt idx="385">
                  <c:v>10301.5</c:v>
                </c:pt>
                <c:pt idx="386">
                  <c:v>10299.86</c:v>
                </c:pt>
                <c:pt idx="387">
                  <c:v>10297.99</c:v>
                </c:pt>
                <c:pt idx="388">
                  <c:v>10296.299999999999</c:v>
                </c:pt>
                <c:pt idx="389">
                  <c:v>10294.49</c:v>
                </c:pt>
                <c:pt idx="390">
                  <c:v>10292.24</c:v>
                </c:pt>
                <c:pt idx="391">
                  <c:v>10290.08</c:v>
                </c:pt>
                <c:pt idx="392">
                  <c:v>10288.85</c:v>
                </c:pt>
                <c:pt idx="393">
                  <c:v>10286.31</c:v>
                </c:pt>
                <c:pt idx="394">
                  <c:v>10284.450000000001</c:v>
                </c:pt>
                <c:pt idx="395">
                  <c:v>10282.44</c:v>
                </c:pt>
                <c:pt idx="396">
                  <c:v>10281.01</c:v>
                </c:pt>
                <c:pt idx="397">
                  <c:v>10278.86</c:v>
                </c:pt>
                <c:pt idx="398">
                  <c:v>10277.11</c:v>
                </c:pt>
                <c:pt idx="399">
                  <c:v>10275.26</c:v>
                </c:pt>
                <c:pt idx="400">
                  <c:v>10273.59</c:v>
                </c:pt>
                <c:pt idx="401">
                  <c:v>10271.299999999999</c:v>
                </c:pt>
                <c:pt idx="402">
                  <c:v>10268.77</c:v>
                </c:pt>
                <c:pt idx="403">
                  <c:v>10266.73</c:v>
                </c:pt>
                <c:pt idx="404">
                  <c:v>10265.06</c:v>
                </c:pt>
                <c:pt idx="405">
                  <c:v>10262.58</c:v>
                </c:pt>
                <c:pt idx="406">
                  <c:v>10260.379999999999</c:v>
                </c:pt>
                <c:pt idx="407">
                  <c:v>10258.64</c:v>
                </c:pt>
                <c:pt idx="408">
                  <c:v>10256.280000000001</c:v>
                </c:pt>
                <c:pt idx="409">
                  <c:v>10253.61</c:v>
                </c:pt>
                <c:pt idx="410">
                  <c:v>10252</c:v>
                </c:pt>
                <c:pt idx="411">
                  <c:v>10249.629999999999</c:v>
                </c:pt>
                <c:pt idx="412">
                  <c:v>10247.76</c:v>
                </c:pt>
                <c:pt idx="413">
                  <c:v>10245.82</c:v>
                </c:pt>
                <c:pt idx="414">
                  <c:v>10243.68</c:v>
                </c:pt>
                <c:pt idx="415">
                  <c:v>10241.4</c:v>
                </c:pt>
                <c:pt idx="416">
                  <c:v>10239.19</c:v>
                </c:pt>
                <c:pt idx="417">
                  <c:v>10236.77</c:v>
                </c:pt>
                <c:pt idx="418">
                  <c:v>10234.51</c:v>
                </c:pt>
                <c:pt idx="419">
                  <c:v>10232.34</c:v>
                </c:pt>
                <c:pt idx="420">
                  <c:v>10230.24</c:v>
                </c:pt>
                <c:pt idx="421">
                  <c:v>10227.61</c:v>
                </c:pt>
                <c:pt idx="422">
                  <c:v>10225.77</c:v>
                </c:pt>
                <c:pt idx="423">
                  <c:v>10223.44</c:v>
                </c:pt>
                <c:pt idx="424">
                  <c:v>10221.549999999999</c:v>
                </c:pt>
                <c:pt idx="425">
                  <c:v>10219.35</c:v>
                </c:pt>
                <c:pt idx="426">
                  <c:v>10217.57</c:v>
                </c:pt>
                <c:pt idx="427">
                  <c:v>10215.08</c:v>
                </c:pt>
                <c:pt idx="428">
                  <c:v>10213.07</c:v>
                </c:pt>
                <c:pt idx="429">
                  <c:v>10211.34</c:v>
                </c:pt>
                <c:pt idx="430">
                  <c:v>10209.73</c:v>
                </c:pt>
                <c:pt idx="431">
                  <c:v>10207.44</c:v>
                </c:pt>
                <c:pt idx="432">
                  <c:v>10205.75</c:v>
                </c:pt>
                <c:pt idx="433">
                  <c:v>10203.82</c:v>
                </c:pt>
                <c:pt idx="434">
                  <c:v>10202.299999999999</c:v>
                </c:pt>
                <c:pt idx="435">
                  <c:v>10200.91</c:v>
                </c:pt>
                <c:pt idx="436">
                  <c:v>10198.49</c:v>
                </c:pt>
                <c:pt idx="437">
                  <c:v>10196.98</c:v>
                </c:pt>
                <c:pt idx="438">
                  <c:v>10195.31</c:v>
                </c:pt>
                <c:pt idx="439">
                  <c:v>10193.59</c:v>
                </c:pt>
                <c:pt idx="440">
                  <c:v>10192.15</c:v>
                </c:pt>
                <c:pt idx="441">
                  <c:v>10190.98</c:v>
                </c:pt>
                <c:pt idx="442">
                  <c:v>10189.48</c:v>
                </c:pt>
                <c:pt idx="443">
                  <c:v>10187.99</c:v>
                </c:pt>
                <c:pt idx="444">
                  <c:v>10186.459999999999</c:v>
                </c:pt>
                <c:pt idx="445">
                  <c:v>10184.6</c:v>
                </c:pt>
                <c:pt idx="446">
                  <c:v>10180.99</c:v>
                </c:pt>
                <c:pt idx="447">
                  <c:v>10171.74</c:v>
                </c:pt>
                <c:pt idx="448">
                  <c:v>10149.08</c:v>
                </c:pt>
              </c:numCache>
            </c:numRef>
          </c:yVal>
          <c:smooth val="1"/>
          <c:extLst xmlns:c16r2="http://schemas.microsoft.com/office/drawing/2015/06/chart">
            <c:ext xmlns:c16="http://schemas.microsoft.com/office/drawing/2014/chart" uri="{C3380CC4-5D6E-409C-BE32-E72D297353CC}">
              <c16:uniqueId val="{0000000B-F1D9-4FD5-9659-573D889F5698}"/>
            </c:ext>
          </c:extLst>
        </c:ser>
        <c:ser>
          <c:idx val="12"/>
          <c:order val="12"/>
          <c:tx>
            <c:strRef>
              <c:f>垂直场均匀性!$Q$28</c:f>
              <c:strCache>
                <c:ptCount val="1"/>
                <c:pt idx="0">
                  <c:v>Y=2.7</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垂直场均匀性!$Q$159:$Q$607</c:f>
              <c:numCache>
                <c:formatCode>General</c:formatCode>
                <c:ptCount val="449"/>
                <c:pt idx="0">
                  <c:v>9997.43</c:v>
                </c:pt>
                <c:pt idx="1">
                  <c:v>10020.540000000001</c:v>
                </c:pt>
                <c:pt idx="2">
                  <c:v>10029.44</c:v>
                </c:pt>
                <c:pt idx="3">
                  <c:v>10033.99</c:v>
                </c:pt>
                <c:pt idx="4">
                  <c:v>10036.370000000001</c:v>
                </c:pt>
                <c:pt idx="5">
                  <c:v>10038.85</c:v>
                </c:pt>
                <c:pt idx="6">
                  <c:v>10041.049999999999</c:v>
                </c:pt>
                <c:pt idx="7">
                  <c:v>10042.98</c:v>
                </c:pt>
                <c:pt idx="8">
                  <c:v>10043.14</c:v>
                </c:pt>
                <c:pt idx="9">
                  <c:v>10042.870000000001</c:v>
                </c:pt>
                <c:pt idx="10">
                  <c:v>10041.34</c:v>
                </c:pt>
                <c:pt idx="11">
                  <c:v>10039.030000000001</c:v>
                </c:pt>
                <c:pt idx="12">
                  <c:v>10037.5</c:v>
                </c:pt>
                <c:pt idx="13">
                  <c:v>10037.25</c:v>
                </c:pt>
                <c:pt idx="14">
                  <c:v>10038.69</c:v>
                </c:pt>
                <c:pt idx="15">
                  <c:v>10039.82</c:v>
                </c:pt>
                <c:pt idx="16">
                  <c:v>10040.93</c:v>
                </c:pt>
                <c:pt idx="17">
                  <c:v>10041.629999999999</c:v>
                </c:pt>
                <c:pt idx="18">
                  <c:v>10041.81</c:v>
                </c:pt>
                <c:pt idx="19">
                  <c:v>10041.77</c:v>
                </c:pt>
                <c:pt idx="20">
                  <c:v>10041.98</c:v>
                </c:pt>
                <c:pt idx="21">
                  <c:v>10042.379999999999</c:v>
                </c:pt>
                <c:pt idx="22">
                  <c:v>10042.94</c:v>
                </c:pt>
                <c:pt idx="23">
                  <c:v>10043.4</c:v>
                </c:pt>
                <c:pt idx="24">
                  <c:v>10044.68</c:v>
                </c:pt>
                <c:pt idx="25">
                  <c:v>10047.6</c:v>
                </c:pt>
                <c:pt idx="26">
                  <c:v>10052.59</c:v>
                </c:pt>
                <c:pt idx="27">
                  <c:v>10056.43</c:v>
                </c:pt>
                <c:pt idx="28">
                  <c:v>10059.719999999999</c:v>
                </c:pt>
                <c:pt idx="29">
                  <c:v>10063.08</c:v>
                </c:pt>
                <c:pt idx="30">
                  <c:v>10066.040000000001</c:v>
                </c:pt>
                <c:pt idx="31">
                  <c:v>10067.42</c:v>
                </c:pt>
                <c:pt idx="32">
                  <c:v>10067.52</c:v>
                </c:pt>
                <c:pt idx="33">
                  <c:v>10068.31</c:v>
                </c:pt>
                <c:pt idx="34">
                  <c:v>10070.629999999999</c:v>
                </c:pt>
                <c:pt idx="35">
                  <c:v>10074.09</c:v>
                </c:pt>
                <c:pt idx="36">
                  <c:v>10078.1</c:v>
                </c:pt>
                <c:pt idx="37">
                  <c:v>10082.25</c:v>
                </c:pt>
                <c:pt idx="38">
                  <c:v>10085.14</c:v>
                </c:pt>
                <c:pt idx="39">
                  <c:v>10088.58</c:v>
                </c:pt>
                <c:pt idx="40">
                  <c:v>10091.94</c:v>
                </c:pt>
                <c:pt idx="41">
                  <c:v>10096.549999999999</c:v>
                </c:pt>
                <c:pt idx="42">
                  <c:v>10102.219999999999</c:v>
                </c:pt>
                <c:pt idx="43">
                  <c:v>10109.07</c:v>
                </c:pt>
                <c:pt idx="44">
                  <c:v>10115.11</c:v>
                </c:pt>
                <c:pt idx="45">
                  <c:v>10120.959999999999</c:v>
                </c:pt>
                <c:pt idx="46">
                  <c:v>10126.85</c:v>
                </c:pt>
                <c:pt idx="47">
                  <c:v>10134.780000000001</c:v>
                </c:pt>
                <c:pt idx="48">
                  <c:v>10144.030000000001</c:v>
                </c:pt>
                <c:pt idx="49">
                  <c:v>10153.870000000001</c:v>
                </c:pt>
                <c:pt idx="50">
                  <c:v>10165.49</c:v>
                </c:pt>
                <c:pt idx="51">
                  <c:v>10181.43</c:v>
                </c:pt>
                <c:pt idx="52">
                  <c:v>10197.870000000001</c:v>
                </c:pt>
                <c:pt idx="53">
                  <c:v>10144.74</c:v>
                </c:pt>
                <c:pt idx="54">
                  <c:v>10101.59</c:v>
                </c:pt>
                <c:pt idx="55">
                  <c:v>10102.56</c:v>
                </c:pt>
                <c:pt idx="56">
                  <c:v>10103.69</c:v>
                </c:pt>
                <c:pt idx="57">
                  <c:v>10103.620000000001</c:v>
                </c:pt>
                <c:pt idx="58">
                  <c:v>10104.01</c:v>
                </c:pt>
                <c:pt idx="59">
                  <c:v>10107.549999999999</c:v>
                </c:pt>
                <c:pt idx="60">
                  <c:v>10110.91</c:v>
                </c:pt>
                <c:pt idx="61">
                  <c:v>10112.629999999999</c:v>
                </c:pt>
                <c:pt idx="62">
                  <c:v>10114.69</c:v>
                </c:pt>
                <c:pt idx="63">
                  <c:v>10117.879999999999</c:v>
                </c:pt>
                <c:pt idx="64">
                  <c:v>10123.040000000001</c:v>
                </c:pt>
                <c:pt idx="65">
                  <c:v>10126.719999999999</c:v>
                </c:pt>
                <c:pt idx="66">
                  <c:v>10128.879999999999</c:v>
                </c:pt>
                <c:pt idx="67">
                  <c:v>10131.959999999999</c:v>
                </c:pt>
                <c:pt idx="68">
                  <c:v>10135.56</c:v>
                </c:pt>
                <c:pt idx="69">
                  <c:v>10139.48</c:v>
                </c:pt>
                <c:pt idx="70">
                  <c:v>10143.01</c:v>
                </c:pt>
                <c:pt idx="71">
                  <c:v>10144.73</c:v>
                </c:pt>
                <c:pt idx="72">
                  <c:v>10145.02</c:v>
                </c:pt>
                <c:pt idx="73">
                  <c:v>10144.799999999999</c:v>
                </c:pt>
                <c:pt idx="74">
                  <c:v>10144.27</c:v>
                </c:pt>
                <c:pt idx="75">
                  <c:v>10142.67</c:v>
                </c:pt>
                <c:pt idx="76">
                  <c:v>10139.93</c:v>
                </c:pt>
                <c:pt idx="77">
                  <c:v>10136.530000000001</c:v>
                </c:pt>
                <c:pt idx="78">
                  <c:v>10134.64</c:v>
                </c:pt>
                <c:pt idx="79">
                  <c:v>10134.209999999999</c:v>
                </c:pt>
                <c:pt idx="80">
                  <c:v>10133.64</c:v>
                </c:pt>
                <c:pt idx="81">
                  <c:v>10132.24</c:v>
                </c:pt>
                <c:pt idx="82">
                  <c:v>10131.950000000001</c:v>
                </c:pt>
                <c:pt idx="83">
                  <c:v>10131.81</c:v>
                </c:pt>
                <c:pt idx="84">
                  <c:v>10132.25</c:v>
                </c:pt>
                <c:pt idx="85">
                  <c:v>10133.92</c:v>
                </c:pt>
                <c:pt idx="86">
                  <c:v>10136.6</c:v>
                </c:pt>
                <c:pt idx="87">
                  <c:v>10139.56</c:v>
                </c:pt>
                <c:pt idx="88">
                  <c:v>10142.07</c:v>
                </c:pt>
                <c:pt idx="89">
                  <c:v>10145.4</c:v>
                </c:pt>
                <c:pt idx="90">
                  <c:v>10147.56</c:v>
                </c:pt>
                <c:pt idx="91">
                  <c:v>10149.69</c:v>
                </c:pt>
                <c:pt idx="92">
                  <c:v>10152.23</c:v>
                </c:pt>
                <c:pt idx="93">
                  <c:v>10156.59</c:v>
                </c:pt>
                <c:pt idx="94">
                  <c:v>10160.67</c:v>
                </c:pt>
                <c:pt idx="95">
                  <c:v>10165.1</c:v>
                </c:pt>
                <c:pt idx="96">
                  <c:v>10169.49</c:v>
                </c:pt>
                <c:pt idx="97">
                  <c:v>10174.9</c:v>
                </c:pt>
                <c:pt idx="98">
                  <c:v>10178.700000000001</c:v>
                </c:pt>
                <c:pt idx="99">
                  <c:v>10181.959999999999</c:v>
                </c:pt>
                <c:pt idx="100">
                  <c:v>10185.27</c:v>
                </c:pt>
                <c:pt idx="101">
                  <c:v>10188.65</c:v>
                </c:pt>
                <c:pt idx="102">
                  <c:v>10192.5</c:v>
                </c:pt>
                <c:pt idx="103">
                  <c:v>10195.83</c:v>
                </c:pt>
                <c:pt idx="104">
                  <c:v>10200.52</c:v>
                </c:pt>
                <c:pt idx="105">
                  <c:v>10206.57</c:v>
                </c:pt>
                <c:pt idx="106">
                  <c:v>10212.59</c:v>
                </c:pt>
                <c:pt idx="107">
                  <c:v>10217.33</c:v>
                </c:pt>
                <c:pt idx="108">
                  <c:v>10223.629999999999</c:v>
                </c:pt>
                <c:pt idx="109">
                  <c:v>10232.84</c:v>
                </c:pt>
                <c:pt idx="110">
                  <c:v>10232.34</c:v>
                </c:pt>
                <c:pt idx="111">
                  <c:v>10220.540000000001</c:v>
                </c:pt>
                <c:pt idx="112">
                  <c:v>10214.700000000001</c:v>
                </c:pt>
                <c:pt idx="113">
                  <c:v>10209.01</c:v>
                </c:pt>
                <c:pt idx="114">
                  <c:v>10205.129999999999</c:v>
                </c:pt>
                <c:pt idx="115">
                  <c:v>10202.4</c:v>
                </c:pt>
                <c:pt idx="116">
                  <c:v>10199.39</c:v>
                </c:pt>
                <c:pt idx="117">
                  <c:v>10197.1</c:v>
                </c:pt>
                <c:pt idx="118">
                  <c:v>10195.08</c:v>
                </c:pt>
                <c:pt idx="119">
                  <c:v>10193.58</c:v>
                </c:pt>
                <c:pt idx="120">
                  <c:v>10192.4</c:v>
                </c:pt>
                <c:pt idx="121">
                  <c:v>10192.31</c:v>
                </c:pt>
                <c:pt idx="122">
                  <c:v>10192.209999999999</c:v>
                </c:pt>
                <c:pt idx="123">
                  <c:v>10192.18</c:v>
                </c:pt>
                <c:pt idx="124">
                  <c:v>10191.73</c:v>
                </c:pt>
                <c:pt idx="125">
                  <c:v>10190.32</c:v>
                </c:pt>
                <c:pt idx="126">
                  <c:v>10188.98</c:v>
                </c:pt>
                <c:pt idx="127">
                  <c:v>10187.77</c:v>
                </c:pt>
                <c:pt idx="128">
                  <c:v>10186.73</c:v>
                </c:pt>
                <c:pt idx="129">
                  <c:v>10185.290000000001</c:v>
                </c:pt>
                <c:pt idx="130">
                  <c:v>10183.83</c:v>
                </c:pt>
                <c:pt idx="131">
                  <c:v>10182.459999999999</c:v>
                </c:pt>
                <c:pt idx="132">
                  <c:v>10180.41</c:v>
                </c:pt>
                <c:pt idx="133">
                  <c:v>10178.02</c:v>
                </c:pt>
                <c:pt idx="134">
                  <c:v>10175.25</c:v>
                </c:pt>
                <c:pt idx="135">
                  <c:v>10172.76</c:v>
                </c:pt>
                <c:pt idx="136">
                  <c:v>10171.299999999999</c:v>
                </c:pt>
                <c:pt idx="137">
                  <c:v>10169.6</c:v>
                </c:pt>
                <c:pt idx="138">
                  <c:v>10167.15</c:v>
                </c:pt>
                <c:pt idx="139">
                  <c:v>10164.6</c:v>
                </c:pt>
                <c:pt idx="140">
                  <c:v>10162.4</c:v>
                </c:pt>
                <c:pt idx="141">
                  <c:v>10161.08</c:v>
                </c:pt>
                <c:pt idx="142">
                  <c:v>10160.73</c:v>
                </c:pt>
                <c:pt idx="143">
                  <c:v>10161.040000000001</c:v>
                </c:pt>
                <c:pt idx="144">
                  <c:v>10162.41</c:v>
                </c:pt>
                <c:pt idx="145">
                  <c:v>10164.31</c:v>
                </c:pt>
                <c:pt idx="146">
                  <c:v>10167.530000000001</c:v>
                </c:pt>
                <c:pt idx="147">
                  <c:v>10169.92</c:v>
                </c:pt>
                <c:pt idx="148">
                  <c:v>10171.379999999999</c:v>
                </c:pt>
                <c:pt idx="149">
                  <c:v>10173.219999999999</c:v>
                </c:pt>
                <c:pt idx="150">
                  <c:v>10175.76</c:v>
                </c:pt>
                <c:pt idx="151">
                  <c:v>10178.81</c:v>
                </c:pt>
                <c:pt idx="152">
                  <c:v>10181.870000000001</c:v>
                </c:pt>
                <c:pt idx="153">
                  <c:v>10184.709999999999</c:v>
                </c:pt>
                <c:pt idx="154">
                  <c:v>10188.32</c:v>
                </c:pt>
                <c:pt idx="155">
                  <c:v>10192.040000000001</c:v>
                </c:pt>
                <c:pt idx="156">
                  <c:v>10196.14</c:v>
                </c:pt>
                <c:pt idx="157">
                  <c:v>10198.870000000001</c:v>
                </c:pt>
                <c:pt idx="158">
                  <c:v>10201.86</c:v>
                </c:pt>
                <c:pt idx="159">
                  <c:v>10205.540000000001</c:v>
                </c:pt>
                <c:pt idx="160">
                  <c:v>10209.44</c:v>
                </c:pt>
                <c:pt idx="161">
                  <c:v>10212.879999999999</c:v>
                </c:pt>
                <c:pt idx="162">
                  <c:v>10216.33</c:v>
                </c:pt>
                <c:pt idx="163">
                  <c:v>10220.81</c:v>
                </c:pt>
                <c:pt idx="164">
                  <c:v>10225.15</c:v>
                </c:pt>
                <c:pt idx="165">
                  <c:v>10229.32</c:v>
                </c:pt>
                <c:pt idx="166">
                  <c:v>10236.73</c:v>
                </c:pt>
                <c:pt idx="167">
                  <c:v>10240.290000000001</c:v>
                </c:pt>
                <c:pt idx="168">
                  <c:v>10212.06</c:v>
                </c:pt>
                <c:pt idx="169">
                  <c:v>10209.370000000001</c:v>
                </c:pt>
                <c:pt idx="170">
                  <c:v>10206.59</c:v>
                </c:pt>
                <c:pt idx="171">
                  <c:v>10204.15</c:v>
                </c:pt>
                <c:pt idx="172">
                  <c:v>10201.57</c:v>
                </c:pt>
                <c:pt idx="173">
                  <c:v>10199.709999999999</c:v>
                </c:pt>
                <c:pt idx="174">
                  <c:v>10198.33</c:v>
                </c:pt>
                <c:pt idx="175">
                  <c:v>10197.65</c:v>
                </c:pt>
                <c:pt idx="176">
                  <c:v>10196.81</c:v>
                </c:pt>
                <c:pt idx="177">
                  <c:v>10196.35</c:v>
                </c:pt>
                <c:pt idx="178">
                  <c:v>10196.620000000001</c:v>
                </c:pt>
                <c:pt idx="179">
                  <c:v>10196.879999999999</c:v>
                </c:pt>
                <c:pt idx="180">
                  <c:v>10197.32</c:v>
                </c:pt>
                <c:pt idx="181">
                  <c:v>10197.64</c:v>
                </c:pt>
                <c:pt idx="182">
                  <c:v>10198.02</c:v>
                </c:pt>
                <c:pt idx="183">
                  <c:v>10198.99</c:v>
                </c:pt>
                <c:pt idx="184">
                  <c:v>10200.120000000001</c:v>
                </c:pt>
                <c:pt idx="185">
                  <c:v>10200.59</c:v>
                </c:pt>
                <c:pt idx="186">
                  <c:v>10202.030000000001</c:v>
                </c:pt>
                <c:pt idx="187">
                  <c:v>10203.379999999999</c:v>
                </c:pt>
                <c:pt idx="188">
                  <c:v>10204.81</c:v>
                </c:pt>
                <c:pt idx="189">
                  <c:v>10206.790000000001</c:v>
                </c:pt>
                <c:pt idx="190">
                  <c:v>10209.9</c:v>
                </c:pt>
                <c:pt idx="191">
                  <c:v>10212.83</c:v>
                </c:pt>
                <c:pt idx="192">
                  <c:v>10214.65</c:v>
                </c:pt>
                <c:pt idx="193">
                  <c:v>10217.040000000001</c:v>
                </c:pt>
                <c:pt idx="194">
                  <c:v>10218.64</c:v>
                </c:pt>
                <c:pt idx="195">
                  <c:v>10220.16</c:v>
                </c:pt>
                <c:pt idx="196">
                  <c:v>10221.61</c:v>
                </c:pt>
                <c:pt idx="197">
                  <c:v>10223.469999999999</c:v>
                </c:pt>
                <c:pt idx="198">
                  <c:v>10224.200000000001</c:v>
                </c:pt>
                <c:pt idx="199">
                  <c:v>10225.84</c:v>
                </c:pt>
                <c:pt idx="200">
                  <c:v>10227.67</c:v>
                </c:pt>
                <c:pt idx="201">
                  <c:v>10228.77</c:v>
                </c:pt>
                <c:pt idx="202">
                  <c:v>10230.61</c:v>
                </c:pt>
                <c:pt idx="203">
                  <c:v>10231.94</c:v>
                </c:pt>
                <c:pt idx="204">
                  <c:v>10233.6</c:v>
                </c:pt>
                <c:pt idx="205">
                  <c:v>10235.43</c:v>
                </c:pt>
                <c:pt idx="206">
                  <c:v>10237.84</c:v>
                </c:pt>
                <c:pt idx="207">
                  <c:v>10240.9</c:v>
                </c:pt>
                <c:pt idx="208">
                  <c:v>10241.06</c:v>
                </c:pt>
                <c:pt idx="209">
                  <c:v>10241.209999999999</c:v>
                </c:pt>
                <c:pt idx="210">
                  <c:v>10242.43</c:v>
                </c:pt>
                <c:pt idx="211">
                  <c:v>10243.66</c:v>
                </c:pt>
                <c:pt idx="212">
                  <c:v>10243.98</c:v>
                </c:pt>
                <c:pt idx="213">
                  <c:v>10245.129999999999</c:v>
                </c:pt>
                <c:pt idx="214">
                  <c:v>10246.61</c:v>
                </c:pt>
                <c:pt idx="215">
                  <c:v>10248.290000000001</c:v>
                </c:pt>
                <c:pt idx="216">
                  <c:v>10249.43</c:v>
                </c:pt>
                <c:pt idx="217">
                  <c:v>10249.94</c:v>
                </c:pt>
                <c:pt idx="218">
                  <c:v>10249.84</c:v>
                </c:pt>
                <c:pt idx="219">
                  <c:v>10249.49</c:v>
                </c:pt>
                <c:pt idx="220">
                  <c:v>10249.43</c:v>
                </c:pt>
                <c:pt idx="221">
                  <c:v>10250.709999999999</c:v>
                </c:pt>
                <c:pt idx="222">
                  <c:v>10253.89</c:v>
                </c:pt>
                <c:pt idx="223">
                  <c:v>10256.6</c:v>
                </c:pt>
                <c:pt idx="224">
                  <c:v>10258.209999999999</c:v>
                </c:pt>
                <c:pt idx="225">
                  <c:v>10244.1</c:v>
                </c:pt>
                <c:pt idx="226">
                  <c:v>10244.42</c:v>
                </c:pt>
                <c:pt idx="227">
                  <c:v>10244.83</c:v>
                </c:pt>
                <c:pt idx="228">
                  <c:v>10246.27</c:v>
                </c:pt>
                <c:pt idx="229">
                  <c:v>10247.959999999999</c:v>
                </c:pt>
                <c:pt idx="230">
                  <c:v>10249.65</c:v>
                </c:pt>
                <c:pt idx="231">
                  <c:v>10251.23</c:v>
                </c:pt>
                <c:pt idx="232">
                  <c:v>10252.61</c:v>
                </c:pt>
                <c:pt idx="233">
                  <c:v>10255.040000000001</c:v>
                </c:pt>
                <c:pt idx="234">
                  <c:v>10259.33</c:v>
                </c:pt>
                <c:pt idx="235">
                  <c:v>10262.42</c:v>
                </c:pt>
                <c:pt idx="236">
                  <c:v>10263.51</c:v>
                </c:pt>
                <c:pt idx="237">
                  <c:v>10264.93</c:v>
                </c:pt>
                <c:pt idx="238">
                  <c:v>10265.31</c:v>
                </c:pt>
                <c:pt idx="239">
                  <c:v>10265.34</c:v>
                </c:pt>
                <c:pt idx="240">
                  <c:v>10265.36</c:v>
                </c:pt>
                <c:pt idx="241">
                  <c:v>10265.18</c:v>
                </c:pt>
                <c:pt idx="242">
                  <c:v>10263.86</c:v>
                </c:pt>
                <c:pt idx="243">
                  <c:v>10261.58</c:v>
                </c:pt>
                <c:pt idx="244">
                  <c:v>10259.08</c:v>
                </c:pt>
                <c:pt idx="245">
                  <c:v>10257.81</c:v>
                </c:pt>
                <c:pt idx="246">
                  <c:v>10257.64</c:v>
                </c:pt>
                <c:pt idx="247">
                  <c:v>10257.5</c:v>
                </c:pt>
                <c:pt idx="248">
                  <c:v>10257.959999999999</c:v>
                </c:pt>
                <c:pt idx="249">
                  <c:v>10258.549999999999</c:v>
                </c:pt>
                <c:pt idx="250">
                  <c:v>10258.5</c:v>
                </c:pt>
                <c:pt idx="251">
                  <c:v>10257.92</c:v>
                </c:pt>
                <c:pt idx="252">
                  <c:v>10257.93</c:v>
                </c:pt>
                <c:pt idx="253">
                  <c:v>10258.209999999999</c:v>
                </c:pt>
                <c:pt idx="254">
                  <c:v>10259.530000000001</c:v>
                </c:pt>
                <c:pt idx="255">
                  <c:v>10260.6</c:v>
                </c:pt>
                <c:pt idx="256">
                  <c:v>10262.69</c:v>
                </c:pt>
                <c:pt idx="257">
                  <c:v>10264.950000000001</c:v>
                </c:pt>
                <c:pt idx="258">
                  <c:v>10266.27</c:v>
                </c:pt>
                <c:pt idx="259">
                  <c:v>10267.33</c:v>
                </c:pt>
                <c:pt idx="260">
                  <c:v>10269.69</c:v>
                </c:pt>
                <c:pt idx="261">
                  <c:v>10272.18</c:v>
                </c:pt>
                <c:pt idx="262">
                  <c:v>10274.35</c:v>
                </c:pt>
                <c:pt idx="263">
                  <c:v>10276.64</c:v>
                </c:pt>
                <c:pt idx="264">
                  <c:v>10278.24</c:v>
                </c:pt>
                <c:pt idx="265">
                  <c:v>10280.030000000001</c:v>
                </c:pt>
                <c:pt idx="266">
                  <c:v>10281.709999999999</c:v>
                </c:pt>
                <c:pt idx="267">
                  <c:v>10282.299999999999</c:v>
                </c:pt>
                <c:pt idx="268">
                  <c:v>10282.620000000001</c:v>
                </c:pt>
                <c:pt idx="269">
                  <c:v>10282.89</c:v>
                </c:pt>
                <c:pt idx="270">
                  <c:v>10284.290000000001</c:v>
                </c:pt>
                <c:pt idx="271">
                  <c:v>10284.92</c:v>
                </c:pt>
                <c:pt idx="272">
                  <c:v>10285.379999999999</c:v>
                </c:pt>
                <c:pt idx="273">
                  <c:v>10285.94</c:v>
                </c:pt>
                <c:pt idx="274">
                  <c:v>10286.19</c:v>
                </c:pt>
                <c:pt idx="275">
                  <c:v>10286.48</c:v>
                </c:pt>
                <c:pt idx="276">
                  <c:v>10287.08</c:v>
                </c:pt>
                <c:pt idx="277">
                  <c:v>10287.41</c:v>
                </c:pt>
                <c:pt idx="278">
                  <c:v>10288.6</c:v>
                </c:pt>
                <c:pt idx="279">
                  <c:v>10289.709999999999</c:v>
                </c:pt>
                <c:pt idx="280">
                  <c:v>10291.09</c:v>
                </c:pt>
                <c:pt idx="281">
                  <c:v>10292.24</c:v>
                </c:pt>
                <c:pt idx="282">
                  <c:v>10294.76</c:v>
                </c:pt>
                <c:pt idx="283">
                  <c:v>10297.27</c:v>
                </c:pt>
                <c:pt idx="284">
                  <c:v>10298.86</c:v>
                </c:pt>
                <c:pt idx="285">
                  <c:v>10299.08</c:v>
                </c:pt>
                <c:pt idx="286">
                  <c:v>10298.94</c:v>
                </c:pt>
                <c:pt idx="287">
                  <c:v>10298.69</c:v>
                </c:pt>
                <c:pt idx="288">
                  <c:v>10298.530000000001</c:v>
                </c:pt>
                <c:pt idx="289">
                  <c:v>10298.06</c:v>
                </c:pt>
                <c:pt idx="290">
                  <c:v>10297.67</c:v>
                </c:pt>
                <c:pt idx="291">
                  <c:v>10297.370000000001</c:v>
                </c:pt>
                <c:pt idx="292">
                  <c:v>10296.99</c:v>
                </c:pt>
                <c:pt idx="293">
                  <c:v>10296.469999999999</c:v>
                </c:pt>
                <c:pt idx="294">
                  <c:v>10295.950000000001</c:v>
                </c:pt>
                <c:pt idx="295">
                  <c:v>10295.709999999999</c:v>
                </c:pt>
                <c:pt idx="296">
                  <c:v>10295.280000000001</c:v>
                </c:pt>
                <c:pt idx="297">
                  <c:v>10295.02</c:v>
                </c:pt>
                <c:pt idx="298">
                  <c:v>10294.629999999999</c:v>
                </c:pt>
                <c:pt idx="299">
                  <c:v>10294.49</c:v>
                </c:pt>
                <c:pt idx="300">
                  <c:v>10294.31</c:v>
                </c:pt>
                <c:pt idx="301">
                  <c:v>10293.870000000001</c:v>
                </c:pt>
                <c:pt idx="302">
                  <c:v>10293.700000000001</c:v>
                </c:pt>
                <c:pt idx="303">
                  <c:v>10293.36</c:v>
                </c:pt>
                <c:pt idx="304">
                  <c:v>10293.209999999999</c:v>
                </c:pt>
                <c:pt idx="305">
                  <c:v>10293.120000000001</c:v>
                </c:pt>
                <c:pt idx="306">
                  <c:v>10293.030000000001</c:v>
                </c:pt>
                <c:pt idx="307">
                  <c:v>10293.030000000001</c:v>
                </c:pt>
                <c:pt idx="308">
                  <c:v>10293.129999999999</c:v>
                </c:pt>
                <c:pt idx="309">
                  <c:v>10293.209999999999</c:v>
                </c:pt>
                <c:pt idx="310">
                  <c:v>10293.16</c:v>
                </c:pt>
                <c:pt idx="311">
                  <c:v>10293.200000000001</c:v>
                </c:pt>
                <c:pt idx="312">
                  <c:v>10293.120000000001</c:v>
                </c:pt>
                <c:pt idx="313">
                  <c:v>10292.9</c:v>
                </c:pt>
                <c:pt idx="314">
                  <c:v>10292.93</c:v>
                </c:pt>
                <c:pt idx="315">
                  <c:v>10292.799999999999</c:v>
                </c:pt>
                <c:pt idx="316">
                  <c:v>10292.969999999999</c:v>
                </c:pt>
                <c:pt idx="317">
                  <c:v>10293.61</c:v>
                </c:pt>
                <c:pt idx="318">
                  <c:v>10293.57</c:v>
                </c:pt>
                <c:pt idx="319">
                  <c:v>10293.6</c:v>
                </c:pt>
                <c:pt idx="320">
                  <c:v>10294.18</c:v>
                </c:pt>
                <c:pt idx="321">
                  <c:v>10294.549999999999</c:v>
                </c:pt>
                <c:pt idx="322">
                  <c:v>10295.14</c:v>
                </c:pt>
                <c:pt idx="323">
                  <c:v>10295.32</c:v>
                </c:pt>
                <c:pt idx="324">
                  <c:v>10295.200000000001</c:v>
                </c:pt>
                <c:pt idx="325">
                  <c:v>10295.43</c:v>
                </c:pt>
                <c:pt idx="326">
                  <c:v>10296.57</c:v>
                </c:pt>
                <c:pt idx="327">
                  <c:v>10297.01</c:v>
                </c:pt>
                <c:pt idx="328">
                  <c:v>10298.299999999999</c:v>
                </c:pt>
                <c:pt idx="329">
                  <c:v>10299.620000000001</c:v>
                </c:pt>
                <c:pt idx="330">
                  <c:v>10302.18</c:v>
                </c:pt>
                <c:pt idx="331">
                  <c:v>10303.65</c:v>
                </c:pt>
                <c:pt idx="332">
                  <c:v>10303.82</c:v>
                </c:pt>
                <c:pt idx="333">
                  <c:v>10304.219999999999</c:v>
                </c:pt>
                <c:pt idx="334">
                  <c:v>10304.450000000001</c:v>
                </c:pt>
                <c:pt idx="335">
                  <c:v>10304.280000000001</c:v>
                </c:pt>
                <c:pt idx="336">
                  <c:v>10304.379999999999</c:v>
                </c:pt>
                <c:pt idx="337">
                  <c:v>10307.49</c:v>
                </c:pt>
                <c:pt idx="338">
                  <c:v>10308.870000000001</c:v>
                </c:pt>
                <c:pt idx="339">
                  <c:v>10310.11</c:v>
                </c:pt>
                <c:pt idx="340">
                  <c:v>10312.790000000001</c:v>
                </c:pt>
                <c:pt idx="341">
                  <c:v>10313.469999999999</c:v>
                </c:pt>
                <c:pt idx="342">
                  <c:v>10314</c:v>
                </c:pt>
                <c:pt idx="343">
                  <c:v>10314.4</c:v>
                </c:pt>
                <c:pt idx="344">
                  <c:v>10315.48</c:v>
                </c:pt>
                <c:pt idx="345">
                  <c:v>10315.19</c:v>
                </c:pt>
                <c:pt idx="346">
                  <c:v>10314.84</c:v>
                </c:pt>
                <c:pt idx="347">
                  <c:v>10315.16</c:v>
                </c:pt>
                <c:pt idx="348">
                  <c:v>10315.68</c:v>
                </c:pt>
                <c:pt idx="349">
                  <c:v>10316.86</c:v>
                </c:pt>
                <c:pt idx="350">
                  <c:v>10317.19</c:v>
                </c:pt>
                <c:pt idx="351">
                  <c:v>10317.450000000001</c:v>
                </c:pt>
                <c:pt idx="352">
                  <c:v>10317.51</c:v>
                </c:pt>
                <c:pt idx="353">
                  <c:v>10317.5</c:v>
                </c:pt>
                <c:pt idx="354">
                  <c:v>10317.69</c:v>
                </c:pt>
                <c:pt idx="355">
                  <c:v>10318.19</c:v>
                </c:pt>
                <c:pt idx="356">
                  <c:v>10318.59</c:v>
                </c:pt>
                <c:pt idx="357">
                  <c:v>10318.540000000001</c:v>
                </c:pt>
                <c:pt idx="358">
                  <c:v>10317.15</c:v>
                </c:pt>
                <c:pt idx="359">
                  <c:v>10316.86</c:v>
                </c:pt>
                <c:pt idx="360">
                  <c:v>10317</c:v>
                </c:pt>
                <c:pt idx="361">
                  <c:v>10318.34</c:v>
                </c:pt>
                <c:pt idx="362">
                  <c:v>10319.700000000001</c:v>
                </c:pt>
                <c:pt idx="363">
                  <c:v>10321.040000000001</c:v>
                </c:pt>
                <c:pt idx="364">
                  <c:v>10321.450000000001</c:v>
                </c:pt>
                <c:pt idx="365">
                  <c:v>10321.58</c:v>
                </c:pt>
                <c:pt idx="366">
                  <c:v>10321.31</c:v>
                </c:pt>
                <c:pt idx="367">
                  <c:v>10320.799999999999</c:v>
                </c:pt>
                <c:pt idx="368">
                  <c:v>10320.299999999999</c:v>
                </c:pt>
                <c:pt idx="369">
                  <c:v>10319.85</c:v>
                </c:pt>
                <c:pt idx="370">
                  <c:v>10318.629999999999</c:v>
                </c:pt>
                <c:pt idx="371">
                  <c:v>10318.41</c:v>
                </c:pt>
                <c:pt idx="372">
                  <c:v>10318.08</c:v>
                </c:pt>
                <c:pt idx="373">
                  <c:v>10316.59</c:v>
                </c:pt>
                <c:pt idx="374">
                  <c:v>10316.16</c:v>
                </c:pt>
                <c:pt idx="375">
                  <c:v>10315.93</c:v>
                </c:pt>
                <c:pt idx="376">
                  <c:v>10314.709999999999</c:v>
                </c:pt>
                <c:pt idx="377">
                  <c:v>10313.26</c:v>
                </c:pt>
                <c:pt idx="378">
                  <c:v>10311.86</c:v>
                </c:pt>
                <c:pt idx="379">
                  <c:v>10310.450000000001</c:v>
                </c:pt>
                <c:pt idx="380">
                  <c:v>10309.15</c:v>
                </c:pt>
                <c:pt idx="381">
                  <c:v>10307.99</c:v>
                </c:pt>
                <c:pt idx="382">
                  <c:v>10306.700000000001</c:v>
                </c:pt>
                <c:pt idx="383">
                  <c:v>10305.42</c:v>
                </c:pt>
                <c:pt idx="384">
                  <c:v>10302.950000000001</c:v>
                </c:pt>
                <c:pt idx="385">
                  <c:v>10301.48</c:v>
                </c:pt>
                <c:pt idx="386">
                  <c:v>10299.77</c:v>
                </c:pt>
                <c:pt idx="387">
                  <c:v>10298.040000000001</c:v>
                </c:pt>
                <c:pt idx="388">
                  <c:v>10295.68</c:v>
                </c:pt>
                <c:pt idx="389">
                  <c:v>10293.58</c:v>
                </c:pt>
                <c:pt idx="390">
                  <c:v>10291.950000000001</c:v>
                </c:pt>
                <c:pt idx="391">
                  <c:v>10289.52</c:v>
                </c:pt>
                <c:pt idx="392">
                  <c:v>10288.09</c:v>
                </c:pt>
                <c:pt idx="393">
                  <c:v>10286.43</c:v>
                </c:pt>
                <c:pt idx="394">
                  <c:v>10284.049999999999</c:v>
                </c:pt>
                <c:pt idx="395">
                  <c:v>10282.219999999999</c:v>
                </c:pt>
                <c:pt idx="396">
                  <c:v>10280.620000000001</c:v>
                </c:pt>
                <c:pt idx="397">
                  <c:v>10278.799999999999</c:v>
                </c:pt>
                <c:pt idx="398">
                  <c:v>10276.48</c:v>
                </c:pt>
                <c:pt idx="399">
                  <c:v>10274.67</c:v>
                </c:pt>
                <c:pt idx="400">
                  <c:v>10272.950000000001</c:v>
                </c:pt>
                <c:pt idx="401">
                  <c:v>10271.11</c:v>
                </c:pt>
                <c:pt idx="402">
                  <c:v>10268.41</c:v>
                </c:pt>
                <c:pt idx="403">
                  <c:v>10267.02</c:v>
                </c:pt>
                <c:pt idx="404">
                  <c:v>10264.83</c:v>
                </c:pt>
                <c:pt idx="405">
                  <c:v>10262.36</c:v>
                </c:pt>
                <c:pt idx="406">
                  <c:v>10260.4</c:v>
                </c:pt>
                <c:pt idx="407">
                  <c:v>10258.719999999999</c:v>
                </c:pt>
                <c:pt idx="408">
                  <c:v>10256.01</c:v>
                </c:pt>
                <c:pt idx="409">
                  <c:v>10254.19</c:v>
                </c:pt>
                <c:pt idx="410">
                  <c:v>10251.84</c:v>
                </c:pt>
                <c:pt idx="411">
                  <c:v>10249.93</c:v>
                </c:pt>
                <c:pt idx="412">
                  <c:v>10247.81</c:v>
                </c:pt>
                <c:pt idx="413">
                  <c:v>10245.790000000001</c:v>
                </c:pt>
                <c:pt idx="414">
                  <c:v>10243.549999999999</c:v>
                </c:pt>
                <c:pt idx="415">
                  <c:v>10241.51</c:v>
                </c:pt>
                <c:pt idx="416">
                  <c:v>10239.15</c:v>
                </c:pt>
                <c:pt idx="417">
                  <c:v>10237.049999999999</c:v>
                </c:pt>
                <c:pt idx="418">
                  <c:v>10234.81</c:v>
                </c:pt>
                <c:pt idx="419">
                  <c:v>10232.540000000001</c:v>
                </c:pt>
                <c:pt idx="420">
                  <c:v>10230.08</c:v>
                </c:pt>
                <c:pt idx="421">
                  <c:v>10227.719999999999</c:v>
                </c:pt>
                <c:pt idx="422">
                  <c:v>10225.719999999999</c:v>
                </c:pt>
                <c:pt idx="423">
                  <c:v>10223.34</c:v>
                </c:pt>
                <c:pt idx="424">
                  <c:v>10221.58</c:v>
                </c:pt>
                <c:pt idx="425">
                  <c:v>10219.530000000001</c:v>
                </c:pt>
                <c:pt idx="426">
                  <c:v>10217.68</c:v>
                </c:pt>
                <c:pt idx="427">
                  <c:v>10215.69</c:v>
                </c:pt>
                <c:pt idx="428">
                  <c:v>10213.34</c:v>
                </c:pt>
                <c:pt idx="429">
                  <c:v>10211.85</c:v>
                </c:pt>
                <c:pt idx="430">
                  <c:v>10209.780000000001</c:v>
                </c:pt>
                <c:pt idx="431">
                  <c:v>10207.51</c:v>
                </c:pt>
                <c:pt idx="432">
                  <c:v>10205.56</c:v>
                </c:pt>
                <c:pt idx="433">
                  <c:v>10203.959999999999</c:v>
                </c:pt>
                <c:pt idx="434">
                  <c:v>10202.57</c:v>
                </c:pt>
                <c:pt idx="435">
                  <c:v>10200.629999999999</c:v>
                </c:pt>
                <c:pt idx="436">
                  <c:v>10199.120000000001</c:v>
                </c:pt>
                <c:pt idx="437">
                  <c:v>10197.530000000001</c:v>
                </c:pt>
                <c:pt idx="438">
                  <c:v>10195.82</c:v>
                </c:pt>
                <c:pt idx="439">
                  <c:v>10193.68</c:v>
                </c:pt>
                <c:pt idx="440">
                  <c:v>10192.26</c:v>
                </c:pt>
                <c:pt idx="441">
                  <c:v>10190.959999999999</c:v>
                </c:pt>
                <c:pt idx="442">
                  <c:v>10189.65</c:v>
                </c:pt>
                <c:pt idx="443">
                  <c:v>10188.200000000001</c:v>
                </c:pt>
                <c:pt idx="444">
                  <c:v>10186.86</c:v>
                </c:pt>
                <c:pt idx="445">
                  <c:v>10184.69</c:v>
                </c:pt>
                <c:pt idx="446">
                  <c:v>10181.44</c:v>
                </c:pt>
                <c:pt idx="447">
                  <c:v>10174.129999999999</c:v>
                </c:pt>
                <c:pt idx="448">
                  <c:v>10154.64</c:v>
                </c:pt>
              </c:numCache>
            </c:numRef>
          </c:yVal>
          <c:smooth val="1"/>
          <c:extLst xmlns:c16r2="http://schemas.microsoft.com/office/drawing/2015/06/chart">
            <c:ext xmlns:c16="http://schemas.microsoft.com/office/drawing/2014/chart" uri="{C3380CC4-5D6E-409C-BE32-E72D297353CC}">
              <c16:uniqueId val="{0000000C-F1D9-4FD5-9659-573D889F5698}"/>
            </c:ext>
          </c:extLst>
        </c:ser>
        <c:ser>
          <c:idx val="13"/>
          <c:order val="13"/>
          <c:tx>
            <c:strRef>
              <c:f>垂直场均匀性!$R$28</c:f>
              <c:strCache>
                <c:ptCount val="1"/>
                <c:pt idx="0">
                  <c:v>Y=3.2</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垂直场均匀性!$R$159:$R$607</c:f>
              <c:numCache>
                <c:formatCode>General</c:formatCode>
                <c:ptCount val="449"/>
                <c:pt idx="0">
                  <c:v>9999.94</c:v>
                </c:pt>
                <c:pt idx="1">
                  <c:v>10020.49</c:v>
                </c:pt>
                <c:pt idx="2">
                  <c:v>10028.549999999999</c:v>
                </c:pt>
                <c:pt idx="3">
                  <c:v>10032.58</c:v>
                </c:pt>
                <c:pt idx="4">
                  <c:v>10035.030000000001</c:v>
                </c:pt>
                <c:pt idx="5">
                  <c:v>10037.44</c:v>
                </c:pt>
                <c:pt idx="6">
                  <c:v>10039.870000000001</c:v>
                </c:pt>
                <c:pt idx="7">
                  <c:v>10041.32</c:v>
                </c:pt>
                <c:pt idx="8">
                  <c:v>10041.719999999999</c:v>
                </c:pt>
                <c:pt idx="9">
                  <c:v>10041.450000000001</c:v>
                </c:pt>
                <c:pt idx="10">
                  <c:v>10040</c:v>
                </c:pt>
                <c:pt idx="11">
                  <c:v>10038.219999999999</c:v>
                </c:pt>
                <c:pt idx="12">
                  <c:v>10036.469999999999</c:v>
                </c:pt>
                <c:pt idx="13">
                  <c:v>10036.299999999999</c:v>
                </c:pt>
                <c:pt idx="14">
                  <c:v>10037.6</c:v>
                </c:pt>
                <c:pt idx="15">
                  <c:v>10038.879999999999</c:v>
                </c:pt>
                <c:pt idx="16">
                  <c:v>10039.530000000001</c:v>
                </c:pt>
                <c:pt idx="17">
                  <c:v>10040.370000000001</c:v>
                </c:pt>
                <c:pt idx="18">
                  <c:v>10040.879999999999</c:v>
                </c:pt>
                <c:pt idx="19">
                  <c:v>10040.98</c:v>
                </c:pt>
                <c:pt idx="20">
                  <c:v>10041.200000000001</c:v>
                </c:pt>
                <c:pt idx="21">
                  <c:v>10041.67</c:v>
                </c:pt>
                <c:pt idx="22">
                  <c:v>10042.26</c:v>
                </c:pt>
                <c:pt idx="23">
                  <c:v>10042.85</c:v>
                </c:pt>
                <c:pt idx="24">
                  <c:v>10044.049999999999</c:v>
                </c:pt>
                <c:pt idx="25">
                  <c:v>10047.16</c:v>
                </c:pt>
                <c:pt idx="26">
                  <c:v>10051.42</c:v>
                </c:pt>
                <c:pt idx="27">
                  <c:v>10055.44</c:v>
                </c:pt>
                <c:pt idx="28">
                  <c:v>10058.59</c:v>
                </c:pt>
                <c:pt idx="29">
                  <c:v>10061.93</c:v>
                </c:pt>
                <c:pt idx="30">
                  <c:v>10064.86</c:v>
                </c:pt>
                <c:pt idx="31">
                  <c:v>10066.39</c:v>
                </c:pt>
                <c:pt idx="32">
                  <c:v>10066.700000000001</c:v>
                </c:pt>
                <c:pt idx="33">
                  <c:v>10067.27</c:v>
                </c:pt>
                <c:pt idx="34">
                  <c:v>10069.91</c:v>
                </c:pt>
                <c:pt idx="35">
                  <c:v>10073.129999999999</c:v>
                </c:pt>
                <c:pt idx="36">
                  <c:v>10077.25</c:v>
                </c:pt>
                <c:pt idx="37">
                  <c:v>10081.129999999999</c:v>
                </c:pt>
                <c:pt idx="38">
                  <c:v>10084.24</c:v>
                </c:pt>
                <c:pt idx="39">
                  <c:v>10087.61</c:v>
                </c:pt>
                <c:pt idx="40">
                  <c:v>10091.209999999999</c:v>
                </c:pt>
                <c:pt idx="41">
                  <c:v>10095.51</c:v>
                </c:pt>
                <c:pt idx="42">
                  <c:v>10101.719999999999</c:v>
                </c:pt>
                <c:pt idx="43">
                  <c:v>10108.02</c:v>
                </c:pt>
                <c:pt idx="44">
                  <c:v>10114.11</c:v>
                </c:pt>
                <c:pt idx="45">
                  <c:v>10119.69</c:v>
                </c:pt>
                <c:pt idx="46">
                  <c:v>10125.91</c:v>
                </c:pt>
                <c:pt idx="47">
                  <c:v>10133.82</c:v>
                </c:pt>
                <c:pt idx="48">
                  <c:v>10142.52</c:v>
                </c:pt>
                <c:pt idx="49">
                  <c:v>10152.94</c:v>
                </c:pt>
                <c:pt idx="50">
                  <c:v>10163.92</c:v>
                </c:pt>
                <c:pt idx="51">
                  <c:v>10179.66</c:v>
                </c:pt>
                <c:pt idx="52">
                  <c:v>10195.09</c:v>
                </c:pt>
                <c:pt idx="53">
                  <c:v>10145.030000000001</c:v>
                </c:pt>
                <c:pt idx="54">
                  <c:v>10101.77</c:v>
                </c:pt>
                <c:pt idx="55">
                  <c:v>10102.06</c:v>
                </c:pt>
                <c:pt idx="56">
                  <c:v>10102.84</c:v>
                </c:pt>
                <c:pt idx="57">
                  <c:v>10103.030000000001</c:v>
                </c:pt>
                <c:pt idx="58">
                  <c:v>10104.08</c:v>
                </c:pt>
                <c:pt idx="59">
                  <c:v>10106.969999999999</c:v>
                </c:pt>
                <c:pt idx="60">
                  <c:v>10110.24</c:v>
                </c:pt>
                <c:pt idx="61">
                  <c:v>10112.5</c:v>
                </c:pt>
                <c:pt idx="62">
                  <c:v>10114.19</c:v>
                </c:pt>
                <c:pt idx="63">
                  <c:v>10117.719999999999</c:v>
                </c:pt>
                <c:pt idx="64">
                  <c:v>10122.4</c:v>
                </c:pt>
                <c:pt idx="65">
                  <c:v>10125.780000000001</c:v>
                </c:pt>
                <c:pt idx="66">
                  <c:v>10128.379999999999</c:v>
                </c:pt>
                <c:pt idx="67">
                  <c:v>10131.39</c:v>
                </c:pt>
                <c:pt idx="68">
                  <c:v>10134.99</c:v>
                </c:pt>
                <c:pt idx="69">
                  <c:v>10138.51</c:v>
                </c:pt>
                <c:pt idx="70">
                  <c:v>10142.23</c:v>
                </c:pt>
                <c:pt idx="71">
                  <c:v>10144.48</c:v>
                </c:pt>
                <c:pt idx="72">
                  <c:v>10144.44</c:v>
                </c:pt>
                <c:pt idx="73">
                  <c:v>10144.120000000001</c:v>
                </c:pt>
                <c:pt idx="74">
                  <c:v>10143.51</c:v>
                </c:pt>
                <c:pt idx="75">
                  <c:v>10142.040000000001</c:v>
                </c:pt>
                <c:pt idx="76">
                  <c:v>10139.59</c:v>
                </c:pt>
                <c:pt idx="77">
                  <c:v>10136.15</c:v>
                </c:pt>
                <c:pt idx="78">
                  <c:v>10134.27</c:v>
                </c:pt>
                <c:pt idx="79">
                  <c:v>10133.56</c:v>
                </c:pt>
                <c:pt idx="80">
                  <c:v>10132.89</c:v>
                </c:pt>
                <c:pt idx="81">
                  <c:v>10131.67</c:v>
                </c:pt>
                <c:pt idx="82">
                  <c:v>10131.299999999999</c:v>
                </c:pt>
                <c:pt idx="83">
                  <c:v>10131.17</c:v>
                </c:pt>
                <c:pt idx="84">
                  <c:v>10131.65</c:v>
                </c:pt>
                <c:pt idx="85">
                  <c:v>10133.32</c:v>
                </c:pt>
                <c:pt idx="86">
                  <c:v>10135.43</c:v>
                </c:pt>
                <c:pt idx="87">
                  <c:v>10138.629999999999</c:v>
                </c:pt>
                <c:pt idx="88">
                  <c:v>10141.209999999999</c:v>
                </c:pt>
                <c:pt idx="89">
                  <c:v>10144.19</c:v>
                </c:pt>
                <c:pt idx="90">
                  <c:v>10146.299999999999</c:v>
                </c:pt>
                <c:pt idx="91">
                  <c:v>10148.719999999999</c:v>
                </c:pt>
                <c:pt idx="92">
                  <c:v>10151.700000000001</c:v>
                </c:pt>
                <c:pt idx="93">
                  <c:v>10155.959999999999</c:v>
                </c:pt>
                <c:pt idx="94">
                  <c:v>10160.16</c:v>
                </c:pt>
                <c:pt idx="95">
                  <c:v>10164.44</c:v>
                </c:pt>
                <c:pt idx="96">
                  <c:v>10169.030000000001</c:v>
                </c:pt>
                <c:pt idx="97">
                  <c:v>10174.06</c:v>
                </c:pt>
                <c:pt idx="98">
                  <c:v>10177.719999999999</c:v>
                </c:pt>
                <c:pt idx="99">
                  <c:v>10181.23</c:v>
                </c:pt>
                <c:pt idx="100">
                  <c:v>10184.51</c:v>
                </c:pt>
                <c:pt idx="101">
                  <c:v>10187.799999999999</c:v>
                </c:pt>
                <c:pt idx="102">
                  <c:v>10191.48</c:v>
                </c:pt>
                <c:pt idx="103">
                  <c:v>10195.129999999999</c:v>
                </c:pt>
                <c:pt idx="104">
                  <c:v>10200.31</c:v>
                </c:pt>
                <c:pt idx="105">
                  <c:v>10205.530000000001</c:v>
                </c:pt>
                <c:pt idx="106">
                  <c:v>10211.49</c:v>
                </c:pt>
                <c:pt idx="107">
                  <c:v>10216.56</c:v>
                </c:pt>
                <c:pt idx="108">
                  <c:v>10222.33</c:v>
                </c:pt>
                <c:pt idx="109">
                  <c:v>10231.08</c:v>
                </c:pt>
                <c:pt idx="110">
                  <c:v>10230.82</c:v>
                </c:pt>
                <c:pt idx="111">
                  <c:v>10219.870000000001</c:v>
                </c:pt>
                <c:pt idx="112">
                  <c:v>10213.6</c:v>
                </c:pt>
                <c:pt idx="113">
                  <c:v>10207.98</c:v>
                </c:pt>
                <c:pt idx="114">
                  <c:v>10204.44</c:v>
                </c:pt>
                <c:pt idx="115">
                  <c:v>10201.34</c:v>
                </c:pt>
                <c:pt idx="116">
                  <c:v>10198.459999999999</c:v>
                </c:pt>
                <c:pt idx="117">
                  <c:v>10196.33</c:v>
                </c:pt>
                <c:pt idx="118">
                  <c:v>10194.01</c:v>
                </c:pt>
                <c:pt idx="119">
                  <c:v>10192.65</c:v>
                </c:pt>
                <c:pt idx="120">
                  <c:v>10191.790000000001</c:v>
                </c:pt>
                <c:pt idx="121">
                  <c:v>10191.58</c:v>
                </c:pt>
                <c:pt idx="122">
                  <c:v>10191.58</c:v>
                </c:pt>
                <c:pt idx="123">
                  <c:v>10191.48</c:v>
                </c:pt>
                <c:pt idx="124">
                  <c:v>10190.99</c:v>
                </c:pt>
                <c:pt idx="125">
                  <c:v>10189.52</c:v>
                </c:pt>
                <c:pt idx="126">
                  <c:v>10188.19</c:v>
                </c:pt>
                <c:pt idx="127">
                  <c:v>10187.08</c:v>
                </c:pt>
                <c:pt idx="128">
                  <c:v>10186.120000000001</c:v>
                </c:pt>
                <c:pt idx="129">
                  <c:v>10184.790000000001</c:v>
                </c:pt>
                <c:pt idx="130">
                  <c:v>10183.129999999999</c:v>
                </c:pt>
                <c:pt idx="131">
                  <c:v>10181.879999999999</c:v>
                </c:pt>
                <c:pt idx="132">
                  <c:v>10180.18</c:v>
                </c:pt>
                <c:pt idx="133">
                  <c:v>10177.780000000001</c:v>
                </c:pt>
                <c:pt idx="134">
                  <c:v>10175.049999999999</c:v>
                </c:pt>
                <c:pt idx="135">
                  <c:v>10173.18</c:v>
                </c:pt>
                <c:pt idx="136">
                  <c:v>10171.44</c:v>
                </c:pt>
                <c:pt idx="137">
                  <c:v>10169.67</c:v>
                </c:pt>
                <c:pt idx="138">
                  <c:v>10167.36</c:v>
                </c:pt>
                <c:pt idx="139">
                  <c:v>10165.16</c:v>
                </c:pt>
                <c:pt idx="140">
                  <c:v>10163.25</c:v>
                </c:pt>
                <c:pt idx="141">
                  <c:v>10162.15</c:v>
                </c:pt>
                <c:pt idx="142">
                  <c:v>10162.08</c:v>
                </c:pt>
                <c:pt idx="143">
                  <c:v>10162.49</c:v>
                </c:pt>
                <c:pt idx="144">
                  <c:v>10164.1</c:v>
                </c:pt>
                <c:pt idx="145">
                  <c:v>10165.76</c:v>
                </c:pt>
                <c:pt idx="146">
                  <c:v>10168.43</c:v>
                </c:pt>
                <c:pt idx="147">
                  <c:v>10171.09</c:v>
                </c:pt>
                <c:pt idx="148">
                  <c:v>10172.76</c:v>
                </c:pt>
                <c:pt idx="149">
                  <c:v>10174.68</c:v>
                </c:pt>
                <c:pt idx="150">
                  <c:v>10177.299999999999</c:v>
                </c:pt>
                <c:pt idx="151">
                  <c:v>10180.48</c:v>
                </c:pt>
                <c:pt idx="152">
                  <c:v>10183.61</c:v>
                </c:pt>
                <c:pt idx="153">
                  <c:v>10186.66</c:v>
                </c:pt>
                <c:pt idx="154">
                  <c:v>10189.93</c:v>
                </c:pt>
                <c:pt idx="155">
                  <c:v>10193.6</c:v>
                </c:pt>
                <c:pt idx="156">
                  <c:v>10197.379999999999</c:v>
                </c:pt>
                <c:pt idx="157">
                  <c:v>10200.67</c:v>
                </c:pt>
                <c:pt idx="158">
                  <c:v>10203.94</c:v>
                </c:pt>
                <c:pt idx="159">
                  <c:v>10207.84</c:v>
                </c:pt>
                <c:pt idx="160">
                  <c:v>10211.48</c:v>
                </c:pt>
                <c:pt idx="161">
                  <c:v>10214.84</c:v>
                </c:pt>
                <c:pt idx="162">
                  <c:v>10218.75</c:v>
                </c:pt>
                <c:pt idx="163">
                  <c:v>10223.16</c:v>
                </c:pt>
                <c:pt idx="164">
                  <c:v>10227.16</c:v>
                </c:pt>
                <c:pt idx="165">
                  <c:v>10231.26</c:v>
                </c:pt>
                <c:pt idx="166">
                  <c:v>10237.540000000001</c:v>
                </c:pt>
                <c:pt idx="167">
                  <c:v>10238.16</c:v>
                </c:pt>
                <c:pt idx="168">
                  <c:v>10216.81</c:v>
                </c:pt>
                <c:pt idx="169">
                  <c:v>10212.44</c:v>
                </c:pt>
                <c:pt idx="170">
                  <c:v>10209.61</c:v>
                </c:pt>
                <c:pt idx="171">
                  <c:v>10206.879999999999</c:v>
                </c:pt>
                <c:pt idx="172">
                  <c:v>10204.56</c:v>
                </c:pt>
                <c:pt idx="173">
                  <c:v>10202.86</c:v>
                </c:pt>
                <c:pt idx="174">
                  <c:v>10201.469999999999</c:v>
                </c:pt>
                <c:pt idx="175">
                  <c:v>10200.81</c:v>
                </c:pt>
                <c:pt idx="176">
                  <c:v>10199.91</c:v>
                </c:pt>
                <c:pt idx="177">
                  <c:v>10199.469999999999</c:v>
                </c:pt>
                <c:pt idx="178">
                  <c:v>10199.549999999999</c:v>
                </c:pt>
                <c:pt idx="179">
                  <c:v>10199.74</c:v>
                </c:pt>
                <c:pt idx="180">
                  <c:v>10200.08</c:v>
                </c:pt>
                <c:pt idx="181">
                  <c:v>10200.26</c:v>
                </c:pt>
                <c:pt idx="182">
                  <c:v>10200.67</c:v>
                </c:pt>
                <c:pt idx="183">
                  <c:v>10201.52</c:v>
                </c:pt>
                <c:pt idx="184">
                  <c:v>10202.89</c:v>
                </c:pt>
                <c:pt idx="185">
                  <c:v>10203.49</c:v>
                </c:pt>
                <c:pt idx="186">
                  <c:v>10205</c:v>
                </c:pt>
                <c:pt idx="187">
                  <c:v>10206.11</c:v>
                </c:pt>
                <c:pt idx="188">
                  <c:v>10207.58</c:v>
                </c:pt>
                <c:pt idx="189">
                  <c:v>10209.6</c:v>
                </c:pt>
                <c:pt idx="190">
                  <c:v>10212.290000000001</c:v>
                </c:pt>
                <c:pt idx="191">
                  <c:v>10214.959999999999</c:v>
                </c:pt>
                <c:pt idx="192">
                  <c:v>10216.799999999999</c:v>
                </c:pt>
                <c:pt idx="193">
                  <c:v>10219.129999999999</c:v>
                </c:pt>
                <c:pt idx="194">
                  <c:v>10220.66</c:v>
                </c:pt>
                <c:pt idx="195">
                  <c:v>10222.07</c:v>
                </c:pt>
                <c:pt idx="196">
                  <c:v>10223.64</c:v>
                </c:pt>
                <c:pt idx="197">
                  <c:v>10225.18</c:v>
                </c:pt>
                <c:pt idx="198">
                  <c:v>10226.06</c:v>
                </c:pt>
                <c:pt idx="199">
                  <c:v>10227.73</c:v>
                </c:pt>
                <c:pt idx="200">
                  <c:v>10229.219999999999</c:v>
                </c:pt>
                <c:pt idx="201">
                  <c:v>10230.56</c:v>
                </c:pt>
                <c:pt idx="202">
                  <c:v>10232.19</c:v>
                </c:pt>
                <c:pt idx="203">
                  <c:v>10233.49</c:v>
                </c:pt>
                <c:pt idx="204">
                  <c:v>10234.99</c:v>
                </c:pt>
                <c:pt idx="205">
                  <c:v>10236.700000000001</c:v>
                </c:pt>
                <c:pt idx="206">
                  <c:v>10238.86</c:v>
                </c:pt>
                <c:pt idx="207">
                  <c:v>10241.15</c:v>
                </c:pt>
                <c:pt idx="208">
                  <c:v>10241.629999999999</c:v>
                </c:pt>
                <c:pt idx="209">
                  <c:v>10242.02</c:v>
                </c:pt>
                <c:pt idx="210">
                  <c:v>10243.290000000001</c:v>
                </c:pt>
                <c:pt idx="211">
                  <c:v>10244.59</c:v>
                </c:pt>
                <c:pt idx="212">
                  <c:v>10245.030000000001</c:v>
                </c:pt>
                <c:pt idx="213">
                  <c:v>10246.16</c:v>
                </c:pt>
                <c:pt idx="214">
                  <c:v>10247.709999999999</c:v>
                </c:pt>
                <c:pt idx="215">
                  <c:v>10249.32</c:v>
                </c:pt>
                <c:pt idx="216">
                  <c:v>10250.450000000001</c:v>
                </c:pt>
                <c:pt idx="217">
                  <c:v>10251.16</c:v>
                </c:pt>
                <c:pt idx="218">
                  <c:v>10251.219999999999</c:v>
                </c:pt>
                <c:pt idx="219">
                  <c:v>10250.950000000001</c:v>
                </c:pt>
                <c:pt idx="220">
                  <c:v>10251.120000000001</c:v>
                </c:pt>
                <c:pt idx="221">
                  <c:v>10252.43</c:v>
                </c:pt>
                <c:pt idx="222">
                  <c:v>10255.219999999999</c:v>
                </c:pt>
                <c:pt idx="223">
                  <c:v>10257.49</c:v>
                </c:pt>
                <c:pt idx="224">
                  <c:v>10258.334999999999</c:v>
                </c:pt>
                <c:pt idx="225">
                  <c:v>10247.530000000001</c:v>
                </c:pt>
                <c:pt idx="226">
                  <c:v>10247.65</c:v>
                </c:pt>
                <c:pt idx="227">
                  <c:v>10248.02</c:v>
                </c:pt>
                <c:pt idx="228">
                  <c:v>10249.34</c:v>
                </c:pt>
                <c:pt idx="229">
                  <c:v>10250.870000000001</c:v>
                </c:pt>
                <c:pt idx="230">
                  <c:v>10252.4</c:v>
                </c:pt>
                <c:pt idx="231">
                  <c:v>10254.030000000001</c:v>
                </c:pt>
                <c:pt idx="232">
                  <c:v>10255.33</c:v>
                </c:pt>
                <c:pt idx="233">
                  <c:v>10257.73</c:v>
                </c:pt>
                <c:pt idx="234">
                  <c:v>10261.549999999999</c:v>
                </c:pt>
                <c:pt idx="235">
                  <c:v>10264.549999999999</c:v>
                </c:pt>
                <c:pt idx="236">
                  <c:v>10265.77</c:v>
                </c:pt>
                <c:pt idx="237">
                  <c:v>10267.370000000001</c:v>
                </c:pt>
                <c:pt idx="238">
                  <c:v>10267.85</c:v>
                </c:pt>
                <c:pt idx="239">
                  <c:v>10268.129999999999</c:v>
                </c:pt>
                <c:pt idx="240">
                  <c:v>10268.299999999999</c:v>
                </c:pt>
                <c:pt idx="241">
                  <c:v>10267.959999999999</c:v>
                </c:pt>
                <c:pt idx="242">
                  <c:v>10267.48</c:v>
                </c:pt>
                <c:pt idx="243">
                  <c:v>10266.200000000001</c:v>
                </c:pt>
                <c:pt idx="244">
                  <c:v>10264.06</c:v>
                </c:pt>
                <c:pt idx="245">
                  <c:v>10262.879999999999</c:v>
                </c:pt>
                <c:pt idx="246">
                  <c:v>10262.780000000001</c:v>
                </c:pt>
                <c:pt idx="247">
                  <c:v>10262.709999999999</c:v>
                </c:pt>
                <c:pt idx="248">
                  <c:v>10262.77</c:v>
                </c:pt>
                <c:pt idx="249">
                  <c:v>10263.57</c:v>
                </c:pt>
                <c:pt idx="250">
                  <c:v>10263.719999999999</c:v>
                </c:pt>
                <c:pt idx="251">
                  <c:v>10262.83</c:v>
                </c:pt>
                <c:pt idx="252">
                  <c:v>10262.67</c:v>
                </c:pt>
                <c:pt idx="253">
                  <c:v>10263.02</c:v>
                </c:pt>
                <c:pt idx="254">
                  <c:v>10263.709999999999</c:v>
                </c:pt>
                <c:pt idx="255">
                  <c:v>10264.27</c:v>
                </c:pt>
                <c:pt idx="256">
                  <c:v>10265.52</c:v>
                </c:pt>
                <c:pt idx="257">
                  <c:v>10266.83</c:v>
                </c:pt>
                <c:pt idx="258">
                  <c:v>10268.25</c:v>
                </c:pt>
                <c:pt idx="259">
                  <c:v>10268.99</c:v>
                </c:pt>
                <c:pt idx="260">
                  <c:v>10270.5</c:v>
                </c:pt>
                <c:pt idx="261">
                  <c:v>10272.17</c:v>
                </c:pt>
                <c:pt idx="262">
                  <c:v>10273.89</c:v>
                </c:pt>
                <c:pt idx="263">
                  <c:v>10275.73</c:v>
                </c:pt>
                <c:pt idx="264">
                  <c:v>10277.34</c:v>
                </c:pt>
                <c:pt idx="265">
                  <c:v>10278.44</c:v>
                </c:pt>
                <c:pt idx="266">
                  <c:v>10279.77</c:v>
                </c:pt>
                <c:pt idx="267">
                  <c:v>10280.98</c:v>
                </c:pt>
                <c:pt idx="268">
                  <c:v>10281.43</c:v>
                </c:pt>
                <c:pt idx="269">
                  <c:v>10281.67</c:v>
                </c:pt>
                <c:pt idx="270">
                  <c:v>10283.290000000001</c:v>
                </c:pt>
                <c:pt idx="271">
                  <c:v>10284.07</c:v>
                </c:pt>
                <c:pt idx="272">
                  <c:v>10284.6</c:v>
                </c:pt>
                <c:pt idx="273">
                  <c:v>10285.209999999999</c:v>
                </c:pt>
                <c:pt idx="274">
                  <c:v>10285.4</c:v>
                </c:pt>
                <c:pt idx="275">
                  <c:v>10286.52</c:v>
                </c:pt>
                <c:pt idx="276">
                  <c:v>10287.08</c:v>
                </c:pt>
                <c:pt idx="277">
                  <c:v>10287.48</c:v>
                </c:pt>
                <c:pt idx="278">
                  <c:v>10288.549999999999</c:v>
                </c:pt>
                <c:pt idx="279">
                  <c:v>10289.74</c:v>
                </c:pt>
                <c:pt idx="280">
                  <c:v>10290.98</c:v>
                </c:pt>
                <c:pt idx="281">
                  <c:v>10292.23</c:v>
                </c:pt>
                <c:pt idx="282">
                  <c:v>10293.870000000001</c:v>
                </c:pt>
                <c:pt idx="283">
                  <c:v>10295.89</c:v>
                </c:pt>
                <c:pt idx="284">
                  <c:v>10297.34</c:v>
                </c:pt>
                <c:pt idx="285">
                  <c:v>10297.66</c:v>
                </c:pt>
                <c:pt idx="286">
                  <c:v>10297.59</c:v>
                </c:pt>
                <c:pt idx="287">
                  <c:v>10297.36</c:v>
                </c:pt>
                <c:pt idx="288">
                  <c:v>10297.23</c:v>
                </c:pt>
                <c:pt idx="289">
                  <c:v>10297.02</c:v>
                </c:pt>
                <c:pt idx="290">
                  <c:v>10296.77</c:v>
                </c:pt>
                <c:pt idx="291">
                  <c:v>10296.36</c:v>
                </c:pt>
                <c:pt idx="292">
                  <c:v>10295.93</c:v>
                </c:pt>
                <c:pt idx="293">
                  <c:v>10295.52</c:v>
                </c:pt>
                <c:pt idx="294">
                  <c:v>10295.290000000001</c:v>
                </c:pt>
                <c:pt idx="295">
                  <c:v>10295.18</c:v>
                </c:pt>
                <c:pt idx="296">
                  <c:v>10294.9</c:v>
                </c:pt>
                <c:pt idx="297">
                  <c:v>10294.74</c:v>
                </c:pt>
                <c:pt idx="298">
                  <c:v>10294.209999999999</c:v>
                </c:pt>
                <c:pt idx="299">
                  <c:v>10294.11</c:v>
                </c:pt>
                <c:pt idx="300">
                  <c:v>10293.85</c:v>
                </c:pt>
                <c:pt idx="301">
                  <c:v>10293.629999999999</c:v>
                </c:pt>
                <c:pt idx="302">
                  <c:v>10293.5</c:v>
                </c:pt>
                <c:pt idx="303">
                  <c:v>10293.23</c:v>
                </c:pt>
                <c:pt idx="304">
                  <c:v>10293.200000000001</c:v>
                </c:pt>
                <c:pt idx="305">
                  <c:v>10293.11</c:v>
                </c:pt>
                <c:pt idx="306">
                  <c:v>10293.1</c:v>
                </c:pt>
                <c:pt idx="307">
                  <c:v>10293.1</c:v>
                </c:pt>
                <c:pt idx="308">
                  <c:v>10293.299999999999</c:v>
                </c:pt>
                <c:pt idx="309">
                  <c:v>10293.32</c:v>
                </c:pt>
                <c:pt idx="310">
                  <c:v>10293.34</c:v>
                </c:pt>
                <c:pt idx="311">
                  <c:v>10293.52</c:v>
                </c:pt>
                <c:pt idx="312">
                  <c:v>10293.48</c:v>
                </c:pt>
                <c:pt idx="313">
                  <c:v>10293.39</c:v>
                </c:pt>
                <c:pt idx="314">
                  <c:v>10293.39</c:v>
                </c:pt>
                <c:pt idx="315">
                  <c:v>10293.44</c:v>
                </c:pt>
                <c:pt idx="316">
                  <c:v>10293.66</c:v>
                </c:pt>
                <c:pt idx="317">
                  <c:v>10294.06</c:v>
                </c:pt>
                <c:pt idx="318">
                  <c:v>10294.15</c:v>
                </c:pt>
                <c:pt idx="319">
                  <c:v>10294.19</c:v>
                </c:pt>
                <c:pt idx="320">
                  <c:v>10294.950000000001</c:v>
                </c:pt>
                <c:pt idx="321">
                  <c:v>10295.39</c:v>
                </c:pt>
                <c:pt idx="322">
                  <c:v>10295.719999999999</c:v>
                </c:pt>
                <c:pt idx="323">
                  <c:v>10296.18</c:v>
                </c:pt>
                <c:pt idx="324">
                  <c:v>10296.31</c:v>
                </c:pt>
                <c:pt idx="325">
                  <c:v>10296.89</c:v>
                </c:pt>
                <c:pt idx="326">
                  <c:v>10297.66</c:v>
                </c:pt>
                <c:pt idx="327">
                  <c:v>10298.09</c:v>
                </c:pt>
                <c:pt idx="328">
                  <c:v>10299.280000000001</c:v>
                </c:pt>
                <c:pt idx="329">
                  <c:v>10300.549999999999</c:v>
                </c:pt>
                <c:pt idx="330">
                  <c:v>10302.76</c:v>
                </c:pt>
                <c:pt idx="331">
                  <c:v>10304.280000000001</c:v>
                </c:pt>
                <c:pt idx="332">
                  <c:v>10304.540000000001</c:v>
                </c:pt>
                <c:pt idx="333">
                  <c:v>10305</c:v>
                </c:pt>
                <c:pt idx="334">
                  <c:v>10305.219999999999</c:v>
                </c:pt>
                <c:pt idx="335">
                  <c:v>10305.19</c:v>
                </c:pt>
                <c:pt idx="336">
                  <c:v>10305.35</c:v>
                </c:pt>
                <c:pt idx="337">
                  <c:v>10307.77</c:v>
                </c:pt>
                <c:pt idx="338">
                  <c:v>10309.34</c:v>
                </c:pt>
                <c:pt idx="339">
                  <c:v>10310.719999999999</c:v>
                </c:pt>
                <c:pt idx="340">
                  <c:v>10312.379999999999</c:v>
                </c:pt>
                <c:pt idx="341">
                  <c:v>10313.629999999999</c:v>
                </c:pt>
                <c:pt idx="342">
                  <c:v>10314.129999999999</c:v>
                </c:pt>
                <c:pt idx="343">
                  <c:v>10314.42</c:v>
                </c:pt>
                <c:pt idx="344">
                  <c:v>10315.4</c:v>
                </c:pt>
                <c:pt idx="345">
                  <c:v>10315.120000000001</c:v>
                </c:pt>
                <c:pt idx="346">
                  <c:v>10314.83</c:v>
                </c:pt>
                <c:pt idx="347">
                  <c:v>10314.75</c:v>
                </c:pt>
                <c:pt idx="348">
                  <c:v>10316.11</c:v>
                </c:pt>
                <c:pt idx="349">
                  <c:v>10316.81</c:v>
                </c:pt>
                <c:pt idx="350">
                  <c:v>10317.01</c:v>
                </c:pt>
                <c:pt idx="351">
                  <c:v>10317.23</c:v>
                </c:pt>
                <c:pt idx="352">
                  <c:v>10317.370000000001</c:v>
                </c:pt>
                <c:pt idx="353">
                  <c:v>10317.290000000001</c:v>
                </c:pt>
                <c:pt idx="354">
                  <c:v>10317.41</c:v>
                </c:pt>
                <c:pt idx="355">
                  <c:v>10317.82</c:v>
                </c:pt>
                <c:pt idx="356">
                  <c:v>10318.07</c:v>
                </c:pt>
                <c:pt idx="357">
                  <c:v>10318.08</c:v>
                </c:pt>
                <c:pt idx="358">
                  <c:v>10316.780000000001</c:v>
                </c:pt>
                <c:pt idx="359">
                  <c:v>10316.51</c:v>
                </c:pt>
                <c:pt idx="360">
                  <c:v>10316.49</c:v>
                </c:pt>
                <c:pt idx="361">
                  <c:v>10317.620000000001</c:v>
                </c:pt>
                <c:pt idx="362">
                  <c:v>10318.82</c:v>
                </c:pt>
                <c:pt idx="363">
                  <c:v>10320.11</c:v>
                </c:pt>
                <c:pt idx="364">
                  <c:v>10320.43</c:v>
                </c:pt>
                <c:pt idx="365">
                  <c:v>10320.49</c:v>
                </c:pt>
                <c:pt idx="366">
                  <c:v>10320.25</c:v>
                </c:pt>
                <c:pt idx="367">
                  <c:v>10319.84</c:v>
                </c:pt>
                <c:pt idx="368">
                  <c:v>10319.379999999999</c:v>
                </c:pt>
                <c:pt idx="369">
                  <c:v>10319.040000000001</c:v>
                </c:pt>
                <c:pt idx="370">
                  <c:v>10317.69</c:v>
                </c:pt>
                <c:pt idx="371">
                  <c:v>10317.42</c:v>
                </c:pt>
                <c:pt idx="372">
                  <c:v>10317.09</c:v>
                </c:pt>
                <c:pt idx="373">
                  <c:v>10315.84</c:v>
                </c:pt>
                <c:pt idx="374">
                  <c:v>10315.219999999999</c:v>
                </c:pt>
                <c:pt idx="375">
                  <c:v>10314.84</c:v>
                </c:pt>
                <c:pt idx="376">
                  <c:v>10313.86</c:v>
                </c:pt>
                <c:pt idx="377">
                  <c:v>10312.549999999999</c:v>
                </c:pt>
                <c:pt idx="378">
                  <c:v>10311.01</c:v>
                </c:pt>
                <c:pt idx="379">
                  <c:v>10309.540000000001</c:v>
                </c:pt>
                <c:pt idx="380">
                  <c:v>10308.27</c:v>
                </c:pt>
                <c:pt idx="381">
                  <c:v>10307.51</c:v>
                </c:pt>
                <c:pt idx="382">
                  <c:v>10306.15</c:v>
                </c:pt>
                <c:pt idx="383">
                  <c:v>10304.77</c:v>
                </c:pt>
                <c:pt idx="384">
                  <c:v>10302.530000000001</c:v>
                </c:pt>
                <c:pt idx="385">
                  <c:v>10300.799999999999</c:v>
                </c:pt>
                <c:pt idx="386">
                  <c:v>10299.01</c:v>
                </c:pt>
                <c:pt idx="387">
                  <c:v>10297.51</c:v>
                </c:pt>
                <c:pt idx="388">
                  <c:v>10295.32</c:v>
                </c:pt>
                <c:pt idx="389">
                  <c:v>10293.57</c:v>
                </c:pt>
                <c:pt idx="390">
                  <c:v>10291.1</c:v>
                </c:pt>
                <c:pt idx="391">
                  <c:v>10289.35</c:v>
                </c:pt>
                <c:pt idx="392">
                  <c:v>10287.780000000001</c:v>
                </c:pt>
                <c:pt idx="393">
                  <c:v>10286.23</c:v>
                </c:pt>
                <c:pt idx="394">
                  <c:v>10283.81</c:v>
                </c:pt>
                <c:pt idx="395">
                  <c:v>10281.969999999999</c:v>
                </c:pt>
                <c:pt idx="396">
                  <c:v>10280.58</c:v>
                </c:pt>
                <c:pt idx="397">
                  <c:v>10278.530000000001</c:v>
                </c:pt>
                <c:pt idx="398">
                  <c:v>10276.89</c:v>
                </c:pt>
                <c:pt idx="399">
                  <c:v>10274.5</c:v>
                </c:pt>
                <c:pt idx="400">
                  <c:v>10272.780000000001</c:v>
                </c:pt>
                <c:pt idx="401">
                  <c:v>10271.07</c:v>
                </c:pt>
                <c:pt idx="402">
                  <c:v>10268.870000000001</c:v>
                </c:pt>
                <c:pt idx="403">
                  <c:v>10266.709999999999</c:v>
                </c:pt>
                <c:pt idx="404">
                  <c:v>10264.66</c:v>
                </c:pt>
                <c:pt idx="405">
                  <c:v>10262.25</c:v>
                </c:pt>
                <c:pt idx="406">
                  <c:v>10260.049999999999</c:v>
                </c:pt>
                <c:pt idx="407">
                  <c:v>10258.290000000001</c:v>
                </c:pt>
                <c:pt idx="408">
                  <c:v>10256.18</c:v>
                </c:pt>
                <c:pt idx="409">
                  <c:v>10253.68</c:v>
                </c:pt>
                <c:pt idx="410">
                  <c:v>10251.5</c:v>
                </c:pt>
                <c:pt idx="411">
                  <c:v>10249.89</c:v>
                </c:pt>
                <c:pt idx="412">
                  <c:v>10247.65</c:v>
                </c:pt>
                <c:pt idx="413">
                  <c:v>10245.58</c:v>
                </c:pt>
                <c:pt idx="414">
                  <c:v>10243.51</c:v>
                </c:pt>
                <c:pt idx="415">
                  <c:v>10241.08</c:v>
                </c:pt>
                <c:pt idx="416">
                  <c:v>10239.1</c:v>
                </c:pt>
                <c:pt idx="417">
                  <c:v>10236.68</c:v>
                </c:pt>
                <c:pt idx="418">
                  <c:v>10234.549999999999</c:v>
                </c:pt>
                <c:pt idx="419">
                  <c:v>10232.17</c:v>
                </c:pt>
                <c:pt idx="420">
                  <c:v>10230.08</c:v>
                </c:pt>
                <c:pt idx="421">
                  <c:v>10227.77</c:v>
                </c:pt>
                <c:pt idx="422">
                  <c:v>10225.5</c:v>
                </c:pt>
                <c:pt idx="423">
                  <c:v>10223.4</c:v>
                </c:pt>
                <c:pt idx="424">
                  <c:v>10221.450000000001</c:v>
                </c:pt>
                <c:pt idx="425">
                  <c:v>10218.98</c:v>
                </c:pt>
                <c:pt idx="426">
                  <c:v>10217.43</c:v>
                </c:pt>
                <c:pt idx="427">
                  <c:v>10215.17</c:v>
                </c:pt>
                <c:pt idx="428">
                  <c:v>10213.57</c:v>
                </c:pt>
                <c:pt idx="429">
                  <c:v>10211.35</c:v>
                </c:pt>
                <c:pt idx="430">
                  <c:v>10209.64</c:v>
                </c:pt>
                <c:pt idx="431">
                  <c:v>10207.39</c:v>
                </c:pt>
                <c:pt idx="432">
                  <c:v>10205.75</c:v>
                </c:pt>
                <c:pt idx="433">
                  <c:v>10204.129999999999</c:v>
                </c:pt>
                <c:pt idx="434">
                  <c:v>10202.4</c:v>
                </c:pt>
                <c:pt idx="435">
                  <c:v>10200.36</c:v>
                </c:pt>
                <c:pt idx="436">
                  <c:v>10198.540000000001</c:v>
                </c:pt>
                <c:pt idx="437">
                  <c:v>10196.719999999999</c:v>
                </c:pt>
                <c:pt idx="438">
                  <c:v>10195.17</c:v>
                </c:pt>
                <c:pt idx="439">
                  <c:v>10193.530000000001</c:v>
                </c:pt>
                <c:pt idx="440">
                  <c:v>10192.129999999999</c:v>
                </c:pt>
                <c:pt idx="441">
                  <c:v>10190.790000000001</c:v>
                </c:pt>
                <c:pt idx="442">
                  <c:v>10189.370000000001</c:v>
                </c:pt>
                <c:pt idx="443">
                  <c:v>10187.98</c:v>
                </c:pt>
                <c:pt idx="444">
                  <c:v>10186.67</c:v>
                </c:pt>
                <c:pt idx="445">
                  <c:v>10185.01</c:v>
                </c:pt>
                <c:pt idx="446">
                  <c:v>10182.19</c:v>
                </c:pt>
                <c:pt idx="447">
                  <c:v>10175.9</c:v>
                </c:pt>
                <c:pt idx="448">
                  <c:v>10159.57</c:v>
                </c:pt>
              </c:numCache>
            </c:numRef>
          </c:yVal>
          <c:smooth val="1"/>
          <c:extLst xmlns:c16r2="http://schemas.microsoft.com/office/drawing/2015/06/chart">
            <c:ext xmlns:c16="http://schemas.microsoft.com/office/drawing/2014/chart" uri="{C3380CC4-5D6E-409C-BE32-E72D297353CC}">
              <c16:uniqueId val="{0000000D-F1D9-4FD5-9659-573D889F5698}"/>
            </c:ext>
          </c:extLst>
        </c:ser>
        <c:ser>
          <c:idx val="14"/>
          <c:order val="14"/>
          <c:tx>
            <c:strRef>
              <c:f>垂直场均匀性!$S$28</c:f>
              <c:strCache>
                <c:ptCount val="1"/>
                <c:pt idx="0">
                  <c:v>Y=3.6</c:v>
                </c:pt>
              </c:strCache>
            </c:strRef>
          </c:tx>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垂直场均匀性!$S$159:$S$607</c:f>
              <c:numCache>
                <c:formatCode>General</c:formatCode>
                <c:ptCount val="449"/>
                <c:pt idx="0">
                  <c:v>10004.52</c:v>
                </c:pt>
                <c:pt idx="1">
                  <c:v>10021.01</c:v>
                </c:pt>
                <c:pt idx="2">
                  <c:v>10028.049999999999</c:v>
                </c:pt>
                <c:pt idx="3">
                  <c:v>10031.49</c:v>
                </c:pt>
                <c:pt idx="4">
                  <c:v>10034.049999999999</c:v>
                </c:pt>
                <c:pt idx="5">
                  <c:v>10036.16</c:v>
                </c:pt>
                <c:pt idx="6">
                  <c:v>10038.469999999999</c:v>
                </c:pt>
                <c:pt idx="7">
                  <c:v>10039.68</c:v>
                </c:pt>
                <c:pt idx="8">
                  <c:v>10040.030000000001</c:v>
                </c:pt>
                <c:pt idx="9">
                  <c:v>10039.870000000001</c:v>
                </c:pt>
                <c:pt idx="10">
                  <c:v>10038.56</c:v>
                </c:pt>
                <c:pt idx="11">
                  <c:v>10037.049999999999</c:v>
                </c:pt>
                <c:pt idx="12">
                  <c:v>10035.459999999999</c:v>
                </c:pt>
                <c:pt idx="13">
                  <c:v>10035.34</c:v>
                </c:pt>
                <c:pt idx="14">
                  <c:v>10036.43</c:v>
                </c:pt>
                <c:pt idx="15">
                  <c:v>10037.67</c:v>
                </c:pt>
                <c:pt idx="16">
                  <c:v>10038.41</c:v>
                </c:pt>
                <c:pt idx="17">
                  <c:v>10039.290000000001</c:v>
                </c:pt>
                <c:pt idx="18">
                  <c:v>10039.89</c:v>
                </c:pt>
                <c:pt idx="19">
                  <c:v>10040.02</c:v>
                </c:pt>
                <c:pt idx="20">
                  <c:v>10040.33</c:v>
                </c:pt>
                <c:pt idx="21">
                  <c:v>10040.86</c:v>
                </c:pt>
                <c:pt idx="22">
                  <c:v>10041.39</c:v>
                </c:pt>
                <c:pt idx="23">
                  <c:v>10042.14</c:v>
                </c:pt>
                <c:pt idx="24">
                  <c:v>10043.6</c:v>
                </c:pt>
                <c:pt idx="25">
                  <c:v>10046.540000000001</c:v>
                </c:pt>
                <c:pt idx="26">
                  <c:v>10050.69</c:v>
                </c:pt>
                <c:pt idx="27">
                  <c:v>10054.33</c:v>
                </c:pt>
                <c:pt idx="28">
                  <c:v>10057.84</c:v>
                </c:pt>
                <c:pt idx="29">
                  <c:v>10061.06</c:v>
                </c:pt>
                <c:pt idx="30">
                  <c:v>10064.08</c:v>
                </c:pt>
                <c:pt idx="31">
                  <c:v>10065.34</c:v>
                </c:pt>
                <c:pt idx="32">
                  <c:v>10065.89</c:v>
                </c:pt>
                <c:pt idx="33">
                  <c:v>10066.549999999999</c:v>
                </c:pt>
                <c:pt idx="34">
                  <c:v>10069.07</c:v>
                </c:pt>
                <c:pt idx="35">
                  <c:v>10072.44</c:v>
                </c:pt>
                <c:pt idx="36">
                  <c:v>10076.129999999999</c:v>
                </c:pt>
                <c:pt idx="37">
                  <c:v>10080.4</c:v>
                </c:pt>
                <c:pt idx="38">
                  <c:v>10083.629999999999</c:v>
                </c:pt>
                <c:pt idx="39">
                  <c:v>10087.040000000001</c:v>
                </c:pt>
                <c:pt idx="40">
                  <c:v>10090.75</c:v>
                </c:pt>
                <c:pt idx="41">
                  <c:v>10095.49</c:v>
                </c:pt>
                <c:pt idx="42">
                  <c:v>10101.4</c:v>
                </c:pt>
                <c:pt idx="43">
                  <c:v>10107.879999999999</c:v>
                </c:pt>
                <c:pt idx="44">
                  <c:v>10113.799999999999</c:v>
                </c:pt>
                <c:pt idx="45">
                  <c:v>10119.299999999999</c:v>
                </c:pt>
                <c:pt idx="46">
                  <c:v>10125.379999999999</c:v>
                </c:pt>
                <c:pt idx="47">
                  <c:v>10133.1</c:v>
                </c:pt>
                <c:pt idx="48">
                  <c:v>10142.219999999999</c:v>
                </c:pt>
                <c:pt idx="49">
                  <c:v>10151.530000000001</c:v>
                </c:pt>
                <c:pt idx="50">
                  <c:v>10162.57</c:v>
                </c:pt>
                <c:pt idx="51">
                  <c:v>10176.41</c:v>
                </c:pt>
                <c:pt idx="52">
                  <c:v>10187.530000000001</c:v>
                </c:pt>
                <c:pt idx="53">
                  <c:v>10144.5</c:v>
                </c:pt>
                <c:pt idx="54">
                  <c:v>10104.43</c:v>
                </c:pt>
                <c:pt idx="55">
                  <c:v>10103.02</c:v>
                </c:pt>
                <c:pt idx="56">
                  <c:v>10102.9</c:v>
                </c:pt>
                <c:pt idx="57">
                  <c:v>10102.879999999999</c:v>
                </c:pt>
                <c:pt idx="58">
                  <c:v>10103.969999999999</c:v>
                </c:pt>
                <c:pt idx="59">
                  <c:v>10106.18</c:v>
                </c:pt>
                <c:pt idx="60">
                  <c:v>10109.64</c:v>
                </c:pt>
                <c:pt idx="61">
                  <c:v>10111.99</c:v>
                </c:pt>
                <c:pt idx="62">
                  <c:v>10114.25</c:v>
                </c:pt>
                <c:pt idx="63">
                  <c:v>10117.42</c:v>
                </c:pt>
                <c:pt idx="64">
                  <c:v>10121.709999999999</c:v>
                </c:pt>
                <c:pt idx="65">
                  <c:v>10125.799999999999</c:v>
                </c:pt>
                <c:pt idx="66">
                  <c:v>10128.44</c:v>
                </c:pt>
                <c:pt idx="67">
                  <c:v>10131.370000000001</c:v>
                </c:pt>
                <c:pt idx="68">
                  <c:v>10134.959999999999</c:v>
                </c:pt>
                <c:pt idx="69">
                  <c:v>10138.34</c:v>
                </c:pt>
                <c:pt idx="70">
                  <c:v>10141.530000000001</c:v>
                </c:pt>
                <c:pt idx="71">
                  <c:v>10144.1</c:v>
                </c:pt>
                <c:pt idx="72">
                  <c:v>10144.24</c:v>
                </c:pt>
                <c:pt idx="73">
                  <c:v>10144.120000000001</c:v>
                </c:pt>
                <c:pt idx="74">
                  <c:v>10143.76</c:v>
                </c:pt>
                <c:pt idx="75">
                  <c:v>10142.34</c:v>
                </c:pt>
                <c:pt idx="76">
                  <c:v>10139.719999999999</c:v>
                </c:pt>
                <c:pt idx="77">
                  <c:v>10136.98</c:v>
                </c:pt>
                <c:pt idx="78">
                  <c:v>10135.42</c:v>
                </c:pt>
                <c:pt idx="79">
                  <c:v>10134.16</c:v>
                </c:pt>
                <c:pt idx="80">
                  <c:v>10133.780000000001</c:v>
                </c:pt>
                <c:pt idx="81">
                  <c:v>10132.4</c:v>
                </c:pt>
                <c:pt idx="82">
                  <c:v>10131.84</c:v>
                </c:pt>
                <c:pt idx="83">
                  <c:v>10131.950000000001</c:v>
                </c:pt>
                <c:pt idx="84">
                  <c:v>10132.290000000001</c:v>
                </c:pt>
                <c:pt idx="85">
                  <c:v>10133.879999999999</c:v>
                </c:pt>
                <c:pt idx="86">
                  <c:v>10136.379999999999</c:v>
                </c:pt>
                <c:pt idx="87">
                  <c:v>10138.540000000001</c:v>
                </c:pt>
                <c:pt idx="88">
                  <c:v>10141.36</c:v>
                </c:pt>
                <c:pt idx="89">
                  <c:v>10144.82</c:v>
                </c:pt>
                <c:pt idx="90">
                  <c:v>10147.129999999999</c:v>
                </c:pt>
                <c:pt idx="91">
                  <c:v>10149.66</c:v>
                </c:pt>
                <c:pt idx="92">
                  <c:v>10152.959999999999</c:v>
                </c:pt>
                <c:pt idx="93">
                  <c:v>10156.86</c:v>
                </c:pt>
                <c:pt idx="94">
                  <c:v>10161.01</c:v>
                </c:pt>
                <c:pt idx="95">
                  <c:v>10165.379999999999</c:v>
                </c:pt>
                <c:pt idx="96">
                  <c:v>10169.77</c:v>
                </c:pt>
                <c:pt idx="97">
                  <c:v>10174.67</c:v>
                </c:pt>
                <c:pt idx="98">
                  <c:v>10178.41</c:v>
                </c:pt>
                <c:pt idx="99">
                  <c:v>10181.33</c:v>
                </c:pt>
                <c:pt idx="100">
                  <c:v>10185.049999999999</c:v>
                </c:pt>
                <c:pt idx="101">
                  <c:v>10188.5</c:v>
                </c:pt>
                <c:pt idx="102">
                  <c:v>10192.34</c:v>
                </c:pt>
                <c:pt idx="103">
                  <c:v>10195.91</c:v>
                </c:pt>
                <c:pt idx="104">
                  <c:v>10200.35</c:v>
                </c:pt>
                <c:pt idx="105">
                  <c:v>10205.379999999999</c:v>
                </c:pt>
                <c:pt idx="106">
                  <c:v>10211.4</c:v>
                </c:pt>
                <c:pt idx="107">
                  <c:v>10216.379999999999</c:v>
                </c:pt>
                <c:pt idx="108">
                  <c:v>10222.780000000001</c:v>
                </c:pt>
                <c:pt idx="109">
                  <c:v>10230.280000000001</c:v>
                </c:pt>
                <c:pt idx="110">
                  <c:v>10230</c:v>
                </c:pt>
                <c:pt idx="111">
                  <c:v>10219.68</c:v>
                </c:pt>
                <c:pt idx="112">
                  <c:v>10213.700000000001</c:v>
                </c:pt>
                <c:pt idx="113">
                  <c:v>10208.73</c:v>
                </c:pt>
                <c:pt idx="114">
                  <c:v>10204.92</c:v>
                </c:pt>
                <c:pt idx="115">
                  <c:v>10201.73</c:v>
                </c:pt>
                <c:pt idx="116">
                  <c:v>10199.06</c:v>
                </c:pt>
                <c:pt idx="117">
                  <c:v>10196.6</c:v>
                </c:pt>
                <c:pt idx="118">
                  <c:v>10194.82</c:v>
                </c:pt>
                <c:pt idx="119">
                  <c:v>10193.42</c:v>
                </c:pt>
                <c:pt idx="120">
                  <c:v>10192.19</c:v>
                </c:pt>
                <c:pt idx="121">
                  <c:v>10192.08</c:v>
                </c:pt>
                <c:pt idx="122">
                  <c:v>10191.85</c:v>
                </c:pt>
                <c:pt idx="123">
                  <c:v>10191.69</c:v>
                </c:pt>
                <c:pt idx="124">
                  <c:v>10191.17</c:v>
                </c:pt>
                <c:pt idx="125">
                  <c:v>10189.83</c:v>
                </c:pt>
                <c:pt idx="126">
                  <c:v>10188.58</c:v>
                </c:pt>
                <c:pt idx="127">
                  <c:v>10188.11</c:v>
                </c:pt>
                <c:pt idx="128">
                  <c:v>10186.82</c:v>
                </c:pt>
                <c:pt idx="129">
                  <c:v>10185.5</c:v>
                </c:pt>
                <c:pt idx="130">
                  <c:v>10184.09</c:v>
                </c:pt>
                <c:pt idx="131">
                  <c:v>10182.709999999999</c:v>
                </c:pt>
                <c:pt idx="132">
                  <c:v>10180.94</c:v>
                </c:pt>
                <c:pt idx="133">
                  <c:v>10178.780000000001</c:v>
                </c:pt>
                <c:pt idx="134">
                  <c:v>10176.709999999999</c:v>
                </c:pt>
                <c:pt idx="135">
                  <c:v>10174.48</c:v>
                </c:pt>
                <c:pt idx="136">
                  <c:v>10172.19</c:v>
                </c:pt>
                <c:pt idx="137">
                  <c:v>10170.91</c:v>
                </c:pt>
                <c:pt idx="138">
                  <c:v>10168.549999999999</c:v>
                </c:pt>
                <c:pt idx="139">
                  <c:v>10166.16</c:v>
                </c:pt>
                <c:pt idx="140">
                  <c:v>10164.780000000001</c:v>
                </c:pt>
                <c:pt idx="141">
                  <c:v>10163.51</c:v>
                </c:pt>
                <c:pt idx="142">
                  <c:v>10163.379999999999</c:v>
                </c:pt>
                <c:pt idx="143">
                  <c:v>10163.68</c:v>
                </c:pt>
                <c:pt idx="144">
                  <c:v>10165.17</c:v>
                </c:pt>
                <c:pt idx="145">
                  <c:v>10167.34</c:v>
                </c:pt>
                <c:pt idx="146">
                  <c:v>10169.26</c:v>
                </c:pt>
                <c:pt idx="147">
                  <c:v>10171.83</c:v>
                </c:pt>
                <c:pt idx="148">
                  <c:v>10173.52</c:v>
                </c:pt>
                <c:pt idx="149">
                  <c:v>10175.959999999999</c:v>
                </c:pt>
                <c:pt idx="150">
                  <c:v>10178.31</c:v>
                </c:pt>
                <c:pt idx="151">
                  <c:v>10181.08</c:v>
                </c:pt>
                <c:pt idx="152">
                  <c:v>10184.41</c:v>
                </c:pt>
                <c:pt idx="153">
                  <c:v>10186.959999999999</c:v>
                </c:pt>
                <c:pt idx="154">
                  <c:v>10190.82</c:v>
                </c:pt>
                <c:pt idx="155">
                  <c:v>10194.77</c:v>
                </c:pt>
                <c:pt idx="156">
                  <c:v>10198.44</c:v>
                </c:pt>
                <c:pt idx="157">
                  <c:v>10201.780000000001</c:v>
                </c:pt>
                <c:pt idx="158">
                  <c:v>10205.040000000001</c:v>
                </c:pt>
                <c:pt idx="159">
                  <c:v>10208.719999999999</c:v>
                </c:pt>
                <c:pt idx="160">
                  <c:v>10212.31</c:v>
                </c:pt>
                <c:pt idx="161">
                  <c:v>10215.98</c:v>
                </c:pt>
                <c:pt idx="162">
                  <c:v>10219.82</c:v>
                </c:pt>
                <c:pt idx="163">
                  <c:v>10223.56</c:v>
                </c:pt>
                <c:pt idx="164">
                  <c:v>10228.16</c:v>
                </c:pt>
                <c:pt idx="165">
                  <c:v>10232.34</c:v>
                </c:pt>
                <c:pt idx="166">
                  <c:v>10238.040000000001</c:v>
                </c:pt>
                <c:pt idx="167">
                  <c:v>10237.459999999999</c:v>
                </c:pt>
                <c:pt idx="168">
                  <c:v>10219.14</c:v>
                </c:pt>
                <c:pt idx="169">
                  <c:v>10214.379999999999</c:v>
                </c:pt>
                <c:pt idx="170">
                  <c:v>10211.42</c:v>
                </c:pt>
                <c:pt idx="171">
                  <c:v>10208.57</c:v>
                </c:pt>
                <c:pt idx="172">
                  <c:v>10206.43</c:v>
                </c:pt>
                <c:pt idx="173">
                  <c:v>10204.99</c:v>
                </c:pt>
                <c:pt idx="174">
                  <c:v>10203.43</c:v>
                </c:pt>
                <c:pt idx="175">
                  <c:v>10202.19</c:v>
                </c:pt>
                <c:pt idx="176">
                  <c:v>10201.85</c:v>
                </c:pt>
                <c:pt idx="177">
                  <c:v>10201.39</c:v>
                </c:pt>
                <c:pt idx="178">
                  <c:v>10201.299999999999</c:v>
                </c:pt>
                <c:pt idx="179">
                  <c:v>10201.51</c:v>
                </c:pt>
                <c:pt idx="180">
                  <c:v>10201.719999999999</c:v>
                </c:pt>
                <c:pt idx="181">
                  <c:v>10201.89</c:v>
                </c:pt>
                <c:pt idx="182">
                  <c:v>10202.549999999999</c:v>
                </c:pt>
                <c:pt idx="183">
                  <c:v>10203.14</c:v>
                </c:pt>
                <c:pt idx="184">
                  <c:v>10204.34</c:v>
                </c:pt>
                <c:pt idx="185">
                  <c:v>10204.91</c:v>
                </c:pt>
                <c:pt idx="186">
                  <c:v>10206.32</c:v>
                </c:pt>
                <c:pt idx="187">
                  <c:v>10207.82</c:v>
                </c:pt>
                <c:pt idx="188">
                  <c:v>10209</c:v>
                </c:pt>
                <c:pt idx="189">
                  <c:v>10210.94</c:v>
                </c:pt>
                <c:pt idx="190">
                  <c:v>10213.77</c:v>
                </c:pt>
                <c:pt idx="191">
                  <c:v>10216.01</c:v>
                </c:pt>
                <c:pt idx="192">
                  <c:v>10217.959999999999</c:v>
                </c:pt>
                <c:pt idx="193">
                  <c:v>10220.280000000001</c:v>
                </c:pt>
                <c:pt idx="194">
                  <c:v>10221.73</c:v>
                </c:pt>
                <c:pt idx="195">
                  <c:v>10223.120000000001</c:v>
                </c:pt>
                <c:pt idx="196">
                  <c:v>10224.950000000001</c:v>
                </c:pt>
                <c:pt idx="197">
                  <c:v>10226.379999999999</c:v>
                </c:pt>
                <c:pt idx="198">
                  <c:v>10227.120000000001</c:v>
                </c:pt>
                <c:pt idx="199">
                  <c:v>10228.700000000001</c:v>
                </c:pt>
                <c:pt idx="200">
                  <c:v>10230.08</c:v>
                </c:pt>
                <c:pt idx="201">
                  <c:v>10231.41</c:v>
                </c:pt>
                <c:pt idx="202">
                  <c:v>10232.83</c:v>
                </c:pt>
                <c:pt idx="203">
                  <c:v>10234.25</c:v>
                </c:pt>
                <c:pt idx="204">
                  <c:v>10235.74</c:v>
                </c:pt>
                <c:pt idx="205">
                  <c:v>10237.11</c:v>
                </c:pt>
                <c:pt idx="206">
                  <c:v>10239.370000000001</c:v>
                </c:pt>
                <c:pt idx="207">
                  <c:v>10241.24</c:v>
                </c:pt>
                <c:pt idx="208">
                  <c:v>10241.73</c:v>
                </c:pt>
                <c:pt idx="209">
                  <c:v>10242.15</c:v>
                </c:pt>
                <c:pt idx="210">
                  <c:v>10243.52</c:v>
                </c:pt>
                <c:pt idx="211">
                  <c:v>10244.89</c:v>
                </c:pt>
                <c:pt idx="212">
                  <c:v>10245.64</c:v>
                </c:pt>
                <c:pt idx="213">
                  <c:v>10246.82</c:v>
                </c:pt>
                <c:pt idx="214">
                  <c:v>10248.24</c:v>
                </c:pt>
                <c:pt idx="215">
                  <c:v>10249.89</c:v>
                </c:pt>
                <c:pt idx="216">
                  <c:v>10251.19</c:v>
                </c:pt>
                <c:pt idx="217">
                  <c:v>10251.75</c:v>
                </c:pt>
                <c:pt idx="218">
                  <c:v>10251.799999999999</c:v>
                </c:pt>
                <c:pt idx="219">
                  <c:v>10251.84</c:v>
                </c:pt>
                <c:pt idx="220">
                  <c:v>10252.06</c:v>
                </c:pt>
                <c:pt idx="221">
                  <c:v>10253.52</c:v>
                </c:pt>
                <c:pt idx="222">
                  <c:v>10255.9</c:v>
                </c:pt>
                <c:pt idx="223">
                  <c:v>10258.08</c:v>
                </c:pt>
                <c:pt idx="224">
                  <c:v>10258.195</c:v>
                </c:pt>
                <c:pt idx="225">
                  <c:v>10248.93</c:v>
                </c:pt>
                <c:pt idx="226">
                  <c:v>10249</c:v>
                </c:pt>
                <c:pt idx="227">
                  <c:v>10249.379999999999</c:v>
                </c:pt>
                <c:pt idx="228">
                  <c:v>10250.39</c:v>
                </c:pt>
                <c:pt idx="229">
                  <c:v>10251.85</c:v>
                </c:pt>
                <c:pt idx="230">
                  <c:v>10253.870000000001</c:v>
                </c:pt>
                <c:pt idx="231">
                  <c:v>10255.36</c:v>
                </c:pt>
                <c:pt idx="232">
                  <c:v>10256.74</c:v>
                </c:pt>
                <c:pt idx="233">
                  <c:v>10259.209999999999</c:v>
                </c:pt>
                <c:pt idx="234">
                  <c:v>10262.870000000001</c:v>
                </c:pt>
                <c:pt idx="235">
                  <c:v>10265.66</c:v>
                </c:pt>
                <c:pt idx="236">
                  <c:v>10266.92</c:v>
                </c:pt>
                <c:pt idx="237">
                  <c:v>10267.98</c:v>
                </c:pt>
                <c:pt idx="238">
                  <c:v>10268.92</c:v>
                </c:pt>
                <c:pt idx="239">
                  <c:v>10269.02</c:v>
                </c:pt>
                <c:pt idx="240">
                  <c:v>10269.52</c:v>
                </c:pt>
                <c:pt idx="241">
                  <c:v>10269.24</c:v>
                </c:pt>
                <c:pt idx="242">
                  <c:v>10268.870000000001</c:v>
                </c:pt>
                <c:pt idx="243">
                  <c:v>10267.56</c:v>
                </c:pt>
                <c:pt idx="244">
                  <c:v>10265.81</c:v>
                </c:pt>
                <c:pt idx="245">
                  <c:v>10264.719999999999</c:v>
                </c:pt>
                <c:pt idx="246">
                  <c:v>10264.620000000001</c:v>
                </c:pt>
                <c:pt idx="247">
                  <c:v>10264.64</c:v>
                </c:pt>
                <c:pt idx="248">
                  <c:v>10264.790000000001</c:v>
                </c:pt>
                <c:pt idx="249">
                  <c:v>10265.24</c:v>
                </c:pt>
                <c:pt idx="250">
                  <c:v>10265.280000000001</c:v>
                </c:pt>
                <c:pt idx="251">
                  <c:v>10264.790000000001</c:v>
                </c:pt>
                <c:pt idx="252">
                  <c:v>10264.129999999999</c:v>
                </c:pt>
                <c:pt idx="253">
                  <c:v>10264.25</c:v>
                </c:pt>
                <c:pt idx="254">
                  <c:v>10264.43</c:v>
                </c:pt>
                <c:pt idx="255">
                  <c:v>10265.73</c:v>
                </c:pt>
                <c:pt idx="256">
                  <c:v>10266.18</c:v>
                </c:pt>
                <c:pt idx="257">
                  <c:v>10267.530000000001</c:v>
                </c:pt>
                <c:pt idx="258">
                  <c:v>10268.049999999999</c:v>
                </c:pt>
                <c:pt idx="259">
                  <c:v>10268.879999999999</c:v>
                </c:pt>
                <c:pt idx="260">
                  <c:v>10270.030000000001</c:v>
                </c:pt>
                <c:pt idx="261">
                  <c:v>10271.5</c:v>
                </c:pt>
                <c:pt idx="262">
                  <c:v>10273.549999999999</c:v>
                </c:pt>
                <c:pt idx="263">
                  <c:v>10275.120000000001</c:v>
                </c:pt>
                <c:pt idx="264">
                  <c:v>10276.34</c:v>
                </c:pt>
                <c:pt idx="265">
                  <c:v>10277.43</c:v>
                </c:pt>
                <c:pt idx="266">
                  <c:v>10278.65</c:v>
                </c:pt>
                <c:pt idx="267">
                  <c:v>10279.870000000001</c:v>
                </c:pt>
                <c:pt idx="268">
                  <c:v>10279.700000000001</c:v>
                </c:pt>
                <c:pt idx="269">
                  <c:v>10280.91</c:v>
                </c:pt>
                <c:pt idx="270">
                  <c:v>10282.02</c:v>
                </c:pt>
                <c:pt idx="271">
                  <c:v>10283.35</c:v>
                </c:pt>
                <c:pt idx="272">
                  <c:v>10283.969999999999</c:v>
                </c:pt>
                <c:pt idx="273">
                  <c:v>10284.83</c:v>
                </c:pt>
                <c:pt idx="274">
                  <c:v>10285.26</c:v>
                </c:pt>
                <c:pt idx="275">
                  <c:v>10285.780000000001</c:v>
                </c:pt>
                <c:pt idx="276">
                  <c:v>10287.06</c:v>
                </c:pt>
                <c:pt idx="277">
                  <c:v>10287.43</c:v>
                </c:pt>
                <c:pt idx="278">
                  <c:v>10288.56</c:v>
                </c:pt>
                <c:pt idx="279">
                  <c:v>10289.799999999999</c:v>
                </c:pt>
                <c:pt idx="280">
                  <c:v>10291.02</c:v>
                </c:pt>
                <c:pt idx="281">
                  <c:v>10292.08</c:v>
                </c:pt>
                <c:pt idx="282">
                  <c:v>10293.209999999999</c:v>
                </c:pt>
                <c:pt idx="283">
                  <c:v>10294.48</c:v>
                </c:pt>
                <c:pt idx="284">
                  <c:v>10295.14</c:v>
                </c:pt>
                <c:pt idx="285">
                  <c:v>10295.629999999999</c:v>
                </c:pt>
                <c:pt idx="286">
                  <c:v>10295.629999999999</c:v>
                </c:pt>
                <c:pt idx="287">
                  <c:v>10295.48</c:v>
                </c:pt>
                <c:pt idx="288">
                  <c:v>10295.33</c:v>
                </c:pt>
                <c:pt idx="289">
                  <c:v>10295.27</c:v>
                </c:pt>
                <c:pt idx="290">
                  <c:v>10294.99</c:v>
                </c:pt>
                <c:pt idx="291">
                  <c:v>10294.89</c:v>
                </c:pt>
                <c:pt idx="292">
                  <c:v>10294.74</c:v>
                </c:pt>
                <c:pt idx="293">
                  <c:v>10294.5</c:v>
                </c:pt>
                <c:pt idx="294">
                  <c:v>10294.219999999999</c:v>
                </c:pt>
                <c:pt idx="295">
                  <c:v>10294.129999999999</c:v>
                </c:pt>
                <c:pt idx="296">
                  <c:v>10293.959999999999</c:v>
                </c:pt>
                <c:pt idx="297">
                  <c:v>10293.86</c:v>
                </c:pt>
                <c:pt idx="298">
                  <c:v>10293.73</c:v>
                </c:pt>
                <c:pt idx="299">
                  <c:v>10293.5</c:v>
                </c:pt>
                <c:pt idx="300">
                  <c:v>10293.36</c:v>
                </c:pt>
                <c:pt idx="301">
                  <c:v>10293.26</c:v>
                </c:pt>
                <c:pt idx="302">
                  <c:v>10293.15</c:v>
                </c:pt>
                <c:pt idx="303">
                  <c:v>10293.120000000001</c:v>
                </c:pt>
                <c:pt idx="304">
                  <c:v>10293.18</c:v>
                </c:pt>
                <c:pt idx="305">
                  <c:v>10293.25</c:v>
                </c:pt>
                <c:pt idx="306">
                  <c:v>10293.35</c:v>
                </c:pt>
                <c:pt idx="307">
                  <c:v>10293.459999999999</c:v>
                </c:pt>
                <c:pt idx="308">
                  <c:v>10293.66</c:v>
                </c:pt>
                <c:pt idx="309">
                  <c:v>10293.870000000001</c:v>
                </c:pt>
                <c:pt idx="310">
                  <c:v>10294.02</c:v>
                </c:pt>
                <c:pt idx="311">
                  <c:v>10294.17</c:v>
                </c:pt>
                <c:pt idx="312">
                  <c:v>10294.34</c:v>
                </c:pt>
                <c:pt idx="313">
                  <c:v>10294.469999999999</c:v>
                </c:pt>
                <c:pt idx="314">
                  <c:v>10294.629999999999</c:v>
                </c:pt>
                <c:pt idx="315">
                  <c:v>10294.719999999999</c:v>
                </c:pt>
                <c:pt idx="316">
                  <c:v>10294.94</c:v>
                </c:pt>
                <c:pt idx="317">
                  <c:v>10295.83</c:v>
                </c:pt>
                <c:pt idx="318">
                  <c:v>10296.129999999999</c:v>
                </c:pt>
                <c:pt idx="319">
                  <c:v>10296.57</c:v>
                </c:pt>
                <c:pt idx="320">
                  <c:v>10297.23</c:v>
                </c:pt>
                <c:pt idx="321">
                  <c:v>10297.85</c:v>
                </c:pt>
                <c:pt idx="322">
                  <c:v>10298.290000000001</c:v>
                </c:pt>
                <c:pt idx="323">
                  <c:v>10298.790000000001</c:v>
                </c:pt>
                <c:pt idx="324">
                  <c:v>10298.92</c:v>
                </c:pt>
                <c:pt idx="325">
                  <c:v>10299.19</c:v>
                </c:pt>
                <c:pt idx="326">
                  <c:v>10300.6</c:v>
                </c:pt>
                <c:pt idx="327">
                  <c:v>10301.11</c:v>
                </c:pt>
                <c:pt idx="328">
                  <c:v>10302.469999999999</c:v>
                </c:pt>
                <c:pt idx="329">
                  <c:v>10303.83</c:v>
                </c:pt>
                <c:pt idx="330">
                  <c:v>10305.85</c:v>
                </c:pt>
                <c:pt idx="331">
                  <c:v>10307.370000000001</c:v>
                </c:pt>
                <c:pt idx="332">
                  <c:v>10307.73</c:v>
                </c:pt>
                <c:pt idx="333">
                  <c:v>10308.200000000001</c:v>
                </c:pt>
                <c:pt idx="334">
                  <c:v>10308.49</c:v>
                </c:pt>
                <c:pt idx="335">
                  <c:v>10308.82</c:v>
                </c:pt>
                <c:pt idx="336">
                  <c:v>10309.370000000001</c:v>
                </c:pt>
                <c:pt idx="337">
                  <c:v>10310.84</c:v>
                </c:pt>
                <c:pt idx="338">
                  <c:v>10312.24</c:v>
                </c:pt>
                <c:pt idx="339">
                  <c:v>10313.85</c:v>
                </c:pt>
                <c:pt idx="340">
                  <c:v>10315.629999999999</c:v>
                </c:pt>
                <c:pt idx="341">
                  <c:v>10316.19</c:v>
                </c:pt>
                <c:pt idx="342">
                  <c:v>10316.73</c:v>
                </c:pt>
                <c:pt idx="343">
                  <c:v>10317.31</c:v>
                </c:pt>
                <c:pt idx="344">
                  <c:v>10317.59</c:v>
                </c:pt>
                <c:pt idx="345">
                  <c:v>10317.33</c:v>
                </c:pt>
                <c:pt idx="346">
                  <c:v>10317.25</c:v>
                </c:pt>
                <c:pt idx="347">
                  <c:v>10317.530000000001</c:v>
                </c:pt>
                <c:pt idx="348">
                  <c:v>10318.16</c:v>
                </c:pt>
                <c:pt idx="349">
                  <c:v>10318.57</c:v>
                </c:pt>
                <c:pt idx="350">
                  <c:v>10318.73</c:v>
                </c:pt>
                <c:pt idx="351">
                  <c:v>10319.01</c:v>
                </c:pt>
                <c:pt idx="352">
                  <c:v>10319.1</c:v>
                </c:pt>
                <c:pt idx="353">
                  <c:v>10319.1</c:v>
                </c:pt>
                <c:pt idx="354">
                  <c:v>10319.14</c:v>
                </c:pt>
                <c:pt idx="355">
                  <c:v>10319.4</c:v>
                </c:pt>
                <c:pt idx="356">
                  <c:v>10319.540000000001</c:v>
                </c:pt>
                <c:pt idx="357">
                  <c:v>10319.56</c:v>
                </c:pt>
                <c:pt idx="358">
                  <c:v>10318.370000000001</c:v>
                </c:pt>
                <c:pt idx="359">
                  <c:v>10318.200000000001</c:v>
                </c:pt>
                <c:pt idx="360">
                  <c:v>10318.42</c:v>
                </c:pt>
                <c:pt idx="361">
                  <c:v>10318.65</c:v>
                </c:pt>
                <c:pt idx="362">
                  <c:v>10320.040000000001</c:v>
                </c:pt>
                <c:pt idx="363">
                  <c:v>10320.469999999999</c:v>
                </c:pt>
                <c:pt idx="364">
                  <c:v>10320.620000000001</c:v>
                </c:pt>
                <c:pt idx="365">
                  <c:v>10320.540000000001</c:v>
                </c:pt>
                <c:pt idx="366">
                  <c:v>10320.24</c:v>
                </c:pt>
                <c:pt idx="367">
                  <c:v>10319.64</c:v>
                </c:pt>
                <c:pt idx="368">
                  <c:v>10319.17</c:v>
                </c:pt>
                <c:pt idx="369">
                  <c:v>10318.77</c:v>
                </c:pt>
                <c:pt idx="370">
                  <c:v>10317.57</c:v>
                </c:pt>
                <c:pt idx="371">
                  <c:v>10317.16</c:v>
                </c:pt>
                <c:pt idx="372">
                  <c:v>10316.719999999999</c:v>
                </c:pt>
                <c:pt idx="373">
                  <c:v>10315.41</c:v>
                </c:pt>
                <c:pt idx="374">
                  <c:v>10314.870000000001</c:v>
                </c:pt>
                <c:pt idx="375">
                  <c:v>10314.68</c:v>
                </c:pt>
                <c:pt idx="376">
                  <c:v>10313.58</c:v>
                </c:pt>
                <c:pt idx="377">
                  <c:v>10312.09</c:v>
                </c:pt>
                <c:pt idx="378">
                  <c:v>10310.799999999999</c:v>
                </c:pt>
                <c:pt idx="379">
                  <c:v>10309.58</c:v>
                </c:pt>
                <c:pt idx="380">
                  <c:v>10308.39</c:v>
                </c:pt>
                <c:pt idx="381">
                  <c:v>10307.4</c:v>
                </c:pt>
                <c:pt idx="382">
                  <c:v>10306.129999999999</c:v>
                </c:pt>
                <c:pt idx="383">
                  <c:v>10304.73</c:v>
                </c:pt>
                <c:pt idx="384">
                  <c:v>10302.57</c:v>
                </c:pt>
                <c:pt idx="385">
                  <c:v>10300.98</c:v>
                </c:pt>
                <c:pt idx="386">
                  <c:v>10299.620000000001</c:v>
                </c:pt>
                <c:pt idx="387">
                  <c:v>10297.4</c:v>
                </c:pt>
                <c:pt idx="388">
                  <c:v>10295.49</c:v>
                </c:pt>
                <c:pt idx="389">
                  <c:v>10294</c:v>
                </c:pt>
                <c:pt idx="390">
                  <c:v>10292.02</c:v>
                </c:pt>
                <c:pt idx="391">
                  <c:v>10289.69</c:v>
                </c:pt>
                <c:pt idx="392">
                  <c:v>10288.030000000001</c:v>
                </c:pt>
                <c:pt idx="393">
                  <c:v>10286.51</c:v>
                </c:pt>
                <c:pt idx="394">
                  <c:v>10284.27</c:v>
                </c:pt>
                <c:pt idx="395">
                  <c:v>10282.39</c:v>
                </c:pt>
                <c:pt idx="396">
                  <c:v>10281</c:v>
                </c:pt>
                <c:pt idx="397">
                  <c:v>10278.89</c:v>
                </c:pt>
                <c:pt idx="398">
                  <c:v>10276.73</c:v>
                </c:pt>
                <c:pt idx="399">
                  <c:v>10275.15</c:v>
                </c:pt>
                <c:pt idx="400">
                  <c:v>10273.620000000001</c:v>
                </c:pt>
                <c:pt idx="401">
                  <c:v>10271.290000000001</c:v>
                </c:pt>
                <c:pt idx="402">
                  <c:v>10269.36</c:v>
                </c:pt>
                <c:pt idx="403">
                  <c:v>10266.74</c:v>
                </c:pt>
                <c:pt idx="404">
                  <c:v>10265.11</c:v>
                </c:pt>
                <c:pt idx="405">
                  <c:v>10262.65</c:v>
                </c:pt>
                <c:pt idx="406">
                  <c:v>10260.879999999999</c:v>
                </c:pt>
                <c:pt idx="407">
                  <c:v>10258.75</c:v>
                </c:pt>
                <c:pt idx="408">
                  <c:v>10256.51</c:v>
                </c:pt>
                <c:pt idx="409">
                  <c:v>10254.57</c:v>
                </c:pt>
                <c:pt idx="410">
                  <c:v>10251.84</c:v>
                </c:pt>
                <c:pt idx="411">
                  <c:v>10250.32</c:v>
                </c:pt>
                <c:pt idx="412">
                  <c:v>10247.75</c:v>
                </c:pt>
                <c:pt idx="413">
                  <c:v>10246.040000000001</c:v>
                </c:pt>
                <c:pt idx="414">
                  <c:v>10243.76</c:v>
                </c:pt>
                <c:pt idx="415">
                  <c:v>10241.69</c:v>
                </c:pt>
                <c:pt idx="416">
                  <c:v>10239.4</c:v>
                </c:pt>
                <c:pt idx="417">
                  <c:v>10237.15</c:v>
                </c:pt>
                <c:pt idx="418">
                  <c:v>10234.34</c:v>
                </c:pt>
                <c:pt idx="419">
                  <c:v>10232.700000000001</c:v>
                </c:pt>
                <c:pt idx="420">
                  <c:v>10230.42</c:v>
                </c:pt>
                <c:pt idx="421">
                  <c:v>10227.700000000001</c:v>
                </c:pt>
                <c:pt idx="422">
                  <c:v>10225.75</c:v>
                </c:pt>
                <c:pt idx="423">
                  <c:v>10223.620000000001</c:v>
                </c:pt>
                <c:pt idx="424">
                  <c:v>10221.11</c:v>
                </c:pt>
                <c:pt idx="425">
                  <c:v>10219.6</c:v>
                </c:pt>
                <c:pt idx="426">
                  <c:v>10217.73</c:v>
                </c:pt>
                <c:pt idx="427">
                  <c:v>10215.39</c:v>
                </c:pt>
                <c:pt idx="428">
                  <c:v>10213.76</c:v>
                </c:pt>
                <c:pt idx="429">
                  <c:v>10211.6</c:v>
                </c:pt>
                <c:pt idx="430">
                  <c:v>10209.84</c:v>
                </c:pt>
                <c:pt idx="431">
                  <c:v>10207.41</c:v>
                </c:pt>
                <c:pt idx="432">
                  <c:v>10205.450000000001</c:v>
                </c:pt>
                <c:pt idx="433">
                  <c:v>10203.969999999999</c:v>
                </c:pt>
                <c:pt idx="434">
                  <c:v>10202.65</c:v>
                </c:pt>
                <c:pt idx="435">
                  <c:v>10200.59</c:v>
                </c:pt>
                <c:pt idx="436">
                  <c:v>10198.950000000001</c:v>
                </c:pt>
                <c:pt idx="437">
                  <c:v>10197.15</c:v>
                </c:pt>
                <c:pt idx="438">
                  <c:v>10195.19</c:v>
                </c:pt>
                <c:pt idx="439">
                  <c:v>10193.92</c:v>
                </c:pt>
                <c:pt idx="440">
                  <c:v>10192.219999999999</c:v>
                </c:pt>
                <c:pt idx="441">
                  <c:v>10190.82</c:v>
                </c:pt>
                <c:pt idx="442">
                  <c:v>10189.549999999999</c:v>
                </c:pt>
                <c:pt idx="443">
                  <c:v>10188.120000000001</c:v>
                </c:pt>
                <c:pt idx="444">
                  <c:v>10186.64</c:v>
                </c:pt>
                <c:pt idx="445">
                  <c:v>10185.11</c:v>
                </c:pt>
                <c:pt idx="446">
                  <c:v>10183.06</c:v>
                </c:pt>
                <c:pt idx="447">
                  <c:v>10178.01</c:v>
                </c:pt>
                <c:pt idx="448">
                  <c:v>10166.41</c:v>
                </c:pt>
              </c:numCache>
            </c:numRef>
          </c:yVal>
          <c:smooth val="1"/>
          <c:extLst xmlns:c16r2="http://schemas.microsoft.com/office/drawing/2015/06/chart">
            <c:ext xmlns:c16="http://schemas.microsoft.com/office/drawing/2014/chart" uri="{C3380CC4-5D6E-409C-BE32-E72D297353CC}">
              <c16:uniqueId val="{0000000E-F1D9-4FD5-9659-573D889F5698}"/>
            </c:ext>
          </c:extLst>
        </c:ser>
        <c:ser>
          <c:idx val="15"/>
          <c:order val="15"/>
          <c:tx>
            <c:strRef>
              <c:f>垂直场均匀性!$T$28</c:f>
              <c:strCache>
                <c:ptCount val="1"/>
                <c:pt idx="0">
                  <c:v>Y=4</c:v>
                </c:pt>
              </c:strCache>
            </c:strRef>
          </c:tx>
          <c:spPr>
            <a:ln>
              <a:solidFill>
                <a:srgbClr val="FF0000"/>
              </a:solidFill>
            </a:ln>
          </c:spPr>
          <c:marker>
            <c:symbol val="none"/>
          </c:marker>
          <c:xVal>
            <c:numRef>
              <c:f>垂直场均匀性!$D$159:$D$607</c:f>
              <c:numCache>
                <c:formatCode>General</c:formatCode>
                <c:ptCount val="449"/>
                <c:pt idx="0">
                  <c:v>-782.22310000000004</c:v>
                </c:pt>
                <c:pt idx="1">
                  <c:v>-778.73289999999997</c:v>
                </c:pt>
                <c:pt idx="2">
                  <c:v>-775.24609999999996</c:v>
                </c:pt>
                <c:pt idx="3">
                  <c:v>-771.74779999999998</c:v>
                </c:pt>
                <c:pt idx="4">
                  <c:v>-768.26700000000005</c:v>
                </c:pt>
                <c:pt idx="5">
                  <c:v>-764.76819999999998</c:v>
                </c:pt>
                <c:pt idx="6">
                  <c:v>-761.28</c:v>
                </c:pt>
                <c:pt idx="7">
                  <c:v>-757.78890000000001</c:v>
                </c:pt>
                <c:pt idx="8">
                  <c:v>-754.30010000000004</c:v>
                </c:pt>
                <c:pt idx="9">
                  <c:v>-750.8107</c:v>
                </c:pt>
                <c:pt idx="10">
                  <c:v>-747.31709999999998</c:v>
                </c:pt>
                <c:pt idx="11">
                  <c:v>-743.82299999999998</c:v>
                </c:pt>
                <c:pt idx="12">
                  <c:v>-740.33640000000003</c:v>
                </c:pt>
                <c:pt idx="13">
                  <c:v>-736.84559999999999</c:v>
                </c:pt>
                <c:pt idx="14">
                  <c:v>-733.35339999999997</c:v>
                </c:pt>
                <c:pt idx="15">
                  <c:v>-729.86829999999998</c:v>
                </c:pt>
                <c:pt idx="16">
                  <c:v>-726.3723</c:v>
                </c:pt>
                <c:pt idx="17">
                  <c:v>-722.88160000000005</c:v>
                </c:pt>
                <c:pt idx="18">
                  <c:v>-719.39449999999999</c:v>
                </c:pt>
                <c:pt idx="19">
                  <c:v>-715.90009999999995</c:v>
                </c:pt>
                <c:pt idx="20">
                  <c:v>-712.41269999999997</c:v>
                </c:pt>
                <c:pt idx="21">
                  <c:v>-708.91970000000003</c:v>
                </c:pt>
                <c:pt idx="22">
                  <c:v>-705.42790000000002</c:v>
                </c:pt>
                <c:pt idx="23">
                  <c:v>-701.93560000000002</c:v>
                </c:pt>
                <c:pt idx="24">
                  <c:v>-698.44749999999999</c:v>
                </c:pt>
                <c:pt idx="25">
                  <c:v>-694.95510000000002</c:v>
                </c:pt>
                <c:pt idx="26">
                  <c:v>-691.46600000000001</c:v>
                </c:pt>
                <c:pt idx="27">
                  <c:v>-687.97389999999996</c:v>
                </c:pt>
                <c:pt idx="28">
                  <c:v>-684.47680000000003</c:v>
                </c:pt>
                <c:pt idx="29">
                  <c:v>-680.99519999999995</c:v>
                </c:pt>
                <c:pt idx="30">
                  <c:v>-677.49929999999995</c:v>
                </c:pt>
                <c:pt idx="31">
                  <c:v>-674.00959999999998</c:v>
                </c:pt>
                <c:pt idx="32">
                  <c:v>-670.51850000000002</c:v>
                </c:pt>
                <c:pt idx="33">
                  <c:v>-667.02850000000001</c:v>
                </c:pt>
                <c:pt idx="34">
                  <c:v>-663.53599999999994</c:v>
                </c:pt>
                <c:pt idx="35">
                  <c:v>-660.04489999999998</c:v>
                </c:pt>
                <c:pt idx="36">
                  <c:v>-656.55309999999997</c:v>
                </c:pt>
                <c:pt idx="37">
                  <c:v>-653.06219999999996</c:v>
                </c:pt>
                <c:pt idx="38">
                  <c:v>-649.57249999999999</c:v>
                </c:pt>
                <c:pt idx="39">
                  <c:v>-646.07979999999998</c:v>
                </c:pt>
                <c:pt idx="40">
                  <c:v>-642.59299999999996</c:v>
                </c:pt>
                <c:pt idx="41">
                  <c:v>-639.09199999999998</c:v>
                </c:pt>
                <c:pt idx="42">
                  <c:v>-635.60609999999997</c:v>
                </c:pt>
                <c:pt idx="43">
                  <c:v>-632.11440000000005</c:v>
                </c:pt>
                <c:pt idx="44">
                  <c:v>-628.62459999999999</c:v>
                </c:pt>
                <c:pt idx="45">
                  <c:v>-625.13199999999995</c:v>
                </c:pt>
                <c:pt idx="46">
                  <c:v>-621.64890000000003</c:v>
                </c:pt>
                <c:pt idx="47">
                  <c:v>-618.14340000000004</c:v>
                </c:pt>
                <c:pt idx="48">
                  <c:v>-614.65629999999999</c:v>
                </c:pt>
                <c:pt idx="49">
                  <c:v>-611.16650000000004</c:v>
                </c:pt>
                <c:pt idx="50">
                  <c:v>-607.67499999999995</c:v>
                </c:pt>
                <c:pt idx="51">
                  <c:v>-604.18290000000002</c:v>
                </c:pt>
                <c:pt idx="52">
                  <c:v>-600.69219999999996</c:v>
                </c:pt>
                <c:pt idx="53">
                  <c:v>-597.19460000000004</c:v>
                </c:pt>
                <c:pt idx="54">
                  <c:v>-593.71159999999998</c:v>
                </c:pt>
                <c:pt idx="55">
                  <c:v>-590.21780000000001</c:v>
                </c:pt>
                <c:pt idx="56">
                  <c:v>-586.72569999999996</c:v>
                </c:pt>
                <c:pt idx="57">
                  <c:v>-583.2355</c:v>
                </c:pt>
                <c:pt idx="58">
                  <c:v>-579.74279999999999</c:v>
                </c:pt>
                <c:pt idx="59">
                  <c:v>-576.25260000000003</c:v>
                </c:pt>
                <c:pt idx="60">
                  <c:v>-572.75639999999999</c:v>
                </c:pt>
                <c:pt idx="61">
                  <c:v>-569.27369999999996</c:v>
                </c:pt>
                <c:pt idx="62">
                  <c:v>-565.77509999999995</c:v>
                </c:pt>
                <c:pt idx="63">
                  <c:v>-562.28459999999995</c:v>
                </c:pt>
                <c:pt idx="64">
                  <c:v>-558.79300000000001</c:v>
                </c:pt>
                <c:pt idx="65">
                  <c:v>-555.30399999999997</c:v>
                </c:pt>
                <c:pt idx="66">
                  <c:v>-551.80719999999997</c:v>
                </c:pt>
                <c:pt idx="67">
                  <c:v>-548.32159999999999</c:v>
                </c:pt>
                <c:pt idx="68">
                  <c:v>-544.82560000000001</c:v>
                </c:pt>
                <c:pt idx="69">
                  <c:v>-541.33349999999996</c:v>
                </c:pt>
                <c:pt idx="70">
                  <c:v>-537.84159999999997</c:v>
                </c:pt>
                <c:pt idx="71">
                  <c:v>-534.35419999999999</c:v>
                </c:pt>
                <c:pt idx="72">
                  <c:v>-530.85820000000001</c:v>
                </c:pt>
                <c:pt idx="73">
                  <c:v>-527.37210000000005</c:v>
                </c:pt>
                <c:pt idx="74">
                  <c:v>-523.87360000000001</c:v>
                </c:pt>
                <c:pt idx="75">
                  <c:v>-520.38350000000003</c:v>
                </c:pt>
                <c:pt idx="76">
                  <c:v>-516.88980000000004</c:v>
                </c:pt>
                <c:pt idx="77">
                  <c:v>-513.40239999999994</c:v>
                </c:pt>
                <c:pt idx="78">
                  <c:v>-509.90699999999998</c:v>
                </c:pt>
                <c:pt idx="79">
                  <c:v>-506.42079999999999</c:v>
                </c:pt>
                <c:pt idx="80">
                  <c:v>-502.92250000000001</c:v>
                </c:pt>
                <c:pt idx="81">
                  <c:v>-499.43389999999999</c:v>
                </c:pt>
                <c:pt idx="82">
                  <c:v>-495.9391</c:v>
                </c:pt>
                <c:pt idx="83">
                  <c:v>-492.44940000000003</c:v>
                </c:pt>
                <c:pt idx="84">
                  <c:v>-488.95389999999998</c:v>
                </c:pt>
                <c:pt idx="85">
                  <c:v>-485.46789999999999</c:v>
                </c:pt>
                <c:pt idx="86">
                  <c:v>-481.97109999999998</c:v>
                </c:pt>
                <c:pt idx="87">
                  <c:v>-478.48219999999998</c:v>
                </c:pt>
                <c:pt idx="88">
                  <c:v>-474.98689999999999</c:v>
                </c:pt>
                <c:pt idx="89">
                  <c:v>-471.49459999999999</c:v>
                </c:pt>
                <c:pt idx="90">
                  <c:v>-468.00310000000002</c:v>
                </c:pt>
                <c:pt idx="91">
                  <c:v>-464.50700000000001</c:v>
                </c:pt>
                <c:pt idx="92">
                  <c:v>-461.01859999999999</c:v>
                </c:pt>
                <c:pt idx="93">
                  <c:v>-457.52409999999998</c:v>
                </c:pt>
                <c:pt idx="94">
                  <c:v>-454.03390000000002</c:v>
                </c:pt>
                <c:pt idx="95">
                  <c:v>-450.54109999999997</c:v>
                </c:pt>
                <c:pt idx="96">
                  <c:v>-447.0496</c:v>
                </c:pt>
                <c:pt idx="97">
                  <c:v>-443.55549999999999</c:v>
                </c:pt>
                <c:pt idx="98">
                  <c:v>-440.06509999999997</c:v>
                </c:pt>
                <c:pt idx="99">
                  <c:v>-436.57369999999997</c:v>
                </c:pt>
                <c:pt idx="100">
                  <c:v>-433.08049999999997</c:v>
                </c:pt>
                <c:pt idx="101">
                  <c:v>-429.58920000000001</c:v>
                </c:pt>
                <c:pt idx="102">
                  <c:v>-426.09620000000001</c:v>
                </c:pt>
                <c:pt idx="103">
                  <c:v>-422.60520000000002</c:v>
                </c:pt>
                <c:pt idx="104">
                  <c:v>-419.11110000000002</c:v>
                </c:pt>
                <c:pt idx="105">
                  <c:v>-415.62259999999998</c:v>
                </c:pt>
                <c:pt idx="106">
                  <c:v>-412.1268</c:v>
                </c:pt>
                <c:pt idx="107">
                  <c:v>-408.63580000000002</c:v>
                </c:pt>
                <c:pt idx="108">
                  <c:v>-405.142</c:v>
                </c:pt>
                <c:pt idx="109">
                  <c:v>-401.65289999999999</c:v>
                </c:pt>
                <c:pt idx="110">
                  <c:v>-398.15480000000002</c:v>
                </c:pt>
                <c:pt idx="111">
                  <c:v>-394.6687</c:v>
                </c:pt>
                <c:pt idx="112">
                  <c:v>-391.17200000000003</c:v>
                </c:pt>
                <c:pt idx="113">
                  <c:v>-387.68090000000001</c:v>
                </c:pt>
                <c:pt idx="114">
                  <c:v>-384.18880000000001</c:v>
                </c:pt>
                <c:pt idx="115">
                  <c:v>-380.69650000000001</c:v>
                </c:pt>
                <c:pt idx="116">
                  <c:v>-377.20310000000001</c:v>
                </c:pt>
                <c:pt idx="117">
                  <c:v>-373.71</c:v>
                </c:pt>
                <c:pt idx="118">
                  <c:v>-370.21859999999998</c:v>
                </c:pt>
                <c:pt idx="119">
                  <c:v>-366.72500000000002</c:v>
                </c:pt>
                <c:pt idx="120">
                  <c:v>-363.23480000000001</c:v>
                </c:pt>
                <c:pt idx="121">
                  <c:v>-359.7405</c:v>
                </c:pt>
                <c:pt idx="122">
                  <c:v>-356.25119999999998</c:v>
                </c:pt>
                <c:pt idx="123">
                  <c:v>-352.75170000000003</c:v>
                </c:pt>
                <c:pt idx="124">
                  <c:v>-349.26299999999998</c:v>
                </c:pt>
                <c:pt idx="125">
                  <c:v>-345.77199999999999</c:v>
                </c:pt>
                <c:pt idx="126">
                  <c:v>-342.27780000000001</c:v>
                </c:pt>
                <c:pt idx="127">
                  <c:v>-338.78590000000003</c:v>
                </c:pt>
                <c:pt idx="128">
                  <c:v>-335.29629999999997</c:v>
                </c:pt>
                <c:pt idx="129">
                  <c:v>-331.79750000000001</c:v>
                </c:pt>
                <c:pt idx="130">
                  <c:v>-328.30799999999999</c:v>
                </c:pt>
                <c:pt idx="131">
                  <c:v>-324.81479999999999</c:v>
                </c:pt>
                <c:pt idx="132">
                  <c:v>-321.32279999999997</c:v>
                </c:pt>
                <c:pt idx="133">
                  <c:v>-317.82929999999999</c:v>
                </c:pt>
                <c:pt idx="134">
                  <c:v>-314.34039999999999</c:v>
                </c:pt>
                <c:pt idx="135">
                  <c:v>-310.84140000000002</c:v>
                </c:pt>
                <c:pt idx="136">
                  <c:v>-307.35899999999998</c:v>
                </c:pt>
                <c:pt idx="137">
                  <c:v>-303.8587</c:v>
                </c:pt>
                <c:pt idx="138">
                  <c:v>-300.36880000000002</c:v>
                </c:pt>
                <c:pt idx="139">
                  <c:v>-296.8734</c:v>
                </c:pt>
                <c:pt idx="140">
                  <c:v>-293.38220000000001</c:v>
                </c:pt>
                <c:pt idx="141">
                  <c:v>-289.88889999999998</c:v>
                </c:pt>
                <c:pt idx="142">
                  <c:v>-286.3954</c:v>
                </c:pt>
                <c:pt idx="143">
                  <c:v>-282.9024</c:v>
                </c:pt>
                <c:pt idx="144">
                  <c:v>-279.4101</c:v>
                </c:pt>
                <c:pt idx="145">
                  <c:v>-275.91759999999999</c:v>
                </c:pt>
                <c:pt idx="146">
                  <c:v>-272.42599999999999</c:v>
                </c:pt>
                <c:pt idx="147">
                  <c:v>-268.9332</c:v>
                </c:pt>
                <c:pt idx="148">
                  <c:v>-265.43939999999998</c:v>
                </c:pt>
                <c:pt idx="149">
                  <c:v>-261.94510000000002</c:v>
                </c:pt>
                <c:pt idx="150">
                  <c:v>-258.45389999999998</c:v>
                </c:pt>
                <c:pt idx="151">
                  <c:v>-254.9614</c:v>
                </c:pt>
                <c:pt idx="152">
                  <c:v>-251.46850000000001</c:v>
                </c:pt>
                <c:pt idx="153">
                  <c:v>-247.97659999999999</c:v>
                </c:pt>
                <c:pt idx="154">
                  <c:v>-244.4811</c:v>
                </c:pt>
                <c:pt idx="155">
                  <c:v>-240.99019999999999</c:v>
                </c:pt>
                <c:pt idx="156">
                  <c:v>-237.4967</c:v>
                </c:pt>
                <c:pt idx="157">
                  <c:v>-234.00620000000001</c:v>
                </c:pt>
                <c:pt idx="158">
                  <c:v>-230.51089999999999</c:v>
                </c:pt>
                <c:pt idx="159">
                  <c:v>-227.02260000000001</c:v>
                </c:pt>
                <c:pt idx="160">
                  <c:v>-223.52500000000001</c:v>
                </c:pt>
                <c:pt idx="161">
                  <c:v>-220.0343</c:v>
                </c:pt>
                <c:pt idx="162">
                  <c:v>-216.53980000000001</c:v>
                </c:pt>
                <c:pt idx="163">
                  <c:v>-213.04599999999999</c:v>
                </c:pt>
                <c:pt idx="164">
                  <c:v>-209.55449999999999</c:v>
                </c:pt>
                <c:pt idx="165">
                  <c:v>-206.06129999999999</c:v>
                </c:pt>
                <c:pt idx="166">
                  <c:v>-202.57089999999999</c:v>
                </c:pt>
                <c:pt idx="167">
                  <c:v>-199.07470000000001</c:v>
                </c:pt>
                <c:pt idx="168">
                  <c:v>-195.58670000000001</c:v>
                </c:pt>
                <c:pt idx="169">
                  <c:v>-192.08789999999999</c:v>
                </c:pt>
                <c:pt idx="170">
                  <c:v>-188.59870000000001</c:v>
                </c:pt>
                <c:pt idx="171">
                  <c:v>-185.1037</c:v>
                </c:pt>
                <c:pt idx="172">
                  <c:v>-181.61269999999999</c:v>
                </c:pt>
                <c:pt idx="173">
                  <c:v>-178.11609999999999</c:v>
                </c:pt>
                <c:pt idx="174">
                  <c:v>-174.62530000000001</c:v>
                </c:pt>
                <c:pt idx="175">
                  <c:v>-171.13210000000001</c:v>
                </c:pt>
                <c:pt idx="176">
                  <c:v>-167.64019999999999</c:v>
                </c:pt>
                <c:pt idx="177">
                  <c:v>-164.1455</c:v>
                </c:pt>
                <c:pt idx="178">
                  <c:v>-160.6566</c:v>
                </c:pt>
                <c:pt idx="179">
                  <c:v>-157.15860000000001</c:v>
                </c:pt>
                <c:pt idx="180">
                  <c:v>-153.66739999999999</c:v>
                </c:pt>
                <c:pt idx="181">
                  <c:v>-150.17400000000001</c:v>
                </c:pt>
                <c:pt idx="182">
                  <c:v>-146.6807</c:v>
                </c:pt>
                <c:pt idx="183">
                  <c:v>-143.18889999999999</c:v>
                </c:pt>
                <c:pt idx="184">
                  <c:v>-139.69479999999999</c:v>
                </c:pt>
                <c:pt idx="185">
                  <c:v>-136.2072</c:v>
                </c:pt>
                <c:pt idx="186">
                  <c:v>-132.7039</c:v>
                </c:pt>
                <c:pt idx="187">
                  <c:v>-129.21610000000001</c:v>
                </c:pt>
                <c:pt idx="188">
                  <c:v>-125.7234</c:v>
                </c:pt>
                <c:pt idx="189">
                  <c:v>-122.2303</c:v>
                </c:pt>
                <c:pt idx="190">
                  <c:v>-118.7373</c:v>
                </c:pt>
                <c:pt idx="191">
                  <c:v>-115.247</c:v>
                </c:pt>
                <c:pt idx="192">
                  <c:v>-111.74850000000001</c:v>
                </c:pt>
                <c:pt idx="193">
                  <c:v>-108.25790000000001</c:v>
                </c:pt>
                <c:pt idx="194">
                  <c:v>-104.76430000000001</c:v>
                </c:pt>
                <c:pt idx="195">
                  <c:v>-101.27370000000001</c:v>
                </c:pt>
                <c:pt idx="196">
                  <c:v>-97.778800000000004</c:v>
                </c:pt>
                <c:pt idx="197">
                  <c:v>-94.287999999999997</c:v>
                </c:pt>
                <c:pt idx="198">
                  <c:v>-90.7941</c:v>
                </c:pt>
                <c:pt idx="199">
                  <c:v>-87.299599999999998</c:v>
                </c:pt>
                <c:pt idx="200">
                  <c:v>-83.806399999999996</c:v>
                </c:pt>
                <c:pt idx="201">
                  <c:v>-80.314099999999996</c:v>
                </c:pt>
                <c:pt idx="202">
                  <c:v>-76.821399999999997</c:v>
                </c:pt>
                <c:pt idx="203">
                  <c:v>-73.328199999999995</c:v>
                </c:pt>
                <c:pt idx="204">
                  <c:v>-69.838399999999993</c:v>
                </c:pt>
                <c:pt idx="205">
                  <c:v>-66.340199999999996</c:v>
                </c:pt>
                <c:pt idx="206">
                  <c:v>-62.847000000000001</c:v>
                </c:pt>
                <c:pt idx="207">
                  <c:v>-59.357599999999998</c:v>
                </c:pt>
                <c:pt idx="208">
                  <c:v>-55.862299999999998</c:v>
                </c:pt>
                <c:pt idx="209">
                  <c:v>-52.3705</c:v>
                </c:pt>
                <c:pt idx="210">
                  <c:v>-48.878100000000003</c:v>
                </c:pt>
                <c:pt idx="211">
                  <c:v>-45.382399999999997</c:v>
                </c:pt>
                <c:pt idx="212">
                  <c:v>-41.890700000000002</c:v>
                </c:pt>
                <c:pt idx="213">
                  <c:v>-38.3977</c:v>
                </c:pt>
                <c:pt idx="214">
                  <c:v>-34.904000000000003</c:v>
                </c:pt>
                <c:pt idx="215">
                  <c:v>-31.4117</c:v>
                </c:pt>
                <c:pt idx="216">
                  <c:v>-27.917899999999999</c:v>
                </c:pt>
                <c:pt idx="217">
                  <c:v>-24.426400000000001</c:v>
                </c:pt>
                <c:pt idx="218">
                  <c:v>-20.928599999999999</c:v>
                </c:pt>
                <c:pt idx="219">
                  <c:v>-17.4436</c:v>
                </c:pt>
                <c:pt idx="220">
                  <c:v>-13.945499999999999</c:v>
                </c:pt>
                <c:pt idx="221">
                  <c:v>-10.4535</c:v>
                </c:pt>
                <c:pt idx="222">
                  <c:v>-6.9603000000000002</c:v>
                </c:pt>
                <c:pt idx="223">
                  <c:v>-3.4670999999999998</c:v>
                </c:pt>
                <c:pt idx="224">
                  <c:v>0</c:v>
                </c:pt>
                <c:pt idx="225">
                  <c:v>3.4658000000000002</c:v>
                </c:pt>
                <c:pt idx="226">
                  <c:v>6.9591000000000003</c:v>
                </c:pt>
                <c:pt idx="227">
                  <c:v>10.4528</c:v>
                </c:pt>
                <c:pt idx="228">
                  <c:v>13.9452</c:v>
                </c:pt>
                <c:pt idx="229">
                  <c:v>17.438600000000001</c:v>
                </c:pt>
                <c:pt idx="230">
                  <c:v>20.930399999999999</c:v>
                </c:pt>
                <c:pt idx="231">
                  <c:v>24.425999999999998</c:v>
                </c:pt>
                <c:pt idx="232">
                  <c:v>27.917300000000001</c:v>
                </c:pt>
                <c:pt idx="233">
                  <c:v>31.412800000000001</c:v>
                </c:pt>
                <c:pt idx="234">
                  <c:v>34.902000000000001</c:v>
                </c:pt>
                <c:pt idx="235">
                  <c:v>38.397599999999997</c:v>
                </c:pt>
                <c:pt idx="236">
                  <c:v>41.889800000000001</c:v>
                </c:pt>
                <c:pt idx="237">
                  <c:v>45.3827</c:v>
                </c:pt>
                <c:pt idx="238">
                  <c:v>48.875700000000002</c:v>
                </c:pt>
                <c:pt idx="239">
                  <c:v>52.370800000000003</c:v>
                </c:pt>
                <c:pt idx="240">
                  <c:v>55.862000000000002</c:v>
                </c:pt>
                <c:pt idx="241">
                  <c:v>59.356999999999999</c:v>
                </c:pt>
                <c:pt idx="242">
                  <c:v>62.846200000000003</c:v>
                </c:pt>
                <c:pt idx="243">
                  <c:v>66.343199999999996</c:v>
                </c:pt>
                <c:pt idx="244">
                  <c:v>69.834500000000006</c:v>
                </c:pt>
                <c:pt idx="245">
                  <c:v>73.328599999999994</c:v>
                </c:pt>
                <c:pt idx="246">
                  <c:v>76.821600000000004</c:v>
                </c:pt>
                <c:pt idx="247">
                  <c:v>80.313400000000001</c:v>
                </c:pt>
                <c:pt idx="248">
                  <c:v>83.806700000000006</c:v>
                </c:pt>
                <c:pt idx="249">
                  <c:v>87.299499999999995</c:v>
                </c:pt>
                <c:pt idx="250">
                  <c:v>90.793000000000006</c:v>
                </c:pt>
                <c:pt idx="251">
                  <c:v>94.285600000000002</c:v>
                </c:pt>
                <c:pt idx="252">
                  <c:v>97.779700000000005</c:v>
                </c:pt>
                <c:pt idx="253">
                  <c:v>101.2723</c:v>
                </c:pt>
                <c:pt idx="254">
                  <c:v>104.76439999999999</c:v>
                </c:pt>
                <c:pt idx="255">
                  <c:v>108.259</c:v>
                </c:pt>
                <c:pt idx="256">
                  <c:v>111.74939999999999</c:v>
                </c:pt>
                <c:pt idx="257">
                  <c:v>115.2444</c:v>
                </c:pt>
                <c:pt idx="258">
                  <c:v>118.7375</c:v>
                </c:pt>
                <c:pt idx="259">
                  <c:v>122.2298</c:v>
                </c:pt>
                <c:pt idx="260">
                  <c:v>125.7226</c:v>
                </c:pt>
                <c:pt idx="261">
                  <c:v>129.21610000000001</c:v>
                </c:pt>
                <c:pt idx="262">
                  <c:v>132.70820000000001</c:v>
                </c:pt>
                <c:pt idx="263">
                  <c:v>136.20249999999999</c:v>
                </c:pt>
                <c:pt idx="264">
                  <c:v>139.69399999999999</c:v>
                </c:pt>
                <c:pt idx="265">
                  <c:v>143.18899999999999</c:v>
                </c:pt>
                <c:pt idx="266">
                  <c:v>146.67939999999999</c:v>
                </c:pt>
                <c:pt idx="267">
                  <c:v>150.17529999999999</c:v>
                </c:pt>
                <c:pt idx="268">
                  <c:v>153.6652</c:v>
                </c:pt>
                <c:pt idx="269">
                  <c:v>157.16040000000001</c:v>
                </c:pt>
                <c:pt idx="270">
                  <c:v>160.655</c:v>
                </c:pt>
                <c:pt idx="271">
                  <c:v>164.143</c:v>
                </c:pt>
                <c:pt idx="272">
                  <c:v>167.6395</c:v>
                </c:pt>
                <c:pt idx="273">
                  <c:v>171.13140000000001</c:v>
                </c:pt>
                <c:pt idx="274">
                  <c:v>174.6241</c:v>
                </c:pt>
                <c:pt idx="275">
                  <c:v>178.1182</c:v>
                </c:pt>
                <c:pt idx="276">
                  <c:v>181.6095</c:v>
                </c:pt>
                <c:pt idx="277">
                  <c:v>185.10470000000001</c:v>
                </c:pt>
                <c:pt idx="278">
                  <c:v>188.59700000000001</c:v>
                </c:pt>
                <c:pt idx="279">
                  <c:v>192.09190000000001</c:v>
                </c:pt>
                <c:pt idx="280">
                  <c:v>195.58070000000001</c:v>
                </c:pt>
                <c:pt idx="281">
                  <c:v>199.07929999999999</c:v>
                </c:pt>
                <c:pt idx="282">
                  <c:v>202.56549999999999</c:v>
                </c:pt>
                <c:pt idx="283">
                  <c:v>206.06290000000001</c:v>
                </c:pt>
                <c:pt idx="284">
                  <c:v>209.5539</c:v>
                </c:pt>
                <c:pt idx="285">
                  <c:v>213.047</c:v>
                </c:pt>
                <c:pt idx="286">
                  <c:v>216.5376</c:v>
                </c:pt>
                <c:pt idx="287">
                  <c:v>220.03319999999999</c:v>
                </c:pt>
                <c:pt idx="288">
                  <c:v>223.5205</c:v>
                </c:pt>
                <c:pt idx="289">
                  <c:v>227.02080000000001</c:v>
                </c:pt>
                <c:pt idx="290">
                  <c:v>230.50989999999999</c:v>
                </c:pt>
                <c:pt idx="291">
                  <c:v>234.00540000000001</c:v>
                </c:pt>
                <c:pt idx="292">
                  <c:v>237.49610000000001</c:v>
                </c:pt>
                <c:pt idx="293">
                  <c:v>240.98920000000001</c:v>
                </c:pt>
                <c:pt idx="294">
                  <c:v>244.4819</c:v>
                </c:pt>
                <c:pt idx="295">
                  <c:v>247.97470000000001</c:v>
                </c:pt>
                <c:pt idx="296">
                  <c:v>251.46809999999999</c:v>
                </c:pt>
                <c:pt idx="297">
                  <c:v>254.96080000000001</c:v>
                </c:pt>
                <c:pt idx="298">
                  <c:v>258.45510000000002</c:v>
                </c:pt>
                <c:pt idx="299">
                  <c:v>261.94459999999998</c:v>
                </c:pt>
                <c:pt idx="300">
                  <c:v>265.44349999999997</c:v>
                </c:pt>
                <c:pt idx="301">
                  <c:v>268.92540000000002</c:v>
                </c:pt>
                <c:pt idx="302">
                  <c:v>272.42619999999999</c:v>
                </c:pt>
                <c:pt idx="303">
                  <c:v>275.9169</c:v>
                </c:pt>
                <c:pt idx="304">
                  <c:v>279.41079999999999</c:v>
                </c:pt>
                <c:pt idx="305">
                  <c:v>282.90039999999999</c:v>
                </c:pt>
                <c:pt idx="306">
                  <c:v>286.40039999999999</c:v>
                </c:pt>
                <c:pt idx="307">
                  <c:v>289.88639999999998</c:v>
                </c:pt>
                <c:pt idx="308">
                  <c:v>293.3818</c:v>
                </c:pt>
                <c:pt idx="309">
                  <c:v>296.87400000000002</c:v>
                </c:pt>
                <c:pt idx="310">
                  <c:v>300.36770000000001</c:v>
                </c:pt>
                <c:pt idx="311">
                  <c:v>303.85660000000001</c:v>
                </c:pt>
                <c:pt idx="312">
                  <c:v>307.35180000000003</c:v>
                </c:pt>
                <c:pt idx="313">
                  <c:v>310.84019999999998</c:v>
                </c:pt>
                <c:pt idx="314">
                  <c:v>314.34059999999999</c:v>
                </c:pt>
                <c:pt idx="315">
                  <c:v>317.82889999999998</c:v>
                </c:pt>
                <c:pt idx="316">
                  <c:v>321.3227</c:v>
                </c:pt>
                <c:pt idx="317">
                  <c:v>324.81389999999999</c:v>
                </c:pt>
                <c:pt idx="318">
                  <c:v>328.30770000000001</c:v>
                </c:pt>
                <c:pt idx="319">
                  <c:v>331.7996</c:v>
                </c:pt>
                <c:pt idx="320">
                  <c:v>335.29219999999998</c:v>
                </c:pt>
                <c:pt idx="321">
                  <c:v>338.78570000000002</c:v>
                </c:pt>
                <c:pt idx="322">
                  <c:v>342.27760000000001</c:v>
                </c:pt>
                <c:pt idx="323">
                  <c:v>345.77080000000001</c:v>
                </c:pt>
                <c:pt idx="324">
                  <c:v>349.26190000000003</c:v>
                </c:pt>
                <c:pt idx="325">
                  <c:v>352.75560000000002</c:v>
                </c:pt>
                <c:pt idx="326">
                  <c:v>356.24900000000002</c:v>
                </c:pt>
                <c:pt idx="327">
                  <c:v>359.73919999999998</c:v>
                </c:pt>
                <c:pt idx="328">
                  <c:v>363.23399999999998</c:v>
                </c:pt>
                <c:pt idx="329">
                  <c:v>366.72390000000001</c:v>
                </c:pt>
                <c:pt idx="330">
                  <c:v>370.21929999999998</c:v>
                </c:pt>
                <c:pt idx="331">
                  <c:v>373.70949999999999</c:v>
                </c:pt>
                <c:pt idx="332">
                  <c:v>377.20229999999998</c:v>
                </c:pt>
                <c:pt idx="333">
                  <c:v>380.6952</c:v>
                </c:pt>
                <c:pt idx="334">
                  <c:v>384.18979999999999</c:v>
                </c:pt>
                <c:pt idx="335">
                  <c:v>387.67829999999998</c:v>
                </c:pt>
                <c:pt idx="336">
                  <c:v>391.17340000000002</c:v>
                </c:pt>
                <c:pt idx="337">
                  <c:v>394.66320000000002</c:v>
                </c:pt>
                <c:pt idx="338">
                  <c:v>398.15780000000001</c:v>
                </c:pt>
                <c:pt idx="339">
                  <c:v>401.64980000000003</c:v>
                </c:pt>
                <c:pt idx="340">
                  <c:v>405.1429</c:v>
                </c:pt>
                <c:pt idx="341">
                  <c:v>408.63470000000001</c:v>
                </c:pt>
                <c:pt idx="342">
                  <c:v>412.12540000000001</c:v>
                </c:pt>
                <c:pt idx="343">
                  <c:v>415.62020000000001</c:v>
                </c:pt>
                <c:pt idx="344">
                  <c:v>419.11</c:v>
                </c:pt>
                <c:pt idx="345">
                  <c:v>422.60160000000002</c:v>
                </c:pt>
                <c:pt idx="346">
                  <c:v>426.09829999999999</c:v>
                </c:pt>
                <c:pt idx="347">
                  <c:v>429.58859999999999</c:v>
                </c:pt>
                <c:pt idx="348">
                  <c:v>433.07979999999998</c:v>
                </c:pt>
                <c:pt idx="349">
                  <c:v>436.57389999999998</c:v>
                </c:pt>
                <c:pt idx="350">
                  <c:v>440.06470000000002</c:v>
                </c:pt>
                <c:pt idx="351">
                  <c:v>443.55489999999998</c:v>
                </c:pt>
                <c:pt idx="352">
                  <c:v>447.05149999999998</c:v>
                </c:pt>
                <c:pt idx="353">
                  <c:v>450.54079999999999</c:v>
                </c:pt>
                <c:pt idx="354">
                  <c:v>454.03429999999997</c:v>
                </c:pt>
                <c:pt idx="355">
                  <c:v>457.52600000000001</c:v>
                </c:pt>
                <c:pt idx="356">
                  <c:v>461.0179</c:v>
                </c:pt>
                <c:pt idx="357">
                  <c:v>464.5102</c:v>
                </c:pt>
                <c:pt idx="358">
                  <c:v>468.00259999999997</c:v>
                </c:pt>
                <c:pt idx="359">
                  <c:v>471.49470000000002</c:v>
                </c:pt>
                <c:pt idx="360">
                  <c:v>474.98820000000001</c:v>
                </c:pt>
                <c:pt idx="361">
                  <c:v>478.47699999999998</c:v>
                </c:pt>
                <c:pt idx="362">
                  <c:v>481.97</c:v>
                </c:pt>
                <c:pt idx="363">
                  <c:v>485.46550000000002</c:v>
                </c:pt>
                <c:pt idx="364">
                  <c:v>488.95150000000001</c:v>
                </c:pt>
                <c:pt idx="365">
                  <c:v>492.44779999999997</c:v>
                </c:pt>
                <c:pt idx="366">
                  <c:v>495.9393</c:v>
                </c:pt>
                <c:pt idx="367">
                  <c:v>499.4314</c:v>
                </c:pt>
                <c:pt idx="368">
                  <c:v>502.92160000000001</c:v>
                </c:pt>
                <c:pt idx="369">
                  <c:v>506.41770000000002</c:v>
                </c:pt>
                <c:pt idx="370">
                  <c:v>509.90199999999999</c:v>
                </c:pt>
                <c:pt idx="371">
                  <c:v>513.40120000000002</c:v>
                </c:pt>
                <c:pt idx="372">
                  <c:v>516.89009999999996</c:v>
                </c:pt>
                <c:pt idx="373">
                  <c:v>520.38289999999995</c:v>
                </c:pt>
                <c:pt idx="374">
                  <c:v>523.87289999999996</c:v>
                </c:pt>
                <c:pt idx="375">
                  <c:v>527.36810000000003</c:v>
                </c:pt>
                <c:pt idx="376">
                  <c:v>530.85699999999997</c:v>
                </c:pt>
                <c:pt idx="377">
                  <c:v>534.34910000000002</c:v>
                </c:pt>
                <c:pt idx="378">
                  <c:v>537.84540000000004</c:v>
                </c:pt>
                <c:pt idx="379">
                  <c:v>541.33219999999994</c:v>
                </c:pt>
                <c:pt idx="380">
                  <c:v>544.82839999999999</c:v>
                </c:pt>
                <c:pt idx="381">
                  <c:v>548.31629999999996</c:v>
                </c:pt>
                <c:pt idx="382">
                  <c:v>551.80709999999999</c:v>
                </c:pt>
                <c:pt idx="383">
                  <c:v>555.30100000000004</c:v>
                </c:pt>
                <c:pt idx="384">
                  <c:v>558.79150000000004</c:v>
                </c:pt>
                <c:pt idx="385">
                  <c:v>562.28470000000004</c:v>
                </c:pt>
                <c:pt idx="386">
                  <c:v>565.77629999999999</c:v>
                </c:pt>
                <c:pt idx="387">
                  <c:v>569.26570000000004</c:v>
                </c:pt>
                <c:pt idx="388">
                  <c:v>572.76149999999996</c:v>
                </c:pt>
                <c:pt idx="389">
                  <c:v>576.25019999999995</c:v>
                </c:pt>
                <c:pt idx="390">
                  <c:v>579.7414</c:v>
                </c:pt>
                <c:pt idx="391">
                  <c:v>583.23850000000004</c:v>
                </c:pt>
                <c:pt idx="392">
                  <c:v>586.72130000000004</c:v>
                </c:pt>
                <c:pt idx="393">
                  <c:v>590.21759999999995</c:v>
                </c:pt>
                <c:pt idx="394">
                  <c:v>593.70870000000002</c:v>
                </c:pt>
                <c:pt idx="395">
                  <c:v>597.19579999999996</c:v>
                </c:pt>
                <c:pt idx="396">
                  <c:v>600.69659999999999</c:v>
                </c:pt>
                <c:pt idx="397">
                  <c:v>604.18209999999999</c:v>
                </c:pt>
                <c:pt idx="398">
                  <c:v>607.67439999999999</c:v>
                </c:pt>
                <c:pt idx="399">
                  <c:v>611.16610000000003</c:v>
                </c:pt>
                <c:pt idx="400">
                  <c:v>614.65710000000001</c:v>
                </c:pt>
                <c:pt idx="401">
                  <c:v>618.14790000000005</c:v>
                </c:pt>
                <c:pt idx="402">
                  <c:v>621.64369999999997</c:v>
                </c:pt>
                <c:pt idx="403">
                  <c:v>625.13019999999995</c:v>
                </c:pt>
                <c:pt idx="404">
                  <c:v>628.62289999999996</c:v>
                </c:pt>
                <c:pt idx="405">
                  <c:v>632.11720000000003</c:v>
                </c:pt>
                <c:pt idx="406">
                  <c:v>635.60299999999995</c:v>
                </c:pt>
                <c:pt idx="407">
                  <c:v>639.09709999999995</c:v>
                </c:pt>
                <c:pt idx="408">
                  <c:v>642.58929999999998</c:v>
                </c:pt>
                <c:pt idx="409">
                  <c:v>646.07899999999995</c:v>
                </c:pt>
                <c:pt idx="410">
                  <c:v>649.57169999999996</c:v>
                </c:pt>
                <c:pt idx="411">
                  <c:v>653.06610000000001</c:v>
                </c:pt>
                <c:pt idx="412">
                  <c:v>656.55129999999997</c:v>
                </c:pt>
                <c:pt idx="413">
                  <c:v>660.04520000000002</c:v>
                </c:pt>
                <c:pt idx="414">
                  <c:v>663.53449999999998</c:v>
                </c:pt>
                <c:pt idx="415">
                  <c:v>667.02779999999996</c:v>
                </c:pt>
                <c:pt idx="416">
                  <c:v>670.5181</c:v>
                </c:pt>
                <c:pt idx="417">
                  <c:v>674.01440000000002</c:v>
                </c:pt>
                <c:pt idx="418">
                  <c:v>677.49779999999998</c:v>
                </c:pt>
                <c:pt idx="419">
                  <c:v>680.99379999999996</c:v>
                </c:pt>
                <c:pt idx="420">
                  <c:v>684.48140000000001</c:v>
                </c:pt>
                <c:pt idx="421">
                  <c:v>687.97209999999995</c:v>
                </c:pt>
                <c:pt idx="422">
                  <c:v>691.46900000000005</c:v>
                </c:pt>
                <c:pt idx="423">
                  <c:v>694.95079999999996</c:v>
                </c:pt>
                <c:pt idx="424">
                  <c:v>698.44690000000003</c:v>
                </c:pt>
                <c:pt idx="425">
                  <c:v>701.93619999999999</c:v>
                </c:pt>
                <c:pt idx="426">
                  <c:v>705.42790000000002</c:v>
                </c:pt>
                <c:pt idx="427">
                  <c:v>708.91780000000006</c:v>
                </c:pt>
                <c:pt idx="428">
                  <c:v>712.4135</c:v>
                </c:pt>
                <c:pt idx="429">
                  <c:v>715.8972</c:v>
                </c:pt>
                <c:pt idx="430">
                  <c:v>719.39179999999999</c:v>
                </c:pt>
                <c:pt idx="431">
                  <c:v>722.87540000000001</c:v>
                </c:pt>
                <c:pt idx="432">
                  <c:v>726.37419999999997</c:v>
                </c:pt>
                <c:pt idx="433">
                  <c:v>729.85490000000004</c:v>
                </c:pt>
                <c:pt idx="434">
                  <c:v>733.35680000000002</c:v>
                </c:pt>
                <c:pt idx="435">
                  <c:v>736.8424</c:v>
                </c:pt>
                <c:pt idx="436">
                  <c:v>740.33699999999999</c:v>
                </c:pt>
                <c:pt idx="437">
                  <c:v>743.82349999999997</c:v>
                </c:pt>
                <c:pt idx="438">
                  <c:v>747.31730000000005</c:v>
                </c:pt>
                <c:pt idx="439">
                  <c:v>750.80610000000001</c:v>
                </c:pt>
                <c:pt idx="440">
                  <c:v>754.30169999999998</c:v>
                </c:pt>
                <c:pt idx="441">
                  <c:v>757.78740000000005</c:v>
                </c:pt>
                <c:pt idx="442">
                  <c:v>761.28359999999998</c:v>
                </c:pt>
                <c:pt idx="443">
                  <c:v>764.76779999999997</c:v>
                </c:pt>
                <c:pt idx="444">
                  <c:v>768.25909999999999</c:v>
                </c:pt>
                <c:pt idx="445">
                  <c:v>771.75360000000001</c:v>
                </c:pt>
                <c:pt idx="446">
                  <c:v>775.24030000000005</c:v>
                </c:pt>
                <c:pt idx="447">
                  <c:v>778.73299999999995</c:v>
                </c:pt>
                <c:pt idx="448">
                  <c:v>782.22310000000004</c:v>
                </c:pt>
              </c:numCache>
            </c:numRef>
          </c:xVal>
          <c:yVal>
            <c:numRef>
              <c:f>垂直场均匀性!$T$159:$T$607</c:f>
              <c:numCache>
                <c:formatCode>General</c:formatCode>
                <c:ptCount val="449"/>
                <c:pt idx="0">
                  <c:v>10008.66</c:v>
                </c:pt>
                <c:pt idx="1">
                  <c:v>10022.27</c:v>
                </c:pt>
                <c:pt idx="2">
                  <c:v>10027.75</c:v>
                </c:pt>
                <c:pt idx="3">
                  <c:v>10030.73</c:v>
                </c:pt>
                <c:pt idx="4">
                  <c:v>10032.94</c:v>
                </c:pt>
                <c:pt idx="5">
                  <c:v>10034.549999999999</c:v>
                </c:pt>
                <c:pt idx="6">
                  <c:v>10036.950000000001</c:v>
                </c:pt>
                <c:pt idx="7">
                  <c:v>10038.280000000001</c:v>
                </c:pt>
                <c:pt idx="8">
                  <c:v>10038.65</c:v>
                </c:pt>
                <c:pt idx="9">
                  <c:v>10038.64</c:v>
                </c:pt>
                <c:pt idx="10">
                  <c:v>10037.48</c:v>
                </c:pt>
                <c:pt idx="11">
                  <c:v>10036.040000000001</c:v>
                </c:pt>
                <c:pt idx="12">
                  <c:v>10034.68</c:v>
                </c:pt>
                <c:pt idx="13">
                  <c:v>10034.51</c:v>
                </c:pt>
                <c:pt idx="14">
                  <c:v>10034.969999999999</c:v>
                </c:pt>
                <c:pt idx="15">
                  <c:v>10036.58</c:v>
                </c:pt>
                <c:pt idx="16">
                  <c:v>10037.65</c:v>
                </c:pt>
                <c:pt idx="17">
                  <c:v>10038.09</c:v>
                </c:pt>
                <c:pt idx="18">
                  <c:v>10038.790000000001</c:v>
                </c:pt>
                <c:pt idx="19">
                  <c:v>10039.06</c:v>
                </c:pt>
                <c:pt idx="20">
                  <c:v>10039.33</c:v>
                </c:pt>
                <c:pt idx="21">
                  <c:v>10039.86</c:v>
                </c:pt>
                <c:pt idx="22">
                  <c:v>10040.459999999999</c:v>
                </c:pt>
                <c:pt idx="23">
                  <c:v>10041.719999999999</c:v>
                </c:pt>
                <c:pt idx="24">
                  <c:v>10042.89</c:v>
                </c:pt>
                <c:pt idx="25">
                  <c:v>10046.040000000001</c:v>
                </c:pt>
                <c:pt idx="26">
                  <c:v>10050.15</c:v>
                </c:pt>
                <c:pt idx="27">
                  <c:v>10053.719999999999</c:v>
                </c:pt>
                <c:pt idx="28">
                  <c:v>10056.69</c:v>
                </c:pt>
                <c:pt idx="29">
                  <c:v>10059.93</c:v>
                </c:pt>
                <c:pt idx="30">
                  <c:v>10062.82</c:v>
                </c:pt>
                <c:pt idx="31">
                  <c:v>10064.08</c:v>
                </c:pt>
                <c:pt idx="32">
                  <c:v>10064.780000000001</c:v>
                </c:pt>
                <c:pt idx="33">
                  <c:v>10066.08</c:v>
                </c:pt>
                <c:pt idx="34">
                  <c:v>10068.11</c:v>
                </c:pt>
                <c:pt idx="35">
                  <c:v>10071.77</c:v>
                </c:pt>
                <c:pt idx="36">
                  <c:v>10075.42</c:v>
                </c:pt>
                <c:pt idx="37">
                  <c:v>10079.33</c:v>
                </c:pt>
                <c:pt idx="38">
                  <c:v>10082.42</c:v>
                </c:pt>
                <c:pt idx="39">
                  <c:v>10086.01</c:v>
                </c:pt>
                <c:pt idx="40">
                  <c:v>10089.84</c:v>
                </c:pt>
                <c:pt idx="41">
                  <c:v>10094.23</c:v>
                </c:pt>
                <c:pt idx="42">
                  <c:v>10100.459999999999</c:v>
                </c:pt>
                <c:pt idx="43">
                  <c:v>10106.91</c:v>
                </c:pt>
                <c:pt idx="44">
                  <c:v>10112.959999999999</c:v>
                </c:pt>
                <c:pt idx="45">
                  <c:v>10118.73</c:v>
                </c:pt>
                <c:pt idx="46">
                  <c:v>10124.76</c:v>
                </c:pt>
                <c:pt idx="47">
                  <c:v>10132.25</c:v>
                </c:pt>
                <c:pt idx="48">
                  <c:v>10140.969999999999</c:v>
                </c:pt>
                <c:pt idx="49">
                  <c:v>10150.219999999999</c:v>
                </c:pt>
                <c:pt idx="50">
                  <c:v>10160.76</c:v>
                </c:pt>
                <c:pt idx="51">
                  <c:v>10173.35</c:v>
                </c:pt>
                <c:pt idx="52">
                  <c:v>10181.19</c:v>
                </c:pt>
                <c:pt idx="53">
                  <c:v>10143.1</c:v>
                </c:pt>
                <c:pt idx="54">
                  <c:v>10106.49</c:v>
                </c:pt>
                <c:pt idx="55">
                  <c:v>10102.64</c:v>
                </c:pt>
                <c:pt idx="56">
                  <c:v>10102.61</c:v>
                </c:pt>
                <c:pt idx="57">
                  <c:v>10102.549999999999</c:v>
                </c:pt>
                <c:pt idx="58">
                  <c:v>10103.59</c:v>
                </c:pt>
                <c:pt idx="59">
                  <c:v>10106.049999999999</c:v>
                </c:pt>
                <c:pt idx="60">
                  <c:v>10108.82</c:v>
                </c:pt>
                <c:pt idx="61">
                  <c:v>10111.02</c:v>
                </c:pt>
                <c:pt idx="62">
                  <c:v>10113.48</c:v>
                </c:pt>
                <c:pt idx="63">
                  <c:v>10116.969999999999</c:v>
                </c:pt>
                <c:pt idx="64">
                  <c:v>10121.34</c:v>
                </c:pt>
                <c:pt idx="65">
                  <c:v>10125.01</c:v>
                </c:pt>
                <c:pt idx="66">
                  <c:v>10127.959999999999</c:v>
                </c:pt>
                <c:pt idx="67">
                  <c:v>10130.89</c:v>
                </c:pt>
                <c:pt idx="68">
                  <c:v>10134.469999999999</c:v>
                </c:pt>
                <c:pt idx="69">
                  <c:v>10138.129999999999</c:v>
                </c:pt>
                <c:pt idx="70">
                  <c:v>10141.200000000001</c:v>
                </c:pt>
                <c:pt idx="71">
                  <c:v>10142.790000000001</c:v>
                </c:pt>
                <c:pt idx="72">
                  <c:v>10143.4</c:v>
                </c:pt>
                <c:pt idx="73">
                  <c:v>10143.69</c:v>
                </c:pt>
                <c:pt idx="74">
                  <c:v>10143.51</c:v>
                </c:pt>
                <c:pt idx="75">
                  <c:v>10142.19</c:v>
                </c:pt>
                <c:pt idx="76">
                  <c:v>10139.89</c:v>
                </c:pt>
                <c:pt idx="77">
                  <c:v>10137.549999999999</c:v>
                </c:pt>
                <c:pt idx="78">
                  <c:v>10136.02</c:v>
                </c:pt>
                <c:pt idx="79">
                  <c:v>10134.69</c:v>
                </c:pt>
                <c:pt idx="80">
                  <c:v>10134.200000000001</c:v>
                </c:pt>
                <c:pt idx="81">
                  <c:v>10132.82</c:v>
                </c:pt>
                <c:pt idx="82">
                  <c:v>10132.56</c:v>
                </c:pt>
                <c:pt idx="83">
                  <c:v>10132.44</c:v>
                </c:pt>
                <c:pt idx="84">
                  <c:v>10132.92</c:v>
                </c:pt>
                <c:pt idx="85">
                  <c:v>10134.719999999999</c:v>
                </c:pt>
                <c:pt idx="86">
                  <c:v>10136.59</c:v>
                </c:pt>
                <c:pt idx="87">
                  <c:v>10139.09</c:v>
                </c:pt>
                <c:pt idx="88">
                  <c:v>10141.83</c:v>
                </c:pt>
                <c:pt idx="89">
                  <c:v>10144.870000000001</c:v>
                </c:pt>
                <c:pt idx="90">
                  <c:v>10147.33</c:v>
                </c:pt>
                <c:pt idx="91">
                  <c:v>10150.01</c:v>
                </c:pt>
                <c:pt idx="92">
                  <c:v>10153.33</c:v>
                </c:pt>
                <c:pt idx="93">
                  <c:v>10157.48</c:v>
                </c:pt>
                <c:pt idx="94">
                  <c:v>10161.52</c:v>
                </c:pt>
                <c:pt idx="95">
                  <c:v>10165.86</c:v>
                </c:pt>
                <c:pt idx="96">
                  <c:v>10169.799999999999</c:v>
                </c:pt>
                <c:pt idx="97">
                  <c:v>10174.6</c:v>
                </c:pt>
                <c:pt idx="98">
                  <c:v>10178.030000000001</c:v>
                </c:pt>
                <c:pt idx="99">
                  <c:v>10181.69</c:v>
                </c:pt>
                <c:pt idx="100">
                  <c:v>10185.1</c:v>
                </c:pt>
                <c:pt idx="101">
                  <c:v>10188.59</c:v>
                </c:pt>
                <c:pt idx="102">
                  <c:v>10192.530000000001</c:v>
                </c:pt>
                <c:pt idx="103">
                  <c:v>10196.049999999999</c:v>
                </c:pt>
                <c:pt idx="104">
                  <c:v>10200.77</c:v>
                </c:pt>
                <c:pt idx="105">
                  <c:v>10206.15</c:v>
                </c:pt>
                <c:pt idx="106">
                  <c:v>10211.06</c:v>
                </c:pt>
                <c:pt idx="107">
                  <c:v>10216.379999999999</c:v>
                </c:pt>
                <c:pt idx="108">
                  <c:v>10222.26</c:v>
                </c:pt>
                <c:pt idx="109">
                  <c:v>10229.18</c:v>
                </c:pt>
                <c:pt idx="110">
                  <c:v>10228.530000000001</c:v>
                </c:pt>
                <c:pt idx="111">
                  <c:v>10219.969999999999</c:v>
                </c:pt>
                <c:pt idx="112">
                  <c:v>10213.98</c:v>
                </c:pt>
                <c:pt idx="113">
                  <c:v>10208.709999999999</c:v>
                </c:pt>
                <c:pt idx="114">
                  <c:v>10204.719999999999</c:v>
                </c:pt>
                <c:pt idx="115">
                  <c:v>10201.83</c:v>
                </c:pt>
                <c:pt idx="116">
                  <c:v>10199.48</c:v>
                </c:pt>
                <c:pt idx="117">
                  <c:v>10196.76</c:v>
                </c:pt>
                <c:pt idx="118">
                  <c:v>10194.629999999999</c:v>
                </c:pt>
                <c:pt idx="119">
                  <c:v>10193.469999999999</c:v>
                </c:pt>
                <c:pt idx="120">
                  <c:v>10192.870000000001</c:v>
                </c:pt>
                <c:pt idx="121">
                  <c:v>10192.31</c:v>
                </c:pt>
                <c:pt idx="122">
                  <c:v>10192.049999999999</c:v>
                </c:pt>
                <c:pt idx="123">
                  <c:v>10191.73</c:v>
                </c:pt>
                <c:pt idx="124">
                  <c:v>10191.26</c:v>
                </c:pt>
                <c:pt idx="125">
                  <c:v>10189.83</c:v>
                </c:pt>
                <c:pt idx="126">
                  <c:v>10188.790000000001</c:v>
                </c:pt>
                <c:pt idx="127">
                  <c:v>10188.41</c:v>
                </c:pt>
                <c:pt idx="128">
                  <c:v>10187.09</c:v>
                </c:pt>
                <c:pt idx="129">
                  <c:v>10185.77</c:v>
                </c:pt>
                <c:pt idx="130">
                  <c:v>10184.48</c:v>
                </c:pt>
                <c:pt idx="131">
                  <c:v>10183.16</c:v>
                </c:pt>
                <c:pt idx="132">
                  <c:v>10181.379999999999</c:v>
                </c:pt>
                <c:pt idx="133">
                  <c:v>10179.129999999999</c:v>
                </c:pt>
                <c:pt idx="134">
                  <c:v>10176.629999999999</c:v>
                </c:pt>
                <c:pt idx="135">
                  <c:v>10175.17</c:v>
                </c:pt>
                <c:pt idx="136">
                  <c:v>10173.280000000001</c:v>
                </c:pt>
                <c:pt idx="137">
                  <c:v>10171.74</c:v>
                </c:pt>
                <c:pt idx="138">
                  <c:v>10169.540000000001</c:v>
                </c:pt>
                <c:pt idx="139">
                  <c:v>10167.26</c:v>
                </c:pt>
                <c:pt idx="140">
                  <c:v>10165.81</c:v>
                </c:pt>
                <c:pt idx="141">
                  <c:v>10164.620000000001</c:v>
                </c:pt>
                <c:pt idx="142">
                  <c:v>10164.51</c:v>
                </c:pt>
                <c:pt idx="143">
                  <c:v>10164.799999999999</c:v>
                </c:pt>
                <c:pt idx="144">
                  <c:v>10166.280000000001</c:v>
                </c:pt>
                <c:pt idx="145">
                  <c:v>10167.969999999999</c:v>
                </c:pt>
                <c:pt idx="146">
                  <c:v>10170.25</c:v>
                </c:pt>
                <c:pt idx="147">
                  <c:v>10172.549999999999</c:v>
                </c:pt>
                <c:pt idx="148">
                  <c:v>10174.27</c:v>
                </c:pt>
                <c:pt idx="149">
                  <c:v>10176.76</c:v>
                </c:pt>
                <c:pt idx="150">
                  <c:v>10178.85</c:v>
                </c:pt>
                <c:pt idx="151">
                  <c:v>10182.02</c:v>
                </c:pt>
                <c:pt idx="152">
                  <c:v>10185.06</c:v>
                </c:pt>
                <c:pt idx="153">
                  <c:v>10188.15</c:v>
                </c:pt>
                <c:pt idx="154">
                  <c:v>10191.459999999999</c:v>
                </c:pt>
                <c:pt idx="155">
                  <c:v>10195.39</c:v>
                </c:pt>
                <c:pt idx="156">
                  <c:v>10198.89</c:v>
                </c:pt>
                <c:pt idx="157">
                  <c:v>10202.290000000001</c:v>
                </c:pt>
                <c:pt idx="158">
                  <c:v>10205.85</c:v>
                </c:pt>
                <c:pt idx="159">
                  <c:v>10209.08</c:v>
                </c:pt>
                <c:pt idx="160">
                  <c:v>10212.91</c:v>
                </c:pt>
                <c:pt idx="161">
                  <c:v>10216.31</c:v>
                </c:pt>
                <c:pt idx="162">
                  <c:v>10220.34</c:v>
                </c:pt>
                <c:pt idx="163">
                  <c:v>10224.69</c:v>
                </c:pt>
                <c:pt idx="164">
                  <c:v>10228.719999999999</c:v>
                </c:pt>
                <c:pt idx="165">
                  <c:v>10232.92</c:v>
                </c:pt>
                <c:pt idx="166">
                  <c:v>10238.17</c:v>
                </c:pt>
                <c:pt idx="167">
                  <c:v>10236.81</c:v>
                </c:pt>
                <c:pt idx="168">
                  <c:v>10221.459999999999</c:v>
                </c:pt>
                <c:pt idx="169">
                  <c:v>10216.25</c:v>
                </c:pt>
                <c:pt idx="170">
                  <c:v>10212.719999999999</c:v>
                </c:pt>
                <c:pt idx="171">
                  <c:v>10209.93</c:v>
                </c:pt>
                <c:pt idx="172">
                  <c:v>10207.89</c:v>
                </c:pt>
                <c:pt idx="173">
                  <c:v>10206.32</c:v>
                </c:pt>
                <c:pt idx="174">
                  <c:v>10204.879999999999</c:v>
                </c:pt>
                <c:pt idx="175">
                  <c:v>10203.64</c:v>
                </c:pt>
                <c:pt idx="176">
                  <c:v>10202.82</c:v>
                </c:pt>
                <c:pt idx="177">
                  <c:v>10202.65</c:v>
                </c:pt>
                <c:pt idx="178">
                  <c:v>10202.629999999999</c:v>
                </c:pt>
                <c:pt idx="179">
                  <c:v>10202.709999999999</c:v>
                </c:pt>
                <c:pt idx="180">
                  <c:v>10202.85</c:v>
                </c:pt>
                <c:pt idx="181">
                  <c:v>10203.09</c:v>
                </c:pt>
                <c:pt idx="182">
                  <c:v>10203.450000000001</c:v>
                </c:pt>
                <c:pt idx="183">
                  <c:v>10204.379999999999</c:v>
                </c:pt>
                <c:pt idx="184">
                  <c:v>10205.620000000001</c:v>
                </c:pt>
                <c:pt idx="185">
                  <c:v>10206.48</c:v>
                </c:pt>
                <c:pt idx="186">
                  <c:v>10207.59</c:v>
                </c:pt>
                <c:pt idx="187">
                  <c:v>10208.82</c:v>
                </c:pt>
                <c:pt idx="188">
                  <c:v>10210.49</c:v>
                </c:pt>
                <c:pt idx="189">
                  <c:v>10212.41</c:v>
                </c:pt>
                <c:pt idx="190">
                  <c:v>10214.75</c:v>
                </c:pt>
                <c:pt idx="191">
                  <c:v>10217.290000000001</c:v>
                </c:pt>
                <c:pt idx="192">
                  <c:v>10218.77</c:v>
                </c:pt>
                <c:pt idx="193">
                  <c:v>10220.89</c:v>
                </c:pt>
                <c:pt idx="194">
                  <c:v>10222.629999999999</c:v>
                </c:pt>
                <c:pt idx="195">
                  <c:v>10224</c:v>
                </c:pt>
                <c:pt idx="196">
                  <c:v>10225.31</c:v>
                </c:pt>
                <c:pt idx="197">
                  <c:v>10226.89</c:v>
                </c:pt>
                <c:pt idx="198">
                  <c:v>10227.540000000001</c:v>
                </c:pt>
                <c:pt idx="199">
                  <c:v>10229.07</c:v>
                </c:pt>
                <c:pt idx="200">
                  <c:v>10230.57</c:v>
                </c:pt>
                <c:pt idx="201">
                  <c:v>10231.94</c:v>
                </c:pt>
                <c:pt idx="202">
                  <c:v>10233.36</c:v>
                </c:pt>
                <c:pt idx="203">
                  <c:v>10234.870000000001</c:v>
                </c:pt>
                <c:pt idx="204">
                  <c:v>10236.14</c:v>
                </c:pt>
                <c:pt idx="205">
                  <c:v>10237.57</c:v>
                </c:pt>
                <c:pt idx="206">
                  <c:v>10239.08</c:v>
                </c:pt>
                <c:pt idx="207">
                  <c:v>10241.370000000001</c:v>
                </c:pt>
                <c:pt idx="208">
                  <c:v>10241.75</c:v>
                </c:pt>
                <c:pt idx="209">
                  <c:v>10242.23</c:v>
                </c:pt>
                <c:pt idx="210">
                  <c:v>10243.64</c:v>
                </c:pt>
                <c:pt idx="211">
                  <c:v>10244.9</c:v>
                </c:pt>
                <c:pt idx="212">
                  <c:v>10245.51</c:v>
                </c:pt>
                <c:pt idx="213">
                  <c:v>10247</c:v>
                </c:pt>
                <c:pt idx="214">
                  <c:v>10248.34</c:v>
                </c:pt>
                <c:pt idx="215">
                  <c:v>10249.94</c:v>
                </c:pt>
                <c:pt idx="216">
                  <c:v>10251.31</c:v>
                </c:pt>
                <c:pt idx="217">
                  <c:v>10251.73</c:v>
                </c:pt>
                <c:pt idx="218">
                  <c:v>10252.299999999999</c:v>
                </c:pt>
                <c:pt idx="219">
                  <c:v>10252.36</c:v>
                </c:pt>
                <c:pt idx="220">
                  <c:v>10252.67</c:v>
                </c:pt>
                <c:pt idx="221">
                  <c:v>10253.969999999999</c:v>
                </c:pt>
                <c:pt idx="222">
                  <c:v>10256.02</c:v>
                </c:pt>
                <c:pt idx="223">
                  <c:v>10258.33</c:v>
                </c:pt>
                <c:pt idx="224">
                  <c:v>10258.64</c:v>
                </c:pt>
                <c:pt idx="225">
                  <c:v>10251.07</c:v>
                </c:pt>
                <c:pt idx="226">
                  <c:v>10251.08</c:v>
                </c:pt>
                <c:pt idx="227">
                  <c:v>10251.44</c:v>
                </c:pt>
                <c:pt idx="228">
                  <c:v>10252.68</c:v>
                </c:pt>
                <c:pt idx="229">
                  <c:v>10253.93</c:v>
                </c:pt>
                <c:pt idx="230">
                  <c:v>10255.469999999999</c:v>
                </c:pt>
                <c:pt idx="231">
                  <c:v>10257.02</c:v>
                </c:pt>
                <c:pt idx="232">
                  <c:v>10258.540000000001</c:v>
                </c:pt>
                <c:pt idx="233">
                  <c:v>10261.17</c:v>
                </c:pt>
                <c:pt idx="234">
                  <c:v>10264.44</c:v>
                </c:pt>
                <c:pt idx="235">
                  <c:v>10267.219999999999</c:v>
                </c:pt>
                <c:pt idx="236">
                  <c:v>10268.51</c:v>
                </c:pt>
                <c:pt idx="237">
                  <c:v>10269.700000000001</c:v>
                </c:pt>
                <c:pt idx="238">
                  <c:v>10270.67</c:v>
                </c:pt>
                <c:pt idx="239">
                  <c:v>10271.1</c:v>
                </c:pt>
                <c:pt idx="240">
                  <c:v>10271.57</c:v>
                </c:pt>
                <c:pt idx="241">
                  <c:v>10271.450000000001</c:v>
                </c:pt>
                <c:pt idx="242">
                  <c:v>10271.15</c:v>
                </c:pt>
                <c:pt idx="243">
                  <c:v>10270.06</c:v>
                </c:pt>
                <c:pt idx="244">
                  <c:v>10268.799999999999</c:v>
                </c:pt>
                <c:pt idx="245">
                  <c:v>10267.81</c:v>
                </c:pt>
                <c:pt idx="246">
                  <c:v>10267.700000000001</c:v>
                </c:pt>
                <c:pt idx="247">
                  <c:v>10267.73</c:v>
                </c:pt>
                <c:pt idx="248">
                  <c:v>10268.01</c:v>
                </c:pt>
                <c:pt idx="249">
                  <c:v>10268.290000000001</c:v>
                </c:pt>
                <c:pt idx="250">
                  <c:v>10268.19</c:v>
                </c:pt>
                <c:pt idx="251">
                  <c:v>10267.73</c:v>
                </c:pt>
                <c:pt idx="252">
                  <c:v>10267.06</c:v>
                </c:pt>
                <c:pt idx="253">
                  <c:v>10267.02</c:v>
                </c:pt>
                <c:pt idx="254">
                  <c:v>10267.209999999999</c:v>
                </c:pt>
                <c:pt idx="255">
                  <c:v>10267.549999999999</c:v>
                </c:pt>
                <c:pt idx="256">
                  <c:v>10268.64</c:v>
                </c:pt>
                <c:pt idx="257">
                  <c:v>10269.18</c:v>
                </c:pt>
                <c:pt idx="258">
                  <c:v>10269.56</c:v>
                </c:pt>
                <c:pt idx="259">
                  <c:v>10269.879999999999</c:v>
                </c:pt>
                <c:pt idx="260">
                  <c:v>10270.73</c:v>
                </c:pt>
                <c:pt idx="261">
                  <c:v>10271.89</c:v>
                </c:pt>
                <c:pt idx="262">
                  <c:v>10272.93</c:v>
                </c:pt>
                <c:pt idx="263">
                  <c:v>10274.74</c:v>
                </c:pt>
                <c:pt idx="264">
                  <c:v>10276.120000000001</c:v>
                </c:pt>
                <c:pt idx="265">
                  <c:v>10277.18</c:v>
                </c:pt>
                <c:pt idx="266">
                  <c:v>10278.299999999999</c:v>
                </c:pt>
                <c:pt idx="267">
                  <c:v>10279.6</c:v>
                </c:pt>
                <c:pt idx="268">
                  <c:v>10280.209999999999</c:v>
                </c:pt>
                <c:pt idx="269">
                  <c:v>10280.469999999999</c:v>
                </c:pt>
                <c:pt idx="270">
                  <c:v>10281.65</c:v>
                </c:pt>
                <c:pt idx="271">
                  <c:v>10283.18</c:v>
                </c:pt>
                <c:pt idx="272">
                  <c:v>10283.9</c:v>
                </c:pt>
                <c:pt idx="273">
                  <c:v>10284.870000000001</c:v>
                </c:pt>
                <c:pt idx="274">
                  <c:v>10285.379999999999</c:v>
                </c:pt>
                <c:pt idx="275">
                  <c:v>10285.83</c:v>
                </c:pt>
                <c:pt idx="276">
                  <c:v>10287.18</c:v>
                </c:pt>
                <c:pt idx="277">
                  <c:v>10287.61</c:v>
                </c:pt>
                <c:pt idx="278">
                  <c:v>10288.799999999999</c:v>
                </c:pt>
                <c:pt idx="279">
                  <c:v>10290.030000000001</c:v>
                </c:pt>
                <c:pt idx="280">
                  <c:v>10291.209999999999</c:v>
                </c:pt>
                <c:pt idx="281">
                  <c:v>10292.19</c:v>
                </c:pt>
                <c:pt idx="282">
                  <c:v>10292.719999999999</c:v>
                </c:pt>
                <c:pt idx="283">
                  <c:v>10293.89</c:v>
                </c:pt>
                <c:pt idx="284">
                  <c:v>10294.61</c:v>
                </c:pt>
                <c:pt idx="285">
                  <c:v>10294.82</c:v>
                </c:pt>
                <c:pt idx="286">
                  <c:v>10294.870000000001</c:v>
                </c:pt>
                <c:pt idx="287">
                  <c:v>10294.700000000001</c:v>
                </c:pt>
                <c:pt idx="288">
                  <c:v>10294.620000000001</c:v>
                </c:pt>
                <c:pt idx="289">
                  <c:v>10294.620000000001</c:v>
                </c:pt>
                <c:pt idx="290">
                  <c:v>10294.56</c:v>
                </c:pt>
                <c:pt idx="291">
                  <c:v>10294.469999999999</c:v>
                </c:pt>
                <c:pt idx="292">
                  <c:v>10294.25</c:v>
                </c:pt>
                <c:pt idx="293">
                  <c:v>10294.14</c:v>
                </c:pt>
                <c:pt idx="294">
                  <c:v>10293.950000000001</c:v>
                </c:pt>
                <c:pt idx="295">
                  <c:v>10293.9</c:v>
                </c:pt>
                <c:pt idx="296">
                  <c:v>10293.709999999999</c:v>
                </c:pt>
                <c:pt idx="297">
                  <c:v>10293.549999999999</c:v>
                </c:pt>
                <c:pt idx="298">
                  <c:v>10293.43</c:v>
                </c:pt>
                <c:pt idx="299">
                  <c:v>10293.31</c:v>
                </c:pt>
                <c:pt idx="300">
                  <c:v>10293.23</c:v>
                </c:pt>
                <c:pt idx="301">
                  <c:v>10293.16</c:v>
                </c:pt>
                <c:pt idx="302">
                  <c:v>10293.030000000001</c:v>
                </c:pt>
                <c:pt idx="303">
                  <c:v>10293.01</c:v>
                </c:pt>
                <c:pt idx="304">
                  <c:v>10293.08</c:v>
                </c:pt>
                <c:pt idx="305">
                  <c:v>10293.25</c:v>
                </c:pt>
                <c:pt idx="306">
                  <c:v>10293.299999999999</c:v>
                </c:pt>
                <c:pt idx="307">
                  <c:v>10293.58</c:v>
                </c:pt>
                <c:pt idx="308">
                  <c:v>10293.69</c:v>
                </c:pt>
                <c:pt idx="309">
                  <c:v>10293.790000000001</c:v>
                </c:pt>
                <c:pt idx="310">
                  <c:v>10294.129999999999</c:v>
                </c:pt>
                <c:pt idx="311">
                  <c:v>10294.33</c:v>
                </c:pt>
                <c:pt idx="312">
                  <c:v>10294.459999999999</c:v>
                </c:pt>
                <c:pt idx="313">
                  <c:v>10294.6</c:v>
                </c:pt>
                <c:pt idx="314">
                  <c:v>10294.700000000001</c:v>
                </c:pt>
                <c:pt idx="315">
                  <c:v>10294.82</c:v>
                </c:pt>
                <c:pt idx="316">
                  <c:v>10295.4</c:v>
                </c:pt>
                <c:pt idx="317">
                  <c:v>10295.89</c:v>
                </c:pt>
                <c:pt idx="318">
                  <c:v>10296.1</c:v>
                </c:pt>
                <c:pt idx="319">
                  <c:v>10296.33</c:v>
                </c:pt>
                <c:pt idx="320">
                  <c:v>10296.870000000001</c:v>
                </c:pt>
                <c:pt idx="321">
                  <c:v>10298.01</c:v>
                </c:pt>
                <c:pt idx="322">
                  <c:v>10298.5</c:v>
                </c:pt>
                <c:pt idx="323">
                  <c:v>10299.1</c:v>
                </c:pt>
                <c:pt idx="324">
                  <c:v>10299.44</c:v>
                </c:pt>
                <c:pt idx="325">
                  <c:v>10299.89</c:v>
                </c:pt>
                <c:pt idx="326">
                  <c:v>10300.42</c:v>
                </c:pt>
                <c:pt idx="327">
                  <c:v>10301.530000000001</c:v>
                </c:pt>
                <c:pt idx="328">
                  <c:v>10302.84</c:v>
                </c:pt>
                <c:pt idx="329">
                  <c:v>10304.200000000001</c:v>
                </c:pt>
                <c:pt idx="330">
                  <c:v>10306.15</c:v>
                </c:pt>
                <c:pt idx="331">
                  <c:v>10307.6</c:v>
                </c:pt>
                <c:pt idx="332">
                  <c:v>10308.02</c:v>
                </c:pt>
                <c:pt idx="333">
                  <c:v>10308.469999999999</c:v>
                </c:pt>
                <c:pt idx="334">
                  <c:v>10308.94</c:v>
                </c:pt>
                <c:pt idx="335">
                  <c:v>10309.219999999999</c:v>
                </c:pt>
                <c:pt idx="336">
                  <c:v>10309.780000000001</c:v>
                </c:pt>
                <c:pt idx="337">
                  <c:v>10311.1</c:v>
                </c:pt>
                <c:pt idx="338">
                  <c:v>10312.56</c:v>
                </c:pt>
                <c:pt idx="339">
                  <c:v>10314.08</c:v>
                </c:pt>
                <c:pt idx="340">
                  <c:v>10315.76</c:v>
                </c:pt>
                <c:pt idx="341">
                  <c:v>10316.370000000001</c:v>
                </c:pt>
                <c:pt idx="342">
                  <c:v>10316.709999999999</c:v>
                </c:pt>
                <c:pt idx="343">
                  <c:v>10316.81</c:v>
                </c:pt>
                <c:pt idx="344">
                  <c:v>10317.68</c:v>
                </c:pt>
                <c:pt idx="345">
                  <c:v>10317.56</c:v>
                </c:pt>
                <c:pt idx="346">
                  <c:v>10317.39</c:v>
                </c:pt>
                <c:pt idx="347">
                  <c:v>10317.69</c:v>
                </c:pt>
                <c:pt idx="348">
                  <c:v>10318.26</c:v>
                </c:pt>
                <c:pt idx="349">
                  <c:v>10318.64</c:v>
                </c:pt>
                <c:pt idx="350">
                  <c:v>10318.83</c:v>
                </c:pt>
                <c:pt idx="351">
                  <c:v>10319.08</c:v>
                </c:pt>
                <c:pt idx="352">
                  <c:v>10319.15</c:v>
                </c:pt>
                <c:pt idx="353">
                  <c:v>10319.11</c:v>
                </c:pt>
                <c:pt idx="354">
                  <c:v>10319.1</c:v>
                </c:pt>
                <c:pt idx="355">
                  <c:v>10319.32</c:v>
                </c:pt>
                <c:pt idx="356">
                  <c:v>10319.31</c:v>
                </c:pt>
                <c:pt idx="357">
                  <c:v>10318.85</c:v>
                </c:pt>
                <c:pt idx="358">
                  <c:v>10318.31</c:v>
                </c:pt>
                <c:pt idx="359">
                  <c:v>10318.120000000001</c:v>
                </c:pt>
                <c:pt idx="360">
                  <c:v>10318.459999999999</c:v>
                </c:pt>
                <c:pt idx="361">
                  <c:v>10319.120000000001</c:v>
                </c:pt>
                <c:pt idx="362">
                  <c:v>10319.76</c:v>
                </c:pt>
                <c:pt idx="363">
                  <c:v>10320.15</c:v>
                </c:pt>
                <c:pt idx="364">
                  <c:v>10320.25</c:v>
                </c:pt>
                <c:pt idx="365">
                  <c:v>10320.06</c:v>
                </c:pt>
                <c:pt idx="366">
                  <c:v>10319.65</c:v>
                </c:pt>
                <c:pt idx="367">
                  <c:v>10319.129999999999</c:v>
                </c:pt>
                <c:pt idx="368">
                  <c:v>10318.64</c:v>
                </c:pt>
                <c:pt idx="369">
                  <c:v>10318.11</c:v>
                </c:pt>
                <c:pt idx="370">
                  <c:v>10317.49</c:v>
                </c:pt>
                <c:pt idx="371">
                  <c:v>10316.76</c:v>
                </c:pt>
                <c:pt idx="372">
                  <c:v>10316.33</c:v>
                </c:pt>
                <c:pt idx="373">
                  <c:v>10314.99</c:v>
                </c:pt>
                <c:pt idx="374">
                  <c:v>10314.42</c:v>
                </c:pt>
                <c:pt idx="375">
                  <c:v>10314.17</c:v>
                </c:pt>
                <c:pt idx="376">
                  <c:v>10313.14</c:v>
                </c:pt>
                <c:pt idx="377">
                  <c:v>10311.56</c:v>
                </c:pt>
                <c:pt idx="378">
                  <c:v>10310.219999999999</c:v>
                </c:pt>
                <c:pt idx="379">
                  <c:v>10309.049999999999</c:v>
                </c:pt>
                <c:pt idx="380">
                  <c:v>10307.68</c:v>
                </c:pt>
                <c:pt idx="381">
                  <c:v>10307.11</c:v>
                </c:pt>
                <c:pt idx="382">
                  <c:v>10305.67</c:v>
                </c:pt>
                <c:pt idx="383">
                  <c:v>10304.1</c:v>
                </c:pt>
                <c:pt idx="384">
                  <c:v>10302.34</c:v>
                </c:pt>
                <c:pt idx="385">
                  <c:v>10300.629999999999</c:v>
                </c:pt>
                <c:pt idx="386">
                  <c:v>10298.92</c:v>
                </c:pt>
                <c:pt idx="387">
                  <c:v>10297.540000000001</c:v>
                </c:pt>
                <c:pt idx="388">
                  <c:v>10295.34</c:v>
                </c:pt>
                <c:pt idx="389">
                  <c:v>10293.719999999999</c:v>
                </c:pt>
                <c:pt idx="390">
                  <c:v>10291.219999999999</c:v>
                </c:pt>
                <c:pt idx="391">
                  <c:v>10289.370000000001</c:v>
                </c:pt>
                <c:pt idx="392">
                  <c:v>10287.77</c:v>
                </c:pt>
                <c:pt idx="393">
                  <c:v>10285.76</c:v>
                </c:pt>
                <c:pt idx="394">
                  <c:v>10284.15</c:v>
                </c:pt>
                <c:pt idx="395">
                  <c:v>10282.6</c:v>
                </c:pt>
                <c:pt idx="396">
                  <c:v>10280.69</c:v>
                </c:pt>
                <c:pt idx="397">
                  <c:v>10278.81</c:v>
                </c:pt>
                <c:pt idx="398">
                  <c:v>10276.69</c:v>
                </c:pt>
                <c:pt idx="399">
                  <c:v>10275.31</c:v>
                </c:pt>
                <c:pt idx="400">
                  <c:v>10273.24</c:v>
                </c:pt>
                <c:pt idx="401">
                  <c:v>10271.290000000001</c:v>
                </c:pt>
                <c:pt idx="402">
                  <c:v>10269.09</c:v>
                </c:pt>
                <c:pt idx="403">
                  <c:v>10266.94</c:v>
                </c:pt>
                <c:pt idx="404">
                  <c:v>10264.85</c:v>
                </c:pt>
                <c:pt idx="405">
                  <c:v>10262.790000000001</c:v>
                </c:pt>
                <c:pt idx="406">
                  <c:v>10260.31</c:v>
                </c:pt>
                <c:pt idx="407">
                  <c:v>10258.120000000001</c:v>
                </c:pt>
                <c:pt idx="408">
                  <c:v>10256.68</c:v>
                </c:pt>
                <c:pt idx="409">
                  <c:v>10254.42</c:v>
                </c:pt>
                <c:pt idx="410">
                  <c:v>10251.99</c:v>
                </c:pt>
                <c:pt idx="411">
                  <c:v>10250.049999999999</c:v>
                </c:pt>
                <c:pt idx="412">
                  <c:v>10247.69</c:v>
                </c:pt>
                <c:pt idx="413">
                  <c:v>10245.870000000001</c:v>
                </c:pt>
                <c:pt idx="414">
                  <c:v>10243.459999999999</c:v>
                </c:pt>
                <c:pt idx="415">
                  <c:v>10241.07</c:v>
                </c:pt>
                <c:pt idx="416">
                  <c:v>10239.07</c:v>
                </c:pt>
                <c:pt idx="417">
                  <c:v>10237.19</c:v>
                </c:pt>
                <c:pt idx="418">
                  <c:v>10234.93</c:v>
                </c:pt>
                <c:pt idx="419">
                  <c:v>10232.27</c:v>
                </c:pt>
                <c:pt idx="420">
                  <c:v>10230.32</c:v>
                </c:pt>
                <c:pt idx="421">
                  <c:v>10227.69</c:v>
                </c:pt>
                <c:pt idx="422">
                  <c:v>10225.67</c:v>
                </c:pt>
                <c:pt idx="423">
                  <c:v>10223.68</c:v>
                </c:pt>
                <c:pt idx="424">
                  <c:v>10221.6</c:v>
                </c:pt>
                <c:pt idx="425">
                  <c:v>10219.43</c:v>
                </c:pt>
                <c:pt idx="426">
                  <c:v>10217.540000000001</c:v>
                </c:pt>
                <c:pt idx="427">
                  <c:v>10215.49</c:v>
                </c:pt>
                <c:pt idx="428">
                  <c:v>10213.700000000001</c:v>
                </c:pt>
                <c:pt idx="429">
                  <c:v>10211.83</c:v>
                </c:pt>
                <c:pt idx="430">
                  <c:v>10209.77</c:v>
                </c:pt>
                <c:pt idx="431">
                  <c:v>10207.82</c:v>
                </c:pt>
                <c:pt idx="432">
                  <c:v>10205.65</c:v>
                </c:pt>
                <c:pt idx="433">
                  <c:v>10203.84</c:v>
                </c:pt>
                <c:pt idx="434">
                  <c:v>10202.41</c:v>
                </c:pt>
                <c:pt idx="435">
                  <c:v>10200.48</c:v>
                </c:pt>
                <c:pt idx="436">
                  <c:v>10198.9</c:v>
                </c:pt>
                <c:pt idx="437">
                  <c:v>10197.14</c:v>
                </c:pt>
                <c:pt idx="438">
                  <c:v>10195.31</c:v>
                </c:pt>
                <c:pt idx="439">
                  <c:v>10193.620000000001</c:v>
                </c:pt>
                <c:pt idx="440">
                  <c:v>10192.07</c:v>
                </c:pt>
                <c:pt idx="441">
                  <c:v>10190.709999999999</c:v>
                </c:pt>
                <c:pt idx="442">
                  <c:v>10189.4</c:v>
                </c:pt>
                <c:pt idx="443">
                  <c:v>10188.01</c:v>
                </c:pt>
                <c:pt idx="444">
                  <c:v>10186.709999999999</c:v>
                </c:pt>
                <c:pt idx="445">
                  <c:v>10184.84</c:v>
                </c:pt>
                <c:pt idx="446">
                  <c:v>10183.14</c:v>
                </c:pt>
                <c:pt idx="447">
                  <c:v>10179.040000000001</c:v>
                </c:pt>
                <c:pt idx="448">
                  <c:v>10169.030000000001</c:v>
                </c:pt>
              </c:numCache>
            </c:numRef>
          </c:yVal>
          <c:smooth val="1"/>
          <c:extLst xmlns:c16r2="http://schemas.microsoft.com/office/drawing/2015/06/chart">
            <c:ext xmlns:c16="http://schemas.microsoft.com/office/drawing/2014/chart" uri="{C3380CC4-5D6E-409C-BE32-E72D297353CC}">
              <c16:uniqueId val="{0000000F-F1D9-4FD5-9659-573D889F5698}"/>
            </c:ext>
          </c:extLst>
        </c:ser>
        <c:dLbls>
          <c:showLegendKey val="0"/>
          <c:showVal val="0"/>
          <c:showCatName val="0"/>
          <c:showSerName val="0"/>
          <c:showPercent val="0"/>
          <c:showBubbleSize val="0"/>
        </c:dLbls>
        <c:axId val="223871760"/>
        <c:axId val="223872320"/>
      </c:scatterChart>
      <c:valAx>
        <c:axId val="223871760"/>
        <c:scaling>
          <c:orientation val="minMax"/>
        </c:scaling>
        <c:delete val="0"/>
        <c:axPos val="b"/>
        <c:majorGridlines/>
        <c:title>
          <c:tx>
            <c:rich>
              <a:bodyPr/>
              <a:lstStyle/>
              <a:p>
                <a:pPr>
                  <a:defRPr/>
                </a:pPr>
                <a:r>
                  <a:rPr lang="en-US"/>
                  <a:t>Z/mm</a:t>
                </a:r>
                <a:endParaRPr lang="zh-CN"/>
              </a:p>
            </c:rich>
          </c:tx>
          <c:layout>
            <c:manualLayout>
              <c:xMode val="edge"/>
              <c:yMode val="edge"/>
              <c:x val="0.45162677374491556"/>
              <c:y val="0.8990279987536246"/>
            </c:manualLayout>
          </c:layout>
          <c:overlay val="0"/>
        </c:title>
        <c:numFmt formatCode="General" sourceLinked="1"/>
        <c:majorTickMark val="none"/>
        <c:minorTickMark val="none"/>
        <c:tickLblPos val="nextTo"/>
        <c:crossAx val="223872320"/>
        <c:crosses val="autoZero"/>
        <c:crossBetween val="midCat"/>
      </c:valAx>
      <c:valAx>
        <c:axId val="223872320"/>
        <c:scaling>
          <c:orientation val="minMax"/>
          <c:max val="10400"/>
          <c:min val="9900"/>
        </c:scaling>
        <c:delete val="0"/>
        <c:axPos val="l"/>
        <c:majorGridlines/>
        <c:title>
          <c:tx>
            <c:rich>
              <a:bodyPr/>
              <a:lstStyle/>
              <a:p>
                <a:pPr>
                  <a:defRPr/>
                </a:pPr>
                <a:r>
                  <a:rPr lang="en-US"/>
                  <a:t>BY/Gauss</a:t>
                </a:r>
                <a:endParaRPr lang="zh-CN"/>
              </a:p>
            </c:rich>
          </c:tx>
          <c:layout>
            <c:manualLayout>
              <c:xMode val="edge"/>
              <c:yMode val="edge"/>
              <c:x val="1.4165559982293054E-2"/>
              <c:y val="0.3892758474402479"/>
            </c:manualLayout>
          </c:layout>
          <c:overlay val="0"/>
        </c:title>
        <c:numFmt formatCode="General" sourceLinked="1"/>
        <c:majorTickMark val="none"/>
        <c:minorTickMark val="none"/>
        <c:tickLblPos val="nextTo"/>
        <c:crossAx val="223871760"/>
        <c:crossesAt val="-1000"/>
        <c:crossBetween val="midCat"/>
        <c:majorUnit val="150"/>
      </c:valAx>
    </c:plotArea>
    <c:legend>
      <c:legendPos val="r"/>
      <c:layout>
        <c:manualLayout>
          <c:xMode val="edge"/>
          <c:yMode val="edge"/>
          <c:x val="0.85904203934386913"/>
          <c:y val="0.13468351191310629"/>
          <c:w val="0.13564581006793022"/>
          <c:h val="0.79174056051378106"/>
        </c:manualLayout>
      </c:layout>
      <c:overlay val="0"/>
      <c:txPr>
        <a:bodyPr/>
        <a:lstStyle/>
        <a:p>
          <a:pPr>
            <a:defRPr sz="800"/>
          </a:pPr>
          <a:endParaRPr lang="zh-CN"/>
        </a:p>
      </c:txPr>
    </c:legend>
    <c:plotVisOnly val="1"/>
    <c:dispBlanksAs val="gap"/>
    <c:showDLblsOverMax val="0"/>
  </c:chart>
  <c:spPr>
    <a:ln>
      <a:solidFill>
        <a:sysClr val="windowText" lastClr="000000"/>
      </a:solidFill>
    </a:ln>
  </c:spPr>
  <c:txPr>
    <a:bodyPr/>
    <a:lstStyle/>
    <a:p>
      <a:pPr>
        <a:defRPr sz="1200"/>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ltLang="zh-CN" sz="1440" b="0" i="0" u="none" strike="noStrike" baseline="0" dirty="0" smtClean="0">
                <a:effectLst/>
              </a:rPr>
              <a:t>Vertical leakage field with transition part</a:t>
            </a:r>
            <a:endParaRPr lang="zh-CN" dirty="0"/>
          </a:p>
        </c:rich>
      </c:tx>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manualLayout>
          <c:layoutTarget val="inner"/>
          <c:xMode val="edge"/>
          <c:yMode val="edge"/>
          <c:x val="0.14058472222222224"/>
          <c:y val="0.1244600763638624"/>
          <c:w val="0.81511736111111111"/>
          <c:h val="0.7300511111111111"/>
        </c:manualLayout>
      </c:layout>
      <c:scatterChart>
        <c:scatterStyle val="smoothMarker"/>
        <c:varyColors val="0"/>
        <c:ser>
          <c:idx val="0"/>
          <c:order val="0"/>
          <c:tx>
            <c:v>中间段</c:v>
          </c:tx>
          <c:spPr>
            <a:ln w="19050" cap="rnd">
              <a:solidFill>
                <a:schemeClr val="accent1"/>
              </a:solidFill>
              <a:round/>
            </a:ln>
            <a:effectLst/>
          </c:spPr>
          <c:marker>
            <c:symbol val="none"/>
          </c:marker>
          <c:xVal>
            <c:numRef>
              <c:f>垂直漏场!$C$529:$C$1312</c:f>
              <c:numCache>
                <c:formatCode>General</c:formatCode>
                <c:ptCount val="784"/>
                <c:pt idx="0">
                  <c:v>22.000800000000002</c:v>
                </c:pt>
                <c:pt idx="1">
                  <c:v>23.9998</c:v>
                </c:pt>
                <c:pt idx="2">
                  <c:v>26.000399999999999</c:v>
                </c:pt>
                <c:pt idx="3">
                  <c:v>28.0015</c:v>
                </c:pt>
                <c:pt idx="4">
                  <c:v>29.9998</c:v>
                </c:pt>
                <c:pt idx="5">
                  <c:v>32.000700000000002</c:v>
                </c:pt>
                <c:pt idx="6">
                  <c:v>33.999099999999999</c:v>
                </c:pt>
                <c:pt idx="7">
                  <c:v>36.000500000000002</c:v>
                </c:pt>
                <c:pt idx="8">
                  <c:v>38.001199999999997</c:v>
                </c:pt>
                <c:pt idx="9">
                  <c:v>39.999699999999997</c:v>
                </c:pt>
                <c:pt idx="10">
                  <c:v>42.000100000000003</c:v>
                </c:pt>
                <c:pt idx="11">
                  <c:v>44</c:v>
                </c:pt>
                <c:pt idx="12">
                  <c:v>45.999600000000001</c:v>
                </c:pt>
                <c:pt idx="13">
                  <c:v>48.000999999999998</c:v>
                </c:pt>
                <c:pt idx="14">
                  <c:v>49.999400000000001</c:v>
                </c:pt>
                <c:pt idx="15">
                  <c:v>52.0017</c:v>
                </c:pt>
                <c:pt idx="16">
                  <c:v>53.999699999999997</c:v>
                </c:pt>
                <c:pt idx="17">
                  <c:v>55.999499999999998</c:v>
                </c:pt>
                <c:pt idx="18">
                  <c:v>58.001399999999997</c:v>
                </c:pt>
                <c:pt idx="19">
                  <c:v>60.000100000000003</c:v>
                </c:pt>
                <c:pt idx="20">
                  <c:v>61.999600000000001</c:v>
                </c:pt>
                <c:pt idx="21">
                  <c:v>63.999899999999997</c:v>
                </c:pt>
                <c:pt idx="22">
                  <c:v>66.000699999999995</c:v>
                </c:pt>
                <c:pt idx="23">
                  <c:v>67.999799999999993</c:v>
                </c:pt>
                <c:pt idx="24">
                  <c:v>70.000799999999998</c:v>
                </c:pt>
                <c:pt idx="25">
                  <c:v>71.999799999999993</c:v>
                </c:pt>
                <c:pt idx="26">
                  <c:v>74.000500000000002</c:v>
                </c:pt>
                <c:pt idx="27">
                  <c:v>75.999399999999994</c:v>
                </c:pt>
                <c:pt idx="28">
                  <c:v>78.002099999999999</c:v>
                </c:pt>
                <c:pt idx="29">
                  <c:v>79.999600000000001</c:v>
                </c:pt>
                <c:pt idx="30">
                  <c:v>82.000299999999996</c:v>
                </c:pt>
                <c:pt idx="31">
                  <c:v>83.999399999999994</c:v>
                </c:pt>
                <c:pt idx="32">
                  <c:v>86.000699999999995</c:v>
                </c:pt>
                <c:pt idx="33">
                  <c:v>88.000299999999996</c:v>
                </c:pt>
                <c:pt idx="34">
                  <c:v>89.999799999999993</c:v>
                </c:pt>
                <c:pt idx="35">
                  <c:v>92.000600000000006</c:v>
                </c:pt>
                <c:pt idx="36">
                  <c:v>94.000100000000003</c:v>
                </c:pt>
                <c:pt idx="37">
                  <c:v>96</c:v>
                </c:pt>
                <c:pt idx="38">
                  <c:v>98.001400000000004</c:v>
                </c:pt>
                <c:pt idx="39">
                  <c:v>99.999300000000005</c:v>
                </c:pt>
                <c:pt idx="40">
                  <c:v>101.9999</c:v>
                </c:pt>
                <c:pt idx="41">
                  <c:v>104.00060000000001</c:v>
                </c:pt>
                <c:pt idx="42">
                  <c:v>105.9997</c:v>
                </c:pt>
                <c:pt idx="43">
                  <c:v>108.0012</c:v>
                </c:pt>
                <c:pt idx="44">
                  <c:v>110.0001</c:v>
                </c:pt>
                <c:pt idx="45">
                  <c:v>112.0004</c:v>
                </c:pt>
                <c:pt idx="46">
                  <c:v>114.0001</c:v>
                </c:pt>
                <c:pt idx="47">
                  <c:v>115.99979999999999</c:v>
                </c:pt>
                <c:pt idx="48">
                  <c:v>118.001</c:v>
                </c:pt>
                <c:pt idx="49">
                  <c:v>119.99939999999999</c:v>
                </c:pt>
                <c:pt idx="50">
                  <c:v>122.0003</c:v>
                </c:pt>
                <c:pt idx="51">
                  <c:v>123.9999</c:v>
                </c:pt>
                <c:pt idx="52">
                  <c:v>126.00109999999999</c:v>
                </c:pt>
                <c:pt idx="53">
                  <c:v>127.9997</c:v>
                </c:pt>
                <c:pt idx="54">
                  <c:v>130</c:v>
                </c:pt>
                <c:pt idx="55">
                  <c:v>132.00049999999999</c:v>
                </c:pt>
                <c:pt idx="56">
                  <c:v>134.00059999999999</c:v>
                </c:pt>
                <c:pt idx="57">
                  <c:v>136.00030000000001</c:v>
                </c:pt>
                <c:pt idx="58">
                  <c:v>138.0009</c:v>
                </c:pt>
                <c:pt idx="59">
                  <c:v>139.99959999999999</c:v>
                </c:pt>
                <c:pt idx="60">
                  <c:v>142.0001</c:v>
                </c:pt>
                <c:pt idx="61">
                  <c:v>144.0001</c:v>
                </c:pt>
                <c:pt idx="62">
                  <c:v>146.00049999999999</c:v>
                </c:pt>
                <c:pt idx="63">
                  <c:v>148.00120000000001</c:v>
                </c:pt>
                <c:pt idx="64">
                  <c:v>149.99870000000001</c:v>
                </c:pt>
                <c:pt idx="65">
                  <c:v>152.00040000000001</c:v>
                </c:pt>
                <c:pt idx="66">
                  <c:v>154.00049999999999</c:v>
                </c:pt>
                <c:pt idx="67">
                  <c:v>156.00020000000001</c:v>
                </c:pt>
                <c:pt idx="68">
                  <c:v>158.0008</c:v>
                </c:pt>
                <c:pt idx="69">
                  <c:v>159.99959999999999</c:v>
                </c:pt>
                <c:pt idx="70">
                  <c:v>162.00030000000001</c:v>
                </c:pt>
                <c:pt idx="71">
                  <c:v>163.99959999999999</c:v>
                </c:pt>
                <c:pt idx="72">
                  <c:v>166.0008</c:v>
                </c:pt>
                <c:pt idx="73">
                  <c:v>168.00110000000001</c:v>
                </c:pt>
                <c:pt idx="74">
                  <c:v>170</c:v>
                </c:pt>
                <c:pt idx="75">
                  <c:v>171.99930000000001</c:v>
                </c:pt>
                <c:pt idx="76">
                  <c:v>174.00069999999999</c:v>
                </c:pt>
                <c:pt idx="77">
                  <c:v>176.00049999999999</c:v>
                </c:pt>
                <c:pt idx="78">
                  <c:v>178.00059999999999</c:v>
                </c:pt>
                <c:pt idx="79">
                  <c:v>179.99959999999999</c:v>
                </c:pt>
                <c:pt idx="80">
                  <c:v>182.0001</c:v>
                </c:pt>
                <c:pt idx="81">
                  <c:v>184.0001</c:v>
                </c:pt>
                <c:pt idx="82">
                  <c:v>186</c:v>
                </c:pt>
                <c:pt idx="83">
                  <c:v>188.00059999999999</c:v>
                </c:pt>
                <c:pt idx="84">
                  <c:v>190.00059999999999</c:v>
                </c:pt>
                <c:pt idx="85">
                  <c:v>191.99969999999999</c:v>
                </c:pt>
                <c:pt idx="86">
                  <c:v>194.00020000000001</c:v>
                </c:pt>
                <c:pt idx="87">
                  <c:v>196.00049999999999</c:v>
                </c:pt>
                <c:pt idx="88">
                  <c:v>198.00149999999999</c:v>
                </c:pt>
                <c:pt idx="89">
                  <c:v>199.9984</c:v>
                </c:pt>
                <c:pt idx="90">
                  <c:v>202.0001</c:v>
                </c:pt>
                <c:pt idx="91">
                  <c:v>204.0001</c:v>
                </c:pt>
                <c:pt idx="92">
                  <c:v>206.00110000000001</c:v>
                </c:pt>
                <c:pt idx="93">
                  <c:v>208.0009</c:v>
                </c:pt>
                <c:pt idx="94">
                  <c:v>209.999</c:v>
                </c:pt>
                <c:pt idx="95">
                  <c:v>212.0008</c:v>
                </c:pt>
                <c:pt idx="96">
                  <c:v>214</c:v>
                </c:pt>
                <c:pt idx="97">
                  <c:v>215.99969999999999</c:v>
                </c:pt>
                <c:pt idx="98">
                  <c:v>218.0016</c:v>
                </c:pt>
                <c:pt idx="99">
                  <c:v>219.99940000000001</c:v>
                </c:pt>
                <c:pt idx="100">
                  <c:v>221.99959999999999</c:v>
                </c:pt>
                <c:pt idx="101">
                  <c:v>224.00059999999999</c:v>
                </c:pt>
                <c:pt idx="102">
                  <c:v>226.00030000000001</c:v>
                </c:pt>
                <c:pt idx="103">
                  <c:v>228.00129999999999</c:v>
                </c:pt>
                <c:pt idx="104">
                  <c:v>229.9991</c:v>
                </c:pt>
                <c:pt idx="105">
                  <c:v>231.9999</c:v>
                </c:pt>
                <c:pt idx="106">
                  <c:v>234.00069999999999</c:v>
                </c:pt>
                <c:pt idx="107">
                  <c:v>236.0001</c:v>
                </c:pt>
                <c:pt idx="108">
                  <c:v>238.00110000000001</c:v>
                </c:pt>
                <c:pt idx="109">
                  <c:v>239.9991</c:v>
                </c:pt>
                <c:pt idx="110">
                  <c:v>242.00120000000001</c:v>
                </c:pt>
                <c:pt idx="111">
                  <c:v>243.9992</c:v>
                </c:pt>
                <c:pt idx="112">
                  <c:v>246.0008</c:v>
                </c:pt>
                <c:pt idx="113">
                  <c:v>248.00059999999999</c:v>
                </c:pt>
                <c:pt idx="114">
                  <c:v>249.99950000000001</c:v>
                </c:pt>
                <c:pt idx="115">
                  <c:v>252.00059999999999</c:v>
                </c:pt>
                <c:pt idx="116">
                  <c:v>254.00049999999999</c:v>
                </c:pt>
                <c:pt idx="117">
                  <c:v>256</c:v>
                </c:pt>
                <c:pt idx="118">
                  <c:v>258.00150000000002</c:v>
                </c:pt>
                <c:pt idx="119">
                  <c:v>259.99869999999999</c:v>
                </c:pt>
                <c:pt idx="120">
                  <c:v>262.00029999999998</c:v>
                </c:pt>
                <c:pt idx="121">
                  <c:v>264.00029999999998</c:v>
                </c:pt>
                <c:pt idx="122">
                  <c:v>266.00020000000001</c:v>
                </c:pt>
                <c:pt idx="123">
                  <c:v>268.00110000000001</c:v>
                </c:pt>
                <c:pt idx="124">
                  <c:v>269.99829999999997</c:v>
                </c:pt>
                <c:pt idx="125">
                  <c:v>272.00150000000002</c:v>
                </c:pt>
                <c:pt idx="126">
                  <c:v>273.99990000000003</c:v>
                </c:pt>
                <c:pt idx="127">
                  <c:v>276.00080000000003</c:v>
                </c:pt>
                <c:pt idx="128">
                  <c:v>278.00029999999998</c:v>
                </c:pt>
                <c:pt idx="129">
                  <c:v>279.99919999999997</c:v>
                </c:pt>
                <c:pt idx="130">
                  <c:v>282.00069999999999</c:v>
                </c:pt>
                <c:pt idx="131">
                  <c:v>283.99959999999999</c:v>
                </c:pt>
                <c:pt idx="132">
                  <c:v>286.00110000000001</c:v>
                </c:pt>
                <c:pt idx="133">
                  <c:v>288.00049999999999</c:v>
                </c:pt>
                <c:pt idx="134">
                  <c:v>289.99900000000002</c:v>
                </c:pt>
                <c:pt idx="135">
                  <c:v>292.00049999999999</c:v>
                </c:pt>
                <c:pt idx="136">
                  <c:v>294.0009</c:v>
                </c:pt>
                <c:pt idx="137">
                  <c:v>295.99990000000003</c:v>
                </c:pt>
                <c:pt idx="138">
                  <c:v>298.00119999999998</c:v>
                </c:pt>
                <c:pt idx="139">
                  <c:v>299.99889999999999</c:v>
                </c:pt>
                <c:pt idx="140">
                  <c:v>302.00099999999998</c:v>
                </c:pt>
                <c:pt idx="141">
                  <c:v>303.99990000000003</c:v>
                </c:pt>
                <c:pt idx="142">
                  <c:v>306</c:v>
                </c:pt>
                <c:pt idx="143">
                  <c:v>308.00150000000002</c:v>
                </c:pt>
                <c:pt idx="144">
                  <c:v>309.99849999999998</c:v>
                </c:pt>
                <c:pt idx="145">
                  <c:v>312.00029999999998</c:v>
                </c:pt>
                <c:pt idx="146">
                  <c:v>314.00110000000001</c:v>
                </c:pt>
                <c:pt idx="147">
                  <c:v>315.99990000000003</c:v>
                </c:pt>
                <c:pt idx="148">
                  <c:v>318.00099999999998</c:v>
                </c:pt>
                <c:pt idx="149">
                  <c:v>319.99970000000002</c:v>
                </c:pt>
                <c:pt idx="150">
                  <c:v>322.00009999999997</c:v>
                </c:pt>
                <c:pt idx="151">
                  <c:v>323.99990000000003</c:v>
                </c:pt>
                <c:pt idx="152">
                  <c:v>326.00119999999998</c:v>
                </c:pt>
                <c:pt idx="153">
                  <c:v>328</c:v>
                </c:pt>
                <c:pt idx="154">
                  <c:v>329.99990000000003</c:v>
                </c:pt>
                <c:pt idx="155">
                  <c:v>331.99990000000003</c:v>
                </c:pt>
                <c:pt idx="156">
                  <c:v>334.00080000000003</c:v>
                </c:pt>
                <c:pt idx="157">
                  <c:v>336.00060000000002</c:v>
                </c:pt>
                <c:pt idx="158">
                  <c:v>338.00049999999999</c:v>
                </c:pt>
                <c:pt idx="159">
                  <c:v>339.99919999999997</c:v>
                </c:pt>
                <c:pt idx="160">
                  <c:v>342.00069999999999</c:v>
                </c:pt>
                <c:pt idx="161">
                  <c:v>343.99880000000002</c:v>
                </c:pt>
                <c:pt idx="162">
                  <c:v>346.00080000000003</c:v>
                </c:pt>
                <c:pt idx="163">
                  <c:v>348.00200000000001</c:v>
                </c:pt>
                <c:pt idx="164">
                  <c:v>349.99939999999998</c:v>
                </c:pt>
                <c:pt idx="165">
                  <c:v>352.00049999999999</c:v>
                </c:pt>
                <c:pt idx="166">
                  <c:v>353.99939999999998</c:v>
                </c:pt>
                <c:pt idx="167">
                  <c:v>356.00110000000001</c:v>
                </c:pt>
                <c:pt idx="168">
                  <c:v>358.00080000000003</c:v>
                </c:pt>
                <c:pt idx="169">
                  <c:v>359.9982</c:v>
                </c:pt>
                <c:pt idx="170">
                  <c:v>362.00099999999998</c:v>
                </c:pt>
                <c:pt idx="171">
                  <c:v>364.00099999999998</c:v>
                </c:pt>
                <c:pt idx="172">
                  <c:v>366.00029999999998</c:v>
                </c:pt>
                <c:pt idx="173">
                  <c:v>367.99990000000003</c:v>
                </c:pt>
                <c:pt idx="174">
                  <c:v>369.9991</c:v>
                </c:pt>
                <c:pt idx="175">
                  <c:v>372.0018</c:v>
                </c:pt>
                <c:pt idx="176">
                  <c:v>373.99930000000001</c:v>
                </c:pt>
                <c:pt idx="177">
                  <c:v>376.0009</c:v>
                </c:pt>
                <c:pt idx="178">
                  <c:v>377.99979999999999</c:v>
                </c:pt>
                <c:pt idx="179">
                  <c:v>380.00029999999998</c:v>
                </c:pt>
                <c:pt idx="180">
                  <c:v>381.99959999999999</c:v>
                </c:pt>
                <c:pt idx="181">
                  <c:v>384.00069999999999</c:v>
                </c:pt>
                <c:pt idx="182">
                  <c:v>386.00119999999998</c:v>
                </c:pt>
                <c:pt idx="183">
                  <c:v>388.00049999999999</c:v>
                </c:pt>
                <c:pt idx="184">
                  <c:v>389.99869999999999</c:v>
                </c:pt>
                <c:pt idx="185">
                  <c:v>392.00069999999999</c:v>
                </c:pt>
                <c:pt idx="186">
                  <c:v>394.00029999999998</c:v>
                </c:pt>
                <c:pt idx="187">
                  <c:v>396.00110000000001</c:v>
                </c:pt>
                <c:pt idx="188">
                  <c:v>397.99970000000002</c:v>
                </c:pt>
                <c:pt idx="189">
                  <c:v>399.99919999999997</c:v>
                </c:pt>
                <c:pt idx="190">
                  <c:v>401.99919999999997</c:v>
                </c:pt>
                <c:pt idx="191">
                  <c:v>404.00119999999998</c:v>
                </c:pt>
                <c:pt idx="192">
                  <c:v>406.00119999999998</c:v>
                </c:pt>
                <c:pt idx="193">
                  <c:v>408.00049999999999</c:v>
                </c:pt>
                <c:pt idx="194">
                  <c:v>409.99939999999998</c:v>
                </c:pt>
                <c:pt idx="195">
                  <c:v>412.00099999999998</c:v>
                </c:pt>
                <c:pt idx="196">
                  <c:v>413.99930000000001</c:v>
                </c:pt>
                <c:pt idx="197">
                  <c:v>416.00139999999999</c:v>
                </c:pt>
                <c:pt idx="198">
                  <c:v>418.00049999999999</c:v>
                </c:pt>
                <c:pt idx="199">
                  <c:v>419.99880000000002</c:v>
                </c:pt>
                <c:pt idx="200">
                  <c:v>422.00060000000002</c:v>
                </c:pt>
                <c:pt idx="201">
                  <c:v>424.00020000000001</c:v>
                </c:pt>
                <c:pt idx="202">
                  <c:v>426.00119999999998</c:v>
                </c:pt>
                <c:pt idx="203">
                  <c:v>427.99939999999998</c:v>
                </c:pt>
                <c:pt idx="204">
                  <c:v>430.00020000000001</c:v>
                </c:pt>
                <c:pt idx="205">
                  <c:v>432.00009999999997</c:v>
                </c:pt>
                <c:pt idx="206">
                  <c:v>434.00069999999999</c:v>
                </c:pt>
                <c:pt idx="207">
                  <c:v>436.00020000000001</c:v>
                </c:pt>
                <c:pt idx="208">
                  <c:v>438.00080000000003</c:v>
                </c:pt>
                <c:pt idx="209">
                  <c:v>439.99919999999997</c:v>
                </c:pt>
                <c:pt idx="210">
                  <c:v>442</c:v>
                </c:pt>
                <c:pt idx="211">
                  <c:v>444.00020000000001</c:v>
                </c:pt>
                <c:pt idx="212">
                  <c:v>446.00119999999998</c:v>
                </c:pt>
                <c:pt idx="213">
                  <c:v>447.99990000000003</c:v>
                </c:pt>
                <c:pt idx="214">
                  <c:v>449.99959999999999</c:v>
                </c:pt>
                <c:pt idx="215">
                  <c:v>451.99970000000002</c:v>
                </c:pt>
                <c:pt idx="216">
                  <c:v>454.00139999999999</c:v>
                </c:pt>
                <c:pt idx="217">
                  <c:v>455.99959999999999</c:v>
                </c:pt>
                <c:pt idx="218">
                  <c:v>458.00049999999999</c:v>
                </c:pt>
                <c:pt idx="219">
                  <c:v>459.99939999999998</c:v>
                </c:pt>
                <c:pt idx="220">
                  <c:v>462.00099999999998</c:v>
                </c:pt>
                <c:pt idx="221">
                  <c:v>464.00020000000001</c:v>
                </c:pt>
                <c:pt idx="222">
                  <c:v>466.00060000000002</c:v>
                </c:pt>
                <c:pt idx="223">
                  <c:v>468.00020000000001</c:v>
                </c:pt>
                <c:pt idx="224">
                  <c:v>469.99959999999999</c:v>
                </c:pt>
                <c:pt idx="225">
                  <c:v>472.00040000000001</c:v>
                </c:pt>
                <c:pt idx="226">
                  <c:v>474.00099999999998</c:v>
                </c:pt>
                <c:pt idx="227">
                  <c:v>476</c:v>
                </c:pt>
                <c:pt idx="228">
                  <c:v>478.00080000000003</c:v>
                </c:pt>
                <c:pt idx="229">
                  <c:v>479.99880000000002</c:v>
                </c:pt>
                <c:pt idx="230">
                  <c:v>482.00110000000001</c:v>
                </c:pt>
                <c:pt idx="231">
                  <c:v>484.00049999999999</c:v>
                </c:pt>
                <c:pt idx="232">
                  <c:v>485.99979999999999</c:v>
                </c:pt>
                <c:pt idx="233">
                  <c:v>488.00040000000001</c:v>
                </c:pt>
                <c:pt idx="234">
                  <c:v>489.99950000000001</c:v>
                </c:pt>
                <c:pt idx="235">
                  <c:v>492</c:v>
                </c:pt>
                <c:pt idx="236">
                  <c:v>494.00060000000002</c:v>
                </c:pt>
                <c:pt idx="237">
                  <c:v>496.00080000000003</c:v>
                </c:pt>
                <c:pt idx="238">
                  <c:v>498.00099999999998</c:v>
                </c:pt>
                <c:pt idx="239">
                  <c:v>499.99860000000001</c:v>
                </c:pt>
                <c:pt idx="240">
                  <c:v>502.0009</c:v>
                </c:pt>
                <c:pt idx="241">
                  <c:v>504.00049999999999</c:v>
                </c:pt>
                <c:pt idx="242">
                  <c:v>506.00040000000001</c:v>
                </c:pt>
                <c:pt idx="243">
                  <c:v>508.00049999999999</c:v>
                </c:pt>
                <c:pt idx="244">
                  <c:v>509.99919999999997</c:v>
                </c:pt>
                <c:pt idx="245">
                  <c:v>511.9991</c:v>
                </c:pt>
                <c:pt idx="246">
                  <c:v>514.00210000000004</c:v>
                </c:pt>
                <c:pt idx="247">
                  <c:v>515.99980000000005</c:v>
                </c:pt>
                <c:pt idx="248">
                  <c:v>518.00099999999998</c:v>
                </c:pt>
                <c:pt idx="249">
                  <c:v>519.99860000000001</c:v>
                </c:pt>
                <c:pt idx="250">
                  <c:v>522.00149999999996</c:v>
                </c:pt>
                <c:pt idx="251">
                  <c:v>524.00019999999995</c:v>
                </c:pt>
                <c:pt idx="252">
                  <c:v>526.00040000000001</c:v>
                </c:pt>
                <c:pt idx="253">
                  <c:v>528.00019999999995</c:v>
                </c:pt>
                <c:pt idx="254">
                  <c:v>529.99959999999999</c:v>
                </c:pt>
                <c:pt idx="255">
                  <c:v>532.00009999999997</c:v>
                </c:pt>
                <c:pt idx="256">
                  <c:v>534.00099999999998</c:v>
                </c:pt>
                <c:pt idx="257">
                  <c:v>535.99980000000005</c:v>
                </c:pt>
                <c:pt idx="258">
                  <c:v>538.00070000000005</c:v>
                </c:pt>
                <c:pt idx="259">
                  <c:v>539.99950000000001</c:v>
                </c:pt>
                <c:pt idx="260">
                  <c:v>542.00059999999996</c:v>
                </c:pt>
                <c:pt idx="261">
                  <c:v>544.00059999999996</c:v>
                </c:pt>
                <c:pt idx="262">
                  <c:v>546.00040000000001</c:v>
                </c:pt>
                <c:pt idx="263">
                  <c:v>548.00049999999999</c:v>
                </c:pt>
                <c:pt idx="264">
                  <c:v>549.99940000000004</c:v>
                </c:pt>
                <c:pt idx="265">
                  <c:v>552.00040000000001</c:v>
                </c:pt>
                <c:pt idx="266">
                  <c:v>554.00049999999999</c:v>
                </c:pt>
                <c:pt idx="267">
                  <c:v>556</c:v>
                </c:pt>
                <c:pt idx="268">
                  <c:v>558.00059999999996</c:v>
                </c:pt>
                <c:pt idx="269">
                  <c:v>559.99929999999995</c:v>
                </c:pt>
                <c:pt idx="270">
                  <c:v>562.00030000000004</c:v>
                </c:pt>
                <c:pt idx="271">
                  <c:v>564.00059999999996</c:v>
                </c:pt>
                <c:pt idx="272">
                  <c:v>566.00009999999997</c:v>
                </c:pt>
                <c:pt idx="273">
                  <c:v>568.00059999999996</c:v>
                </c:pt>
                <c:pt idx="274">
                  <c:v>569.99980000000005</c:v>
                </c:pt>
                <c:pt idx="275">
                  <c:v>571.99990000000003</c:v>
                </c:pt>
                <c:pt idx="276">
                  <c:v>574.00030000000004</c:v>
                </c:pt>
                <c:pt idx="277">
                  <c:v>576.00059999999996</c:v>
                </c:pt>
                <c:pt idx="278">
                  <c:v>578.00080000000003</c:v>
                </c:pt>
                <c:pt idx="279">
                  <c:v>579.99959999999999</c:v>
                </c:pt>
                <c:pt idx="280">
                  <c:v>582</c:v>
                </c:pt>
                <c:pt idx="281">
                  <c:v>583.99990000000003</c:v>
                </c:pt>
                <c:pt idx="282">
                  <c:v>586.00109999999995</c:v>
                </c:pt>
                <c:pt idx="283">
                  <c:v>588.00030000000004</c:v>
                </c:pt>
                <c:pt idx="284">
                  <c:v>589.99980000000005</c:v>
                </c:pt>
                <c:pt idx="285">
                  <c:v>592.00070000000005</c:v>
                </c:pt>
                <c:pt idx="286">
                  <c:v>594</c:v>
                </c:pt>
                <c:pt idx="287">
                  <c:v>596.00049999999999</c:v>
                </c:pt>
                <c:pt idx="288">
                  <c:v>598.00049999999999</c:v>
                </c:pt>
                <c:pt idx="289">
                  <c:v>599.99940000000004</c:v>
                </c:pt>
                <c:pt idx="290">
                  <c:v>602.00049999999999</c:v>
                </c:pt>
                <c:pt idx="291">
                  <c:v>604.00009999999997</c:v>
                </c:pt>
                <c:pt idx="292">
                  <c:v>606.00040000000001</c:v>
                </c:pt>
                <c:pt idx="293">
                  <c:v>608.00049999999999</c:v>
                </c:pt>
                <c:pt idx="294">
                  <c:v>609.99969999999996</c:v>
                </c:pt>
                <c:pt idx="295">
                  <c:v>612.00040000000001</c:v>
                </c:pt>
                <c:pt idx="296">
                  <c:v>614.00009999999997</c:v>
                </c:pt>
                <c:pt idx="297">
                  <c:v>616.00049999999999</c:v>
                </c:pt>
                <c:pt idx="298">
                  <c:v>617.99980000000005</c:v>
                </c:pt>
                <c:pt idx="299">
                  <c:v>619.99959999999999</c:v>
                </c:pt>
                <c:pt idx="300">
                  <c:v>622.00059999999996</c:v>
                </c:pt>
                <c:pt idx="301">
                  <c:v>624.00080000000003</c:v>
                </c:pt>
                <c:pt idx="302">
                  <c:v>626.00040000000001</c:v>
                </c:pt>
                <c:pt idx="303">
                  <c:v>628.00040000000001</c:v>
                </c:pt>
                <c:pt idx="304">
                  <c:v>629.99980000000005</c:v>
                </c:pt>
                <c:pt idx="305">
                  <c:v>632.00030000000004</c:v>
                </c:pt>
                <c:pt idx="306">
                  <c:v>634.00059999999996</c:v>
                </c:pt>
                <c:pt idx="307">
                  <c:v>636.00030000000004</c:v>
                </c:pt>
                <c:pt idx="308">
                  <c:v>637.99990000000003</c:v>
                </c:pt>
                <c:pt idx="309">
                  <c:v>639.99990000000003</c:v>
                </c:pt>
                <c:pt idx="310">
                  <c:v>642.00049999999999</c:v>
                </c:pt>
                <c:pt idx="311">
                  <c:v>644.00070000000005</c:v>
                </c:pt>
                <c:pt idx="312">
                  <c:v>645.99980000000005</c:v>
                </c:pt>
                <c:pt idx="313">
                  <c:v>648.00019999999995</c:v>
                </c:pt>
                <c:pt idx="314">
                  <c:v>650.00019999999995</c:v>
                </c:pt>
                <c:pt idx="315">
                  <c:v>652.00059999999996</c:v>
                </c:pt>
                <c:pt idx="316">
                  <c:v>654.00030000000004</c:v>
                </c:pt>
                <c:pt idx="317">
                  <c:v>656.00030000000004</c:v>
                </c:pt>
                <c:pt idx="318">
                  <c:v>658.00030000000004</c:v>
                </c:pt>
                <c:pt idx="319">
                  <c:v>660.00019999999995</c:v>
                </c:pt>
                <c:pt idx="320">
                  <c:v>662.00030000000004</c:v>
                </c:pt>
                <c:pt idx="321">
                  <c:v>663.99980000000005</c:v>
                </c:pt>
                <c:pt idx="322">
                  <c:v>666.00049999999999</c:v>
                </c:pt>
                <c:pt idx="323">
                  <c:v>668.00059999999996</c:v>
                </c:pt>
                <c:pt idx="324">
                  <c:v>669.99959999999999</c:v>
                </c:pt>
                <c:pt idx="325">
                  <c:v>672.00109999999995</c:v>
                </c:pt>
                <c:pt idx="326">
                  <c:v>673.99990000000003</c:v>
                </c:pt>
                <c:pt idx="327">
                  <c:v>676.00019999999995</c:v>
                </c:pt>
                <c:pt idx="328">
                  <c:v>678.00040000000001</c:v>
                </c:pt>
                <c:pt idx="329">
                  <c:v>680</c:v>
                </c:pt>
                <c:pt idx="330">
                  <c:v>682.00049999999999</c:v>
                </c:pt>
                <c:pt idx="331">
                  <c:v>684.00009999999997</c:v>
                </c:pt>
                <c:pt idx="332">
                  <c:v>685.99990000000003</c:v>
                </c:pt>
                <c:pt idx="333">
                  <c:v>688.00030000000004</c:v>
                </c:pt>
                <c:pt idx="334">
                  <c:v>690.00049999999999</c:v>
                </c:pt>
                <c:pt idx="335">
                  <c:v>692.00059999999996</c:v>
                </c:pt>
                <c:pt idx="336">
                  <c:v>694</c:v>
                </c:pt>
                <c:pt idx="337">
                  <c:v>695.99990000000003</c:v>
                </c:pt>
                <c:pt idx="338">
                  <c:v>698.00099999999998</c:v>
                </c:pt>
                <c:pt idx="339">
                  <c:v>699.99980000000005</c:v>
                </c:pt>
                <c:pt idx="340">
                  <c:v>702.00080000000003</c:v>
                </c:pt>
                <c:pt idx="341">
                  <c:v>703.99940000000004</c:v>
                </c:pt>
                <c:pt idx="342">
                  <c:v>706.00030000000004</c:v>
                </c:pt>
                <c:pt idx="343">
                  <c:v>708.00040000000001</c:v>
                </c:pt>
                <c:pt idx="344">
                  <c:v>710.00049999999999</c:v>
                </c:pt>
                <c:pt idx="345">
                  <c:v>712.00099999999998</c:v>
                </c:pt>
                <c:pt idx="346">
                  <c:v>713.99890000000005</c:v>
                </c:pt>
                <c:pt idx="347">
                  <c:v>716.00030000000004</c:v>
                </c:pt>
                <c:pt idx="348">
                  <c:v>718.00070000000005</c:v>
                </c:pt>
                <c:pt idx="349">
                  <c:v>720.00049999999999</c:v>
                </c:pt>
                <c:pt idx="350">
                  <c:v>722.00070000000005</c:v>
                </c:pt>
                <c:pt idx="351">
                  <c:v>723.9991</c:v>
                </c:pt>
                <c:pt idx="352">
                  <c:v>725.99950000000001</c:v>
                </c:pt>
                <c:pt idx="353">
                  <c:v>728.00160000000005</c:v>
                </c:pt>
                <c:pt idx="354">
                  <c:v>730.00070000000005</c:v>
                </c:pt>
                <c:pt idx="355">
                  <c:v>732.00040000000001</c:v>
                </c:pt>
                <c:pt idx="356">
                  <c:v>733.99850000000004</c:v>
                </c:pt>
                <c:pt idx="357">
                  <c:v>736.00080000000003</c:v>
                </c:pt>
                <c:pt idx="358">
                  <c:v>738.0009</c:v>
                </c:pt>
                <c:pt idx="359">
                  <c:v>740.00030000000004</c:v>
                </c:pt>
                <c:pt idx="360">
                  <c:v>742.00070000000005</c:v>
                </c:pt>
                <c:pt idx="361">
                  <c:v>743.99879999999996</c:v>
                </c:pt>
                <c:pt idx="362">
                  <c:v>746.00040000000001</c:v>
                </c:pt>
                <c:pt idx="363">
                  <c:v>748.00030000000004</c:v>
                </c:pt>
                <c:pt idx="364">
                  <c:v>750.0009</c:v>
                </c:pt>
                <c:pt idx="365">
                  <c:v>751.99980000000005</c:v>
                </c:pt>
                <c:pt idx="366">
                  <c:v>753.99990000000003</c:v>
                </c:pt>
                <c:pt idx="367">
                  <c:v>756</c:v>
                </c:pt>
                <c:pt idx="368">
                  <c:v>758.0009</c:v>
                </c:pt>
                <c:pt idx="369">
                  <c:v>760</c:v>
                </c:pt>
                <c:pt idx="370">
                  <c:v>762.00040000000001</c:v>
                </c:pt>
                <c:pt idx="371">
                  <c:v>763.99969999999996</c:v>
                </c:pt>
                <c:pt idx="372">
                  <c:v>766.00019999999995</c:v>
                </c:pt>
                <c:pt idx="373">
                  <c:v>768.00109999999995</c:v>
                </c:pt>
                <c:pt idx="374">
                  <c:v>770.00070000000005</c:v>
                </c:pt>
                <c:pt idx="375">
                  <c:v>771.99940000000004</c:v>
                </c:pt>
                <c:pt idx="376">
                  <c:v>773.99850000000004</c:v>
                </c:pt>
                <c:pt idx="377">
                  <c:v>776.00120000000004</c:v>
                </c:pt>
                <c:pt idx="378">
                  <c:v>778.00109999999995</c:v>
                </c:pt>
                <c:pt idx="379">
                  <c:v>780.00030000000004</c:v>
                </c:pt>
                <c:pt idx="380">
                  <c:v>781.99950000000001</c:v>
                </c:pt>
                <c:pt idx="381">
                  <c:v>784.00019999999995</c:v>
                </c:pt>
                <c:pt idx="382">
                  <c:v>785.99980000000005</c:v>
                </c:pt>
                <c:pt idx="383">
                  <c:v>788.00139999999999</c:v>
                </c:pt>
                <c:pt idx="384">
                  <c:v>790.00070000000005</c:v>
                </c:pt>
                <c:pt idx="385">
                  <c:v>791.99990000000003</c:v>
                </c:pt>
                <c:pt idx="386">
                  <c:v>793.99850000000004</c:v>
                </c:pt>
                <c:pt idx="387">
                  <c:v>796.00019999999995</c:v>
                </c:pt>
                <c:pt idx="388">
                  <c:v>798.00149999999996</c:v>
                </c:pt>
                <c:pt idx="389">
                  <c:v>800.00040000000001</c:v>
                </c:pt>
                <c:pt idx="390">
                  <c:v>801.99940000000004</c:v>
                </c:pt>
                <c:pt idx="391">
                  <c:v>803.9991</c:v>
                </c:pt>
                <c:pt idx="392">
                  <c:v>806.00099999999998</c:v>
                </c:pt>
                <c:pt idx="393">
                  <c:v>808.00099999999998</c:v>
                </c:pt>
                <c:pt idx="394">
                  <c:v>810.00070000000005</c:v>
                </c:pt>
                <c:pt idx="395">
                  <c:v>811.99980000000005</c:v>
                </c:pt>
                <c:pt idx="396">
                  <c:v>813.99860000000001</c:v>
                </c:pt>
                <c:pt idx="397">
                  <c:v>816.00099999999998</c:v>
                </c:pt>
                <c:pt idx="398">
                  <c:v>818.00099999999998</c:v>
                </c:pt>
                <c:pt idx="399">
                  <c:v>820.00019999999995</c:v>
                </c:pt>
                <c:pt idx="400">
                  <c:v>822.00040000000001</c:v>
                </c:pt>
                <c:pt idx="401">
                  <c:v>823.99959999999999</c:v>
                </c:pt>
                <c:pt idx="402">
                  <c:v>825.99959999999999</c:v>
                </c:pt>
                <c:pt idx="403">
                  <c:v>828.00149999999996</c:v>
                </c:pt>
                <c:pt idx="404">
                  <c:v>830.00019999999995</c:v>
                </c:pt>
                <c:pt idx="405">
                  <c:v>832.00019999999995</c:v>
                </c:pt>
                <c:pt idx="406">
                  <c:v>833.9991</c:v>
                </c:pt>
                <c:pt idx="407">
                  <c:v>836.00040000000001</c:v>
                </c:pt>
                <c:pt idx="408">
                  <c:v>838.00139999999999</c:v>
                </c:pt>
                <c:pt idx="409">
                  <c:v>840.00030000000004</c:v>
                </c:pt>
                <c:pt idx="410">
                  <c:v>842.00059999999996</c:v>
                </c:pt>
                <c:pt idx="411">
                  <c:v>843.99900000000002</c:v>
                </c:pt>
                <c:pt idx="412">
                  <c:v>846.00030000000004</c:v>
                </c:pt>
                <c:pt idx="413">
                  <c:v>848.0009</c:v>
                </c:pt>
                <c:pt idx="414">
                  <c:v>850.00080000000003</c:v>
                </c:pt>
                <c:pt idx="415">
                  <c:v>851.99860000000001</c:v>
                </c:pt>
                <c:pt idx="416">
                  <c:v>854.00040000000001</c:v>
                </c:pt>
                <c:pt idx="417">
                  <c:v>856.00009999999997</c:v>
                </c:pt>
                <c:pt idx="418">
                  <c:v>858.0009</c:v>
                </c:pt>
                <c:pt idx="419">
                  <c:v>860.00080000000003</c:v>
                </c:pt>
                <c:pt idx="420">
                  <c:v>861.99940000000004</c:v>
                </c:pt>
                <c:pt idx="421">
                  <c:v>863.99919999999997</c:v>
                </c:pt>
                <c:pt idx="422">
                  <c:v>866.0009</c:v>
                </c:pt>
                <c:pt idx="423">
                  <c:v>868.00120000000004</c:v>
                </c:pt>
                <c:pt idx="424">
                  <c:v>870.00049999999999</c:v>
                </c:pt>
                <c:pt idx="425">
                  <c:v>872.00030000000004</c:v>
                </c:pt>
                <c:pt idx="426">
                  <c:v>873.99860000000001</c:v>
                </c:pt>
                <c:pt idx="427">
                  <c:v>876.00070000000005</c:v>
                </c:pt>
                <c:pt idx="428">
                  <c:v>878.00080000000003</c:v>
                </c:pt>
                <c:pt idx="429">
                  <c:v>880.00059999999996</c:v>
                </c:pt>
                <c:pt idx="430">
                  <c:v>881.99940000000004</c:v>
                </c:pt>
                <c:pt idx="431">
                  <c:v>884</c:v>
                </c:pt>
                <c:pt idx="432">
                  <c:v>885.99969999999996</c:v>
                </c:pt>
                <c:pt idx="433">
                  <c:v>888.00160000000005</c:v>
                </c:pt>
                <c:pt idx="434">
                  <c:v>890.00070000000005</c:v>
                </c:pt>
                <c:pt idx="435">
                  <c:v>891.9991</c:v>
                </c:pt>
                <c:pt idx="436">
                  <c:v>894</c:v>
                </c:pt>
                <c:pt idx="437">
                  <c:v>896.00019999999995</c:v>
                </c:pt>
                <c:pt idx="438">
                  <c:v>898.00059999999996</c:v>
                </c:pt>
                <c:pt idx="439">
                  <c:v>900.00099999999998</c:v>
                </c:pt>
                <c:pt idx="440">
                  <c:v>901.99990000000003</c:v>
                </c:pt>
                <c:pt idx="441">
                  <c:v>903.99940000000004</c:v>
                </c:pt>
                <c:pt idx="442">
                  <c:v>905.99929999999995</c:v>
                </c:pt>
                <c:pt idx="443">
                  <c:v>908.00149999999996</c:v>
                </c:pt>
                <c:pt idx="444">
                  <c:v>910.00070000000005</c:v>
                </c:pt>
                <c:pt idx="445">
                  <c:v>912.00059999999996</c:v>
                </c:pt>
                <c:pt idx="446">
                  <c:v>913.99890000000005</c:v>
                </c:pt>
                <c:pt idx="447">
                  <c:v>915.99990000000003</c:v>
                </c:pt>
                <c:pt idx="448">
                  <c:v>918.00130000000001</c:v>
                </c:pt>
                <c:pt idx="449">
                  <c:v>920.00070000000005</c:v>
                </c:pt>
                <c:pt idx="450">
                  <c:v>921.99980000000005</c:v>
                </c:pt>
                <c:pt idx="451">
                  <c:v>923.9991</c:v>
                </c:pt>
                <c:pt idx="452">
                  <c:v>926.00009999999997</c:v>
                </c:pt>
                <c:pt idx="453">
                  <c:v>928.00109999999995</c:v>
                </c:pt>
                <c:pt idx="454">
                  <c:v>930.00070000000005</c:v>
                </c:pt>
                <c:pt idx="455">
                  <c:v>932.00070000000005</c:v>
                </c:pt>
                <c:pt idx="456">
                  <c:v>933.99900000000002</c:v>
                </c:pt>
                <c:pt idx="457">
                  <c:v>936.00030000000004</c:v>
                </c:pt>
                <c:pt idx="458">
                  <c:v>938.00080000000003</c:v>
                </c:pt>
                <c:pt idx="459">
                  <c:v>940.00059999999996</c:v>
                </c:pt>
                <c:pt idx="460">
                  <c:v>941.99990000000003</c:v>
                </c:pt>
                <c:pt idx="461">
                  <c:v>943.99990000000003</c:v>
                </c:pt>
                <c:pt idx="462">
                  <c:v>945.99950000000001</c:v>
                </c:pt>
                <c:pt idx="463">
                  <c:v>948.00139999999999</c:v>
                </c:pt>
                <c:pt idx="464">
                  <c:v>950.00030000000004</c:v>
                </c:pt>
                <c:pt idx="465">
                  <c:v>952</c:v>
                </c:pt>
                <c:pt idx="466">
                  <c:v>953.99929999999995</c:v>
                </c:pt>
                <c:pt idx="467">
                  <c:v>956.00059999999996</c:v>
                </c:pt>
                <c:pt idx="468">
                  <c:v>958.00030000000004</c:v>
                </c:pt>
                <c:pt idx="469">
                  <c:v>960.00059999999996</c:v>
                </c:pt>
                <c:pt idx="470">
                  <c:v>962.00049999999999</c:v>
                </c:pt>
                <c:pt idx="471">
                  <c:v>963.99980000000005</c:v>
                </c:pt>
                <c:pt idx="472">
                  <c:v>965.99969999999996</c:v>
                </c:pt>
                <c:pt idx="473">
                  <c:v>968.00120000000004</c:v>
                </c:pt>
                <c:pt idx="474">
                  <c:v>970.00070000000005</c:v>
                </c:pt>
                <c:pt idx="475">
                  <c:v>971.99969999999996</c:v>
                </c:pt>
                <c:pt idx="476">
                  <c:v>973.99940000000004</c:v>
                </c:pt>
                <c:pt idx="477">
                  <c:v>976.00019999999995</c:v>
                </c:pt>
                <c:pt idx="478">
                  <c:v>978.0009</c:v>
                </c:pt>
                <c:pt idx="479">
                  <c:v>980.00049999999999</c:v>
                </c:pt>
                <c:pt idx="480">
                  <c:v>982</c:v>
                </c:pt>
                <c:pt idx="481">
                  <c:v>983.99959999999999</c:v>
                </c:pt>
                <c:pt idx="482">
                  <c:v>986.00019999999995</c:v>
                </c:pt>
                <c:pt idx="483">
                  <c:v>988.00120000000004</c:v>
                </c:pt>
                <c:pt idx="484">
                  <c:v>990.00049999999999</c:v>
                </c:pt>
                <c:pt idx="485">
                  <c:v>991.99969999999996</c:v>
                </c:pt>
                <c:pt idx="486">
                  <c:v>993.99929999999995</c:v>
                </c:pt>
                <c:pt idx="487">
                  <c:v>996.00030000000004</c:v>
                </c:pt>
                <c:pt idx="488">
                  <c:v>998.00099999999998</c:v>
                </c:pt>
                <c:pt idx="489">
                  <c:v>1000</c:v>
                </c:pt>
                <c:pt idx="490">
                  <c:v>1002</c:v>
                </c:pt>
                <c:pt idx="491">
                  <c:v>1004.0001</c:v>
                </c:pt>
                <c:pt idx="492">
                  <c:v>1005.9999</c:v>
                </c:pt>
                <c:pt idx="493">
                  <c:v>1008.0011</c:v>
                </c:pt>
                <c:pt idx="494">
                  <c:v>1010.0001999999999</c:v>
                </c:pt>
                <c:pt idx="495">
                  <c:v>1012</c:v>
                </c:pt>
                <c:pt idx="496">
                  <c:v>1013.9999</c:v>
                </c:pt>
                <c:pt idx="497">
                  <c:v>1015.9998000000001</c:v>
                </c:pt>
                <c:pt idx="498">
                  <c:v>1018.0012</c:v>
                </c:pt>
                <c:pt idx="499">
                  <c:v>1020.0001999999999</c:v>
                </c:pt>
                <c:pt idx="500">
                  <c:v>1022.0006</c:v>
                </c:pt>
                <c:pt idx="501">
                  <c:v>1023.9994</c:v>
                </c:pt>
                <c:pt idx="502">
                  <c:v>1025.9994999999999</c:v>
                </c:pt>
                <c:pt idx="503">
                  <c:v>1028.0011</c:v>
                </c:pt>
                <c:pt idx="504">
                  <c:v>1030.0001</c:v>
                </c:pt>
                <c:pt idx="505">
                  <c:v>1032.0001999999999</c:v>
                </c:pt>
                <c:pt idx="506">
                  <c:v>1033.9997000000001</c:v>
                </c:pt>
                <c:pt idx="507">
                  <c:v>1036.0008</c:v>
                </c:pt>
                <c:pt idx="508">
                  <c:v>1038.0001999999999</c:v>
                </c:pt>
                <c:pt idx="509">
                  <c:v>1040.0003999999999</c:v>
                </c:pt>
                <c:pt idx="510">
                  <c:v>1041.9998000000001</c:v>
                </c:pt>
                <c:pt idx="511">
                  <c:v>1044.0006000000001</c:v>
                </c:pt>
                <c:pt idx="512">
                  <c:v>1045.9996000000001</c:v>
                </c:pt>
                <c:pt idx="513">
                  <c:v>1048.0007000000001</c:v>
                </c:pt>
                <c:pt idx="514">
                  <c:v>1050.0008</c:v>
                </c:pt>
                <c:pt idx="515">
                  <c:v>1052.0001</c:v>
                </c:pt>
                <c:pt idx="516">
                  <c:v>1053.9993999999999</c:v>
                </c:pt>
                <c:pt idx="517">
                  <c:v>1056.0001</c:v>
                </c:pt>
                <c:pt idx="518">
                  <c:v>1058.0012999999999</c:v>
                </c:pt>
                <c:pt idx="519">
                  <c:v>1059.9997000000001</c:v>
                </c:pt>
                <c:pt idx="520">
                  <c:v>1062.0006000000001</c:v>
                </c:pt>
                <c:pt idx="521">
                  <c:v>1063.9997000000001</c:v>
                </c:pt>
                <c:pt idx="522">
                  <c:v>1066.0002999999999</c:v>
                </c:pt>
                <c:pt idx="523">
                  <c:v>1068.0011</c:v>
                </c:pt>
                <c:pt idx="524">
                  <c:v>1070</c:v>
                </c:pt>
                <c:pt idx="525">
                  <c:v>1072.0001999999999</c:v>
                </c:pt>
                <c:pt idx="526">
                  <c:v>1073.9997000000001</c:v>
                </c:pt>
                <c:pt idx="527">
                  <c:v>1076</c:v>
                </c:pt>
                <c:pt idx="528">
                  <c:v>1078.0011</c:v>
                </c:pt>
                <c:pt idx="529">
                  <c:v>1079.9998000000001</c:v>
                </c:pt>
                <c:pt idx="530">
                  <c:v>1081.9997000000001</c:v>
                </c:pt>
                <c:pt idx="531">
                  <c:v>1084.0001</c:v>
                </c:pt>
                <c:pt idx="532">
                  <c:v>1086.0005000000001</c:v>
                </c:pt>
                <c:pt idx="533">
                  <c:v>1088.0009</c:v>
                </c:pt>
                <c:pt idx="534">
                  <c:v>1090.0005000000001</c:v>
                </c:pt>
                <c:pt idx="535">
                  <c:v>1092.0001</c:v>
                </c:pt>
                <c:pt idx="536">
                  <c:v>1093.9997000000001</c:v>
                </c:pt>
                <c:pt idx="537">
                  <c:v>1096.0001999999999</c:v>
                </c:pt>
                <c:pt idx="538">
                  <c:v>1098.0008</c:v>
                </c:pt>
                <c:pt idx="539">
                  <c:v>1100.0001</c:v>
                </c:pt>
                <c:pt idx="540">
                  <c:v>1101.9998000000001</c:v>
                </c:pt>
                <c:pt idx="541">
                  <c:v>1103.9997000000001</c:v>
                </c:pt>
                <c:pt idx="542">
                  <c:v>1106.0002999999999</c:v>
                </c:pt>
                <c:pt idx="543">
                  <c:v>1108.001</c:v>
                </c:pt>
                <c:pt idx="544">
                  <c:v>1110.0005000000001</c:v>
                </c:pt>
                <c:pt idx="545">
                  <c:v>1112</c:v>
                </c:pt>
                <c:pt idx="546">
                  <c:v>1113.9998000000001</c:v>
                </c:pt>
                <c:pt idx="547">
                  <c:v>1116.0001999999999</c:v>
                </c:pt>
                <c:pt idx="548">
                  <c:v>1118.0007000000001</c:v>
                </c:pt>
                <c:pt idx="549">
                  <c:v>1120.0006000000001</c:v>
                </c:pt>
                <c:pt idx="550">
                  <c:v>1121.9996000000001</c:v>
                </c:pt>
                <c:pt idx="551">
                  <c:v>1124.0001</c:v>
                </c:pt>
                <c:pt idx="552">
                  <c:v>1125.9996000000001</c:v>
                </c:pt>
                <c:pt idx="553">
                  <c:v>1128.0012999999999</c:v>
                </c:pt>
                <c:pt idx="554">
                  <c:v>1129.9999</c:v>
                </c:pt>
                <c:pt idx="555">
                  <c:v>1132.0007000000001</c:v>
                </c:pt>
                <c:pt idx="556">
                  <c:v>1133.9998000000001</c:v>
                </c:pt>
                <c:pt idx="557">
                  <c:v>1136.0001</c:v>
                </c:pt>
                <c:pt idx="558">
                  <c:v>1138.0003999999999</c:v>
                </c:pt>
                <c:pt idx="559">
                  <c:v>1140.0001</c:v>
                </c:pt>
                <c:pt idx="560">
                  <c:v>1142.0001999999999</c:v>
                </c:pt>
                <c:pt idx="561">
                  <c:v>1144.0003999999999</c:v>
                </c:pt>
                <c:pt idx="562">
                  <c:v>1145.9999</c:v>
                </c:pt>
                <c:pt idx="563">
                  <c:v>1148.0009</c:v>
                </c:pt>
                <c:pt idx="564">
                  <c:v>1149.9999</c:v>
                </c:pt>
                <c:pt idx="565">
                  <c:v>1152.0001999999999</c:v>
                </c:pt>
                <c:pt idx="566">
                  <c:v>1153.9998000000001</c:v>
                </c:pt>
                <c:pt idx="567">
                  <c:v>1156.0005000000001</c:v>
                </c:pt>
                <c:pt idx="568">
                  <c:v>1158.0005000000001</c:v>
                </c:pt>
                <c:pt idx="569">
                  <c:v>1160.0001</c:v>
                </c:pt>
                <c:pt idx="570">
                  <c:v>1161.9993999999999</c:v>
                </c:pt>
                <c:pt idx="571">
                  <c:v>1164.0009</c:v>
                </c:pt>
                <c:pt idx="572">
                  <c:v>1166.0002999999999</c:v>
                </c:pt>
                <c:pt idx="573">
                  <c:v>1168.0006000000001</c:v>
                </c:pt>
                <c:pt idx="574">
                  <c:v>1170</c:v>
                </c:pt>
                <c:pt idx="575">
                  <c:v>1172</c:v>
                </c:pt>
                <c:pt idx="576">
                  <c:v>1174.0002999999999</c:v>
                </c:pt>
                <c:pt idx="577">
                  <c:v>1175.9997000000001</c:v>
                </c:pt>
                <c:pt idx="578">
                  <c:v>1178.0012999999999</c:v>
                </c:pt>
                <c:pt idx="579">
                  <c:v>1179.9998000000001</c:v>
                </c:pt>
                <c:pt idx="580">
                  <c:v>1182</c:v>
                </c:pt>
                <c:pt idx="581">
                  <c:v>1184</c:v>
                </c:pt>
                <c:pt idx="582">
                  <c:v>1186.0005000000001</c:v>
                </c:pt>
                <c:pt idx="583">
                  <c:v>1188.0009</c:v>
                </c:pt>
                <c:pt idx="584">
                  <c:v>1189.9992999999999</c:v>
                </c:pt>
                <c:pt idx="585">
                  <c:v>1192.0001999999999</c:v>
                </c:pt>
                <c:pt idx="586">
                  <c:v>1194</c:v>
                </c:pt>
                <c:pt idx="587">
                  <c:v>1196.0002999999999</c:v>
                </c:pt>
                <c:pt idx="588">
                  <c:v>1198.0009</c:v>
                </c:pt>
                <c:pt idx="589">
                  <c:v>1200.0001999999999</c:v>
                </c:pt>
                <c:pt idx="590">
                  <c:v>1202.0001</c:v>
                </c:pt>
                <c:pt idx="591">
                  <c:v>1203.9998000000001</c:v>
                </c:pt>
                <c:pt idx="592">
                  <c:v>1206.0001999999999</c:v>
                </c:pt>
                <c:pt idx="593">
                  <c:v>1208.0008</c:v>
                </c:pt>
                <c:pt idx="594">
                  <c:v>1210.0001</c:v>
                </c:pt>
                <c:pt idx="595">
                  <c:v>1211.9996000000001</c:v>
                </c:pt>
                <c:pt idx="596">
                  <c:v>1214.0007000000001</c:v>
                </c:pt>
                <c:pt idx="597">
                  <c:v>1216.0001</c:v>
                </c:pt>
                <c:pt idx="598">
                  <c:v>1218.0002999999999</c:v>
                </c:pt>
                <c:pt idx="599">
                  <c:v>1219.9998000000001</c:v>
                </c:pt>
                <c:pt idx="600">
                  <c:v>1222.0005000000001</c:v>
                </c:pt>
                <c:pt idx="601">
                  <c:v>1224.0005000000001</c:v>
                </c:pt>
                <c:pt idx="602">
                  <c:v>1225.9994999999999</c:v>
                </c:pt>
                <c:pt idx="603">
                  <c:v>1228.0007000000001</c:v>
                </c:pt>
                <c:pt idx="604">
                  <c:v>1230.0001</c:v>
                </c:pt>
                <c:pt idx="605">
                  <c:v>1232.0005000000001</c:v>
                </c:pt>
                <c:pt idx="606">
                  <c:v>1233.9998000000001</c:v>
                </c:pt>
                <c:pt idx="607">
                  <c:v>1236.0002999999999</c:v>
                </c:pt>
                <c:pt idx="608">
                  <c:v>1238.0005000000001</c:v>
                </c:pt>
                <c:pt idx="609">
                  <c:v>1239.9992999999999</c:v>
                </c:pt>
                <c:pt idx="610">
                  <c:v>1242.0006000000001</c:v>
                </c:pt>
                <c:pt idx="611">
                  <c:v>1244.0009</c:v>
                </c:pt>
                <c:pt idx="612">
                  <c:v>1245.9999</c:v>
                </c:pt>
                <c:pt idx="613">
                  <c:v>1248</c:v>
                </c:pt>
                <c:pt idx="614">
                  <c:v>1249.9993999999999</c:v>
                </c:pt>
                <c:pt idx="615">
                  <c:v>1252.0009</c:v>
                </c:pt>
                <c:pt idx="616">
                  <c:v>1254.0008</c:v>
                </c:pt>
                <c:pt idx="617">
                  <c:v>1255.9998000000001</c:v>
                </c:pt>
                <c:pt idx="618">
                  <c:v>1257.9999</c:v>
                </c:pt>
                <c:pt idx="619">
                  <c:v>1260.0002999999999</c:v>
                </c:pt>
                <c:pt idx="620">
                  <c:v>1262.0001999999999</c:v>
                </c:pt>
                <c:pt idx="621">
                  <c:v>1264.0008</c:v>
                </c:pt>
                <c:pt idx="622">
                  <c:v>1266</c:v>
                </c:pt>
                <c:pt idx="623">
                  <c:v>1268.0002999999999</c:v>
                </c:pt>
                <c:pt idx="624">
                  <c:v>1269.9991</c:v>
                </c:pt>
                <c:pt idx="625">
                  <c:v>1272.0009</c:v>
                </c:pt>
                <c:pt idx="626">
                  <c:v>1274.0008</c:v>
                </c:pt>
                <c:pt idx="627">
                  <c:v>1275.9997000000001</c:v>
                </c:pt>
                <c:pt idx="628">
                  <c:v>1278.0005000000001</c:v>
                </c:pt>
                <c:pt idx="629">
                  <c:v>1279.9996000000001</c:v>
                </c:pt>
                <c:pt idx="630">
                  <c:v>1282.0007000000001</c:v>
                </c:pt>
                <c:pt idx="631">
                  <c:v>1284.0007000000001</c:v>
                </c:pt>
                <c:pt idx="632">
                  <c:v>1286.0002999999999</c:v>
                </c:pt>
                <c:pt idx="633">
                  <c:v>1288.0002999999999</c:v>
                </c:pt>
                <c:pt idx="634">
                  <c:v>1289.9997000000001</c:v>
                </c:pt>
                <c:pt idx="635">
                  <c:v>1292.0002999999999</c:v>
                </c:pt>
                <c:pt idx="636">
                  <c:v>1294.0006000000001</c:v>
                </c:pt>
                <c:pt idx="637">
                  <c:v>1295.9999</c:v>
                </c:pt>
                <c:pt idx="638">
                  <c:v>1298.0002999999999</c:v>
                </c:pt>
                <c:pt idx="639">
                  <c:v>1299.9993999999999</c:v>
                </c:pt>
                <c:pt idx="640">
                  <c:v>1302.0011999999999</c:v>
                </c:pt>
                <c:pt idx="641">
                  <c:v>1304.0002999999999</c:v>
                </c:pt>
                <c:pt idx="642">
                  <c:v>1306</c:v>
                </c:pt>
                <c:pt idx="643">
                  <c:v>1308</c:v>
                </c:pt>
                <c:pt idx="644">
                  <c:v>1309.9998000000001</c:v>
                </c:pt>
                <c:pt idx="645">
                  <c:v>1312.0014000000001</c:v>
                </c:pt>
                <c:pt idx="646">
                  <c:v>1314.0008</c:v>
                </c:pt>
                <c:pt idx="647">
                  <c:v>1315.9992999999999</c:v>
                </c:pt>
                <c:pt idx="648">
                  <c:v>1318.0001999999999</c:v>
                </c:pt>
                <c:pt idx="649">
                  <c:v>1319.9993999999999</c:v>
                </c:pt>
                <c:pt idx="650">
                  <c:v>1322.0007000000001</c:v>
                </c:pt>
                <c:pt idx="651">
                  <c:v>1324.0005000000001</c:v>
                </c:pt>
                <c:pt idx="652">
                  <c:v>1326.0001</c:v>
                </c:pt>
                <c:pt idx="653">
                  <c:v>1328.0001999999999</c:v>
                </c:pt>
                <c:pt idx="654">
                  <c:v>1329.9996000000001</c:v>
                </c:pt>
                <c:pt idx="655">
                  <c:v>1332.0014000000001</c:v>
                </c:pt>
                <c:pt idx="656">
                  <c:v>1334.0007000000001</c:v>
                </c:pt>
                <c:pt idx="657">
                  <c:v>1336</c:v>
                </c:pt>
                <c:pt idx="658">
                  <c:v>1337.9994999999999</c:v>
                </c:pt>
                <c:pt idx="659">
                  <c:v>1339.9992999999999</c:v>
                </c:pt>
                <c:pt idx="660">
                  <c:v>1342.0011999999999</c:v>
                </c:pt>
                <c:pt idx="661">
                  <c:v>1344.0014000000001</c:v>
                </c:pt>
                <c:pt idx="662">
                  <c:v>1345.9991</c:v>
                </c:pt>
                <c:pt idx="663">
                  <c:v>1348.0001</c:v>
                </c:pt>
                <c:pt idx="664">
                  <c:v>1349.9998000000001</c:v>
                </c:pt>
                <c:pt idx="665">
                  <c:v>1352.0005000000001</c:v>
                </c:pt>
                <c:pt idx="666">
                  <c:v>1354.0006000000001</c:v>
                </c:pt>
                <c:pt idx="667">
                  <c:v>1356.0001999999999</c:v>
                </c:pt>
                <c:pt idx="668">
                  <c:v>1358.0005000000001</c:v>
                </c:pt>
                <c:pt idx="669">
                  <c:v>1359.999</c:v>
                </c:pt>
                <c:pt idx="670">
                  <c:v>1362.0011</c:v>
                </c:pt>
                <c:pt idx="671">
                  <c:v>1364.001</c:v>
                </c:pt>
                <c:pt idx="672">
                  <c:v>1365.9998000000001</c:v>
                </c:pt>
                <c:pt idx="673">
                  <c:v>1367.9996000000001</c:v>
                </c:pt>
                <c:pt idx="674">
                  <c:v>1369.9996000000001</c:v>
                </c:pt>
                <c:pt idx="675">
                  <c:v>1372.0009</c:v>
                </c:pt>
                <c:pt idx="676">
                  <c:v>1374.0009</c:v>
                </c:pt>
                <c:pt idx="677">
                  <c:v>1376.0001999999999</c:v>
                </c:pt>
                <c:pt idx="678">
                  <c:v>1377.9998000000001</c:v>
                </c:pt>
                <c:pt idx="679">
                  <c:v>1379.9999</c:v>
                </c:pt>
                <c:pt idx="680">
                  <c:v>1382.0005000000001</c:v>
                </c:pt>
                <c:pt idx="681">
                  <c:v>1384.0003999999999</c:v>
                </c:pt>
                <c:pt idx="682">
                  <c:v>1385.9992999999999</c:v>
                </c:pt>
                <c:pt idx="683">
                  <c:v>1388.0006000000001</c:v>
                </c:pt>
                <c:pt idx="684">
                  <c:v>1389.9996000000001</c:v>
                </c:pt>
                <c:pt idx="685">
                  <c:v>1392.0007000000001</c:v>
                </c:pt>
                <c:pt idx="686">
                  <c:v>1394.0011999999999</c:v>
                </c:pt>
                <c:pt idx="687">
                  <c:v>1395.9994999999999</c:v>
                </c:pt>
                <c:pt idx="688">
                  <c:v>1398.0001</c:v>
                </c:pt>
                <c:pt idx="689">
                  <c:v>1399.9999</c:v>
                </c:pt>
                <c:pt idx="690">
                  <c:v>1402.0008</c:v>
                </c:pt>
                <c:pt idx="691">
                  <c:v>1404.0008</c:v>
                </c:pt>
                <c:pt idx="692">
                  <c:v>1405.9999</c:v>
                </c:pt>
                <c:pt idx="693">
                  <c:v>1407.9994999999999</c:v>
                </c:pt>
                <c:pt idx="694">
                  <c:v>1409.9999</c:v>
                </c:pt>
                <c:pt idx="695">
                  <c:v>1412.0003999999999</c:v>
                </c:pt>
                <c:pt idx="696">
                  <c:v>1414.0014000000001</c:v>
                </c:pt>
                <c:pt idx="697">
                  <c:v>1415.9998000000001</c:v>
                </c:pt>
                <c:pt idx="698">
                  <c:v>1418.0001</c:v>
                </c:pt>
                <c:pt idx="699">
                  <c:v>1419.9993999999999</c:v>
                </c:pt>
                <c:pt idx="700">
                  <c:v>1422.0012999999999</c:v>
                </c:pt>
                <c:pt idx="701">
                  <c:v>1424.0002999999999</c:v>
                </c:pt>
                <c:pt idx="702">
                  <c:v>1425.9993999999999</c:v>
                </c:pt>
                <c:pt idx="703">
                  <c:v>1428</c:v>
                </c:pt>
                <c:pt idx="704">
                  <c:v>1429.9998000000001</c:v>
                </c:pt>
                <c:pt idx="705">
                  <c:v>1432.0011</c:v>
                </c:pt>
                <c:pt idx="706">
                  <c:v>1434.0002999999999</c:v>
                </c:pt>
                <c:pt idx="707">
                  <c:v>1436.0002999999999</c:v>
                </c:pt>
                <c:pt idx="708">
                  <c:v>1437.9992999999999</c:v>
                </c:pt>
                <c:pt idx="709">
                  <c:v>1440.0001</c:v>
                </c:pt>
                <c:pt idx="710">
                  <c:v>1442.0012999999999</c:v>
                </c:pt>
                <c:pt idx="711">
                  <c:v>1444.0005000000001</c:v>
                </c:pt>
                <c:pt idx="712">
                  <c:v>1445.9997000000001</c:v>
                </c:pt>
                <c:pt idx="713">
                  <c:v>1448.0002999999999</c:v>
                </c:pt>
                <c:pt idx="714">
                  <c:v>1449.9994999999999</c:v>
                </c:pt>
                <c:pt idx="715">
                  <c:v>1452.0008</c:v>
                </c:pt>
                <c:pt idx="716">
                  <c:v>1454.0003999999999</c:v>
                </c:pt>
                <c:pt idx="717">
                  <c:v>1456.0002999999999</c:v>
                </c:pt>
                <c:pt idx="718">
                  <c:v>1458</c:v>
                </c:pt>
                <c:pt idx="719">
                  <c:v>1459.9992999999999</c:v>
                </c:pt>
                <c:pt idx="720">
                  <c:v>1462.0008</c:v>
                </c:pt>
                <c:pt idx="721">
                  <c:v>1464.0008</c:v>
                </c:pt>
                <c:pt idx="722">
                  <c:v>1466.0002999999999</c:v>
                </c:pt>
                <c:pt idx="723">
                  <c:v>1468.0003999999999</c:v>
                </c:pt>
                <c:pt idx="724">
                  <c:v>1469.9993999999999</c:v>
                </c:pt>
                <c:pt idx="725">
                  <c:v>1472.0009</c:v>
                </c:pt>
                <c:pt idx="726">
                  <c:v>1474</c:v>
                </c:pt>
                <c:pt idx="727">
                  <c:v>1476.0001</c:v>
                </c:pt>
                <c:pt idx="728">
                  <c:v>1477.9992999999999</c:v>
                </c:pt>
                <c:pt idx="729">
                  <c:v>1480.0003999999999</c:v>
                </c:pt>
                <c:pt idx="730">
                  <c:v>1482.0009</c:v>
                </c:pt>
                <c:pt idx="731">
                  <c:v>1484.0006000000001</c:v>
                </c:pt>
                <c:pt idx="732">
                  <c:v>1485.9999</c:v>
                </c:pt>
                <c:pt idx="733">
                  <c:v>1487.9997000000001</c:v>
                </c:pt>
                <c:pt idx="734">
                  <c:v>1490.0006000000001</c:v>
                </c:pt>
                <c:pt idx="735">
                  <c:v>1492.0007000000001</c:v>
                </c:pt>
                <c:pt idx="736">
                  <c:v>1493.9996000000001</c:v>
                </c:pt>
                <c:pt idx="737">
                  <c:v>1496.0008</c:v>
                </c:pt>
                <c:pt idx="738">
                  <c:v>1497.9999</c:v>
                </c:pt>
                <c:pt idx="739">
                  <c:v>1499.9996000000001</c:v>
                </c:pt>
                <c:pt idx="740">
                  <c:v>1502.0006000000001</c:v>
                </c:pt>
                <c:pt idx="741">
                  <c:v>1503.9999</c:v>
                </c:pt>
                <c:pt idx="742">
                  <c:v>1506.0008</c:v>
                </c:pt>
                <c:pt idx="743">
                  <c:v>1508.0001999999999</c:v>
                </c:pt>
                <c:pt idx="744">
                  <c:v>1509.9996000000001</c:v>
                </c:pt>
                <c:pt idx="745">
                  <c:v>1512.0001</c:v>
                </c:pt>
                <c:pt idx="746">
                  <c:v>1514.001</c:v>
                </c:pt>
                <c:pt idx="747">
                  <c:v>1516.0001999999999</c:v>
                </c:pt>
                <c:pt idx="748">
                  <c:v>1518.0003999999999</c:v>
                </c:pt>
                <c:pt idx="749">
                  <c:v>1519.9994999999999</c:v>
                </c:pt>
                <c:pt idx="750">
                  <c:v>1522.0001999999999</c:v>
                </c:pt>
                <c:pt idx="751">
                  <c:v>1523.9998000000001</c:v>
                </c:pt>
                <c:pt idx="752">
                  <c:v>1526.0011999999999</c:v>
                </c:pt>
                <c:pt idx="753">
                  <c:v>1527.9996000000001</c:v>
                </c:pt>
                <c:pt idx="754">
                  <c:v>1529.9994999999999</c:v>
                </c:pt>
                <c:pt idx="755">
                  <c:v>1532.0006000000001</c:v>
                </c:pt>
                <c:pt idx="756">
                  <c:v>1534.0007000000001</c:v>
                </c:pt>
                <c:pt idx="757">
                  <c:v>1536.0006000000001</c:v>
                </c:pt>
                <c:pt idx="758">
                  <c:v>1538.0002999999999</c:v>
                </c:pt>
                <c:pt idx="759">
                  <c:v>1539.9993999999999</c:v>
                </c:pt>
                <c:pt idx="760">
                  <c:v>1541.9994999999999</c:v>
                </c:pt>
                <c:pt idx="761">
                  <c:v>1544.0015000000001</c:v>
                </c:pt>
                <c:pt idx="762">
                  <c:v>1546.0006000000001</c:v>
                </c:pt>
                <c:pt idx="763">
                  <c:v>1548</c:v>
                </c:pt>
                <c:pt idx="764">
                  <c:v>1549.9987000000001</c:v>
                </c:pt>
                <c:pt idx="765">
                  <c:v>1552.0008</c:v>
                </c:pt>
                <c:pt idx="766">
                  <c:v>1554.0006000000001</c:v>
                </c:pt>
                <c:pt idx="767">
                  <c:v>1556.001</c:v>
                </c:pt>
                <c:pt idx="768">
                  <c:v>1557.9997000000001</c:v>
                </c:pt>
                <c:pt idx="769">
                  <c:v>1559.9993999999999</c:v>
                </c:pt>
                <c:pt idx="770">
                  <c:v>1561.9997000000001</c:v>
                </c:pt>
                <c:pt idx="771">
                  <c:v>1564.0009</c:v>
                </c:pt>
                <c:pt idx="772">
                  <c:v>1566.0014000000001</c:v>
                </c:pt>
                <c:pt idx="773">
                  <c:v>1567.9997000000001</c:v>
                </c:pt>
                <c:pt idx="774">
                  <c:v>1569.9996000000001</c:v>
                </c:pt>
                <c:pt idx="775">
                  <c:v>1571.999</c:v>
                </c:pt>
                <c:pt idx="776">
                  <c:v>1574.0012999999999</c:v>
                </c:pt>
                <c:pt idx="777">
                  <c:v>1576.0011</c:v>
                </c:pt>
                <c:pt idx="778">
                  <c:v>1577.9999</c:v>
                </c:pt>
                <c:pt idx="779">
                  <c:v>1579.999</c:v>
                </c:pt>
                <c:pt idx="780">
                  <c:v>1582.0006000000001</c:v>
                </c:pt>
                <c:pt idx="781">
                  <c:v>1584.0005000000001</c:v>
                </c:pt>
                <c:pt idx="782">
                  <c:v>1586.0008</c:v>
                </c:pt>
                <c:pt idx="783">
                  <c:v>1587.9998000000001</c:v>
                </c:pt>
              </c:numCache>
            </c:numRef>
          </c:xVal>
          <c:yVal>
            <c:numRef>
              <c:f>垂直漏场!$D$529:$D$1312</c:f>
              <c:numCache>
                <c:formatCode>General</c:formatCode>
                <c:ptCount val="784"/>
                <c:pt idx="0">
                  <c:v>0.96</c:v>
                </c:pt>
                <c:pt idx="1">
                  <c:v>1.03</c:v>
                </c:pt>
                <c:pt idx="2">
                  <c:v>1.08</c:v>
                </c:pt>
                <c:pt idx="3">
                  <c:v>1.08</c:v>
                </c:pt>
                <c:pt idx="4">
                  <c:v>1.1100000000000001</c:v>
                </c:pt>
                <c:pt idx="5">
                  <c:v>1.2</c:v>
                </c:pt>
                <c:pt idx="6">
                  <c:v>1.23</c:v>
                </c:pt>
                <c:pt idx="7">
                  <c:v>1.26</c:v>
                </c:pt>
                <c:pt idx="8">
                  <c:v>1.24</c:v>
                </c:pt>
                <c:pt idx="9">
                  <c:v>1.1299999999999999</c:v>
                </c:pt>
                <c:pt idx="10">
                  <c:v>1</c:v>
                </c:pt>
                <c:pt idx="11">
                  <c:v>0.87</c:v>
                </c:pt>
                <c:pt idx="12">
                  <c:v>0.75</c:v>
                </c:pt>
                <c:pt idx="13">
                  <c:v>0.62</c:v>
                </c:pt>
                <c:pt idx="14">
                  <c:v>0.52</c:v>
                </c:pt>
                <c:pt idx="15">
                  <c:v>0.51</c:v>
                </c:pt>
                <c:pt idx="16">
                  <c:v>0.52</c:v>
                </c:pt>
                <c:pt idx="17">
                  <c:v>0.56999999999999995</c:v>
                </c:pt>
                <c:pt idx="18">
                  <c:v>0.66</c:v>
                </c:pt>
                <c:pt idx="19">
                  <c:v>0.75</c:v>
                </c:pt>
                <c:pt idx="20">
                  <c:v>0.82</c:v>
                </c:pt>
                <c:pt idx="21">
                  <c:v>0.81</c:v>
                </c:pt>
                <c:pt idx="22">
                  <c:v>0.78</c:v>
                </c:pt>
                <c:pt idx="23">
                  <c:v>0.74</c:v>
                </c:pt>
                <c:pt idx="24">
                  <c:v>0.67</c:v>
                </c:pt>
                <c:pt idx="25">
                  <c:v>0.64</c:v>
                </c:pt>
                <c:pt idx="26">
                  <c:v>0.65</c:v>
                </c:pt>
                <c:pt idx="27">
                  <c:v>0.65</c:v>
                </c:pt>
                <c:pt idx="28">
                  <c:v>0.71</c:v>
                </c:pt>
                <c:pt idx="29">
                  <c:v>0.76</c:v>
                </c:pt>
                <c:pt idx="30">
                  <c:v>0.83</c:v>
                </c:pt>
                <c:pt idx="31">
                  <c:v>0.89</c:v>
                </c:pt>
                <c:pt idx="32">
                  <c:v>0.98</c:v>
                </c:pt>
                <c:pt idx="33">
                  <c:v>1.06</c:v>
                </c:pt>
                <c:pt idx="34">
                  <c:v>1.1499999999999999</c:v>
                </c:pt>
                <c:pt idx="35">
                  <c:v>1.21</c:v>
                </c:pt>
                <c:pt idx="36">
                  <c:v>1.29</c:v>
                </c:pt>
                <c:pt idx="37">
                  <c:v>1.35</c:v>
                </c:pt>
                <c:pt idx="38">
                  <c:v>1.41</c:v>
                </c:pt>
                <c:pt idx="39">
                  <c:v>1.46</c:v>
                </c:pt>
                <c:pt idx="40">
                  <c:v>1.5</c:v>
                </c:pt>
                <c:pt idx="41">
                  <c:v>1.49</c:v>
                </c:pt>
                <c:pt idx="42">
                  <c:v>1.49</c:v>
                </c:pt>
                <c:pt idx="43">
                  <c:v>1.51</c:v>
                </c:pt>
                <c:pt idx="44">
                  <c:v>1.5</c:v>
                </c:pt>
                <c:pt idx="45">
                  <c:v>1.46</c:v>
                </c:pt>
                <c:pt idx="46">
                  <c:v>1.4</c:v>
                </c:pt>
                <c:pt idx="47">
                  <c:v>1.27</c:v>
                </c:pt>
                <c:pt idx="48">
                  <c:v>1.1299999999999999</c:v>
                </c:pt>
                <c:pt idx="49">
                  <c:v>1.02</c:v>
                </c:pt>
                <c:pt idx="50">
                  <c:v>0.97</c:v>
                </c:pt>
                <c:pt idx="51">
                  <c:v>0.92</c:v>
                </c:pt>
                <c:pt idx="52">
                  <c:v>0.89</c:v>
                </c:pt>
                <c:pt idx="53">
                  <c:v>0.88</c:v>
                </c:pt>
                <c:pt idx="54">
                  <c:v>0.9</c:v>
                </c:pt>
                <c:pt idx="55">
                  <c:v>0.94</c:v>
                </c:pt>
                <c:pt idx="56">
                  <c:v>0.99</c:v>
                </c:pt>
                <c:pt idx="57">
                  <c:v>1.05</c:v>
                </c:pt>
                <c:pt idx="58">
                  <c:v>1.1000000000000001</c:v>
                </c:pt>
                <c:pt idx="59">
                  <c:v>1.1399999999999999</c:v>
                </c:pt>
                <c:pt idx="60">
                  <c:v>1.17</c:v>
                </c:pt>
                <c:pt idx="61">
                  <c:v>1.24</c:v>
                </c:pt>
                <c:pt idx="62">
                  <c:v>1.3</c:v>
                </c:pt>
                <c:pt idx="63">
                  <c:v>1.35</c:v>
                </c:pt>
                <c:pt idx="64">
                  <c:v>1.43</c:v>
                </c:pt>
                <c:pt idx="65">
                  <c:v>1.5</c:v>
                </c:pt>
                <c:pt idx="66">
                  <c:v>1.57</c:v>
                </c:pt>
                <c:pt idx="67">
                  <c:v>1.67</c:v>
                </c:pt>
                <c:pt idx="68">
                  <c:v>1.79</c:v>
                </c:pt>
                <c:pt idx="69">
                  <c:v>1.89</c:v>
                </c:pt>
                <c:pt idx="70">
                  <c:v>1.98</c:v>
                </c:pt>
                <c:pt idx="71">
                  <c:v>2.02</c:v>
                </c:pt>
                <c:pt idx="72">
                  <c:v>2.0099999999999998</c:v>
                </c:pt>
                <c:pt idx="73">
                  <c:v>1.99</c:v>
                </c:pt>
                <c:pt idx="74">
                  <c:v>1.95</c:v>
                </c:pt>
                <c:pt idx="75">
                  <c:v>1.94</c:v>
                </c:pt>
                <c:pt idx="76">
                  <c:v>1.97</c:v>
                </c:pt>
                <c:pt idx="77">
                  <c:v>1.99</c:v>
                </c:pt>
                <c:pt idx="78">
                  <c:v>2.02</c:v>
                </c:pt>
                <c:pt idx="79">
                  <c:v>2</c:v>
                </c:pt>
                <c:pt idx="80">
                  <c:v>1.98</c:v>
                </c:pt>
                <c:pt idx="81">
                  <c:v>1.97</c:v>
                </c:pt>
                <c:pt idx="82">
                  <c:v>1.94</c:v>
                </c:pt>
                <c:pt idx="83">
                  <c:v>1.89</c:v>
                </c:pt>
                <c:pt idx="84">
                  <c:v>1.75</c:v>
                </c:pt>
                <c:pt idx="85">
                  <c:v>1.45</c:v>
                </c:pt>
                <c:pt idx="86">
                  <c:v>0.98</c:v>
                </c:pt>
                <c:pt idx="87">
                  <c:v>-0.7</c:v>
                </c:pt>
                <c:pt idx="88">
                  <c:v>-0.92</c:v>
                </c:pt>
                <c:pt idx="89">
                  <c:v>6.27</c:v>
                </c:pt>
                <c:pt idx="90">
                  <c:v>10.039999999999999</c:v>
                </c:pt>
                <c:pt idx="91">
                  <c:v>9.75</c:v>
                </c:pt>
                <c:pt idx="92">
                  <c:v>7.99</c:v>
                </c:pt>
                <c:pt idx="93">
                  <c:v>7.71</c:v>
                </c:pt>
                <c:pt idx="94">
                  <c:v>7.32</c:v>
                </c:pt>
                <c:pt idx="95">
                  <c:v>7.04</c:v>
                </c:pt>
                <c:pt idx="96">
                  <c:v>6.88</c:v>
                </c:pt>
                <c:pt idx="97">
                  <c:v>6.79</c:v>
                </c:pt>
                <c:pt idx="98">
                  <c:v>6.68</c:v>
                </c:pt>
                <c:pt idx="99">
                  <c:v>6.67</c:v>
                </c:pt>
                <c:pt idx="100">
                  <c:v>6.64</c:v>
                </c:pt>
                <c:pt idx="101">
                  <c:v>6.63</c:v>
                </c:pt>
                <c:pt idx="102">
                  <c:v>6.65</c:v>
                </c:pt>
                <c:pt idx="103">
                  <c:v>6.66</c:v>
                </c:pt>
                <c:pt idx="104">
                  <c:v>6.65</c:v>
                </c:pt>
                <c:pt idx="105">
                  <c:v>6.68</c:v>
                </c:pt>
                <c:pt idx="106">
                  <c:v>6.68</c:v>
                </c:pt>
                <c:pt idx="107">
                  <c:v>6.69</c:v>
                </c:pt>
                <c:pt idx="108">
                  <c:v>6.69</c:v>
                </c:pt>
                <c:pt idx="109">
                  <c:v>6.7</c:v>
                </c:pt>
                <c:pt idx="110">
                  <c:v>6.63</c:v>
                </c:pt>
                <c:pt idx="111">
                  <c:v>6.47</c:v>
                </c:pt>
                <c:pt idx="112">
                  <c:v>6.21</c:v>
                </c:pt>
                <c:pt idx="113">
                  <c:v>5.87</c:v>
                </c:pt>
                <c:pt idx="114">
                  <c:v>5.46</c:v>
                </c:pt>
                <c:pt idx="115">
                  <c:v>5.04</c:v>
                </c:pt>
                <c:pt idx="116">
                  <c:v>4.6900000000000004</c:v>
                </c:pt>
                <c:pt idx="117">
                  <c:v>4.41</c:v>
                </c:pt>
                <c:pt idx="118">
                  <c:v>4.24</c:v>
                </c:pt>
                <c:pt idx="119">
                  <c:v>4.12</c:v>
                </c:pt>
                <c:pt idx="120">
                  <c:v>4.04</c:v>
                </c:pt>
                <c:pt idx="121">
                  <c:v>3.98</c:v>
                </c:pt>
                <c:pt idx="122">
                  <c:v>3.91</c:v>
                </c:pt>
                <c:pt idx="123">
                  <c:v>3.84</c:v>
                </c:pt>
                <c:pt idx="124">
                  <c:v>3.78</c:v>
                </c:pt>
                <c:pt idx="125">
                  <c:v>3.7</c:v>
                </c:pt>
                <c:pt idx="126">
                  <c:v>3.61</c:v>
                </c:pt>
                <c:pt idx="127">
                  <c:v>3.51</c:v>
                </c:pt>
                <c:pt idx="128">
                  <c:v>3.49</c:v>
                </c:pt>
                <c:pt idx="129">
                  <c:v>3.45</c:v>
                </c:pt>
                <c:pt idx="130">
                  <c:v>3.42</c:v>
                </c:pt>
                <c:pt idx="131">
                  <c:v>3.43</c:v>
                </c:pt>
                <c:pt idx="132">
                  <c:v>3.5</c:v>
                </c:pt>
                <c:pt idx="133">
                  <c:v>3.66</c:v>
                </c:pt>
                <c:pt idx="134">
                  <c:v>3.76</c:v>
                </c:pt>
                <c:pt idx="135">
                  <c:v>3.84</c:v>
                </c:pt>
                <c:pt idx="136">
                  <c:v>3.93</c:v>
                </c:pt>
                <c:pt idx="137">
                  <c:v>3.98</c:v>
                </c:pt>
                <c:pt idx="138">
                  <c:v>4.0199999999999996</c:v>
                </c:pt>
                <c:pt idx="139">
                  <c:v>4.08</c:v>
                </c:pt>
                <c:pt idx="140">
                  <c:v>4.12</c:v>
                </c:pt>
                <c:pt idx="141">
                  <c:v>4.1399999999999997</c:v>
                </c:pt>
                <c:pt idx="142">
                  <c:v>4.13</c:v>
                </c:pt>
                <c:pt idx="143">
                  <c:v>4.12</c:v>
                </c:pt>
                <c:pt idx="144">
                  <c:v>4.12</c:v>
                </c:pt>
                <c:pt idx="145">
                  <c:v>4.1100000000000003</c:v>
                </c:pt>
                <c:pt idx="146">
                  <c:v>4.04</c:v>
                </c:pt>
                <c:pt idx="147">
                  <c:v>3.93</c:v>
                </c:pt>
                <c:pt idx="148">
                  <c:v>3.78</c:v>
                </c:pt>
                <c:pt idx="149">
                  <c:v>3.58</c:v>
                </c:pt>
                <c:pt idx="150">
                  <c:v>3.41</c:v>
                </c:pt>
                <c:pt idx="151">
                  <c:v>3.27</c:v>
                </c:pt>
                <c:pt idx="152">
                  <c:v>3.16</c:v>
                </c:pt>
                <c:pt idx="153">
                  <c:v>3.13</c:v>
                </c:pt>
                <c:pt idx="154">
                  <c:v>3.03</c:v>
                </c:pt>
                <c:pt idx="155">
                  <c:v>2.96</c:v>
                </c:pt>
                <c:pt idx="156">
                  <c:v>2.89</c:v>
                </c:pt>
                <c:pt idx="157">
                  <c:v>2.7</c:v>
                </c:pt>
                <c:pt idx="158">
                  <c:v>2.57</c:v>
                </c:pt>
                <c:pt idx="159">
                  <c:v>2.46</c:v>
                </c:pt>
                <c:pt idx="160">
                  <c:v>2.3199999999999998</c:v>
                </c:pt>
                <c:pt idx="161">
                  <c:v>2.14</c:v>
                </c:pt>
                <c:pt idx="162">
                  <c:v>1.88</c:v>
                </c:pt>
                <c:pt idx="163">
                  <c:v>1.6</c:v>
                </c:pt>
                <c:pt idx="164">
                  <c:v>1.26</c:v>
                </c:pt>
                <c:pt idx="165">
                  <c:v>0.9</c:v>
                </c:pt>
                <c:pt idx="166">
                  <c:v>0.56000000000000005</c:v>
                </c:pt>
                <c:pt idx="167">
                  <c:v>0.28999999999999998</c:v>
                </c:pt>
                <c:pt idx="168">
                  <c:v>0.05</c:v>
                </c:pt>
                <c:pt idx="169">
                  <c:v>-7.0000000000000007E-2</c:v>
                </c:pt>
                <c:pt idx="170">
                  <c:v>-0.16</c:v>
                </c:pt>
                <c:pt idx="171">
                  <c:v>-0.22</c:v>
                </c:pt>
                <c:pt idx="172">
                  <c:v>-0.26</c:v>
                </c:pt>
                <c:pt idx="173">
                  <c:v>-0.3</c:v>
                </c:pt>
                <c:pt idx="174">
                  <c:v>-0.37</c:v>
                </c:pt>
                <c:pt idx="175">
                  <c:v>-0.45</c:v>
                </c:pt>
                <c:pt idx="176">
                  <c:v>-0.55000000000000004</c:v>
                </c:pt>
                <c:pt idx="177">
                  <c:v>-0.62</c:v>
                </c:pt>
                <c:pt idx="178">
                  <c:v>-0.65</c:v>
                </c:pt>
                <c:pt idx="179">
                  <c:v>-0.69</c:v>
                </c:pt>
                <c:pt idx="180">
                  <c:v>-0.72</c:v>
                </c:pt>
                <c:pt idx="181">
                  <c:v>-0.72</c:v>
                </c:pt>
                <c:pt idx="182">
                  <c:v>-0.75</c:v>
                </c:pt>
                <c:pt idx="183">
                  <c:v>-0.85</c:v>
                </c:pt>
                <c:pt idx="184">
                  <c:v>-0.98</c:v>
                </c:pt>
                <c:pt idx="185">
                  <c:v>-1.28</c:v>
                </c:pt>
                <c:pt idx="186">
                  <c:v>-1.82</c:v>
                </c:pt>
                <c:pt idx="187">
                  <c:v>-3.59</c:v>
                </c:pt>
                <c:pt idx="188">
                  <c:v>-3.84</c:v>
                </c:pt>
                <c:pt idx="189">
                  <c:v>4.6399999999999997</c:v>
                </c:pt>
                <c:pt idx="190">
                  <c:v>8.8800000000000008</c:v>
                </c:pt>
                <c:pt idx="191">
                  <c:v>7.64</c:v>
                </c:pt>
                <c:pt idx="192">
                  <c:v>7.18</c:v>
                </c:pt>
                <c:pt idx="193">
                  <c:v>6.43</c:v>
                </c:pt>
                <c:pt idx="194">
                  <c:v>5.9</c:v>
                </c:pt>
                <c:pt idx="195">
                  <c:v>5.62</c:v>
                </c:pt>
                <c:pt idx="196">
                  <c:v>5.47</c:v>
                </c:pt>
                <c:pt idx="197">
                  <c:v>5.37</c:v>
                </c:pt>
                <c:pt idx="198">
                  <c:v>5.31</c:v>
                </c:pt>
                <c:pt idx="199">
                  <c:v>5.26</c:v>
                </c:pt>
                <c:pt idx="200">
                  <c:v>5.23</c:v>
                </c:pt>
                <c:pt idx="201">
                  <c:v>5.18</c:v>
                </c:pt>
                <c:pt idx="202">
                  <c:v>5.15</c:v>
                </c:pt>
                <c:pt idx="203">
                  <c:v>5.14</c:v>
                </c:pt>
                <c:pt idx="204">
                  <c:v>5.18</c:v>
                </c:pt>
                <c:pt idx="205">
                  <c:v>5.2</c:v>
                </c:pt>
                <c:pt idx="206">
                  <c:v>5.22</c:v>
                </c:pt>
                <c:pt idx="207">
                  <c:v>5.26</c:v>
                </c:pt>
                <c:pt idx="208">
                  <c:v>5.3</c:v>
                </c:pt>
                <c:pt idx="209">
                  <c:v>5.32</c:v>
                </c:pt>
                <c:pt idx="210">
                  <c:v>5.35</c:v>
                </c:pt>
                <c:pt idx="211">
                  <c:v>5.38</c:v>
                </c:pt>
                <c:pt idx="212">
                  <c:v>5.36</c:v>
                </c:pt>
                <c:pt idx="213">
                  <c:v>5.31</c:v>
                </c:pt>
                <c:pt idx="214">
                  <c:v>5.24</c:v>
                </c:pt>
                <c:pt idx="215">
                  <c:v>5.17</c:v>
                </c:pt>
                <c:pt idx="216">
                  <c:v>5.0999999999999996</c:v>
                </c:pt>
                <c:pt idx="217">
                  <c:v>5.07</c:v>
                </c:pt>
                <c:pt idx="218">
                  <c:v>5.07</c:v>
                </c:pt>
                <c:pt idx="219">
                  <c:v>5.1100000000000003</c:v>
                </c:pt>
                <c:pt idx="220">
                  <c:v>5.13</c:v>
                </c:pt>
                <c:pt idx="221">
                  <c:v>5.15</c:v>
                </c:pt>
                <c:pt idx="222">
                  <c:v>5.16</c:v>
                </c:pt>
                <c:pt idx="223">
                  <c:v>5.12</c:v>
                </c:pt>
                <c:pt idx="224">
                  <c:v>5.08</c:v>
                </c:pt>
                <c:pt idx="225">
                  <c:v>5.05</c:v>
                </c:pt>
                <c:pt idx="226">
                  <c:v>5.0199999999999996</c:v>
                </c:pt>
                <c:pt idx="227">
                  <c:v>5.01</c:v>
                </c:pt>
                <c:pt idx="228">
                  <c:v>4.99</c:v>
                </c:pt>
                <c:pt idx="229">
                  <c:v>5.01</c:v>
                </c:pt>
                <c:pt idx="230">
                  <c:v>5.03</c:v>
                </c:pt>
                <c:pt idx="231">
                  <c:v>5.1100000000000003</c:v>
                </c:pt>
                <c:pt idx="232">
                  <c:v>5.21</c:v>
                </c:pt>
                <c:pt idx="233">
                  <c:v>5.32</c:v>
                </c:pt>
                <c:pt idx="234">
                  <c:v>5.43</c:v>
                </c:pt>
                <c:pt idx="235">
                  <c:v>5.48</c:v>
                </c:pt>
                <c:pt idx="236">
                  <c:v>5.54</c:v>
                </c:pt>
                <c:pt idx="237">
                  <c:v>5.57</c:v>
                </c:pt>
                <c:pt idx="238">
                  <c:v>5.6</c:v>
                </c:pt>
                <c:pt idx="239">
                  <c:v>5.63</c:v>
                </c:pt>
                <c:pt idx="240">
                  <c:v>5.65</c:v>
                </c:pt>
                <c:pt idx="241">
                  <c:v>5.67</c:v>
                </c:pt>
                <c:pt idx="242">
                  <c:v>5.69</c:v>
                </c:pt>
                <c:pt idx="243">
                  <c:v>5.73</c:v>
                </c:pt>
                <c:pt idx="244">
                  <c:v>5.73</c:v>
                </c:pt>
                <c:pt idx="245">
                  <c:v>5.66</c:v>
                </c:pt>
                <c:pt idx="246">
                  <c:v>5.52</c:v>
                </c:pt>
                <c:pt idx="247">
                  <c:v>5.33</c:v>
                </c:pt>
                <c:pt idx="248">
                  <c:v>5.05</c:v>
                </c:pt>
                <c:pt idx="249">
                  <c:v>4.76</c:v>
                </c:pt>
                <c:pt idx="250">
                  <c:v>4.49</c:v>
                </c:pt>
                <c:pt idx="251">
                  <c:v>4.24</c:v>
                </c:pt>
                <c:pt idx="252">
                  <c:v>3.98</c:v>
                </c:pt>
                <c:pt idx="253">
                  <c:v>3.73</c:v>
                </c:pt>
                <c:pt idx="254">
                  <c:v>3.5</c:v>
                </c:pt>
                <c:pt idx="255">
                  <c:v>3.25</c:v>
                </c:pt>
                <c:pt idx="256">
                  <c:v>3</c:v>
                </c:pt>
                <c:pt idx="257">
                  <c:v>2.74</c:v>
                </c:pt>
                <c:pt idx="258">
                  <c:v>2.4700000000000002</c:v>
                </c:pt>
                <c:pt idx="259">
                  <c:v>2.2400000000000002</c:v>
                </c:pt>
                <c:pt idx="260">
                  <c:v>2.0099999999999998</c:v>
                </c:pt>
                <c:pt idx="261">
                  <c:v>1.8</c:v>
                </c:pt>
                <c:pt idx="262">
                  <c:v>1.62</c:v>
                </c:pt>
                <c:pt idx="263">
                  <c:v>1.44</c:v>
                </c:pt>
                <c:pt idx="264">
                  <c:v>1.24</c:v>
                </c:pt>
                <c:pt idx="265">
                  <c:v>1.02</c:v>
                </c:pt>
                <c:pt idx="266">
                  <c:v>0.83</c:v>
                </c:pt>
                <c:pt idx="267">
                  <c:v>0.7</c:v>
                </c:pt>
                <c:pt idx="268">
                  <c:v>0.65</c:v>
                </c:pt>
                <c:pt idx="269">
                  <c:v>0.69</c:v>
                </c:pt>
                <c:pt idx="270">
                  <c:v>0.79</c:v>
                </c:pt>
                <c:pt idx="271">
                  <c:v>0.87</c:v>
                </c:pt>
                <c:pt idx="272">
                  <c:v>0.96</c:v>
                </c:pt>
                <c:pt idx="273">
                  <c:v>1.02</c:v>
                </c:pt>
                <c:pt idx="274">
                  <c:v>1.04</c:v>
                </c:pt>
                <c:pt idx="275">
                  <c:v>1.05</c:v>
                </c:pt>
                <c:pt idx="276">
                  <c:v>1.07</c:v>
                </c:pt>
                <c:pt idx="277">
                  <c:v>1.0900000000000001</c:v>
                </c:pt>
                <c:pt idx="278">
                  <c:v>1.1000000000000001</c:v>
                </c:pt>
                <c:pt idx="279">
                  <c:v>1.05</c:v>
                </c:pt>
                <c:pt idx="280">
                  <c:v>1.01</c:v>
                </c:pt>
                <c:pt idx="281">
                  <c:v>0.95</c:v>
                </c:pt>
                <c:pt idx="282">
                  <c:v>0.87</c:v>
                </c:pt>
                <c:pt idx="283">
                  <c:v>0.74</c:v>
                </c:pt>
                <c:pt idx="284">
                  <c:v>0.54</c:v>
                </c:pt>
                <c:pt idx="285">
                  <c:v>0.24</c:v>
                </c:pt>
                <c:pt idx="286">
                  <c:v>-0.23</c:v>
                </c:pt>
                <c:pt idx="287">
                  <c:v>-2.08</c:v>
                </c:pt>
                <c:pt idx="288">
                  <c:v>-2.36</c:v>
                </c:pt>
                <c:pt idx="289">
                  <c:v>3.78</c:v>
                </c:pt>
                <c:pt idx="290">
                  <c:v>6.22</c:v>
                </c:pt>
                <c:pt idx="291">
                  <c:v>6.22</c:v>
                </c:pt>
                <c:pt idx="292">
                  <c:v>5.47</c:v>
                </c:pt>
                <c:pt idx="293">
                  <c:v>4.7300000000000004</c:v>
                </c:pt>
                <c:pt idx="294">
                  <c:v>4.2300000000000004</c:v>
                </c:pt>
                <c:pt idx="295">
                  <c:v>3.96</c:v>
                </c:pt>
                <c:pt idx="296">
                  <c:v>3.83</c:v>
                </c:pt>
                <c:pt idx="297">
                  <c:v>3.81</c:v>
                </c:pt>
                <c:pt idx="298">
                  <c:v>3.86</c:v>
                </c:pt>
                <c:pt idx="299">
                  <c:v>3.91</c:v>
                </c:pt>
                <c:pt idx="300">
                  <c:v>4.01</c:v>
                </c:pt>
                <c:pt idx="301">
                  <c:v>4.09</c:v>
                </c:pt>
                <c:pt idx="302">
                  <c:v>4.1900000000000004</c:v>
                </c:pt>
                <c:pt idx="303">
                  <c:v>4.3</c:v>
                </c:pt>
                <c:pt idx="304">
                  <c:v>4.42</c:v>
                </c:pt>
                <c:pt idx="305">
                  <c:v>4.5599999999999996</c:v>
                </c:pt>
                <c:pt idx="306">
                  <c:v>4.6900000000000004</c:v>
                </c:pt>
                <c:pt idx="307">
                  <c:v>4.84</c:v>
                </c:pt>
                <c:pt idx="308">
                  <c:v>4.9800000000000004</c:v>
                </c:pt>
                <c:pt idx="309">
                  <c:v>5.15</c:v>
                </c:pt>
                <c:pt idx="310">
                  <c:v>5.3</c:v>
                </c:pt>
                <c:pt idx="311">
                  <c:v>5.39</c:v>
                </c:pt>
                <c:pt idx="312">
                  <c:v>5.39</c:v>
                </c:pt>
                <c:pt idx="313">
                  <c:v>5.27</c:v>
                </c:pt>
                <c:pt idx="314">
                  <c:v>5.03</c:v>
                </c:pt>
                <c:pt idx="315">
                  <c:v>4.74</c:v>
                </c:pt>
                <c:pt idx="316">
                  <c:v>4.42</c:v>
                </c:pt>
                <c:pt idx="317">
                  <c:v>4.13</c:v>
                </c:pt>
                <c:pt idx="318">
                  <c:v>3.9</c:v>
                </c:pt>
                <c:pt idx="319">
                  <c:v>3.73</c:v>
                </c:pt>
                <c:pt idx="320">
                  <c:v>3.6</c:v>
                </c:pt>
                <c:pt idx="321">
                  <c:v>3.53</c:v>
                </c:pt>
                <c:pt idx="322">
                  <c:v>3.45</c:v>
                </c:pt>
                <c:pt idx="323">
                  <c:v>3.39</c:v>
                </c:pt>
                <c:pt idx="324">
                  <c:v>3.38</c:v>
                </c:pt>
                <c:pt idx="325">
                  <c:v>3.36</c:v>
                </c:pt>
                <c:pt idx="326">
                  <c:v>3.35</c:v>
                </c:pt>
                <c:pt idx="327">
                  <c:v>3.34</c:v>
                </c:pt>
                <c:pt idx="328">
                  <c:v>3.34</c:v>
                </c:pt>
                <c:pt idx="329">
                  <c:v>3.44</c:v>
                </c:pt>
                <c:pt idx="330">
                  <c:v>3.54</c:v>
                </c:pt>
                <c:pt idx="331">
                  <c:v>3.68</c:v>
                </c:pt>
                <c:pt idx="332">
                  <c:v>3.86</c:v>
                </c:pt>
                <c:pt idx="333">
                  <c:v>4.08</c:v>
                </c:pt>
                <c:pt idx="334">
                  <c:v>4.33</c:v>
                </c:pt>
                <c:pt idx="335">
                  <c:v>4.59</c:v>
                </c:pt>
                <c:pt idx="336">
                  <c:v>4.87</c:v>
                </c:pt>
                <c:pt idx="337">
                  <c:v>5.14</c:v>
                </c:pt>
                <c:pt idx="338">
                  <c:v>5.34</c:v>
                </c:pt>
                <c:pt idx="339">
                  <c:v>5.53</c:v>
                </c:pt>
                <c:pt idx="340">
                  <c:v>5.71</c:v>
                </c:pt>
                <c:pt idx="341">
                  <c:v>5.9</c:v>
                </c:pt>
                <c:pt idx="342">
                  <c:v>6.05</c:v>
                </c:pt>
                <c:pt idx="343">
                  <c:v>6.18</c:v>
                </c:pt>
                <c:pt idx="344">
                  <c:v>6.25</c:v>
                </c:pt>
                <c:pt idx="345">
                  <c:v>6.29</c:v>
                </c:pt>
                <c:pt idx="346">
                  <c:v>6.26</c:v>
                </c:pt>
                <c:pt idx="347">
                  <c:v>6.12</c:v>
                </c:pt>
                <c:pt idx="348">
                  <c:v>5.84</c:v>
                </c:pt>
                <c:pt idx="349">
                  <c:v>5.66</c:v>
                </c:pt>
                <c:pt idx="350">
                  <c:v>5.5</c:v>
                </c:pt>
                <c:pt idx="351">
                  <c:v>5.37</c:v>
                </c:pt>
                <c:pt idx="352">
                  <c:v>5.28</c:v>
                </c:pt>
                <c:pt idx="353">
                  <c:v>5.21</c:v>
                </c:pt>
                <c:pt idx="354">
                  <c:v>5.12</c:v>
                </c:pt>
                <c:pt idx="355">
                  <c:v>5.0599999999999996</c:v>
                </c:pt>
                <c:pt idx="356">
                  <c:v>5</c:v>
                </c:pt>
                <c:pt idx="357">
                  <c:v>4.91</c:v>
                </c:pt>
                <c:pt idx="358">
                  <c:v>4.82</c:v>
                </c:pt>
                <c:pt idx="359">
                  <c:v>4.71</c:v>
                </c:pt>
                <c:pt idx="360">
                  <c:v>4.55</c:v>
                </c:pt>
                <c:pt idx="361">
                  <c:v>4.4000000000000004</c:v>
                </c:pt>
                <c:pt idx="362">
                  <c:v>4.2</c:v>
                </c:pt>
                <c:pt idx="363">
                  <c:v>3.94</c:v>
                </c:pt>
                <c:pt idx="364">
                  <c:v>3.73</c:v>
                </c:pt>
                <c:pt idx="365">
                  <c:v>3.59</c:v>
                </c:pt>
                <c:pt idx="366">
                  <c:v>3.42</c:v>
                </c:pt>
                <c:pt idx="367">
                  <c:v>3.37</c:v>
                </c:pt>
                <c:pt idx="368">
                  <c:v>3.3</c:v>
                </c:pt>
                <c:pt idx="369">
                  <c:v>3.31</c:v>
                </c:pt>
                <c:pt idx="370">
                  <c:v>3.25</c:v>
                </c:pt>
                <c:pt idx="371">
                  <c:v>3.2</c:v>
                </c:pt>
                <c:pt idx="372">
                  <c:v>3.13</c:v>
                </c:pt>
                <c:pt idx="373">
                  <c:v>2.99</c:v>
                </c:pt>
                <c:pt idx="374">
                  <c:v>2.83</c:v>
                </c:pt>
                <c:pt idx="375">
                  <c:v>2.69</c:v>
                </c:pt>
                <c:pt idx="376">
                  <c:v>2.5299999999999998</c:v>
                </c:pt>
                <c:pt idx="377">
                  <c:v>2.4300000000000002</c:v>
                </c:pt>
                <c:pt idx="378">
                  <c:v>2.36</c:v>
                </c:pt>
                <c:pt idx="379">
                  <c:v>2.27</c:v>
                </c:pt>
                <c:pt idx="380">
                  <c:v>2.19</c:v>
                </c:pt>
                <c:pt idx="381">
                  <c:v>2.09</c:v>
                </c:pt>
                <c:pt idx="382">
                  <c:v>2.0499999999999998</c:v>
                </c:pt>
                <c:pt idx="383">
                  <c:v>1.99</c:v>
                </c:pt>
                <c:pt idx="384">
                  <c:v>1.82</c:v>
                </c:pt>
                <c:pt idx="385">
                  <c:v>1.6</c:v>
                </c:pt>
                <c:pt idx="386">
                  <c:v>1.21</c:v>
                </c:pt>
                <c:pt idx="387">
                  <c:v>0.52</c:v>
                </c:pt>
                <c:pt idx="388">
                  <c:v>-0.02</c:v>
                </c:pt>
                <c:pt idx="389">
                  <c:v>5.53</c:v>
                </c:pt>
                <c:pt idx="390">
                  <c:v>8.2899999999999991</c:v>
                </c:pt>
                <c:pt idx="391">
                  <c:v>7.96</c:v>
                </c:pt>
                <c:pt idx="392">
                  <c:v>7.3</c:v>
                </c:pt>
                <c:pt idx="393">
                  <c:v>6.77</c:v>
                </c:pt>
                <c:pt idx="394">
                  <c:v>6.49</c:v>
                </c:pt>
                <c:pt idx="395">
                  <c:v>6.42</c:v>
                </c:pt>
                <c:pt idx="396">
                  <c:v>6.47</c:v>
                </c:pt>
                <c:pt idx="397">
                  <c:v>6.6</c:v>
                </c:pt>
                <c:pt idx="398">
                  <c:v>6.78</c:v>
                </c:pt>
                <c:pt idx="399">
                  <c:v>6.93</c:v>
                </c:pt>
                <c:pt idx="400">
                  <c:v>7.08</c:v>
                </c:pt>
                <c:pt idx="401">
                  <c:v>7.22</c:v>
                </c:pt>
                <c:pt idx="402">
                  <c:v>7.36</c:v>
                </c:pt>
                <c:pt idx="403">
                  <c:v>7.47</c:v>
                </c:pt>
                <c:pt idx="404">
                  <c:v>7.59</c:v>
                </c:pt>
                <c:pt idx="405">
                  <c:v>7.7</c:v>
                </c:pt>
                <c:pt idx="406">
                  <c:v>7.81</c:v>
                </c:pt>
                <c:pt idx="407">
                  <c:v>7.95</c:v>
                </c:pt>
                <c:pt idx="408">
                  <c:v>8.07</c:v>
                </c:pt>
                <c:pt idx="409">
                  <c:v>8.18</c:v>
                </c:pt>
                <c:pt idx="410">
                  <c:v>8.2799999999999994</c:v>
                </c:pt>
                <c:pt idx="411">
                  <c:v>8.36</c:v>
                </c:pt>
                <c:pt idx="412">
                  <c:v>8.3699999999999992</c:v>
                </c:pt>
                <c:pt idx="413">
                  <c:v>8.25</c:v>
                </c:pt>
                <c:pt idx="414">
                  <c:v>7.95</c:v>
                </c:pt>
                <c:pt idx="415">
                  <c:v>7.53</c:v>
                </c:pt>
                <c:pt idx="416">
                  <c:v>7.09</c:v>
                </c:pt>
                <c:pt idx="417">
                  <c:v>6.7</c:v>
                </c:pt>
                <c:pt idx="418">
                  <c:v>6.42</c:v>
                </c:pt>
                <c:pt idx="419">
                  <c:v>6.19</c:v>
                </c:pt>
                <c:pt idx="420">
                  <c:v>6.01</c:v>
                </c:pt>
                <c:pt idx="421">
                  <c:v>5.84</c:v>
                </c:pt>
                <c:pt idx="422">
                  <c:v>5.7</c:v>
                </c:pt>
                <c:pt idx="423">
                  <c:v>5.51</c:v>
                </c:pt>
                <c:pt idx="424">
                  <c:v>5.33</c:v>
                </c:pt>
                <c:pt idx="425">
                  <c:v>5.14</c:v>
                </c:pt>
                <c:pt idx="426">
                  <c:v>4.9000000000000004</c:v>
                </c:pt>
                <c:pt idx="427">
                  <c:v>4.67</c:v>
                </c:pt>
                <c:pt idx="428">
                  <c:v>4.3899999999999997</c:v>
                </c:pt>
                <c:pt idx="429">
                  <c:v>4.13</c:v>
                </c:pt>
                <c:pt idx="430">
                  <c:v>3.93</c:v>
                </c:pt>
                <c:pt idx="431">
                  <c:v>3.79</c:v>
                </c:pt>
                <c:pt idx="432">
                  <c:v>3.72</c:v>
                </c:pt>
                <c:pt idx="433">
                  <c:v>3.68</c:v>
                </c:pt>
                <c:pt idx="434">
                  <c:v>3.8</c:v>
                </c:pt>
                <c:pt idx="435">
                  <c:v>3.99</c:v>
                </c:pt>
                <c:pt idx="436">
                  <c:v>4.22</c:v>
                </c:pt>
                <c:pt idx="437">
                  <c:v>4.4800000000000004</c:v>
                </c:pt>
                <c:pt idx="438">
                  <c:v>4.78</c:v>
                </c:pt>
                <c:pt idx="439">
                  <c:v>5.09</c:v>
                </c:pt>
                <c:pt idx="440">
                  <c:v>5.37</c:v>
                </c:pt>
                <c:pt idx="441">
                  <c:v>5.64</c:v>
                </c:pt>
                <c:pt idx="442">
                  <c:v>5.88</c:v>
                </c:pt>
                <c:pt idx="443">
                  <c:v>6.11</c:v>
                </c:pt>
                <c:pt idx="444">
                  <c:v>6.31</c:v>
                </c:pt>
                <c:pt idx="445">
                  <c:v>6.45</c:v>
                </c:pt>
                <c:pt idx="446">
                  <c:v>6.51</c:v>
                </c:pt>
                <c:pt idx="447">
                  <c:v>6.43</c:v>
                </c:pt>
                <c:pt idx="448">
                  <c:v>6.28</c:v>
                </c:pt>
                <c:pt idx="449">
                  <c:v>6.03</c:v>
                </c:pt>
                <c:pt idx="450">
                  <c:v>5.79</c:v>
                </c:pt>
                <c:pt idx="451">
                  <c:v>5.58</c:v>
                </c:pt>
                <c:pt idx="452">
                  <c:v>5.39</c:v>
                </c:pt>
                <c:pt idx="453">
                  <c:v>5.22</c:v>
                </c:pt>
                <c:pt idx="454">
                  <c:v>5.0599999999999996</c:v>
                </c:pt>
                <c:pt idx="455">
                  <c:v>4.88</c:v>
                </c:pt>
                <c:pt idx="456">
                  <c:v>4.7300000000000004</c:v>
                </c:pt>
                <c:pt idx="457">
                  <c:v>4.59</c:v>
                </c:pt>
                <c:pt idx="458">
                  <c:v>4.4000000000000004</c:v>
                </c:pt>
                <c:pt idx="459">
                  <c:v>4.24</c:v>
                </c:pt>
                <c:pt idx="460">
                  <c:v>4.01</c:v>
                </c:pt>
                <c:pt idx="461">
                  <c:v>3.77</c:v>
                </c:pt>
                <c:pt idx="462">
                  <c:v>3.48</c:v>
                </c:pt>
                <c:pt idx="463">
                  <c:v>3.15</c:v>
                </c:pt>
                <c:pt idx="464">
                  <c:v>2.79</c:v>
                </c:pt>
                <c:pt idx="465">
                  <c:v>2.52</c:v>
                </c:pt>
                <c:pt idx="466">
                  <c:v>2.2400000000000002</c:v>
                </c:pt>
                <c:pt idx="467">
                  <c:v>2.08</c:v>
                </c:pt>
                <c:pt idx="468">
                  <c:v>1.96</c:v>
                </c:pt>
                <c:pt idx="469">
                  <c:v>1.99</c:v>
                </c:pt>
                <c:pt idx="470">
                  <c:v>2.02</c:v>
                </c:pt>
                <c:pt idx="471">
                  <c:v>2.12</c:v>
                </c:pt>
                <c:pt idx="472">
                  <c:v>2.25</c:v>
                </c:pt>
                <c:pt idx="473">
                  <c:v>2.38</c:v>
                </c:pt>
                <c:pt idx="474">
                  <c:v>2.5</c:v>
                </c:pt>
                <c:pt idx="475">
                  <c:v>2.63</c:v>
                </c:pt>
                <c:pt idx="476">
                  <c:v>2.75</c:v>
                </c:pt>
                <c:pt idx="477">
                  <c:v>2.87</c:v>
                </c:pt>
                <c:pt idx="478">
                  <c:v>2.97</c:v>
                </c:pt>
                <c:pt idx="479">
                  <c:v>3.03</c:v>
                </c:pt>
                <c:pt idx="480">
                  <c:v>3.08</c:v>
                </c:pt>
                <c:pt idx="481">
                  <c:v>3.07</c:v>
                </c:pt>
                <c:pt idx="482">
                  <c:v>3.03</c:v>
                </c:pt>
                <c:pt idx="483">
                  <c:v>2.93</c:v>
                </c:pt>
                <c:pt idx="484">
                  <c:v>2.74</c:v>
                </c:pt>
                <c:pt idx="485">
                  <c:v>2.37</c:v>
                </c:pt>
                <c:pt idx="486">
                  <c:v>1.75</c:v>
                </c:pt>
                <c:pt idx="487">
                  <c:v>-0.01</c:v>
                </c:pt>
                <c:pt idx="488">
                  <c:v>-0.41</c:v>
                </c:pt>
                <c:pt idx="489">
                  <c:v>7.77</c:v>
                </c:pt>
                <c:pt idx="490">
                  <c:v>10.4</c:v>
                </c:pt>
                <c:pt idx="491">
                  <c:v>9.5</c:v>
                </c:pt>
                <c:pt idx="492">
                  <c:v>9.0399999999999991</c:v>
                </c:pt>
                <c:pt idx="493">
                  <c:v>8.24</c:v>
                </c:pt>
                <c:pt idx="494">
                  <c:v>7.64</c:v>
                </c:pt>
                <c:pt idx="495">
                  <c:v>7.24</c:v>
                </c:pt>
                <c:pt idx="496">
                  <c:v>7</c:v>
                </c:pt>
                <c:pt idx="497">
                  <c:v>6.82</c:v>
                </c:pt>
                <c:pt idx="498">
                  <c:v>6.69</c:v>
                </c:pt>
                <c:pt idx="499">
                  <c:v>6.6</c:v>
                </c:pt>
                <c:pt idx="500">
                  <c:v>6.52</c:v>
                </c:pt>
                <c:pt idx="501">
                  <c:v>6.44</c:v>
                </c:pt>
                <c:pt idx="502">
                  <c:v>6.38</c:v>
                </c:pt>
                <c:pt idx="503">
                  <c:v>6.32</c:v>
                </c:pt>
                <c:pt idx="504">
                  <c:v>6.26</c:v>
                </c:pt>
                <c:pt idx="505">
                  <c:v>6.21</c:v>
                </c:pt>
                <c:pt idx="506">
                  <c:v>6.2</c:v>
                </c:pt>
                <c:pt idx="507">
                  <c:v>6.2</c:v>
                </c:pt>
                <c:pt idx="508">
                  <c:v>6.2</c:v>
                </c:pt>
                <c:pt idx="509">
                  <c:v>6.29</c:v>
                </c:pt>
                <c:pt idx="510">
                  <c:v>6.36</c:v>
                </c:pt>
                <c:pt idx="511">
                  <c:v>6.4</c:v>
                </c:pt>
                <c:pt idx="512">
                  <c:v>6.37</c:v>
                </c:pt>
                <c:pt idx="513">
                  <c:v>6.27</c:v>
                </c:pt>
                <c:pt idx="514">
                  <c:v>6.09</c:v>
                </c:pt>
                <c:pt idx="515">
                  <c:v>5.85</c:v>
                </c:pt>
                <c:pt idx="516">
                  <c:v>5.56</c:v>
                </c:pt>
                <c:pt idx="517">
                  <c:v>5.29</c:v>
                </c:pt>
                <c:pt idx="518">
                  <c:v>5.07</c:v>
                </c:pt>
                <c:pt idx="519">
                  <c:v>4.88</c:v>
                </c:pt>
                <c:pt idx="520">
                  <c:v>4.76</c:v>
                </c:pt>
                <c:pt idx="521">
                  <c:v>4.6500000000000004</c:v>
                </c:pt>
                <c:pt idx="522">
                  <c:v>4.55</c:v>
                </c:pt>
                <c:pt idx="523">
                  <c:v>4.45</c:v>
                </c:pt>
                <c:pt idx="524">
                  <c:v>4.3600000000000003</c:v>
                </c:pt>
                <c:pt idx="525">
                  <c:v>4.29</c:v>
                </c:pt>
                <c:pt idx="526">
                  <c:v>4.2300000000000004</c:v>
                </c:pt>
                <c:pt idx="527">
                  <c:v>4.13</c:v>
                </c:pt>
                <c:pt idx="528">
                  <c:v>4.0199999999999996</c:v>
                </c:pt>
                <c:pt idx="529">
                  <c:v>3.92</c:v>
                </c:pt>
                <c:pt idx="530">
                  <c:v>3.83</c:v>
                </c:pt>
                <c:pt idx="531">
                  <c:v>3.79</c:v>
                </c:pt>
                <c:pt idx="532">
                  <c:v>3.76</c:v>
                </c:pt>
                <c:pt idx="533">
                  <c:v>3.8</c:v>
                </c:pt>
                <c:pt idx="534">
                  <c:v>3.87</c:v>
                </c:pt>
                <c:pt idx="535">
                  <c:v>3.97</c:v>
                </c:pt>
                <c:pt idx="536">
                  <c:v>4.12</c:v>
                </c:pt>
                <c:pt idx="537">
                  <c:v>4.3</c:v>
                </c:pt>
                <c:pt idx="538">
                  <c:v>4.49</c:v>
                </c:pt>
                <c:pt idx="539">
                  <c:v>4.6900000000000004</c:v>
                </c:pt>
                <c:pt idx="540">
                  <c:v>4.88</c:v>
                </c:pt>
                <c:pt idx="541">
                  <c:v>5.08</c:v>
                </c:pt>
                <c:pt idx="542">
                  <c:v>5.29</c:v>
                </c:pt>
                <c:pt idx="543">
                  <c:v>5.46</c:v>
                </c:pt>
                <c:pt idx="544">
                  <c:v>5.61</c:v>
                </c:pt>
                <c:pt idx="545">
                  <c:v>5.67</c:v>
                </c:pt>
                <c:pt idx="546">
                  <c:v>5.73</c:v>
                </c:pt>
                <c:pt idx="547">
                  <c:v>5.7</c:v>
                </c:pt>
                <c:pt idx="548">
                  <c:v>5.63</c:v>
                </c:pt>
                <c:pt idx="549">
                  <c:v>5.55</c:v>
                </c:pt>
                <c:pt idx="550">
                  <c:v>5.46</c:v>
                </c:pt>
                <c:pt idx="551">
                  <c:v>5.44</c:v>
                </c:pt>
                <c:pt idx="552">
                  <c:v>5.47</c:v>
                </c:pt>
                <c:pt idx="553">
                  <c:v>5.45</c:v>
                </c:pt>
                <c:pt idx="554">
                  <c:v>5.43</c:v>
                </c:pt>
                <c:pt idx="555">
                  <c:v>5.4</c:v>
                </c:pt>
                <c:pt idx="556">
                  <c:v>5.39</c:v>
                </c:pt>
                <c:pt idx="557">
                  <c:v>5.35</c:v>
                </c:pt>
                <c:pt idx="558">
                  <c:v>5.29</c:v>
                </c:pt>
                <c:pt idx="559">
                  <c:v>5.22</c:v>
                </c:pt>
                <c:pt idx="560">
                  <c:v>5.15</c:v>
                </c:pt>
                <c:pt idx="561">
                  <c:v>5</c:v>
                </c:pt>
                <c:pt idx="562">
                  <c:v>4.8600000000000003</c:v>
                </c:pt>
                <c:pt idx="563">
                  <c:v>4.68</c:v>
                </c:pt>
                <c:pt idx="564">
                  <c:v>4.4800000000000004</c:v>
                </c:pt>
                <c:pt idx="565">
                  <c:v>4.3499999999999996</c:v>
                </c:pt>
                <c:pt idx="566">
                  <c:v>4.2</c:v>
                </c:pt>
                <c:pt idx="567">
                  <c:v>4.17</c:v>
                </c:pt>
                <c:pt idx="568">
                  <c:v>4.17</c:v>
                </c:pt>
                <c:pt idx="569">
                  <c:v>4.22</c:v>
                </c:pt>
                <c:pt idx="570">
                  <c:v>4.32</c:v>
                </c:pt>
                <c:pt idx="571">
                  <c:v>4.43</c:v>
                </c:pt>
                <c:pt idx="572">
                  <c:v>4.58</c:v>
                </c:pt>
                <c:pt idx="573">
                  <c:v>4.72</c:v>
                </c:pt>
                <c:pt idx="574">
                  <c:v>4.8499999999999996</c:v>
                </c:pt>
                <c:pt idx="575">
                  <c:v>4.92</c:v>
                </c:pt>
                <c:pt idx="576">
                  <c:v>5</c:v>
                </c:pt>
                <c:pt idx="577">
                  <c:v>5.08</c:v>
                </c:pt>
                <c:pt idx="578">
                  <c:v>5.13</c:v>
                </c:pt>
                <c:pt idx="579">
                  <c:v>5.19</c:v>
                </c:pt>
                <c:pt idx="580">
                  <c:v>5.21</c:v>
                </c:pt>
                <c:pt idx="581">
                  <c:v>5.2</c:v>
                </c:pt>
                <c:pt idx="582">
                  <c:v>5.2</c:v>
                </c:pt>
                <c:pt idx="583">
                  <c:v>5.21</c:v>
                </c:pt>
                <c:pt idx="584">
                  <c:v>5.19</c:v>
                </c:pt>
                <c:pt idx="585">
                  <c:v>5.1100000000000003</c:v>
                </c:pt>
                <c:pt idx="586">
                  <c:v>4.92</c:v>
                </c:pt>
                <c:pt idx="587">
                  <c:v>4.58</c:v>
                </c:pt>
                <c:pt idx="588">
                  <c:v>4.47</c:v>
                </c:pt>
                <c:pt idx="589">
                  <c:v>8.24</c:v>
                </c:pt>
                <c:pt idx="590">
                  <c:v>8.8699999999999992</c:v>
                </c:pt>
                <c:pt idx="591">
                  <c:v>9.24</c:v>
                </c:pt>
                <c:pt idx="592">
                  <c:v>9.0500000000000007</c:v>
                </c:pt>
                <c:pt idx="593">
                  <c:v>8.86</c:v>
                </c:pt>
                <c:pt idx="594">
                  <c:v>8.76</c:v>
                </c:pt>
                <c:pt idx="595">
                  <c:v>8.76</c:v>
                </c:pt>
                <c:pt idx="596">
                  <c:v>8.86</c:v>
                </c:pt>
                <c:pt idx="597">
                  <c:v>8.94</c:v>
                </c:pt>
                <c:pt idx="598">
                  <c:v>9.06</c:v>
                </c:pt>
                <c:pt idx="599">
                  <c:v>9.1199999999999992</c:v>
                </c:pt>
                <c:pt idx="600">
                  <c:v>9.17</c:v>
                </c:pt>
                <c:pt idx="601">
                  <c:v>9.2100000000000009</c:v>
                </c:pt>
                <c:pt idx="602">
                  <c:v>9.2799999999999994</c:v>
                </c:pt>
                <c:pt idx="603">
                  <c:v>9.31</c:v>
                </c:pt>
                <c:pt idx="604">
                  <c:v>9.3699999999999992</c:v>
                </c:pt>
                <c:pt idx="605">
                  <c:v>9.4</c:v>
                </c:pt>
                <c:pt idx="606">
                  <c:v>9.43</c:v>
                </c:pt>
                <c:pt idx="607">
                  <c:v>9.5</c:v>
                </c:pt>
                <c:pt idx="608">
                  <c:v>9.57</c:v>
                </c:pt>
                <c:pt idx="609">
                  <c:v>9.65</c:v>
                </c:pt>
                <c:pt idx="610">
                  <c:v>9.75</c:v>
                </c:pt>
                <c:pt idx="611">
                  <c:v>9.84</c:v>
                </c:pt>
                <c:pt idx="612">
                  <c:v>9.91</c:v>
                </c:pt>
                <c:pt idx="613">
                  <c:v>9.93</c:v>
                </c:pt>
                <c:pt idx="614">
                  <c:v>9.89</c:v>
                </c:pt>
                <c:pt idx="615">
                  <c:v>9.7899999999999991</c:v>
                </c:pt>
                <c:pt idx="616">
                  <c:v>9.69</c:v>
                </c:pt>
                <c:pt idx="617">
                  <c:v>9.6</c:v>
                </c:pt>
                <c:pt idx="618">
                  <c:v>9.57</c:v>
                </c:pt>
                <c:pt idx="619">
                  <c:v>9.58</c:v>
                </c:pt>
                <c:pt idx="620">
                  <c:v>9.57</c:v>
                </c:pt>
                <c:pt idx="621">
                  <c:v>9.61</c:v>
                </c:pt>
                <c:pt idx="622">
                  <c:v>9.65</c:v>
                </c:pt>
                <c:pt idx="623">
                  <c:v>9.68</c:v>
                </c:pt>
                <c:pt idx="624">
                  <c:v>9.67</c:v>
                </c:pt>
                <c:pt idx="625">
                  <c:v>9.64</c:v>
                </c:pt>
                <c:pt idx="626">
                  <c:v>9.65</c:v>
                </c:pt>
                <c:pt idx="627">
                  <c:v>9.64</c:v>
                </c:pt>
                <c:pt idx="628">
                  <c:v>9.6</c:v>
                </c:pt>
                <c:pt idx="629">
                  <c:v>9.57</c:v>
                </c:pt>
                <c:pt idx="630">
                  <c:v>9.58</c:v>
                </c:pt>
                <c:pt idx="631">
                  <c:v>9.61</c:v>
                </c:pt>
                <c:pt idx="632">
                  <c:v>9.74</c:v>
                </c:pt>
                <c:pt idx="633">
                  <c:v>9.93</c:v>
                </c:pt>
                <c:pt idx="634">
                  <c:v>10.19</c:v>
                </c:pt>
                <c:pt idx="635">
                  <c:v>10.46</c:v>
                </c:pt>
                <c:pt idx="636">
                  <c:v>10.75</c:v>
                </c:pt>
                <c:pt idx="637">
                  <c:v>11.03</c:v>
                </c:pt>
                <c:pt idx="638">
                  <c:v>11.26</c:v>
                </c:pt>
                <c:pt idx="639">
                  <c:v>11.47</c:v>
                </c:pt>
                <c:pt idx="640">
                  <c:v>11.67</c:v>
                </c:pt>
                <c:pt idx="641">
                  <c:v>11.85</c:v>
                </c:pt>
                <c:pt idx="642">
                  <c:v>12.06</c:v>
                </c:pt>
                <c:pt idx="643">
                  <c:v>12.24</c:v>
                </c:pt>
                <c:pt idx="644">
                  <c:v>12.35</c:v>
                </c:pt>
                <c:pt idx="645">
                  <c:v>12.4</c:v>
                </c:pt>
                <c:pt idx="646">
                  <c:v>12.37</c:v>
                </c:pt>
                <c:pt idx="647">
                  <c:v>12.21</c:v>
                </c:pt>
                <c:pt idx="648">
                  <c:v>11.9</c:v>
                </c:pt>
                <c:pt idx="649">
                  <c:v>11.51</c:v>
                </c:pt>
                <c:pt idx="650">
                  <c:v>11.15</c:v>
                </c:pt>
                <c:pt idx="651">
                  <c:v>10.85</c:v>
                </c:pt>
                <c:pt idx="652">
                  <c:v>10.63</c:v>
                </c:pt>
                <c:pt idx="653">
                  <c:v>10.46</c:v>
                </c:pt>
                <c:pt idx="654">
                  <c:v>10.35</c:v>
                </c:pt>
                <c:pt idx="655">
                  <c:v>10.27</c:v>
                </c:pt>
                <c:pt idx="656">
                  <c:v>10.16</c:v>
                </c:pt>
                <c:pt idx="657">
                  <c:v>10.1</c:v>
                </c:pt>
                <c:pt idx="658">
                  <c:v>9.9600000000000009</c:v>
                </c:pt>
                <c:pt idx="659">
                  <c:v>9.86</c:v>
                </c:pt>
                <c:pt idx="660">
                  <c:v>9.7200000000000006</c:v>
                </c:pt>
                <c:pt idx="661">
                  <c:v>9.58</c:v>
                </c:pt>
                <c:pt idx="662">
                  <c:v>9.41</c:v>
                </c:pt>
                <c:pt idx="663">
                  <c:v>9.23</c:v>
                </c:pt>
                <c:pt idx="664">
                  <c:v>9.0299999999999994</c:v>
                </c:pt>
                <c:pt idx="665">
                  <c:v>8.93</c:v>
                </c:pt>
                <c:pt idx="666">
                  <c:v>8.93</c:v>
                </c:pt>
                <c:pt idx="667">
                  <c:v>8.99</c:v>
                </c:pt>
                <c:pt idx="668">
                  <c:v>9.0500000000000007</c:v>
                </c:pt>
                <c:pt idx="669">
                  <c:v>9.07</c:v>
                </c:pt>
                <c:pt idx="670">
                  <c:v>9.08</c:v>
                </c:pt>
                <c:pt idx="671">
                  <c:v>9.06</c:v>
                </c:pt>
                <c:pt idx="672">
                  <c:v>9.01</c:v>
                </c:pt>
                <c:pt idx="673">
                  <c:v>8.91</c:v>
                </c:pt>
                <c:pt idx="674">
                  <c:v>8.82</c:v>
                </c:pt>
                <c:pt idx="675">
                  <c:v>8.6999999999999993</c:v>
                </c:pt>
                <c:pt idx="676">
                  <c:v>8.58</c:v>
                </c:pt>
                <c:pt idx="677">
                  <c:v>8.44</c:v>
                </c:pt>
                <c:pt idx="678">
                  <c:v>8.2799999999999994</c:v>
                </c:pt>
                <c:pt idx="679">
                  <c:v>8.1199999999999992</c:v>
                </c:pt>
                <c:pt idx="680">
                  <c:v>7.93</c:v>
                </c:pt>
                <c:pt idx="681">
                  <c:v>7.74</c:v>
                </c:pt>
                <c:pt idx="682">
                  <c:v>7.55</c:v>
                </c:pt>
                <c:pt idx="683">
                  <c:v>7.32</c:v>
                </c:pt>
                <c:pt idx="684">
                  <c:v>7.03</c:v>
                </c:pt>
                <c:pt idx="685">
                  <c:v>6.54</c:v>
                </c:pt>
                <c:pt idx="686">
                  <c:v>4.8600000000000003</c:v>
                </c:pt>
                <c:pt idx="687">
                  <c:v>2.09</c:v>
                </c:pt>
                <c:pt idx="688">
                  <c:v>1.91</c:v>
                </c:pt>
                <c:pt idx="689">
                  <c:v>16.96</c:v>
                </c:pt>
                <c:pt idx="690">
                  <c:v>20.440000000000001</c:v>
                </c:pt>
                <c:pt idx="691">
                  <c:v>19.079999999999998</c:v>
                </c:pt>
                <c:pt idx="692">
                  <c:v>17.420000000000002</c:v>
                </c:pt>
                <c:pt idx="693">
                  <c:v>16.91</c:v>
                </c:pt>
                <c:pt idx="694">
                  <c:v>16.39</c:v>
                </c:pt>
                <c:pt idx="695">
                  <c:v>16.11</c:v>
                </c:pt>
                <c:pt idx="696">
                  <c:v>15.96</c:v>
                </c:pt>
                <c:pt idx="697">
                  <c:v>15.91</c:v>
                </c:pt>
                <c:pt idx="698">
                  <c:v>15.85</c:v>
                </c:pt>
                <c:pt idx="699">
                  <c:v>15.87</c:v>
                </c:pt>
                <c:pt idx="700">
                  <c:v>15.86</c:v>
                </c:pt>
                <c:pt idx="701">
                  <c:v>15.82</c:v>
                </c:pt>
                <c:pt idx="702">
                  <c:v>15.82</c:v>
                </c:pt>
                <c:pt idx="703">
                  <c:v>15.83</c:v>
                </c:pt>
                <c:pt idx="704">
                  <c:v>15.82</c:v>
                </c:pt>
                <c:pt idx="705">
                  <c:v>15.85</c:v>
                </c:pt>
                <c:pt idx="706">
                  <c:v>15.82</c:v>
                </c:pt>
                <c:pt idx="707">
                  <c:v>15.85</c:v>
                </c:pt>
                <c:pt idx="708">
                  <c:v>15.86</c:v>
                </c:pt>
                <c:pt idx="709">
                  <c:v>15.87</c:v>
                </c:pt>
                <c:pt idx="710">
                  <c:v>15.9</c:v>
                </c:pt>
                <c:pt idx="711">
                  <c:v>15.84</c:v>
                </c:pt>
                <c:pt idx="712">
                  <c:v>15.69</c:v>
                </c:pt>
                <c:pt idx="713">
                  <c:v>15.44</c:v>
                </c:pt>
                <c:pt idx="714">
                  <c:v>15.04</c:v>
                </c:pt>
                <c:pt idx="715">
                  <c:v>14.56</c:v>
                </c:pt>
                <c:pt idx="716">
                  <c:v>14.06</c:v>
                </c:pt>
                <c:pt idx="717">
                  <c:v>13.66</c:v>
                </c:pt>
                <c:pt idx="718">
                  <c:v>13.37</c:v>
                </c:pt>
                <c:pt idx="719">
                  <c:v>13.13</c:v>
                </c:pt>
                <c:pt idx="720">
                  <c:v>13</c:v>
                </c:pt>
                <c:pt idx="721">
                  <c:v>12.9</c:v>
                </c:pt>
                <c:pt idx="722">
                  <c:v>12.82</c:v>
                </c:pt>
                <c:pt idx="723">
                  <c:v>12.75</c:v>
                </c:pt>
                <c:pt idx="724">
                  <c:v>12.69</c:v>
                </c:pt>
                <c:pt idx="725">
                  <c:v>12.66</c:v>
                </c:pt>
                <c:pt idx="726">
                  <c:v>12.61</c:v>
                </c:pt>
                <c:pt idx="727">
                  <c:v>12.6</c:v>
                </c:pt>
                <c:pt idx="728">
                  <c:v>12.58</c:v>
                </c:pt>
                <c:pt idx="729">
                  <c:v>12.62</c:v>
                </c:pt>
                <c:pt idx="730">
                  <c:v>12.69</c:v>
                </c:pt>
                <c:pt idx="731">
                  <c:v>12.83</c:v>
                </c:pt>
                <c:pt idx="732">
                  <c:v>13.05</c:v>
                </c:pt>
                <c:pt idx="733">
                  <c:v>13.38</c:v>
                </c:pt>
                <c:pt idx="734">
                  <c:v>13.7</c:v>
                </c:pt>
                <c:pt idx="735">
                  <c:v>14.04</c:v>
                </c:pt>
                <c:pt idx="736">
                  <c:v>14.3</c:v>
                </c:pt>
                <c:pt idx="737">
                  <c:v>14.51</c:v>
                </c:pt>
                <c:pt idx="738">
                  <c:v>14.66</c:v>
                </c:pt>
                <c:pt idx="739">
                  <c:v>14.8</c:v>
                </c:pt>
                <c:pt idx="740">
                  <c:v>14.91</c:v>
                </c:pt>
                <c:pt idx="741">
                  <c:v>15</c:v>
                </c:pt>
                <c:pt idx="742">
                  <c:v>15.06</c:v>
                </c:pt>
                <c:pt idx="743">
                  <c:v>15.11</c:v>
                </c:pt>
                <c:pt idx="744">
                  <c:v>15.16</c:v>
                </c:pt>
                <c:pt idx="745">
                  <c:v>15.14</c:v>
                </c:pt>
                <c:pt idx="746">
                  <c:v>15.05</c:v>
                </c:pt>
                <c:pt idx="747">
                  <c:v>14.86</c:v>
                </c:pt>
                <c:pt idx="748">
                  <c:v>14.63</c:v>
                </c:pt>
                <c:pt idx="749">
                  <c:v>14.43</c:v>
                </c:pt>
                <c:pt idx="750">
                  <c:v>14.3</c:v>
                </c:pt>
                <c:pt idx="751">
                  <c:v>14.2</c:v>
                </c:pt>
                <c:pt idx="752">
                  <c:v>14.17</c:v>
                </c:pt>
                <c:pt idx="753">
                  <c:v>14.12</c:v>
                </c:pt>
                <c:pt idx="754">
                  <c:v>14.09</c:v>
                </c:pt>
                <c:pt idx="755">
                  <c:v>14.04</c:v>
                </c:pt>
                <c:pt idx="756">
                  <c:v>14</c:v>
                </c:pt>
                <c:pt idx="757">
                  <c:v>13.93</c:v>
                </c:pt>
                <c:pt idx="758">
                  <c:v>13.82</c:v>
                </c:pt>
                <c:pt idx="759">
                  <c:v>13.72</c:v>
                </c:pt>
                <c:pt idx="760">
                  <c:v>13.64</c:v>
                </c:pt>
                <c:pt idx="761">
                  <c:v>13.53</c:v>
                </c:pt>
                <c:pt idx="762">
                  <c:v>13.42</c:v>
                </c:pt>
                <c:pt idx="763">
                  <c:v>13.28</c:v>
                </c:pt>
                <c:pt idx="764">
                  <c:v>13.17</c:v>
                </c:pt>
                <c:pt idx="765">
                  <c:v>13.07</c:v>
                </c:pt>
                <c:pt idx="766">
                  <c:v>13.05</c:v>
                </c:pt>
                <c:pt idx="767">
                  <c:v>13.11</c:v>
                </c:pt>
                <c:pt idx="768">
                  <c:v>13.19</c:v>
                </c:pt>
                <c:pt idx="769">
                  <c:v>13.27</c:v>
                </c:pt>
                <c:pt idx="770">
                  <c:v>13.33</c:v>
                </c:pt>
                <c:pt idx="771">
                  <c:v>13.42</c:v>
                </c:pt>
                <c:pt idx="772">
                  <c:v>13.48</c:v>
                </c:pt>
                <c:pt idx="773">
                  <c:v>13.59</c:v>
                </c:pt>
                <c:pt idx="774">
                  <c:v>13.72</c:v>
                </c:pt>
                <c:pt idx="775">
                  <c:v>13.9</c:v>
                </c:pt>
                <c:pt idx="776">
                  <c:v>14.09</c:v>
                </c:pt>
                <c:pt idx="777">
                  <c:v>14.34</c:v>
                </c:pt>
                <c:pt idx="778">
                  <c:v>14.63</c:v>
                </c:pt>
                <c:pt idx="779">
                  <c:v>14.95</c:v>
                </c:pt>
                <c:pt idx="780">
                  <c:v>15.25</c:v>
                </c:pt>
                <c:pt idx="781">
                  <c:v>15.54</c:v>
                </c:pt>
                <c:pt idx="782">
                  <c:v>15.66</c:v>
                </c:pt>
                <c:pt idx="783">
                  <c:v>15.29</c:v>
                </c:pt>
              </c:numCache>
            </c:numRef>
          </c:yVal>
          <c:smooth val="1"/>
          <c:extLst xmlns:c16r2="http://schemas.microsoft.com/office/drawing/2015/06/chart">
            <c:ext xmlns:c16="http://schemas.microsoft.com/office/drawing/2014/chart" uri="{C3380CC4-5D6E-409C-BE32-E72D297353CC}">
              <c16:uniqueId val="{00000000-6E65-4306-9F58-F74A47B7B270}"/>
            </c:ext>
          </c:extLst>
        </c:ser>
        <c:ser>
          <c:idx val="1"/>
          <c:order val="1"/>
          <c:tx>
            <c:v>出口段</c:v>
          </c:tx>
          <c:spPr>
            <a:ln w="19050" cap="rnd">
              <a:solidFill>
                <a:schemeClr val="accent2"/>
              </a:solidFill>
              <a:round/>
            </a:ln>
            <a:effectLst/>
          </c:spPr>
          <c:marker>
            <c:symbol val="none"/>
          </c:marker>
          <c:xVal>
            <c:numRef>
              <c:f>垂直漏场!$C$8:$C$528</c:f>
              <c:numCache>
                <c:formatCode>General</c:formatCode>
                <c:ptCount val="521"/>
                <c:pt idx="0">
                  <c:v>-499.99599999999998</c:v>
                </c:pt>
                <c:pt idx="1">
                  <c:v>-499.01130000000001</c:v>
                </c:pt>
                <c:pt idx="2">
                  <c:v>-497.9973</c:v>
                </c:pt>
                <c:pt idx="3">
                  <c:v>-496.99619999999999</c:v>
                </c:pt>
                <c:pt idx="4">
                  <c:v>-495.99509999999998</c:v>
                </c:pt>
                <c:pt idx="5">
                  <c:v>-494.99520000000001</c:v>
                </c:pt>
                <c:pt idx="6">
                  <c:v>-493.99599999999998</c:v>
                </c:pt>
                <c:pt idx="7">
                  <c:v>-492.9957</c:v>
                </c:pt>
                <c:pt idx="8">
                  <c:v>-491.99619999999999</c:v>
                </c:pt>
                <c:pt idx="9">
                  <c:v>-490.99610000000001</c:v>
                </c:pt>
                <c:pt idx="10">
                  <c:v>-489.99669999999998</c:v>
                </c:pt>
                <c:pt idx="11">
                  <c:v>-488.99610000000001</c:v>
                </c:pt>
                <c:pt idx="12">
                  <c:v>-487.99599999999998</c:v>
                </c:pt>
                <c:pt idx="13">
                  <c:v>-486.99680000000001</c:v>
                </c:pt>
                <c:pt idx="14">
                  <c:v>-485.99520000000001</c:v>
                </c:pt>
                <c:pt idx="15">
                  <c:v>-484.99520000000001</c:v>
                </c:pt>
                <c:pt idx="16">
                  <c:v>-483.99590000000001</c:v>
                </c:pt>
                <c:pt idx="17">
                  <c:v>-482.99549999999999</c:v>
                </c:pt>
                <c:pt idx="18">
                  <c:v>-481.99639999999999</c:v>
                </c:pt>
                <c:pt idx="19">
                  <c:v>-480.99619999999999</c:v>
                </c:pt>
                <c:pt idx="20">
                  <c:v>-479.99700000000001</c:v>
                </c:pt>
                <c:pt idx="21">
                  <c:v>-478.99610000000001</c:v>
                </c:pt>
                <c:pt idx="22">
                  <c:v>-477.99590000000001</c:v>
                </c:pt>
                <c:pt idx="23">
                  <c:v>-476.99610000000001</c:v>
                </c:pt>
                <c:pt idx="24">
                  <c:v>-475.99509999999998</c:v>
                </c:pt>
                <c:pt idx="25">
                  <c:v>-474.99520000000001</c:v>
                </c:pt>
                <c:pt idx="26">
                  <c:v>-473.99579999999997</c:v>
                </c:pt>
                <c:pt idx="27">
                  <c:v>-472.99579999999997</c:v>
                </c:pt>
                <c:pt idx="28">
                  <c:v>-471.99610000000001</c:v>
                </c:pt>
                <c:pt idx="29">
                  <c:v>-470.99669999999998</c:v>
                </c:pt>
                <c:pt idx="30">
                  <c:v>-469.99700000000001</c:v>
                </c:pt>
                <c:pt idx="31">
                  <c:v>-468.99599999999998</c:v>
                </c:pt>
                <c:pt idx="32">
                  <c:v>-467.99619999999999</c:v>
                </c:pt>
                <c:pt idx="33">
                  <c:v>-466.9957</c:v>
                </c:pt>
                <c:pt idx="34">
                  <c:v>-465.99529999999999</c:v>
                </c:pt>
                <c:pt idx="35">
                  <c:v>-464.99509999999998</c:v>
                </c:pt>
                <c:pt idx="36">
                  <c:v>-463.99560000000002</c:v>
                </c:pt>
                <c:pt idx="37">
                  <c:v>-462.99590000000001</c:v>
                </c:pt>
                <c:pt idx="38">
                  <c:v>-461.9966</c:v>
                </c:pt>
                <c:pt idx="39">
                  <c:v>-460.99610000000001</c:v>
                </c:pt>
                <c:pt idx="40">
                  <c:v>-459.99639999999999</c:v>
                </c:pt>
                <c:pt idx="41">
                  <c:v>-458.99650000000003</c:v>
                </c:pt>
                <c:pt idx="42">
                  <c:v>-457.99669999999998</c:v>
                </c:pt>
                <c:pt idx="43">
                  <c:v>-456.99599999999998</c:v>
                </c:pt>
                <c:pt idx="44">
                  <c:v>-455.99470000000002</c:v>
                </c:pt>
                <c:pt idx="45">
                  <c:v>-454.99489999999997</c:v>
                </c:pt>
                <c:pt idx="46">
                  <c:v>-453.99579999999997</c:v>
                </c:pt>
                <c:pt idx="47">
                  <c:v>-452.99590000000001</c:v>
                </c:pt>
                <c:pt idx="48">
                  <c:v>-451.99630000000002</c:v>
                </c:pt>
                <c:pt idx="49">
                  <c:v>-450.99610000000001</c:v>
                </c:pt>
                <c:pt idx="50">
                  <c:v>-449.99650000000003</c:v>
                </c:pt>
                <c:pt idx="51">
                  <c:v>-448.99639999999999</c:v>
                </c:pt>
                <c:pt idx="52">
                  <c:v>-447.99619999999999</c:v>
                </c:pt>
                <c:pt idx="53">
                  <c:v>-446.99630000000002</c:v>
                </c:pt>
                <c:pt idx="54">
                  <c:v>-445.99549999999999</c:v>
                </c:pt>
                <c:pt idx="55">
                  <c:v>-444.99549999999999</c:v>
                </c:pt>
                <c:pt idx="56">
                  <c:v>-443.99560000000002</c:v>
                </c:pt>
                <c:pt idx="57">
                  <c:v>-442.99549999999999</c:v>
                </c:pt>
                <c:pt idx="58">
                  <c:v>-441.99630000000002</c:v>
                </c:pt>
                <c:pt idx="59">
                  <c:v>-440.99599999999998</c:v>
                </c:pt>
                <c:pt idx="60">
                  <c:v>-439.99680000000001</c:v>
                </c:pt>
                <c:pt idx="61">
                  <c:v>-438.99630000000002</c:v>
                </c:pt>
                <c:pt idx="62">
                  <c:v>-437.99619999999999</c:v>
                </c:pt>
                <c:pt idx="63">
                  <c:v>-436.99590000000001</c:v>
                </c:pt>
                <c:pt idx="64">
                  <c:v>-435.99540000000002</c:v>
                </c:pt>
                <c:pt idx="65">
                  <c:v>-434.99520000000001</c:v>
                </c:pt>
                <c:pt idx="66">
                  <c:v>-433.9957</c:v>
                </c:pt>
                <c:pt idx="67">
                  <c:v>-432.99579999999997</c:v>
                </c:pt>
                <c:pt idx="68">
                  <c:v>-431.99639999999999</c:v>
                </c:pt>
                <c:pt idx="69">
                  <c:v>-430.99630000000002</c:v>
                </c:pt>
                <c:pt idx="70">
                  <c:v>-429.9966</c:v>
                </c:pt>
                <c:pt idx="71">
                  <c:v>-428.99630000000002</c:v>
                </c:pt>
                <c:pt idx="72">
                  <c:v>-427.99610000000001</c:v>
                </c:pt>
                <c:pt idx="73">
                  <c:v>-426.99630000000002</c:v>
                </c:pt>
                <c:pt idx="74">
                  <c:v>-425.99520000000001</c:v>
                </c:pt>
                <c:pt idx="75">
                  <c:v>-424.99529999999999</c:v>
                </c:pt>
                <c:pt idx="76">
                  <c:v>-423.99590000000001</c:v>
                </c:pt>
                <c:pt idx="77">
                  <c:v>-422.9957</c:v>
                </c:pt>
                <c:pt idx="78">
                  <c:v>-421.99610000000001</c:v>
                </c:pt>
                <c:pt idx="79">
                  <c:v>-420.99590000000001</c:v>
                </c:pt>
                <c:pt idx="80">
                  <c:v>-419.99639999999999</c:v>
                </c:pt>
                <c:pt idx="81">
                  <c:v>-418.99810000000002</c:v>
                </c:pt>
                <c:pt idx="82">
                  <c:v>-417.99450000000002</c:v>
                </c:pt>
                <c:pt idx="83">
                  <c:v>-416.99669999999998</c:v>
                </c:pt>
                <c:pt idx="84">
                  <c:v>-415.9948</c:v>
                </c:pt>
                <c:pt idx="85">
                  <c:v>-414.99520000000001</c:v>
                </c:pt>
                <c:pt idx="86">
                  <c:v>-413.9957</c:v>
                </c:pt>
                <c:pt idx="87">
                  <c:v>-412.9957</c:v>
                </c:pt>
                <c:pt idx="88">
                  <c:v>-411.99669999999998</c:v>
                </c:pt>
                <c:pt idx="89">
                  <c:v>-410.99610000000001</c:v>
                </c:pt>
                <c:pt idx="90">
                  <c:v>-409.99639999999999</c:v>
                </c:pt>
                <c:pt idx="91">
                  <c:v>-408.9966</c:v>
                </c:pt>
                <c:pt idx="92">
                  <c:v>-407.99599999999998</c:v>
                </c:pt>
                <c:pt idx="93">
                  <c:v>-406.99619999999999</c:v>
                </c:pt>
                <c:pt idx="94">
                  <c:v>-405.99560000000002</c:v>
                </c:pt>
                <c:pt idx="95">
                  <c:v>-404.99489999999997</c:v>
                </c:pt>
                <c:pt idx="96">
                  <c:v>-403.99590000000001</c:v>
                </c:pt>
                <c:pt idx="97">
                  <c:v>-402.99520000000001</c:v>
                </c:pt>
                <c:pt idx="98">
                  <c:v>-401.99610000000001</c:v>
                </c:pt>
                <c:pt idx="99">
                  <c:v>-400.99650000000003</c:v>
                </c:pt>
                <c:pt idx="100">
                  <c:v>-399.99630000000002</c:v>
                </c:pt>
                <c:pt idx="101">
                  <c:v>-398.99619999999999</c:v>
                </c:pt>
                <c:pt idx="102">
                  <c:v>-397.9966</c:v>
                </c:pt>
                <c:pt idx="103">
                  <c:v>-396.99590000000001</c:v>
                </c:pt>
                <c:pt idx="104">
                  <c:v>-395.99579999999997</c:v>
                </c:pt>
                <c:pt idx="105">
                  <c:v>-394.995</c:v>
                </c:pt>
                <c:pt idx="106">
                  <c:v>-393.99540000000002</c:v>
                </c:pt>
                <c:pt idx="107">
                  <c:v>-392.99639999999999</c:v>
                </c:pt>
                <c:pt idx="108">
                  <c:v>-391.99630000000002</c:v>
                </c:pt>
                <c:pt idx="109">
                  <c:v>-390.99599999999998</c:v>
                </c:pt>
                <c:pt idx="110">
                  <c:v>-389.99639999999999</c:v>
                </c:pt>
                <c:pt idx="111">
                  <c:v>-388.99590000000001</c:v>
                </c:pt>
                <c:pt idx="112">
                  <c:v>-387.99669999999998</c:v>
                </c:pt>
                <c:pt idx="113">
                  <c:v>-386.9957</c:v>
                </c:pt>
                <c:pt idx="114">
                  <c:v>-385.99549999999999</c:v>
                </c:pt>
                <c:pt idx="115">
                  <c:v>-384.99529999999999</c:v>
                </c:pt>
                <c:pt idx="116">
                  <c:v>-383.99599999999998</c:v>
                </c:pt>
                <c:pt idx="117">
                  <c:v>-382.99590000000001</c:v>
                </c:pt>
                <c:pt idx="118">
                  <c:v>-381.99590000000001</c:v>
                </c:pt>
                <c:pt idx="119">
                  <c:v>-380.99590000000001</c:v>
                </c:pt>
                <c:pt idx="120">
                  <c:v>-379.99689999999998</c:v>
                </c:pt>
                <c:pt idx="121">
                  <c:v>-378.99669999999998</c:v>
                </c:pt>
                <c:pt idx="122">
                  <c:v>-377.99560000000002</c:v>
                </c:pt>
                <c:pt idx="123">
                  <c:v>-376.99610000000001</c:v>
                </c:pt>
                <c:pt idx="124">
                  <c:v>-375.99509999999998</c:v>
                </c:pt>
                <c:pt idx="125">
                  <c:v>-374.995</c:v>
                </c:pt>
                <c:pt idx="126">
                  <c:v>-373.99590000000001</c:v>
                </c:pt>
                <c:pt idx="127">
                  <c:v>-372.99560000000002</c:v>
                </c:pt>
                <c:pt idx="128">
                  <c:v>-371.99650000000003</c:v>
                </c:pt>
                <c:pt idx="129">
                  <c:v>-370.9966</c:v>
                </c:pt>
                <c:pt idx="130">
                  <c:v>-369.99599999999998</c:v>
                </c:pt>
                <c:pt idx="131">
                  <c:v>-368.99689999999998</c:v>
                </c:pt>
                <c:pt idx="132">
                  <c:v>-367.99599999999998</c:v>
                </c:pt>
                <c:pt idx="133">
                  <c:v>-366.99549999999999</c:v>
                </c:pt>
                <c:pt idx="134">
                  <c:v>-365.99579999999997</c:v>
                </c:pt>
                <c:pt idx="135">
                  <c:v>-364.9948</c:v>
                </c:pt>
                <c:pt idx="136">
                  <c:v>-363.99579999999997</c:v>
                </c:pt>
                <c:pt idx="137">
                  <c:v>-362.99610000000001</c:v>
                </c:pt>
                <c:pt idx="138">
                  <c:v>-361.99590000000001</c:v>
                </c:pt>
                <c:pt idx="139">
                  <c:v>-360.99669999999998</c:v>
                </c:pt>
                <c:pt idx="140">
                  <c:v>-359.99680000000001</c:v>
                </c:pt>
                <c:pt idx="141">
                  <c:v>-358.99610000000001</c:v>
                </c:pt>
                <c:pt idx="142">
                  <c:v>-357.99630000000002</c:v>
                </c:pt>
                <c:pt idx="143">
                  <c:v>-356.99579999999997</c:v>
                </c:pt>
                <c:pt idx="144">
                  <c:v>-355.9957</c:v>
                </c:pt>
                <c:pt idx="145">
                  <c:v>-354.99439999999998</c:v>
                </c:pt>
                <c:pt idx="146">
                  <c:v>-353.99590000000001</c:v>
                </c:pt>
                <c:pt idx="147">
                  <c:v>-352.99590000000001</c:v>
                </c:pt>
                <c:pt idx="148">
                  <c:v>-351.99610000000001</c:v>
                </c:pt>
                <c:pt idx="149">
                  <c:v>-350.99619999999999</c:v>
                </c:pt>
                <c:pt idx="150">
                  <c:v>-349.99709999999999</c:v>
                </c:pt>
                <c:pt idx="151">
                  <c:v>-348.99630000000002</c:v>
                </c:pt>
                <c:pt idx="152">
                  <c:v>-347.99630000000002</c:v>
                </c:pt>
                <c:pt idx="153">
                  <c:v>-346.99549999999999</c:v>
                </c:pt>
                <c:pt idx="154">
                  <c:v>-345.9957</c:v>
                </c:pt>
                <c:pt idx="155">
                  <c:v>-344.99450000000002</c:v>
                </c:pt>
                <c:pt idx="156">
                  <c:v>-343.99619999999999</c:v>
                </c:pt>
                <c:pt idx="157">
                  <c:v>-342.99529999999999</c:v>
                </c:pt>
                <c:pt idx="158">
                  <c:v>-341.99650000000003</c:v>
                </c:pt>
                <c:pt idx="159">
                  <c:v>-340.99599999999998</c:v>
                </c:pt>
                <c:pt idx="160">
                  <c:v>-339.99689999999998</c:v>
                </c:pt>
                <c:pt idx="161">
                  <c:v>-338.99639999999999</c:v>
                </c:pt>
                <c:pt idx="162">
                  <c:v>-337.9966</c:v>
                </c:pt>
                <c:pt idx="163">
                  <c:v>-336.9957</c:v>
                </c:pt>
                <c:pt idx="164">
                  <c:v>-335.99540000000002</c:v>
                </c:pt>
                <c:pt idx="165">
                  <c:v>-334.995</c:v>
                </c:pt>
                <c:pt idx="166">
                  <c:v>-333.99590000000001</c:v>
                </c:pt>
                <c:pt idx="167">
                  <c:v>-332.99529999999999</c:v>
                </c:pt>
                <c:pt idx="168">
                  <c:v>-331.99610000000001</c:v>
                </c:pt>
                <c:pt idx="169">
                  <c:v>-330.99639999999999</c:v>
                </c:pt>
                <c:pt idx="170">
                  <c:v>-329.99669999999998</c:v>
                </c:pt>
                <c:pt idx="171">
                  <c:v>-328.99700000000001</c:v>
                </c:pt>
                <c:pt idx="172">
                  <c:v>-327.99560000000002</c:v>
                </c:pt>
                <c:pt idx="173">
                  <c:v>-326.99599999999998</c:v>
                </c:pt>
                <c:pt idx="174">
                  <c:v>-325.99529999999999</c:v>
                </c:pt>
                <c:pt idx="175">
                  <c:v>-324.99529999999999</c:v>
                </c:pt>
                <c:pt idx="176">
                  <c:v>-323.99540000000002</c:v>
                </c:pt>
                <c:pt idx="177">
                  <c:v>-322.99599999999998</c:v>
                </c:pt>
                <c:pt idx="178">
                  <c:v>-321.99579999999997</c:v>
                </c:pt>
                <c:pt idx="179">
                  <c:v>-320.99630000000002</c:v>
                </c:pt>
                <c:pt idx="180">
                  <c:v>-319.99680000000001</c:v>
                </c:pt>
                <c:pt idx="181">
                  <c:v>-318.99740000000003</c:v>
                </c:pt>
                <c:pt idx="182">
                  <c:v>-317.99689999999998</c:v>
                </c:pt>
                <c:pt idx="183">
                  <c:v>-316.99430000000001</c:v>
                </c:pt>
                <c:pt idx="184">
                  <c:v>-315.99590000000001</c:v>
                </c:pt>
                <c:pt idx="185">
                  <c:v>-314.99529999999999</c:v>
                </c:pt>
                <c:pt idx="186">
                  <c:v>-313.995</c:v>
                </c:pt>
                <c:pt idx="187">
                  <c:v>-312.99619999999999</c:v>
                </c:pt>
                <c:pt idx="188">
                  <c:v>-311.99540000000002</c:v>
                </c:pt>
                <c:pt idx="189">
                  <c:v>-310.99610000000001</c:v>
                </c:pt>
                <c:pt idx="190">
                  <c:v>-309.99639999999999</c:v>
                </c:pt>
                <c:pt idx="191">
                  <c:v>-308.99740000000003</c:v>
                </c:pt>
                <c:pt idx="192">
                  <c:v>-307.99610000000001</c:v>
                </c:pt>
                <c:pt idx="193">
                  <c:v>-306.99590000000001</c:v>
                </c:pt>
                <c:pt idx="194">
                  <c:v>-305.99509999999998</c:v>
                </c:pt>
                <c:pt idx="195">
                  <c:v>-304.99529999999999</c:v>
                </c:pt>
                <c:pt idx="196">
                  <c:v>-303.99560000000002</c:v>
                </c:pt>
                <c:pt idx="197">
                  <c:v>-302.99650000000003</c:v>
                </c:pt>
                <c:pt idx="198">
                  <c:v>-301.99529999999999</c:v>
                </c:pt>
                <c:pt idx="199">
                  <c:v>-300.99630000000002</c:v>
                </c:pt>
                <c:pt idx="200">
                  <c:v>-299.99700000000001</c:v>
                </c:pt>
                <c:pt idx="201">
                  <c:v>-298.99619999999999</c:v>
                </c:pt>
                <c:pt idx="202">
                  <c:v>-297.9966</c:v>
                </c:pt>
                <c:pt idx="203">
                  <c:v>-296.99560000000002</c:v>
                </c:pt>
                <c:pt idx="204">
                  <c:v>-295.99540000000002</c:v>
                </c:pt>
                <c:pt idx="205">
                  <c:v>-294.99520000000001</c:v>
                </c:pt>
                <c:pt idx="206">
                  <c:v>-293.99549999999999</c:v>
                </c:pt>
                <c:pt idx="207">
                  <c:v>-292.99700000000001</c:v>
                </c:pt>
                <c:pt idx="208">
                  <c:v>-291.9948</c:v>
                </c:pt>
                <c:pt idx="209">
                  <c:v>-290.99799999999999</c:v>
                </c:pt>
                <c:pt idx="210">
                  <c:v>-289.995</c:v>
                </c:pt>
                <c:pt idx="211">
                  <c:v>-288.99630000000002</c:v>
                </c:pt>
                <c:pt idx="212">
                  <c:v>-287.99709999999999</c:v>
                </c:pt>
                <c:pt idx="213">
                  <c:v>-286.995</c:v>
                </c:pt>
                <c:pt idx="214">
                  <c:v>-285.9957</c:v>
                </c:pt>
                <c:pt idx="215">
                  <c:v>-284.99520000000001</c:v>
                </c:pt>
                <c:pt idx="216">
                  <c:v>-283.99540000000002</c:v>
                </c:pt>
                <c:pt idx="217">
                  <c:v>-282.99650000000003</c:v>
                </c:pt>
                <c:pt idx="218">
                  <c:v>-281.99579999999997</c:v>
                </c:pt>
                <c:pt idx="219">
                  <c:v>-280.99619999999999</c:v>
                </c:pt>
                <c:pt idx="220">
                  <c:v>-279.99599999999998</c:v>
                </c:pt>
                <c:pt idx="221">
                  <c:v>-278.99669999999998</c:v>
                </c:pt>
                <c:pt idx="222">
                  <c:v>-277.9973</c:v>
                </c:pt>
                <c:pt idx="223">
                  <c:v>-276.99509999999998</c:v>
                </c:pt>
                <c:pt idx="224">
                  <c:v>-275.995</c:v>
                </c:pt>
                <c:pt idx="225">
                  <c:v>-274.99579999999997</c:v>
                </c:pt>
                <c:pt idx="226">
                  <c:v>-273.99590000000001</c:v>
                </c:pt>
                <c:pt idx="227">
                  <c:v>-272.99529999999999</c:v>
                </c:pt>
                <c:pt idx="228">
                  <c:v>-271.99579999999997</c:v>
                </c:pt>
                <c:pt idx="229">
                  <c:v>-270.99610000000001</c:v>
                </c:pt>
                <c:pt idx="230">
                  <c:v>-269.99709999999999</c:v>
                </c:pt>
                <c:pt idx="231">
                  <c:v>-268.99630000000002</c:v>
                </c:pt>
                <c:pt idx="232">
                  <c:v>-267.99669999999998</c:v>
                </c:pt>
                <c:pt idx="233">
                  <c:v>-266.99529999999999</c:v>
                </c:pt>
                <c:pt idx="234">
                  <c:v>-265.99549999999999</c:v>
                </c:pt>
                <c:pt idx="235">
                  <c:v>-264.99549999999999</c:v>
                </c:pt>
                <c:pt idx="236">
                  <c:v>-263.99540000000002</c:v>
                </c:pt>
                <c:pt idx="237">
                  <c:v>-262.99639999999999</c:v>
                </c:pt>
                <c:pt idx="238">
                  <c:v>-261.99540000000002</c:v>
                </c:pt>
                <c:pt idx="239">
                  <c:v>-260.99740000000003</c:v>
                </c:pt>
                <c:pt idx="240">
                  <c:v>-259.9957</c:v>
                </c:pt>
                <c:pt idx="241">
                  <c:v>-258.99639999999999</c:v>
                </c:pt>
                <c:pt idx="242">
                  <c:v>-257.99700000000001</c:v>
                </c:pt>
                <c:pt idx="243">
                  <c:v>-256.99540000000002</c:v>
                </c:pt>
                <c:pt idx="244">
                  <c:v>-255.99459999999999</c:v>
                </c:pt>
                <c:pt idx="245">
                  <c:v>-254.99529999999999</c:v>
                </c:pt>
                <c:pt idx="246">
                  <c:v>-253.99590000000001</c:v>
                </c:pt>
                <c:pt idx="247">
                  <c:v>-252.99619999999999</c:v>
                </c:pt>
                <c:pt idx="248">
                  <c:v>-251.99610000000001</c:v>
                </c:pt>
                <c:pt idx="249">
                  <c:v>-250.99610000000001</c:v>
                </c:pt>
                <c:pt idx="250">
                  <c:v>-249.9967</c:v>
                </c:pt>
                <c:pt idx="251">
                  <c:v>-248.99629999999999</c:v>
                </c:pt>
                <c:pt idx="252">
                  <c:v>-247.9974</c:v>
                </c:pt>
                <c:pt idx="253">
                  <c:v>-246.99440000000001</c:v>
                </c:pt>
                <c:pt idx="254">
                  <c:v>-245.99549999999999</c:v>
                </c:pt>
                <c:pt idx="255">
                  <c:v>-244.9948</c:v>
                </c:pt>
                <c:pt idx="256">
                  <c:v>-243.99619999999999</c:v>
                </c:pt>
                <c:pt idx="257">
                  <c:v>-242.9958</c:v>
                </c:pt>
                <c:pt idx="258">
                  <c:v>-241.99590000000001</c:v>
                </c:pt>
                <c:pt idx="259">
                  <c:v>-240.99690000000001</c:v>
                </c:pt>
                <c:pt idx="260">
                  <c:v>-239.99600000000001</c:v>
                </c:pt>
                <c:pt idx="261">
                  <c:v>-238.9966</c:v>
                </c:pt>
                <c:pt idx="262">
                  <c:v>-237.9975</c:v>
                </c:pt>
                <c:pt idx="263">
                  <c:v>-236.99539999999999</c:v>
                </c:pt>
                <c:pt idx="264">
                  <c:v>-235.9949</c:v>
                </c:pt>
                <c:pt idx="265">
                  <c:v>-234.99459999999999</c:v>
                </c:pt>
                <c:pt idx="266">
                  <c:v>-233.99600000000001</c:v>
                </c:pt>
                <c:pt idx="267">
                  <c:v>-232.9965</c:v>
                </c:pt>
                <c:pt idx="268">
                  <c:v>-231.99510000000001</c:v>
                </c:pt>
                <c:pt idx="269">
                  <c:v>-230.9973</c:v>
                </c:pt>
                <c:pt idx="270">
                  <c:v>-229.99600000000001</c:v>
                </c:pt>
                <c:pt idx="271">
                  <c:v>-228.99700000000001</c:v>
                </c:pt>
                <c:pt idx="272">
                  <c:v>-227.99629999999999</c:v>
                </c:pt>
                <c:pt idx="273">
                  <c:v>-226.99529999999999</c:v>
                </c:pt>
                <c:pt idx="274">
                  <c:v>-225.9958</c:v>
                </c:pt>
                <c:pt idx="275">
                  <c:v>-224.99510000000001</c:v>
                </c:pt>
                <c:pt idx="276">
                  <c:v>-223.99469999999999</c:v>
                </c:pt>
                <c:pt idx="277">
                  <c:v>-222.99610000000001</c:v>
                </c:pt>
                <c:pt idx="278">
                  <c:v>-221.99629999999999</c:v>
                </c:pt>
                <c:pt idx="279">
                  <c:v>-220.99629999999999</c:v>
                </c:pt>
                <c:pt idx="280">
                  <c:v>-219.99680000000001</c:v>
                </c:pt>
                <c:pt idx="281">
                  <c:v>-218.99600000000001</c:v>
                </c:pt>
                <c:pt idx="282">
                  <c:v>-217.99719999999999</c:v>
                </c:pt>
                <c:pt idx="283">
                  <c:v>-216.99539999999999</c:v>
                </c:pt>
                <c:pt idx="284">
                  <c:v>-215.9956</c:v>
                </c:pt>
                <c:pt idx="285">
                  <c:v>-214.9948</c:v>
                </c:pt>
                <c:pt idx="286">
                  <c:v>-213.9958</c:v>
                </c:pt>
                <c:pt idx="287">
                  <c:v>-212.99529999999999</c:v>
                </c:pt>
                <c:pt idx="288">
                  <c:v>-211.99639999999999</c:v>
                </c:pt>
                <c:pt idx="289">
                  <c:v>-210.99590000000001</c:v>
                </c:pt>
                <c:pt idx="290">
                  <c:v>-209.99709999999999</c:v>
                </c:pt>
                <c:pt idx="291">
                  <c:v>-208.99619999999999</c:v>
                </c:pt>
                <c:pt idx="292">
                  <c:v>-207.9966</c:v>
                </c:pt>
                <c:pt idx="293">
                  <c:v>-206.99700000000001</c:v>
                </c:pt>
                <c:pt idx="294">
                  <c:v>-205.99469999999999</c:v>
                </c:pt>
                <c:pt idx="295">
                  <c:v>-204.99549999999999</c:v>
                </c:pt>
                <c:pt idx="296">
                  <c:v>-203.99529999999999</c:v>
                </c:pt>
                <c:pt idx="297">
                  <c:v>-202.99610000000001</c:v>
                </c:pt>
                <c:pt idx="298">
                  <c:v>-201.9948</c:v>
                </c:pt>
                <c:pt idx="299">
                  <c:v>-200.9974</c:v>
                </c:pt>
                <c:pt idx="300">
                  <c:v>-199.99549999999999</c:v>
                </c:pt>
                <c:pt idx="301">
                  <c:v>-198.99709999999999</c:v>
                </c:pt>
                <c:pt idx="302">
                  <c:v>-197.99629999999999</c:v>
                </c:pt>
                <c:pt idx="303">
                  <c:v>-196.99590000000001</c:v>
                </c:pt>
                <c:pt idx="304">
                  <c:v>-195.99529999999999</c:v>
                </c:pt>
                <c:pt idx="305">
                  <c:v>-194.99510000000001</c:v>
                </c:pt>
                <c:pt idx="306">
                  <c:v>-193.9956</c:v>
                </c:pt>
                <c:pt idx="307">
                  <c:v>-192.99590000000001</c:v>
                </c:pt>
                <c:pt idx="308">
                  <c:v>-191.9958</c:v>
                </c:pt>
                <c:pt idx="309">
                  <c:v>-190.9965</c:v>
                </c:pt>
                <c:pt idx="310">
                  <c:v>-189.99619999999999</c:v>
                </c:pt>
                <c:pt idx="311">
                  <c:v>-188.9965</c:v>
                </c:pt>
                <c:pt idx="312">
                  <c:v>-187.9966</c:v>
                </c:pt>
                <c:pt idx="313">
                  <c:v>-186.9956</c:v>
                </c:pt>
                <c:pt idx="314">
                  <c:v>-185.9956</c:v>
                </c:pt>
                <c:pt idx="315">
                  <c:v>-184.9949</c:v>
                </c:pt>
                <c:pt idx="316">
                  <c:v>-183.9958</c:v>
                </c:pt>
                <c:pt idx="317">
                  <c:v>-182.9958</c:v>
                </c:pt>
                <c:pt idx="318">
                  <c:v>-181.99610000000001</c:v>
                </c:pt>
                <c:pt idx="319">
                  <c:v>-180.99600000000001</c:v>
                </c:pt>
                <c:pt idx="320">
                  <c:v>-179.9966</c:v>
                </c:pt>
                <c:pt idx="321">
                  <c:v>-178.99629999999999</c:v>
                </c:pt>
                <c:pt idx="322">
                  <c:v>-177.99690000000001</c:v>
                </c:pt>
                <c:pt idx="323">
                  <c:v>-176.99600000000001</c:v>
                </c:pt>
                <c:pt idx="324">
                  <c:v>-175.99529999999999</c:v>
                </c:pt>
                <c:pt idx="325">
                  <c:v>-174.9949</c:v>
                </c:pt>
                <c:pt idx="326">
                  <c:v>-173.9957</c:v>
                </c:pt>
                <c:pt idx="327">
                  <c:v>-172.9965</c:v>
                </c:pt>
                <c:pt idx="328">
                  <c:v>-171.99549999999999</c:v>
                </c:pt>
                <c:pt idx="329">
                  <c:v>-170.9965</c:v>
                </c:pt>
                <c:pt idx="330">
                  <c:v>-169.99600000000001</c:v>
                </c:pt>
                <c:pt idx="331">
                  <c:v>-168.99680000000001</c:v>
                </c:pt>
                <c:pt idx="332">
                  <c:v>-167.9965</c:v>
                </c:pt>
                <c:pt idx="333">
                  <c:v>-166.99520000000001</c:v>
                </c:pt>
                <c:pt idx="334">
                  <c:v>-165.99539999999999</c:v>
                </c:pt>
                <c:pt idx="335">
                  <c:v>-164.99529999999999</c:v>
                </c:pt>
                <c:pt idx="336">
                  <c:v>-163.99600000000001</c:v>
                </c:pt>
                <c:pt idx="337">
                  <c:v>-162.99539999999999</c:v>
                </c:pt>
                <c:pt idx="338">
                  <c:v>-161.99590000000001</c:v>
                </c:pt>
                <c:pt idx="339">
                  <c:v>-160.9975</c:v>
                </c:pt>
                <c:pt idx="340">
                  <c:v>-159.99610000000001</c:v>
                </c:pt>
                <c:pt idx="341">
                  <c:v>-158.99629999999999</c:v>
                </c:pt>
                <c:pt idx="342">
                  <c:v>-157.99639999999999</c:v>
                </c:pt>
                <c:pt idx="343">
                  <c:v>-156.99539999999999</c:v>
                </c:pt>
                <c:pt idx="344">
                  <c:v>-155.99539999999999</c:v>
                </c:pt>
                <c:pt idx="345">
                  <c:v>-154.99529999999999</c:v>
                </c:pt>
                <c:pt idx="346">
                  <c:v>-153.9958</c:v>
                </c:pt>
                <c:pt idx="347">
                  <c:v>-152.9958</c:v>
                </c:pt>
                <c:pt idx="348">
                  <c:v>-151.99629999999999</c:v>
                </c:pt>
                <c:pt idx="349">
                  <c:v>-150.9957</c:v>
                </c:pt>
                <c:pt idx="350">
                  <c:v>-149.99690000000001</c:v>
                </c:pt>
                <c:pt idx="351">
                  <c:v>-148.9965</c:v>
                </c:pt>
                <c:pt idx="352">
                  <c:v>-147.99639999999999</c:v>
                </c:pt>
                <c:pt idx="353">
                  <c:v>-146.9966</c:v>
                </c:pt>
                <c:pt idx="354">
                  <c:v>-145.99440000000001</c:v>
                </c:pt>
                <c:pt idx="355">
                  <c:v>-144.99520000000001</c:v>
                </c:pt>
                <c:pt idx="356">
                  <c:v>-143.99590000000001</c:v>
                </c:pt>
                <c:pt idx="357">
                  <c:v>-142.99539999999999</c:v>
                </c:pt>
                <c:pt idx="358">
                  <c:v>-141.9965</c:v>
                </c:pt>
                <c:pt idx="359">
                  <c:v>-140.99539999999999</c:v>
                </c:pt>
                <c:pt idx="360">
                  <c:v>-139.99789999999999</c:v>
                </c:pt>
                <c:pt idx="361">
                  <c:v>-138.99639999999999</c:v>
                </c:pt>
                <c:pt idx="362">
                  <c:v>-137.99619999999999</c:v>
                </c:pt>
                <c:pt idx="363">
                  <c:v>-136.99600000000001</c:v>
                </c:pt>
                <c:pt idx="364">
                  <c:v>-135.995</c:v>
                </c:pt>
                <c:pt idx="365">
                  <c:v>-134.99469999999999</c:v>
                </c:pt>
                <c:pt idx="366">
                  <c:v>-133.99619999999999</c:v>
                </c:pt>
                <c:pt idx="367">
                  <c:v>-132.9956</c:v>
                </c:pt>
                <c:pt idx="368">
                  <c:v>-131.99610000000001</c:v>
                </c:pt>
                <c:pt idx="369">
                  <c:v>-130.9965</c:v>
                </c:pt>
                <c:pt idx="370">
                  <c:v>-129.99619999999999</c:v>
                </c:pt>
                <c:pt idx="371">
                  <c:v>-128.9974</c:v>
                </c:pt>
                <c:pt idx="372">
                  <c:v>-127.99590000000001</c:v>
                </c:pt>
                <c:pt idx="373">
                  <c:v>-126.9957</c:v>
                </c:pt>
                <c:pt idx="374">
                  <c:v>-125.99550000000001</c:v>
                </c:pt>
                <c:pt idx="375">
                  <c:v>-124.9948</c:v>
                </c:pt>
                <c:pt idx="376">
                  <c:v>-123.996</c:v>
                </c:pt>
                <c:pt idx="377">
                  <c:v>-122.9952</c:v>
                </c:pt>
                <c:pt idx="378">
                  <c:v>-121.9961</c:v>
                </c:pt>
                <c:pt idx="379">
                  <c:v>-120.9961</c:v>
                </c:pt>
                <c:pt idx="380">
                  <c:v>-119.99720000000001</c:v>
                </c:pt>
                <c:pt idx="381">
                  <c:v>-118.9969</c:v>
                </c:pt>
                <c:pt idx="382">
                  <c:v>-117.99639999999999</c:v>
                </c:pt>
                <c:pt idx="383">
                  <c:v>-116.9961</c:v>
                </c:pt>
                <c:pt idx="384">
                  <c:v>-115.9954</c:v>
                </c:pt>
                <c:pt idx="385">
                  <c:v>-114.99469999999999</c:v>
                </c:pt>
                <c:pt idx="386">
                  <c:v>-113.9956</c:v>
                </c:pt>
                <c:pt idx="387">
                  <c:v>-112.9953</c:v>
                </c:pt>
                <c:pt idx="388">
                  <c:v>-111.9961</c:v>
                </c:pt>
                <c:pt idx="389">
                  <c:v>-110.9969</c:v>
                </c:pt>
                <c:pt idx="390">
                  <c:v>-109.99630000000001</c:v>
                </c:pt>
                <c:pt idx="391">
                  <c:v>-108.99760000000001</c:v>
                </c:pt>
                <c:pt idx="392">
                  <c:v>-107.9956</c:v>
                </c:pt>
                <c:pt idx="393">
                  <c:v>-106.996</c:v>
                </c:pt>
                <c:pt idx="394">
                  <c:v>-105.995</c:v>
                </c:pt>
                <c:pt idx="395">
                  <c:v>-104.9952</c:v>
                </c:pt>
                <c:pt idx="396">
                  <c:v>-103.9956</c:v>
                </c:pt>
                <c:pt idx="397">
                  <c:v>-102.9954</c:v>
                </c:pt>
                <c:pt idx="398">
                  <c:v>-101.9958</c:v>
                </c:pt>
                <c:pt idx="399">
                  <c:v>-100.9965</c:v>
                </c:pt>
                <c:pt idx="400">
                  <c:v>-99.996399999999994</c:v>
                </c:pt>
                <c:pt idx="401">
                  <c:v>-98.997600000000006</c:v>
                </c:pt>
                <c:pt idx="402">
                  <c:v>-97.998099999999994</c:v>
                </c:pt>
                <c:pt idx="403">
                  <c:v>-96.993399999999994</c:v>
                </c:pt>
                <c:pt idx="404">
                  <c:v>-95.996300000000005</c:v>
                </c:pt>
                <c:pt idx="405">
                  <c:v>-94.994500000000002</c:v>
                </c:pt>
                <c:pt idx="406">
                  <c:v>-93.995699999999999</c:v>
                </c:pt>
                <c:pt idx="407">
                  <c:v>-92.995800000000003</c:v>
                </c:pt>
                <c:pt idx="408">
                  <c:v>-91.995500000000007</c:v>
                </c:pt>
                <c:pt idx="409">
                  <c:v>-90.996600000000001</c:v>
                </c:pt>
                <c:pt idx="410">
                  <c:v>-89.996600000000001</c:v>
                </c:pt>
                <c:pt idx="411">
                  <c:v>-88.997399999999999</c:v>
                </c:pt>
                <c:pt idx="412">
                  <c:v>-87.995900000000006</c:v>
                </c:pt>
                <c:pt idx="413">
                  <c:v>-86.996099999999998</c:v>
                </c:pt>
                <c:pt idx="414">
                  <c:v>-85.995099999999994</c:v>
                </c:pt>
                <c:pt idx="415">
                  <c:v>-84.994799999999998</c:v>
                </c:pt>
                <c:pt idx="416">
                  <c:v>-83.996499999999997</c:v>
                </c:pt>
                <c:pt idx="417">
                  <c:v>-82.995900000000006</c:v>
                </c:pt>
                <c:pt idx="418">
                  <c:v>-81.995000000000005</c:v>
                </c:pt>
                <c:pt idx="419">
                  <c:v>-80.996600000000001</c:v>
                </c:pt>
                <c:pt idx="420">
                  <c:v>-79.996700000000004</c:v>
                </c:pt>
                <c:pt idx="421">
                  <c:v>-78.996899999999997</c:v>
                </c:pt>
                <c:pt idx="422">
                  <c:v>-77.995599999999996</c:v>
                </c:pt>
                <c:pt idx="423">
                  <c:v>-76.996499999999997</c:v>
                </c:pt>
                <c:pt idx="424">
                  <c:v>-75.994799999999998</c:v>
                </c:pt>
                <c:pt idx="425">
                  <c:v>-74.995500000000007</c:v>
                </c:pt>
                <c:pt idx="426">
                  <c:v>-73.995599999999996</c:v>
                </c:pt>
                <c:pt idx="427">
                  <c:v>-72.995500000000007</c:v>
                </c:pt>
                <c:pt idx="428">
                  <c:v>-71.995900000000006</c:v>
                </c:pt>
                <c:pt idx="429">
                  <c:v>-70.996399999999994</c:v>
                </c:pt>
                <c:pt idx="430">
                  <c:v>-69.996799999999993</c:v>
                </c:pt>
                <c:pt idx="431">
                  <c:v>-68.997200000000007</c:v>
                </c:pt>
                <c:pt idx="432">
                  <c:v>-67.996099999999998</c:v>
                </c:pt>
                <c:pt idx="433">
                  <c:v>-66.995400000000004</c:v>
                </c:pt>
                <c:pt idx="434">
                  <c:v>-65.995699999999999</c:v>
                </c:pt>
                <c:pt idx="435">
                  <c:v>-64.995500000000007</c:v>
                </c:pt>
                <c:pt idx="436">
                  <c:v>-63.9953</c:v>
                </c:pt>
                <c:pt idx="437">
                  <c:v>-62.9955</c:v>
                </c:pt>
                <c:pt idx="438">
                  <c:v>-61.995600000000003</c:v>
                </c:pt>
                <c:pt idx="439">
                  <c:v>-60.996400000000001</c:v>
                </c:pt>
                <c:pt idx="440">
                  <c:v>-59.9968</c:v>
                </c:pt>
                <c:pt idx="441">
                  <c:v>-58.996699999999997</c:v>
                </c:pt>
                <c:pt idx="442">
                  <c:v>-57.996299999999998</c:v>
                </c:pt>
                <c:pt idx="443">
                  <c:v>-56.995699999999999</c:v>
                </c:pt>
                <c:pt idx="444">
                  <c:v>-55.995100000000001</c:v>
                </c:pt>
                <c:pt idx="445">
                  <c:v>-54.995100000000001</c:v>
                </c:pt>
                <c:pt idx="446">
                  <c:v>-53.995899999999999</c:v>
                </c:pt>
                <c:pt idx="447">
                  <c:v>-52.995699999999999</c:v>
                </c:pt>
                <c:pt idx="448">
                  <c:v>-51.995800000000003</c:v>
                </c:pt>
                <c:pt idx="449">
                  <c:v>-50.996499999999997</c:v>
                </c:pt>
                <c:pt idx="450">
                  <c:v>-49.9968</c:v>
                </c:pt>
                <c:pt idx="451">
                  <c:v>-48.997</c:v>
                </c:pt>
                <c:pt idx="452">
                  <c:v>-47.996099999999998</c:v>
                </c:pt>
                <c:pt idx="453">
                  <c:v>-46.995699999999999</c:v>
                </c:pt>
                <c:pt idx="454">
                  <c:v>-45.994999999999997</c:v>
                </c:pt>
                <c:pt idx="455">
                  <c:v>-44.994900000000001</c:v>
                </c:pt>
                <c:pt idx="456">
                  <c:v>-43.996200000000002</c:v>
                </c:pt>
                <c:pt idx="457">
                  <c:v>-42.995600000000003</c:v>
                </c:pt>
                <c:pt idx="458">
                  <c:v>-41.996099999999998</c:v>
                </c:pt>
                <c:pt idx="459">
                  <c:v>-40.996299999999998</c:v>
                </c:pt>
                <c:pt idx="460">
                  <c:v>-39.996600000000001</c:v>
                </c:pt>
                <c:pt idx="461">
                  <c:v>-38.996699999999997</c:v>
                </c:pt>
                <c:pt idx="462">
                  <c:v>-37.996299999999998</c:v>
                </c:pt>
                <c:pt idx="463">
                  <c:v>-36.995699999999999</c:v>
                </c:pt>
                <c:pt idx="464">
                  <c:v>-35.995699999999999</c:v>
                </c:pt>
                <c:pt idx="465">
                  <c:v>-34.994599999999998</c:v>
                </c:pt>
                <c:pt idx="466">
                  <c:v>-33.995600000000003</c:v>
                </c:pt>
                <c:pt idx="467">
                  <c:v>-32.996299999999998</c:v>
                </c:pt>
                <c:pt idx="468">
                  <c:v>-31.9955</c:v>
                </c:pt>
                <c:pt idx="469">
                  <c:v>-30.996099999999998</c:v>
                </c:pt>
                <c:pt idx="470">
                  <c:v>-29.997299999999999</c:v>
                </c:pt>
                <c:pt idx="471">
                  <c:v>-28.996700000000001</c:v>
                </c:pt>
                <c:pt idx="472">
                  <c:v>-27.996500000000001</c:v>
                </c:pt>
                <c:pt idx="473">
                  <c:v>-26.995999999999999</c:v>
                </c:pt>
                <c:pt idx="474">
                  <c:v>-25.995100000000001</c:v>
                </c:pt>
                <c:pt idx="475">
                  <c:v>-24.994800000000001</c:v>
                </c:pt>
                <c:pt idx="476">
                  <c:v>-23.9955</c:v>
                </c:pt>
                <c:pt idx="477">
                  <c:v>-22.996500000000001</c:v>
                </c:pt>
                <c:pt idx="478">
                  <c:v>-21.995100000000001</c:v>
                </c:pt>
                <c:pt idx="479">
                  <c:v>-20.9969</c:v>
                </c:pt>
                <c:pt idx="480">
                  <c:v>-19.9969</c:v>
                </c:pt>
                <c:pt idx="481">
                  <c:v>-18.995899999999999</c:v>
                </c:pt>
                <c:pt idx="482">
                  <c:v>-17.997</c:v>
                </c:pt>
                <c:pt idx="483">
                  <c:v>-16.995999999999999</c:v>
                </c:pt>
                <c:pt idx="484">
                  <c:v>-15.994999999999999</c:v>
                </c:pt>
                <c:pt idx="485">
                  <c:v>-14.9953</c:v>
                </c:pt>
                <c:pt idx="486">
                  <c:v>-13.995799999999999</c:v>
                </c:pt>
                <c:pt idx="487">
                  <c:v>-12.9953</c:v>
                </c:pt>
                <c:pt idx="488">
                  <c:v>-11.9962</c:v>
                </c:pt>
                <c:pt idx="489">
                  <c:v>-10.996</c:v>
                </c:pt>
                <c:pt idx="490">
                  <c:v>-9.9968000000000004</c:v>
                </c:pt>
                <c:pt idx="491">
                  <c:v>-8.9968000000000004</c:v>
                </c:pt>
                <c:pt idx="492">
                  <c:v>-7.9966999999999997</c:v>
                </c:pt>
                <c:pt idx="493">
                  <c:v>-6.9951999999999996</c:v>
                </c:pt>
                <c:pt idx="494">
                  <c:v>-5.9958999999999998</c:v>
                </c:pt>
                <c:pt idx="495">
                  <c:v>-4.9949000000000003</c:v>
                </c:pt>
                <c:pt idx="496">
                  <c:v>-3.9954999999999998</c:v>
                </c:pt>
                <c:pt idx="497">
                  <c:v>-2.9952999999999999</c:v>
                </c:pt>
                <c:pt idx="498">
                  <c:v>-1.9964999999999999</c:v>
                </c:pt>
                <c:pt idx="499">
                  <c:v>-0.99639999999999995</c:v>
                </c:pt>
                <c:pt idx="500">
                  <c:v>3.8E-3</c:v>
                </c:pt>
                <c:pt idx="501">
                  <c:v>1.0029999999999999</c:v>
                </c:pt>
                <c:pt idx="502">
                  <c:v>2.0028999999999999</c:v>
                </c:pt>
                <c:pt idx="503">
                  <c:v>3.0049000000000001</c:v>
                </c:pt>
                <c:pt idx="504">
                  <c:v>4.0045999999999999</c:v>
                </c:pt>
                <c:pt idx="505">
                  <c:v>5.0042</c:v>
                </c:pt>
                <c:pt idx="506">
                  <c:v>6.0056000000000003</c:v>
                </c:pt>
                <c:pt idx="507">
                  <c:v>7.0034999999999998</c:v>
                </c:pt>
                <c:pt idx="508">
                  <c:v>8.0046999999999997</c:v>
                </c:pt>
                <c:pt idx="509">
                  <c:v>9.0039999999999996</c:v>
                </c:pt>
                <c:pt idx="510">
                  <c:v>10.002800000000001</c:v>
                </c:pt>
                <c:pt idx="511">
                  <c:v>11.003399999999999</c:v>
                </c:pt>
                <c:pt idx="512">
                  <c:v>12.003399999999999</c:v>
                </c:pt>
                <c:pt idx="513">
                  <c:v>13.004200000000001</c:v>
                </c:pt>
                <c:pt idx="514">
                  <c:v>14.0047</c:v>
                </c:pt>
                <c:pt idx="515">
                  <c:v>15.005100000000001</c:v>
                </c:pt>
                <c:pt idx="516">
                  <c:v>16.004200000000001</c:v>
                </c:pt>
                <c:pt idx="517">
                  <c:v>17.0044</c:v>
                </c:pt>
                <c:pt idx="518">
                  <c:v>18.004300000000001</c:v>
                </c:pt>
                <c:pt idx="519">
                  <c:v>19.003499999999999</c:v>
                </c:pt>
                <c:pt idx="520">
                  <c:v>20.003299999999999</c:v>
                </c:pt>
              </c:numCache>
            </c:numRef>
          </c:xVal>
          <c:yVal>
            <c:numRef>
              <c:f>垂直漏场!$D$8:$D$528</c:f>
              <c:numCache>
                <c:formatCode>General</c:formatCode>
                <c:ptCount val="521"/>
                <c:pt idx="0">
                  <c:v>-1.23</c:v>
                </c:pt>
                <c:pt idx="1">
                  <c:v>-1.25</c:v>
                </c:pt>
                <c:pt idx="2">
                  <c:v>-1.21</c:v>
                </c:pt>
                <c:pt idx="3">
                  <c:v>-1.26</c:v>
                </c:pt>
                <c:pt idx="4">
                  <c:v>-1.27</c:v>
                </c:pt>
                <c:pt idx="5">
                  <c:v>-1.25</c:v>
                </c:pt>
                <c:pt idx="6">
                  <c:v>-1.29</c:v>
                </c:pt>
                <c:pt idx="7">
                  <c:v>-1.29</c:v>
                </c:pt>
                <c:pt idx="8">
                  <c:v>-1.21</c:v>
                </c:pt>
                <c:pt idx="9">
                  <c:v>-1.24</c:v>
                </c:pt>
                <c:pt idx="10">
                  <c:v>-1.19</c:v>
                </c:pt>
                <c:pt idx="11">
                  <c:v>-1.1499999999999999</c:v>
                </c:pt>
                <c:pt idx="12">
                  <c:v>-1.1299999999999999</c:v>
                </c:pt>
                <c:pt idx="13">
                  <c:v>-1.1299999999999999</c:v>
                </c:pt>
                <c:pt idx="14">
                  <c:v>-1.0900000000000001</c:v>
                </c:pt>
                <c:pt idx="15">
                  <c:v>-1.08</c:v>
                </c:pt>
                <c:pt idx="16">
                  <c:v>-1.1000000000000001</c:v>
                </c:pt>
                <c:pt idx="17">
                  <c:v>-1.1399999999999999</c:v>
                </c:pt>
                <c:pt idx="18">
                  <c:v>-1.1599999999999999</c:v>
                </c:pt>
                <c:pt idx="19">
                  <c:v>-1.18</c:v>
                </c:pt>
                <c:pt idx="20">
                  <c:v>-1.2</c:v>
                </c:pt>
                <c:pt idx="21">
                  <c:v>-1.17</c:v>
                </c:pt>
                <c:pt idx="22">
                  <c:v>-1.17</c:v>
                </c:pt>
                <c:pt idx="23">
                  <c:v>-1.21</c:v>
                </c:pt>
                <c:pt idx="24">
                  <c:v>-1.2</c:v>
                </c:pt>
                <c:pt idx="25">
                  <c:v>-1.19</c:v>
                </c:pt>
                <c:pt idx="26">
                  <c:v>-1.19</c:v>
                </c:pt>
                <c:pt idx="27">
                  <c:v>-1.27</c:v>
                </c:pt>
                <c:pt idx="28">
                  <c:v>-1.31</c:v>
                </c:pt>
                <c:pt idx="29">
                  <c:v>-1.28</c:v>
                </c:pt>
                <c:pt idx="30">
                  <c:v>-1.28</c:v>
                </c:pt>
                <c:pt idx="31">
                  <c:v>-1.36</c:v>
                </c:pt>
                <c:pt idx="32">
                  <c:v>-1.28</c:v>
                </c:pt>
                <c:pt idx="33">
                  <c:v>-1.27</c:v>
                </c:pt>
                <c:pt idx="34">
                  <c:v>-1.31</c:v>
                </c:pt>
                <c:pt idx="35">
                  <c:v>-1.33</c:v>
                </c:pt>
                <c:pt idx="36">
                  <c:v>-1.32</c:v>
                </c:pt>
                <c:pt idx="37">
                  <c:v>-1.34</c:v>
                </c:pt>
                <c:pt idx="38">
                  <c:v>-1.43</c:v>
                </c:pt>
                <c:pt idx="39">
                  <c:v>-1.42</c:v>
                </c:pt>
                <c:pt idx="40">
                  <c:v>-1.42</c:v>
                </c:pt>
                <c:pt idx="41">
                  <c:v>-1.37</c:v>
                </c:pt>
                <c:pt idx="42">
                  <c:v>-1.42</c:v>
                </c:pt>
                <c:pt idx="43">
                  <c:v>-1.38</c:v>
                </c:pt>
                <c:pt idx="44">
                  <c:v>-1.37</c:v>
                </c:pt>
                <c:pt idx="45">
                  <c:v>-1.45</c:v>
                </c:pt>
                <c:pt idx="46">
                  <c:v>-1.43</c:v>
                </c:pt>
                <c:pt idx="47">
                  <c:v>-1.47</c:v>
                </c:pt>
                <c:pt idx="48">
                  <c:v>-1.5</c:v>
                </c:pt>
                <c:pt idx="49">
                  <c:v>-1.52</c:v>
                </c:pt>
                <c:pt idx="50">
                  <c:v>-1.49</c:v>
                </c:pt>
                <c:pt idx="51">
                  <c:v>-1.49</c:v>
                </c:pt>
                <c:pt idx="52">
                  <c:v>-1.48</c:v>
                </c:pt>
                <c:pt idx="53">
                  <c:v>-1.47</c:v>
                </c:pt>
                <c:pt idx="54">
                  <c:v>-1.5</c:v>
                </c:pt>
                <c:pt idx="55">
                  <c:v>-1.48</c:v>
                </c:pt>
                <c:pt idx="56">
                  <c:v>-1.5</c:v>
                </c:pt>
                <c:pt idx="57">
                  <c:v>-1.55</c:v>
                </c:pt>
                <c:pt idx="58">
                  <c:v>-1.53</c:v>
                </c:pt>
                <c:pt idx="59">
                  <c:v>-1.53</c:v>
                </c:pt>
                <c:pt idx="60">
                  <c:v>-1.56</c:v>
                </c:pt>
                <c:pt idx="61">
                  <c:v>-1.59</c:v>
                </c:pt>
                <c:pt idx="62">
                  <c:v>-1.61</c:v>
                </c:pt>
                <c:pt idx="63">
                  <c:v>-1.61</c:v>
                </c:pt>
                <c:pt idx="64">
                  <c:v>-1.64</c:v>
                </c:pt>
                <c:pt idx="65">
                  <c:v>-1.67</c:v>
                </c:pt>
                <c:pt idx="66">
                  <c:v>-1.67</c:v>
                </c:pt>
                <c:pt idx="67">
                  <c:v>-1.65</c:v>
                </c:pt>
                <c:pt idx="68">
                  <c:v>-1.67</c:v>
                </c:pt>
                <c:pt idx="69">
                  <c:v>-1.68</c:v>
                </c:pt>
                <c:pt idx="70">
                  <c:v>-1.71</c:v>
                </c:pt>
                <c:pt idx="71">
                  <c:v>-1.7</c:v>
                </c:pt>
                <c:pt idx="72">
                  <c:v>-1.7</c:v>
                </c:pt>
                <c:pt idx="73">
                  <c:v>-1.68</c:v>
                </c:pt>
                <c:pt idx="74">
                  <c:v>-1.73</c:v>
                </c:pt>
                <c:pt idx="75">
                  <c:v>-1.77</c:v>
                </c:pt>
                <c:pt idx="76">
                  <c:v>-1.77</c:v>
                </c:pt>
                <c:pt idx="77">
                  <c:v>-1.76</c:v>
                </c:pt>
                <c:pt idx="78">
                  <c:v>-1.76</c:v>
                </c:pt>
                <c:pt idx="79">
                  <c:v>-1.73</c:v>
                </c:pt>
                <c:pt idx="80">
                  <c:v>-1.8</c:v>
                </c:pt>
                <c:pt idx="81">
                  <c:v>-1.81</c:v>
                </c:pt>
                <c:pt idx="82">
                  <c:v>-1.85</c:v>
                </c:pt>
                <c:pt idx="83">
                  <c:v>-1.82</c:v>
                </c:pt>
                <c:pt idx="84">
                  <c:v>-1.82</c:v>
                </c:pt>
                <c:pt idx="85">
                  <c:v>-1.92</c:v>
                </c:pt>
                <c:pt idx="86">
                  <c:v>-1.9</c:v>
                </c:pt>
                <c:pt idx="87">
                  <c:v>-1.86</c:v>
                </c:pt>
                <c:pt idx="88">
                  <c:v>-1.83</c:v>
                </c:pt>
                <c:pt idx="89">
                  <c:v>-1.86</c:v>
                </c:pt>
                <c:pt idx="90">
                  <c:v>-1.95</c:v>
                </c:pt>
                <c:pt idx="91">
                  <c:v>-1.99</c:v>
                </c:pt>
                <c:pt idx="92">
                  <c:v>-2.0299999999999998</c:v>
                </c:pt>
                <c:pt idx="93">
                  <c:v>-1.99</c:v>
                </c:pt>
                <c:pt idx="94">
                  <c:v>-2.0099999999999998</c:v>
                </c:pt>
                <c:pt idx="95">
                  <c:v>-2.0299999999999998</c:v>
                </c:pt>
                <c:pt idx="96">
                  <c:v>-2.0099999999999998</c:v>
                </c:pt>
                <c:pt idx="97">
                  <c:v>-2.0499999999999998</c:v>
                </c:pt>
                <c:pt idx="98">
                  <c:v>-2.0699999999999998</c:v>
                </c:pt>
                <c:pt idx="99">
                  <c:v>-2.0499999999999998</c:v>
                </c:pt>
                <c:pt idx="100">
                  <c:v>-2.1</c:v>
                </c:pt>
                <c:pt idx="101">
                  <c:v>-2.0699999999999998</c:v>
                </c:pt>
                <c:pt idx="102">
                  <c:v>-2.15</c:v>
                </c:pt>
                <c:pt idx="103">
                  <c:v>-2.11</c:v>
                </c:pt>
                <c:pt idx="104">
                  <c:v>-2.1800000000000002</c:v>
                </c:pt>
                <c:pt idx="105">
                  <c:v>-2.1800000000000002</c:v>
                </c:pt>
                <c:pt idx="106">
                  <c:v>-2.19</c:v>
                </c:pt>
                <c:pt idx="107">
                  <c:v>-2.1800000000000002</c:v>
                </c:pt>
                <c:pt idx="108">
                  <c:v>-2.17</c:v>
                </c:pt>
                <c:pt idx="109">
                  <c:v>-2.2200000000000002</c:v>
                </c:pt>
                <c:pt idx="110">
                  <c:v>-2.23</c:v>
                </c:pt>
                <c:pt idx="111">
                  <c:v>-2.27</c:v>
                </c:pt>
                <c:pt idx="112">
                  <c:v>-2.2999999999999998</c:v>
                </c:pt>
                <c:pt idx="113">
                  <c:v>-2.2999999999999998</c:v>
                </c:pt>
                <c:pt idx="114">
                  <c:v>-2.31</c:v>
                </c:pt>
                <c:pt idx="115">
                  <c:v>-2.35</c:v>
                </c:pt>
                <c:pt idx="116">
                  <c:v>-2.37</c:v>
                </c:pt>
                <c:pt idx="117">
                  <c:v>-2.33</c:v>
                </c:pt>
                <c:pt idx="118">
                  <c:v>-2.33</c:v>
                </c:pt>
                <c:pt idx="119">
                  <c:v>-2.3199999999999998</c:v>
                </c:pt>
                <c:pt idx="120">
                  <c:v>-2.33</c:v>
                </c:pt>
                <c:pt idx="121">
                  <c:v>-2.37</c:v>
                </c:pt>
                <c:pt idx="122">
                  <c:v>-2.42</c:v>
                </c:pt>
                <c:pt idx="123">
                  <c:v>-2.4700000000000002</c:v>
                </c:pt>
                <c:pt idx="124">
                  <c:v>-2.4700000000000002</c:v>
                </c:pt>
                <c:pt idx="125">
                  <c:v>-2.4700000000000002</c:v>
                </c:pt>
                <c:pt idx="126">
                  <c:v>-2.5099999999999998</c:v>
                </c:pt>
                <c:pt idx="127">
                  <c:v>-2.5499999999999998</c:v>
                </c:pt>
                <c:pt idx="128">
                  <c:v>-2.54</c:v>
                </c:pt>
                <c:pt idx="129">
                  <c:v>-2.54</c:v>
                </c:pt>
                <c:pt idx="130">
                  <c:v>-2.56</c:v>
                </c:pt>
                <c:pt idx="131">
                  <c:v>-2.59</c:v>
                </c:pt>
                <c:pt idx="132">
                  <c:v>-2.61</c:v>
                </c:pt>
                <c:pt idx="133">
                  <c:v>-2.62</c:v>
                </c:pt>
                <c:pt idx="134">
                  <c:v>-2.62</c:v>
                </c:pt>
                <c:pt idx="135">
                  <c:v>-2.65</c:v>
                </c:pt>
                <c:pt idx="136">
                  <c:v>-2.65</c:v>
                </c:pt>
                <c:pt idx="137">
                  <c:v>-2.65</c:v>
                </c:pt>
                <c:pt idx="138">
                  <c:v>-2.67</c:v>
                </c:pt>
                <c:pt idx="139">
                  <c:v>-2.7</c:v>
                </c:pt>
                <c:pt idx="140">
                  <c:v>-2.72</c:v>
                </c:pt>
                <c:pt idx="141">
                  <c:v>-2.73</c:v>
                </c:pt>
                <c:pt idx="142">
                  <c:v>-2.75</c:v>
                </c:pt>
                <c:pt idx="143">
                  <c:v>-2.8</c:v>
                </c:pt>
                <c:pt idx="144">
                  <c:v>-2.82</c:v>
                </c:pt>
                <c:pt idx="145">
                  <c:v>-2.8</c:v>
                </c:pt>
                <c:pt idx="146">
                  <c:v>-2.88</c:v>
                </c:pt>
                <c:pt idx="147">
                  <c:v>-2.9</c:v>
                </c:pt>
                <c:pt idx="148">
                  <c:v>-2.91</c:v>
                </c:pt>
                <c:pt idx="149">
                  <c:v>-2.9</c:v>
                </c:pt>
                <c:pt idx="150">
                  <c:v>-2.92</c:v>
                </c:pt>
                <c:pt idx="151">
                  <c:v>-2.97</c:v>
                </c:pt>
                <c:pt idx="152">
                  <c:v>-2.96</c:v>
                </c:pt>
                <c:pt idx="153">
                  <c:v>-3.02</c:v>
                </c:pt>
                <c:pt idx="154">
                  <c:v>-3.01</c:v>
                </c:pt>
                <c:pt idx="155">
                  <c:v>-3.04</c:v>
                </c:pt>
                <c:pt idx="156">
                  <c:v>-3.08</c:v>
                </c:pt>
                <c:pt idx="157">
                  <c:v>-3.09</c:v>
                </c:pt>
                <c:pt idx="158">
                  <c:v>-3.1</c:v>
                </c:pt>
                <c:pt idx="159">
                  <c:v>-3.14</c:v>
                </c:pt>
                <c:pt idx="160">
                  <c:v>-3.16</c:v>
                </c:pt>
                <c:pt idx="161">
                  <c:v>-3.17</c:v>
                </c:pt>
                <c:pt idx="162">
                  <c:v>-3.22</c:v>
                </c:pt>
                <c:pt idx="163">
                  <c:v>-3.24</c:v>
                </c:pt>
                <c:pt idx="164">
                  <c:v>-3.28</c:v>
                </c:pt>
                <c:pt idx="165">
                  <c:v>-3.24</c:v>
                </c:pt>
                <c:pt idx="166">
                  <c:v>-3.27</c:v>
                </c:pt>
                <c:pt idx="167">
                  <c:v>-3.33</c:v>
                </c:pt>
                <c:pt idx="168">
                  <c:v>-3.37</c:v>
                </c:pt>
                <c:pt idx="169">
                  <c:v>-3.38</c:v>
                </c:pt>
                <c:pt idx="170">
                  <c:v>-3.41</c:v>
                </c:pt>
                <c:pt idx="171">
                  <c:v>-3.44</c:v>
                </c:pt>
                <c:pt idx="172">
                  <c:v>-3.49</c:v>
                </c:pt>
                <c:pt idx="173">
                  <c:v>-3.52</c:v>
                </c:pt>
                <c:pt idx="174">
                  <c:v>-3.53</c:v>
                </c:pt>
                <c:pt idx="175">
                  <c:v>-3.58</c:v>
                </c:pt>
                <c:pt idx="176">
                  <c:v>-3.58</c:v>
                </c:pt>
                <c:pt idx="177">
                  <c:v>-3.59</c:v>
                </c:pt>
                <c:pt idx="178">
                  <c:v>-3.62</c:v>
                </c:pt>
                <c:pt idx="179">
                  <c:v>-3.66</c:v>
                </c:pt>
                <c:pt idx="180">
                  <c:v>-3.68</c:v>
                </c:pt>
                <c:pt idx="181">
                  <c:v>-3.72</c:v>
                </c:pt>
                <c:pt idx="182">
                  <c:v>-3.73</c:v>
                </c:pt>
                <c:pt idx="183">
                  <c:v>-3.81</c:v>
                </c:pt>
                <c:pt idx="184">
                  <c:v>-3.81</c:v>
                </c:pt>
                <c:pt idx="185">
                  <c:v>-3.85</c:v>
                </c:pt>
                <c:pt idx="186">
                  <c:v>-3.9</c:v>
                </c:pt>
                <c:pt idx="187">
                  <c:v>-3.91</c:v>
                </c:pt>
                <c:pt idx="188">
                  <c:v>-3.96</c:v>
                </c:pt>
                <c:pt idx="189">
                  <c:v>-3.96</c:v>
                </c:pt>
                <c:pt idx="190">
                  <c:v>-4</c:v>
                </c:pt>
                <c:pt idx="191">
                  <c:v>-4.0599999999999996</c:v>
                </c:pt>
                <c:pt idx="192">
                  <c:v>-4.09</c:v>
                </c:pt>
                <c:pt idx="193">
                  <c:v>-4.1100000000000003</c:v>
                </c:pt>
                <c:pt idx="194">
                  <c:v>-4.18</c:v>
                </c:pt>
                <c:pt idx="195">
                  <c:v>-4.1900000000000004</c:v>
                </c:pt>
                <c:pt idx="196">
                  <c:v>-4.1900000000000004</c:v>
                </c:pt>
                <c:pt idx="197">
                  <c:v>-4.26</c:v>
                </c:pt>
                <c:pt idx="198">
                  <c:v>-4.3099999999999996</c:v>
                </c:pt>
                <c:pt idx="199">
                  <c:v>-4.32</c:v>
                </c:pt>
                <c:pt idx="200">
                  <c:v>-4.33</c:v>
                </c:pt>
                <c:pt idx="201">
                  <c:v>-4.37</c:v>
                </c:pt>
                <c:pt idx="202">
                  <c:v>-4.46</c:v>
                </c:pt>
                <c:pt idx="203">
                  <c:v>-4.42</c:v>
                </c:pt>
                <c:pt idx="204">
                  <c:v>-4.4800000000000004</c:v>
                </c:pt>
                <c:pt idx="205">
                  <c:v>-4.54</c:v>
                </c:pt>
                <c:pt idx="206">
                  <c:v>-4.5999999999999996</c:v>
                </c:pt>
                <c:pt idx="207">
                  <c:v>-4.6399999999999997</c:v>
                </c:pt>
                <c:pt idx="208">
                  <c:v>-4.67</c:v>
                </c:pt>
                <c:pt idx="209">
                  <c:v>-4.7300000000000004</c:v>
                </c:pt>
                <c:pt idx="210">
                  <c:v>-4.7699999999999996</c:v>
                </c:pt>
                <c:pt idx="211">
                  <c:v>-4.8</c:v>
                </c:pt>
                <c:pt idx="212">
                  <c:v>-4.8499999999999996</c:v>
                </c:pt>
                <c:pt idx="213">
                  <c:v>-4.93</c:v>
                </c:pt>
                <c:pt idx="214">
                  <c:v>-4.92</c:v>
                </c:pt>
                <c:pt idx="215">
                  <c:v>-4.93</c:v>
                </c:pt>
                <c:pt idx="216">
                  <c:v>-5.05</c:v>
                </c:pt>
                <c:pt idx="217">
                  <c:v>-5.07</c:v>
                </c:pt>
                <c:pt idx="218">
                  <c:v>-5.1100000000000003</c:v>
                </c:pt>
                <c:pt idx="219">
                  <c:v>-5.14</c:v>
                </c:pt>
                <c:pt idx="220">
                  <c:v>-5.21</c:v>
                </c:pt>
                <c:pt idx="221">
                  <c:v>-5.24</c:v>
                </c:pt>
                <c:pt idx="222">
                  <c:v>-5.23</c:v>
                </c:pt>
                <c:pt idx="223">
                  <c:v>-5.29</c:v>
                </c:pt>
                <c:pt idx="224">
                  <c:v>-5.35</c:v>
                </c:pt>
                <c:pt idx="225">
                  <c:v>-5.38</c:v>
                </c:pt>
                <c:pt idx="226">
                  <c:v>-5.43</c:v>
                </c:pt>
                <c:pt idx="227">
                  <c:v>-5.5</c:v>
                </c:pt>
                <c:pt idx="228">
                  <c:v>-5.54</c:v>
                </c:pt>
                <c:pt idx="229">
                  <c:v>-5.61</c:v>
                </c:pt>
                <c:pt idx="230">
                  <c:v>-5.66</c:v>
                </c:pt>
                <c:pt idx="231">
                  <c:v>-5.7</c:v>
                </c:pt>
                <c:pt idx="232">
                  <c:v>-5.76</c:v>
                </c:pt>
                <c:pt idx="233">
                  <c:v>-5.81</c:v>
                </c:pt>
                <c:pt idx="234">
                  <c:v>-5.88</c:v>
                </c:pt>
                <c:pt idx="235">
                  <c:v>-5.93</c:v>
                </c:pt>
                <c:pt idx="236">
                  <c:v>-5.96</c:v>
                </c:pt>
                <c:pt idx="237">
                  <c:v>-6.07</c:v>
                </c:pt>
                <c:pt idx="238">
                  <c:v>-6.09</c:v>
                </c:pt>
                <c:pt idx="239">
                  <c:v>-6.11</c:v>
                </c:pt>
                <c:pt idx="240">
                  <c:v>-6.22</c:v>
                </c:pt>
                <c:pt idx="241">
                  <c:v>-6.25</c:v>
                </c:pt>
                <c:pt idx="242">
                  <c:v>-6.36</c:v>
                </c:pt>
                <c:pt idx="243">
                  <c:v>-6.43</c:v>
                </c:pt>
                <c:pt idx="244">
                  <c:v>-6.48</c:v>
                </c:pt>
                <c:pt idx="245">
                  <c:v>-6.54</c:v>
                </c:pt>
                <c:pt idx="246">
                  <c:v>-6.6</c:v>
                </c:pt>
                <c:pt idx="247">
                  <c:v>-6.67</c:v>
                </c:pt>
                <c:pt idx="248">
                  <c:v>-6.73</c:v>
                </c:pt>
                <c:pt idx="249">
                  <c:v>-6.8</c:v>
                </c:pt>
                <c:pt idx="250">
                  <c:v>-6.84</c:v>
                </c:pt>
                <c:pt idx="251">
                  <c:v>-6.9</c:v>
                </c:pt>
                <c:pt idx="252">
                  <c:v>-6.97</c:v>
                </c:pt>
                <c:pt idx="253">
                  <c:v>-7.03</c:v>
                </c:pt>
                <c:pt idx="254">
                  <c:v>-7.14</c:v>
                </c:pt>
                <c:pt idx="255">
                  <c:v>-7.2</c:v>
                </c:pt>
                <c:pt idx="256">
                  <c:v>-7.25</c:v>
                </c:pt>
                <c:pt idx="257">
                  <c:v>-7.35</c:v>
                </c:pt>
                <c:pt idx="258">
                  <c:v>-7.41</c:v>
                </c:pt>
                <c:pt idx="259">
                  <c:v>-7.48</c:v>
                </c:pt>
                <c:pt idx="260">
                  <c:v>-7.56</c:v>
                </c:pt>
                <c:pt idx="261">
                  <c:v>-7.64</c:v>
                </c:pt>
                <c:pt idx="262">
                  <c:v>-7.72</c:v>
                </c:pt>
                <c:pt idx="263">
                  <c:v>-7.74</c:v>
                </c:pt>
                <c:pt idx="264">
                  <c:v>-7.82</c:v>
                </c:pt>
                <c:pt idx="265">
                  <c:v>-7.93</c:v>
                </c:pt>
                <c:pt idx="266">
                  <c:v>-8.02</c:v>
                </c:pt>
                <c:pt idx="267">
                  <c:v>-8.0399999999999991</c:v>
                </c:pt>
                <c:pt idx="268">
                  <c:v>-8.16</c:v>
                </c:pt>
                <c:pt idx="269">
                  <c:v>-8.25</c:v>
                </c:pt>
                <c:pt idx="270">
                  <c:v>-8.36</c:v>
                </c:pt>
                <c:pt idx="271">
                  <c:v>-8.43</c:v>
                </c:pt>
                <c:pt idx="272">
                  <c:v>-8.5</c:v>
                </c:pt>
                <c:pt idx="273">
                  <c:v>-8.59</c:v>
                </c:pt>
                <c:pt idx="274">
                  <c:v>-8.7200000000000006</c:v>
                </c:pt>
                <c:pt idx="275">
                  <c:v>-8.7899999999999991</c:v>
                </c:pt>
                <c:pt idx="276">
                  <c:v>-8.8699999999999992</c:v>
                </c:pt>
                <c:pt idx="277">
                  <c:v>-8.9700000000000006</c:v>
                </c:pt>
                <c:pt idx="278">
                  <c:v>-9.07</c:v>
                </c:pt>
                <c:pt idx="279">
                  <c:v>-9.15</c:v>
                </c:pt>
                <c:pt idx="280">
                  <c:v>-9.25</c:v>
                </c:pt>
                <c:pt idx="281">
                  <c:v>-9.34</c:v>
                </c:pt>
                <c:pt idx="282">
                  <c:v>-9.4600000000000009</c:v>
                </c:pt>
                <c:pt idx="283">
                  <c:v>-9.5500000000000007</c:v>
                </c:pt>
                <c:pt idx="284">
                  <c:v>-9.66</c:v>
                </c:pt>
                <c:pt idx="285">
                  <c:v>-9.76</c:v>
                </c:pt>
                <c:pt idx="286">
                  <c:v>-9.89</c:v>
                </c:pt>
                <c:pt idx="287">
                  <c:v>-9.99</c:v>
                </c:pt>
                <c:pt idx="288">
                  <c:v>-10.11</c:v>
                </c:pt>
                <c:pt idx="289">
                  <c:v>-10.19</c:v>
                </c:pt>
                <c:pt idx="290">
                  <c:v>-10.36</c:v>
                </c:pt>
                <c:pt idx="291">
                  <c:v>-10.51</c:v>
                </c:pt>
                <c:pt idx="292">
                  <c:v>-10.61</c:v>
                </c:pt>
                <c:pt idx="293">
                  <c:v>-10.72</c:v>
                </c:pt>
                <c:pt idx="294">
                  <c:v>-10.85</c:v>
                </c:pt>
                <c:pt idx="295">
                  <c:v>-10.97</c:v>
                </c:pt>
                <c:pt idx="296">
                  <c:v>-11.08</c:v>
                </c:pt>
                <c:pt idx="297">
                  <c:v>-11.21</c:v>
                </c:pt>
                <c:pt idx="298">
                  <c:v>-11.34</c:v>
                </c:pt>
                <c:pt idx="299">
                  <c:v>-11.47</c:v>
                </c:pt>
                <c:pt idx="300">
                  <c:v>-11.62</c:v>
                </c:pt>
                <c:pt idx="301">
                  <c:v>-11.75</c:v>
                </c:pt>
                <c:pt idx="302">
                  <c:v>-11.89</c:v>
                </c:pt>
                <c:pt idx="303">
                  <c:v>-11.98</c:v>
                </c:pt>
                <c:pt idx="304">
                  <c:v>-12.16</c:v>
                </c:pt>
                <c:pt idx="305">
                  <c:v>-12.28</c:v>
                </c:pt>
                <c:pt idx="306">
                  <c:v>-12.44</c:v>
                </c:pt>
                <c:pt idx="307">
                  <c:v>-12.6</c:v>
                </c:pt>
                <c:pt idx="308">
                  <c:v>-12.76</c:v>
                </c:pt>
                <c:pt idx="309">
                  <c:v>-12.86</c:v>
                </c:pt>
                <c:pt idx="310">
                  <c:v>-13.02</c:v>
                </c:pt>
                <c:pt idx="311">
                  <c:v>-13.18</c:v>
                </c:pt>
                <c:pt idx="312">
                  <c:v>-13.4</c:v>
                </c:pt>
                <c:pt idx="313">
                  <c:v>-13.56</c:v>
                </c:pt>
                <c:pt idx="314">
                  <c:v>-13.7</c:v>
                </c:pt>
                <c:pt idx="315">
                  <c:v>-13.9</c:v>
                </c:pt>
                <c:pt idx="316">
                  <c:v>-14.04</c:v>
                </c:pt>
                <c:pt idx="317">
                  <c:v>-14.2</c:v>
                </c:pt>
                <c:pt idx="318">
                  <c:v>-14.38</c:v>
                </c:pt>
                <c:pt idx="319">
                  <c:v>-14.59</c:v>
                </c:pt>
                <c:pt idx="320">
                  <c:v>-14.74</c:v>
                </c:pt>
                <c:pt idx="321">
                  <c:v>-14.9</c:v>
                </c:pt>
                <c:pt idx="322">
                  <c:v>-15.12</c:v>
                </c:pt>
                <c:pt idx="323">
                  <c:v>-15.32</c:v>
                </c:pt>
                <c:pt idx="324">
                  <c:v>-15.55</c:v>
                </c:pt>
                <c:pt idx="325">
                  <c:v>-15.72</c:v>
                </c:pt>
                <c:pt idx="326">
                  <c:v>-15.91</c:v>
                </c:pt>
                <c:pt idx="327">
                  <c:v>-16.149999999999999</c:v>
                </c:pt>
                <c:pt idx="328">
                  <c:v>-16.36</c:v>
                </c:pt>
                <c:pt idx="329">
                  <c:v>-16.57</c:v>
                </c:pt>
                <c:pt idx="330">
                  <c:v>-16.79</c:v>
                </c:pt>
                <c:pt idx="331">
                  <c:v>-17.010000000000002</c:v>
                </c:pt>
                <c:pt idx="332">
                  <c:v>-17.25</c:v>
                </c:pt>
                <c:pt idx="333">
                  <c:v>-17.46</c:v>
                </c:pt>
                <c:pt idx="334">
                  <c:v>-17.68</c:v>
                </c:pt>
                <c:pt idx="335">
                  <c:v>-17.920000000000002</c:v>
                </c:pt>
                <c:pt idx="336">
                  <c:v>-18.14</c:v>
                </c:pt>
                <c:pt idx="337">
                  <c:v>-18.38</c:v>
                </c:pt>
                <c:pt idx="338">
                  <c:v>-18.62</c:v>
                </c:pt>
                <c:pt idx="339">
                  <c:v>-18.87</c:v>
                </c:pt>
                <c:pt idx="340">
                  <c:v>-19.16</c:v>
                </c:pt>
                <c:pt idx="341">
                  <c:v>-19.440000000000001</c:v>
                </c:pt>
                <c:pt idx="342">
                  <c:v>-19.72</c:v>
                </c:pt>
                <c:pt idx="343">
                  <c:v>-19.989999999999998</c:v>
                </c:pt>
                <c:pt idx="344">
                  <c:v>-20.260000000000002</c:v>
                </c:pt>
                <c:pt idx="345">
                  <c:v>-20.55</c:v>
                </c:pt>
                <c:pt idx="346">
                  <c:v>-20.82</c:v>
                </c:pt>
                <c:pt idx="347">
                  <c:v>-21.12</c:v>
                </c:pt>
                <c:pt idx="348">
                  <c:v>-21.38</c:v>
                </c:pt>
                <c:pt idx="349">
                  <c:v>-21.71</c:v>
                </c:pt>
                <c:pt idx="350">
                  <c:v>-22.01</c:v>
                </c:pt>
                <c:pt idx="351">
                  <c:v>-22.3</c:v>
                </c:pt>
                <c:pt idx="352">
                  <c:v>-22.6</c:v>
                </c:pt>
                <c:pt idx="353">
                  <c:v>-22.99</c:v>
                </c:pt>
                <c:pt idx="354">
                  <c:v>-23.3</c:v>
                </c:pt>
                <c:pt idx="355">
                  <c:v>-23.64</c:v>
                </c:pt>
                <c:pt idx="356">
                  <c:v>-23.97</c:v>
                </c:pt>
                <c:pt idx="357">
                  <c:v>-24.3</c:v>
                </c:pt>
                <c:pt idx="358">
                  <c:v>-24.67</c:v>
                </c:pt>
                <c:pt idx="359">
                  <c:v>-24.98</c:v>
                </c:pt>
                <c:pt idx="360">
                  <c:v>-25.37</c:v>
                </c:pt>
                <c:pt idx="361">
                  <c:v>-25.7</c:v>
                </c:pt>
                <c:pt idx="362">
                  <c:v>-26.07</c:v>
                </c:pt>
                <c:pt idx="363">
                  <c:v>-26.45</c:v>
                </c:pt>
                <c:pt idx="364">
                  <c:v>-26.82</c:v>
                </c:pt>
                <c:pt idx="365">
                  <c:v>-27.21</c:v>
                </c:pt>
                <c:pt idx="366">
                  <c:v>-27.59</c:v>
                </c:pt>
                <c:pt idx="367">
                  <c:v>-28</c:v>
                </c:pt>
                <c:pt idx="368">
                  <c:v>-28.36</c:v>
                </c:pt>
                <c:pt idx="369">
                  <c:v>-28.74</c:v>
                </c:pt>
                <c:pt idx="370">
                  <c:v>-29.12</c:v>
                </c:pt>
                <c:pt idx="371">
                  <c:v>-29.49</c:v>
                </c:pt>
                <c:pt idx="372">
                  <c:v>-29.84</c:v>
                </c:pt>
                <c:pt idx="373">
                  <c:v>-30.28</c:v>
                </c:pt>
                <c:pt idx="374">
                  <c:v>-30.64</c:v>
                </c:pt>
                <c:pt idx="375">
                  <c:v>-30.99</c:v>
                </c:pt>
                <c:pt idx="376">
                  <c:v>-31.35</c:v>
                </c:pt>
                <c:pt idx="377">
                  <c:v>-31.74</c:v>
                </c:pt>
                <c:pt idx="378">
                  <c:v>-32.08</c:v>
                </c:pt>
                <c:pt idx="379">
                  <c:v>-32.44</c:v>
                </c:pt>
                <c:pt idx="380">
                  <c:v>-32.79</c:v>
                </c:pt>
                <c:pt idx="381">
                  <c:v>-33.11</c:v>
                </c:pt>
                <c:pt idx="382">
                  <c:v>-33.409999999999997</c:v>
                </c:pt>
                <c:pt idx="383">
                  <c:v>-33.71</c:v>
                </c:pt>
                <c:pt idx="384">
                  <c:v>-34.01</c:v>
                </c:pt>
                <c:pt idx="385">
                  <c:v>-34.24</c:v>
                </c:pt>
                <c:pt idx="386">
                  <c:v>-34.46</c:v>
                </c:pt>
                <c:pt idx="387">
                  <c:v>-34.64</c:v>
                </c:pt>
                <c:pt idx="388">
                  <c:v>-34.76</c:v>
                </c:pt>
                <c:pt idx="389">
                  <c:v>-34.880000000000003</c:v>
                </c:pt>
                <c:pt idx="390">
                  <c:v>-34.92</c:v>
                </c:pt>
                <c:pt idx="391">
                  <c:v>-34.9</c:v>
                </c:pt>
                <c:pt idx="392">
                  <c:v>-34.79</c:v>
                </c:pt>
                <c:pt idx="393">
                  <c:v>-34.619999999999997</c:v>
                </c:pt>
                <c:pt idx="394">
                  <c:v>-34.44</c:v>
                </c:pt>
                <c:pt idx="395">
                  <c:v>-34.03</c:v>
                </c:pt>
                <c:pt idx="396">
                  <c:v>-33.590000000000003</c:v>
                </c:pt>
                <c:pt idx="397">
                  <c:v>-33</c:v>
                </c:pt>
                <c:pt idx="398">
                  <c:v>-32.26</c:v>
                </c:pt>
                <c:pt idx="399">
                  <c:v>-30.53</c:v>
                </c:pt>
                <c:pt idx="400">
                  <c:v>-29.19</c:v>
                </c:pt>
                <c:pt idx="401">
                  <c:v>-27.9</c:v>
                </c:pt>
                <c:pt idx="402">
                  <c:v>-26.43</c:v>
                </c:pt>
                <c:pt idx="403">
                  <c:v>-24.81</c:v>
                </c:pt>
                <c:pt idx="404">
                  <c:v>-22.98</c:v>
                </c:pt>
                <c:pt idx="405">
                  <c:v>-20.93</c:v>
                </c:pt>
                <c:pt idx="406">
                  <c:v>-17.809999999999999</c:v>
                </c:pt>
                <c:pt idx="407">
                  <c:v>-15.79</c:v>
                </c:pt>
                <c:pt idx="408">
                  <c:v>-13.55</c:v>
                </c:pt>
                <c:pt idx="409">
                  <c:v>-11.8</c:v>
                </c:pt>
                <c:pt idx="410">
                  <c:v>-9.35</c:v>
                </c:pt>
                <c:pt idx="411">
                  <c:v>-7.55</c:v>
                </c:pt>
                <c:pt idx="412">
                  <c:v>-5.83</c:v>
                </c:pt>
                <c:pt idx="413">
                  <c:v>-4.2699999999999996</c:v>
                </c:pt>
                <c:pt idx="414">
                  <c:v>-3.81</c:v>
                </c:pt>
                <c:pt idx="415">
                  <c:v>-2.2200000000000002</c:v>
                </c:pt>
                <c:pt idx="416">
                  <c:v>-2.0299999999999998</c:v>
                </c:pt>
                <c:pt idx="417">
                  <c:v>-1.46</c:v>
                </c:pt>
                <c:pt idx="418">
                  <c:v>-1</c:v>
                </c:pt>
                <c:pt idx="419">
                  <c:v>-0.62</c:v>
                </c:pt>
                <c:pt idx="420">
                  <c:v>-0.37</c:v>
                </c:pt>
                <c:pt idx="421">
                  <c:v>-0.13</c:v>
                </c:pt>
                <c:pt idx="422">
                  <c:v>0.05</c:v>
                </c:pt>
                <c:pt idx="423">
                  <c:v>0.15</c:v>
                </c:pt>
                <c:pt idx="424">
                  <c:v>0.26</c:v>
                </c:pt>
                <c:pt idx="425">
                  <c:v>0.35</c:v>
                </c:pt>
                <c:pt idx="426">
                  <c:v>0.41</c:v>
                </c:pt>
                <c:pt idx="427">
                  <c:v>0.44</c:v>
                </c:pt>
                <c:pt idx="428">
                  <c:v>0.48</c:v>
                </c:pt>
                <c:pt idx="429">
                  <c:v>0.53</c:v>
                </c:pt>
                <c:pt idx="430">
                  <c:v>0.55000000000000004</c:v>
                </c:pt>
                <c:pt idx="431">
                  <c:v>0.54</c:v>
                </c:pt>
                <c:pt idx="432">
                  <c:v>0.56000000000000005</c:v>
                </c:pt>
                <c:pt idx="433">
                  <c:v>0.6</c:v>
                </c:pt>
                <c:pt idx="434">
                  <c:v>0.59</c:v>
                </c:pt>
                <c:pt idx="435">
                  <c:v>0.57999999999999996</c:v>
                </c:pt>
                <c:pt idx="436">
                  <c:v>0.61</c:v>
                </c:pt>
                <c:pt idx="437">
                  <c:v>0.63</c:v>
                </c:pt>
                <c:pt idx="438">
                  <c:v>0.61</c:v>
                </c:pt>
                <c:pt idx="439">
                  <c:v>0.57999999999999996</c:v>
                </c:pt>
                <c:pt idx="440">
                  <c:v>0.61</c:v>
                </c:pt>
                <c:pt idx="441">
                  <c:v>0.63</c:v>
                </c:pt>
                <c:pt idx="442">
                  <c:v>0.64</c:v>
                </c:pt>
                <c:pt idx="443">
                  <c:v>0.62</c:v>
                </c:pt>
                <c:pt idx="444">
                  <c:v>0.66</c:v>
                </c:pt>
                <c:pt idx="445">
                  <c:v>0.68</c:v>
                </c:pt>
                <c:pt idx="446">
                  <c:v>0.74</c:v>
                </c:pt>
                <c:pt idx="447">
                  <c:v>0.75</c:v>
                </c:pt>
                <c:pt idx="448">
                  <c:v>0.75</c:v>
                </c:pt>
                <c:pt idx="449">
                  <c:v>0.77</c:v>
                </c:pt>
                <c:pt idx="450">
                  <c:v>0.82</c:v>
                </c:pt>
                <c:pt idx="451">
                  <c:v>0.86</c:v>
                </c:pt>
                <c:pt idx="452">
                  <c:v>0.91</c:v>
                </c:pt>
                <c:pt idx="453">
                  <c:v>0.92</c:v>
                </c:pt>
                <c:pt idx="454">
                  <c:v>0.92</c:v>
                </c:pt>
                <c:pt idx="455">
                  <c:v>0.9</c:v>
                </c:pt>
                <c:pt idx="456">
                  <c:v>0.89</c:v>
                </c:pt>
                <c:pt idx="457">
                  <c:v>0.86</c:v>
                </c:pt>
                <c:pt idx="458">
                  <c:v>0.88</c:v>
                </c:pt>
                <c:pt idx="459">
                  <c:v>0.8</c:v>
                </c:pt>
                <c:pt idx="460">
                  <c:v>0.76</c:v>
                </c:pt>
                <c:pt idx="461">
                  <c:v>0.61</c:v>
                </c:pt>
                <c:pt idx="462">
                  <c:v>0.56999999999999995</c:v>
                </c:pt>
                <c:pt idx="463">
                  <c:v>0.53</c:v>
                </c:pt>
                <c:pt idx="464">
                  <c:v>0.51</c:v>
                </c:pt>
                <c:pt idx="465">
                  <c:v>0.47</c:v>
                </c:pt>
                <c:pt idx="466">
                  <c:v>0.46</c:v>
                </c:pt>
                <c:pt idx="467">
                  <c:v>0.43</c:v>
                </c:pt>
                <c:pt idx="468">
                  <c:v>0.38</c:v>
                </c:pt>
                <c:pt idx="469">
                  <c:v>0.37</c:v>
                </c:pt>
                <c:pt idx="470">
                  <c:v>0.37</c:v>
                </c:pt>
                <c:pt idx="471">
                  <c:v>0.36</c:v>
                </c:pt>
                <c:pt idx="472">
                  <c:v>0.36</c:v>
                </c:pt>
                <c:pt idx="473">
                  <c:v>0.33</c:v>
                </c:pt>
                <c:pt idx="474">
                  <c:v>0.33</c:v>
                </c:pt>
                <c:pt idx="475">
                  <c:v>0.33</c:v>
                </c:pt>
                <c:pt idx="476">
                  <c:v>0.33</c:v>
                </c:pt>
                <c:pt idx="477">
                  <c:v>0.33</c:v>
                </c:pt>
                <c:pt idx="478">
                  <c:v>0.36</c:v>
                </c:pt>
                <c:pt idx="479">
                  <c:v>0.39</c:v>
                </c:pt>
                <c:pt idx="480">
                  <c:v>0.37</c:v>
                </c:pt>
                <c:pt idx="481">
                  <c:v>0.36</c:v>
                </c:pt>
                <c:pt idx="482">
                  <c:v>0.41</c:v>
                </c:pt>
                <c:pt idx="483">
                  <c:v>0.43</c:v>
                </c:pt>
                <c:pt idx="484">
                  <c:v>0.43</c:v>
                </c:pt>
                <c:pt idx="485">
                  <c:v>0.45</c:v>
                </c:pt>
                <c:pt idx="486">
                  <c:v>0.45</c:v>
                </c:pt>
                <c:pt idx="487">
                  <c:v>0.45</c:v>
                </c:pt>
                <c:pt idx="488">
                  <c:v>0.45</c:v>
                </c:pt>
                <c:pt idx="489">
                  <c:v>0.5</c:v>
                </c:pt>
                <c:pt idx="490">
                  <c:v>0.49</c:v>
                </c:pt>
                <c:pt idx="491">
                  <c:v>0.49</c:v>
                </c:pt>
                <c:pt idx="492">
                  <c:v>0.49</c:v>
                </c:pt>
                <c:pt idx="493">
                  <c:v>0.51</c:v>
                </c:pt>
                <c:pt idx="494">
                  <c:v>0.5</c:v>
                </c:pt>
                <c:pt idx="495">
                  <c:v>0.28000000000000003</c:v>
                </c:pt>
                <c:pt idx="496">
                  <c:v>-1.46</c:v>
                </c:pt>
                <c:pt idx="497">
                  <c:v>-9.2899999999999991</c:v>
                </c:pt>
                <c:pt idx="498">
                  <c:v>-32.6</c:v>
                </c:pt>
                <c:pt idx="499">
                  <c:v>-79.03</c:v>
                </c:pt>
                <c:pt idx="500">
                  <c:v>-124.1</c:v>
                </c:pt>
                <c:pt idx="501">
                  <c:v>-130.85</c:v>
                </c:pt>
                <c:pt idx="502">
                  <c:v>-107.22</c:v>
                </c:pt>
                <c:pt idx="503">
                  <c:v>-78.61</c:v>
                </c:pt>
                <c:pt idx="504">
                  <c:v>-55.02</c:v>
                </c:pt>
                <c:pt idx="505">
                  <c:v>-38.229999999999997</c:v>
                </c:pt>
                <c:pt idx="506">
                  <c:v>-25.51</c:v>
                </c:pt>
                <c:pt idx="507">
                  <c:v>-16.899999999999999</c:v>
                </c:pt>
                <c:pt idx="508">
                  <c:v>-11.75</c:v>
                </c:pt>
                <c:pt idx="509">
                  <c:v>-7.78</c:v>
                </c:pt>
                <c:pt idx="510">
                  <c:v>-4.88</c:v>
                </c:pt>
                <c:pt idx="511">
                  <c:v>-2.2999999999999998</c:v>
                </c:pt>
                <c:pt idx="512">
                  <c:v>-2.06</c:v>
                </c:pt>
                <c:pt idx="513">
                  <c:v>-0.3</c:v>
                </c:pt>
                <c:pt idx="514">
                  <c:v>-0.2</c:v>
                </c:pt>
                <c:pt idx="515">
                  <c:v>0.16</c:v>
                </c:pt>
                <c:pt idx="516">
                  <c:v>0.53</c:v>
                </c:pt>
                <c:pt idx="517">
                  <c:v>0.84</c:v>
                </c:pt>
                <c:pt idx="518">
                  <c:v>1.07</c:v>
                </c:pt>
                <c:pt idx="519">
                  <c:v>1.2</c:v>
                </c:pt>
                <c:pt idx="520">
                  <c:v>1.33</c:v>
                </c:pt>
              </c:numCache>
            </c:numRef>
          </c:yVal>
          <c:smooth val="1"/>
          <c:extLst xmlns:c16r2="http://schemas.microsoft.com/office/drawing/2015/06/chart">
            <c:ext xmlns:c16="http://schemas.microsoft.com/office/drawing/2014/chart" uri="{C3380CC4-5D6E-409C-BE32-E72D297353CC}">
              <c16:uniqueId val="{00000001-6E65-4306-9F58-F74A47B7B270}"/>
            </c:ext>
          </c:extLst>
        </c:ser>
        <c:ser>
          <c:idx val="2"/>
          <c:order val="2"/>
          <c:tx>
            <c:v>入口段</c:v>
          </c:tx>
          <c:spPr>
            <a:ln w="19050" cap="rnd">
              <a:solidFill>
                <a:schemeClr val="accent3"/>
              </a:solidFill>
              <a:round/>
            </a:ln>
            <a:effectLst/>
          </c:spPr>
          <c:marker>
            <c:symbol val="none"/>
          </c:marker>
          <c:xVal>
            <c:numRef>
              <c:f>垂直漏场!$C$1313:$C$1823</c:f>
              <c:numCache>
                <c:formatCode>General</c:formatCode>
                <c:ptCount val="511"/>
                <c:pt idx="0">
                  <c:v>1590</c:v>
                </c:pt>
                <c:pt idx="1">
                  <c:v>1591</c:v>
                </c:pt>
                <c:pt idx="2">
                  <c:v>1592</c:v>
                </c:pt>
                <c:pt idx="3">
                  <c:v>1593</c:v>
                </c:pt>
                <c:pt idx="4">
                  <c:v>1594</c:v>
                </c:pt>
                <c:pt idx="5">
                  <c:v>1595</c:v>
                </c:pt>
                <c:pt idx="6">
                  <c:v>1596</c:v>
                </c:pt>
                <c:pt idx="7">
                  <c:v>1597</c:v>
                </c:pt>
                <c:pt idx="8">
                  <c:v>1598</c:v>
                </c:pt>
                <c:pt idx="9">
                  <c:v>1599</c:v>
                </c:pt>
                <c:pt idx="10">
                  <c:v>1600</c:v>
                </c:pt>
                <c:pt idx="11">
                  <c:v>1601</c:v>
                </c:pt>
                <c:pt idx="12">
                  <c:v>1602</c:v>
                </c:pt>
                <c:pt idx="13">
                  <c:v>1603</c:v>
                </c:pt>
                <c:pt idx="14">
                  <c:v>1604</c:v>
                </c:pt>
                <c:pt idx="15">
                  <c:v>1605</c:v>
                </c:pt>
                <c:pt idx="16">
                  <c:v>1606</c:v>
                </c:pt>
                <c:pt idx="17">
                  <c:v>1607</c:v>
                </c:pt>
                <c:pt idx="18">
                  <c:v>1608</c:v>
                </c:pt>
                <c:pt idx="19">
                  <c:v>1609</c:v>
                </c:pt>
                <c:pt idx="20">
                  <c:v>1610</c:v>
                </c:pt>
                <c:pt idx="21">
                  <c:v>1611</c:v>
                </c:pt>
                <c:pt idx="22">
                  <c:v>1612</c:v>
                </c:pt>
                <c:pt idx="23">
                  <c:v>1613</c:v>
                </c:pt>
                <c:pt idx="24">
                  <c:v>1614</c:v>
                </c:pt>
                <c:pt idx="25">
                  <c:v>1615</c:v>
                </c:pt>
                <c:pt idx="26">
                  <c:v>1616</c:v>
                </c:pt>
                <c:pt idx="27">
                  <c:v>1617</c:v>
                </c:pt>
                <c:pt idx="28">
                  <c:v>1618</c:v>
                </c:pt>
                <c:pt idx="29">
                  <c:v>1619</c:v>
                </c:pt>
                <c:pt idx="30">
                  <c:v>1620</c:v>
                </c:pt>
                <c:pt idx="31">
                  <c:v>1621</c:v>
                </c:pt>
                <c:pt idx="32">
                  <c:v>1622</c:v>
                </c:pt>
                <c:pt idx="33">
                  <c:v>1623</c:v>
                </c:pt>
                <c:pt idx="34">
                  <c:v>1624</c:v>
                </c:pt>
                <c:pt idx="35">
                  <c:v>1625</c:v>
                </c:pt>
                <c:pt idx="36">
                  <c:v>1626</c:v>
                </c:pt>
                <c:pt idx="37">
                  <c:v>1627</c:v>
                </c:pt>
                <c:pt idx="38">
                  <c:v>1628</c:v>
                </c:pt>
                <c:pt idx="39">
                  <c:v>1629</c:v>
                </c:pt>
                <c:pt idx="40">
                  <c:v>1630</c:v>
                </c:pt>
                <c:pt idx="41">
                  <c:v>1631</c:v>
                </c:pt>
                <c:pt idx="42">
                  <c:v>1632</c:v>
                </c:pt>
                <c:pt idx="43">
                  <c:v>1633</c:v>
                </c:pt>
                <c:pt idx="44">
                  <c:v>1634</c:v>
                </c:pt>
                <c:pt idx="45">
                  <c:v>1635</c:v>
                </c:pt>
                <c:pt idx="46">
                  <c:v>1636</c:v>
                </c:pt>
                <c:pt idx="47">
                  <c:v>1637</c:v>
                </c:pt>
                <c:pt idx="48">
                  <c:v>1638</c:v>
                </c:pt>
                <c:pt idx="49">
                  <c:v>1639</c:v>
                </c:pt>
                <c:pt idx="50">
                  <c:v>1640</c:v>
                </c:pt>
                <c:pt idx="51">
                  <c:v>1641</c:v>
                </c:pt>
                <c:pt idx="52">
                  <c:v>1642</c:v>
                </c:pt>
                <c:pt idx="53">
                  <c:v>1643</c:v>
                </c:pt>
                <c:pt idx="54">
                  <c:v>1644</c:v>
                </c:pt>
                <c:pt idx="55">
                  <c:v>1645</c:v>
                </c:pt>
                <c:pt idx="56">
                  <c:v>1646</c:v>
                </c:pt>
                <c:pt idx="57">
                  <c:v>1647</c:v>
                </c:pt>
                <c:pt idx="58">
                  <c:v>1648</c:v>
                </c:pt>
                <c:pt idx="59">
                  <c:v>1649</c:v>
                </c:pt>
                <c:pt idx="60">
                  <c:v>1650</c:v>
                </c:pt>
                <c:pt idx="61">
                  <c:v>1651</c:v>
                </c:pt>
                <c:pt idx="62">
                  <c:v>1652</c:v>
                </c:pt>
                <c:pt idx="63">
                  <c:v>1653</c:v>
                </c:pt>
                <c:pt idx="64">
                  <c:v>1654</c:v>
                </c:pt>
                <c:pt idx="65">
                  <c:v>1655</c:v>
                </c:pt>
                <c:pt idx="66">
                  <c:v>1656</c:v>
                </c:pt>
                <c:pt idx="67">
                  <c:v>1657</c:v>
                </c:pt>
                <c:pt idx="68">
                  <c:v>1658</c:v>
                </c:pt>
                <c:pt idx="69">
                  <c:v>1659</c:v>
                </c:pt>
                <c:pt idx="70">
                  <c:v>1660</c:v>
                </c:pt>
                <c:pt idx="71">
                  <c:v>1661</c:v>
                </c:pt>
                <c:pt idx="72">
                  <c:v>1662</c:v>
                </c:pt>
                <c:pt idx="73">
                  <c:v>1663</c:v>
                </c:pt>
                <c:pt idx="74">
                  <c:v>1664</c:v>
                </c:pt>
                <c:pt idx="75">
                  <c:v>1665</c:v>
                </c:pt>
                <c:pt idx="76">
                  <c:v>1666</c:v>
                </c:pt>
                <c:pt idx="77">
                  <c:v>1667</c:v>
                </c:pt>
                <c:pt idx="78">
                  <c:v>1668</c:v>
                </c:pt>
                <c:pt idx="79">
                  <c:v>1669</c:v>
                </c:pt>
                <c:pt idx="80">
                  <c:v>1670</c:v>
                </c:pt>
                <c:pt idx="81">
                  <c:v>1671</c:v>
                </c:pt>
                <c:pt idx="82">
                  <c:v>1672</c:v>
                </c:pt>
                <c:pt idx="83">
                  <c:v>1673</c:v>
                </c:pt>
                <c:pt idx="84">
                  <c:v>1674</c:v>
                </c:pt>
                <c:pt idx="85">
                  <c:v>1675</c:v>
                </c:pt>
                <c:pt idx="86">
                  <c:v>1676</c:v>
                </c:pt>
                <c:pt idx="87">
                  <c:v>1677</c:v>
                </c:pt>
                <c:pt idx="88">
                  <c:v>1678</c:v>
                </c:pt>
                <c:pt idx="89">
                  <c:v>1679</c:v>
                </c:pt>
                <c:pt idx="90">
                  <c:v>1680</c:v>
                </c:pt>
                <c:pt idx="91">
                  <c:v>1681</c:v>
                </c:pt>
                <c:pt idx="92">
                  <c:v>1682</c:v>
                </c:pt>
                <c:pt idx="93">
                  <c:v>1683</c:v>
                </c:pt>
                <c:pt idx="94">
                  <c:v>1684</c:v>
                </c:pt>
                <c:pt idx="95">
                  <c:v>1685</c:v>
                </c:pt>
                <c:pt idx="96">
                  <c:v>1686</c:v>
                </c:pt>
                <c:pt idx="97">
                  <c:v>1687</c:v>
                </c:pt>
                <c:pt idx="98">
                  <c:v>1688</c:v>
                </c:pt>
                <c:pt idx="99">
                  <c:v>1689</c:v>
                </c:pt>
                <c:pt idx="100">
                  <c:v>1690</c:v>
                </c:pt>
                <c:pt idx="101">
                  <c:v>1691</c:v>
                </c:pt>
                <c:pt idx="102">
                  <c:v>1692</c:v>
                </c:pt>
                <c:pt idx="103">
                  <c:v>1693</c:v>
                </c:pt>
                <c:pt idx="104">
                  <c:v>1694</c:v>
                </c:pt>
                <c:pt idx="105">
                  <c:v>1695</c:v>
                </c:pt>
                <c:pt idx="106">
                  <c:v>1696</c:v>
                </c:pt>
                <c:pt idx="107">
                  <c:v>1697</c:v>
                </c:pt>
                <c:pt idx="108">
                  <c:v>1698</c:v>
                </c:pt>
                <c:pt idx="109">
                  <c:v>1699</c:v>
                </c:pt>
                <c:pt idx="110">
                  <c:v>1700</c:v>
                </c:pt>
                <c:pt idx="111">
                  <c:v>1701</c:v>
                </c:pt>
                <c:pt idx="112">
                  <c:v>1702</c:v>
                </c:pt>
                <c:pt idx="113">
                  <c:v>1703</c:v>
                </c:pt>
                <c:pt idx="114">
                  <c:v>1704</c:v>
                </c:pt>
                <c:pt idx="115">
                  <c:v>1705</c:v>
                </c:pt>
                <c:pt idx="116">
                  <c:v>1706</c:v>
                </c:pt>
                <c:pt idx="117">
                  <c:v>1707</c:v>
                </c:pt>
                <c:pt idx="118">
                  <c:v>1708</c:v>
                </c:pt>
                <c:pt idx="119">
                  <c:v>1709</c:v>
                </c:pt>
                <c:pt idx="120">
                  <c:v>1710</c:v>
                </c:pt>
                <c:pt idx="121">
                  <c:v>1711</c:v>
                </c:pt>
                <c:pt idx="122">
                  <c:v>1712</c:v>
                </c:pt>
                <c:pt idx="123">
                  <c:v>1713</c:v>
                </c:pt>
                <c:pt idx="124">
                  <c:v>1714</c:v>
                </c:pt>
                <c:pt idx="125">
                  <c:v>1715</c:v>
                </c:pt>
                <c:pt idx="126">
                  <c:v>1716</c:v>
                </c:pt>
                <c:pt idx="127">
                  <c:v>1717</c:v>
                </c:pt>
                <c:pt idx="128">
                  <c:v>1718</c:v>
                </c:pt>
                <c:pt idx="129">
                  <c:v>1719</c:v>
                </c:pt>
                <c:pt idx="130">
                  <c:v>1720</c:v>
                </c:pt>
                <c:pt idx="131">
                  <c:v>1721</c:v>
                </c:pt>
                <c:pt idx="132">
                  <c:v>1722</c:v>
                </c:pt>
                <c:pt idx="133">
                  <c:v>1723</c:v>
                </c:pt>
                <c:pt idx="134">
                  <c:v>1724</c:v>
                </c:pt>
                <c:pt idx="135">
                  <c:v>1725</c:v>
                </c:pt>
                <c:pt idx="136">
                  <c:v>1726</c:v>
                </c:pt>
                <c:pt idx="137">
                  <c:v>1727</c:v>
                </c:pt>
                <c:pt idx="138">
                  <c:v>1728</c:v>
                </c:pt>
                <c:pt idx="139">
                  <c:v>1729</c:v>
                </c:pt>
                <c:pt idx="140">
                  <c:v>1730</c:v>
                </c:pt>
                <c:pt idx="141">
                  <c:v>1731</c:v>
                </c:pt>
                <c:pt idx="142">
                  <c:v>1732</c:v>
                </c:pt>
                <c:pt idx="143">
                  <c:v>1733</c:v>
                </c:pt>
                <c:pt idx="144">
                  <c:v>1734</c:v>
                </c:pt>
                <c:pt idx="145">
                  <c:v>1735</c:v>
                </c:pt>
                <c:pt idx="146">
                  <c:v>1736</c:v>
                </c:pt>
                <c:pt idx="147">
                  <c:v>1737</c:v>
                </c:pt>
                <c:pt idx="148">
                  <c:v>1738</c:v>
                </c:pt>
                <c:pt idx="149">
                  <c:v>1739</c:v>
                </c:pt>
                <c:pt idx="150">
                  <c:v>1740</c:v>
                </c:pt>
                <c:pt idx="151">
                  <c:v>1741</c:v>
                </c:pt>
                <c:pt idx="152">
                  <c:v>1742</c:v>
                </c:pt>
                <c:pt idx="153">
                  <c:v>1743</c:v>
                </c:pt>
                <c:pt idx="154">
                  <c:v>1744</c:v>
                </c:pt>
                <c:pt idx="155">
                  <c:v>1745</c:v>
                </c:pt>
                <c:pt idx="156">
                  <c:v>1746</c:v>
                </c:pt>
                <c:pt idx="157">
                  <c:v>1747</c:v>
                </c:pt>
                <c:pt idx="158">
                  <c:v>1748</c:v>
                </c:pt>
                <c:pt idx="159">
                  <c:v>1749</c:v>
                </c:pt>
                <c:pt idx="160">
                  <c:v>1750</c:v>
                </c:pt>
                <c:pt idx="161">
                  <c:v>1751</c:v>
                </c:pt>
                <c:pt idx="162">
                  <c:v>1752</c:v>
                </c:pt>
                <c:pt idx="163">
                  <c:v>1753</c:v>
                </c:pt>
                <c:pt idx="164">
                  <c:v>1754</c:v>
                </c:pt>
                <c:pt idx="165">
                  <c:v>1755</c:v>
                </c:pt>
                <c:pt idx="166">
                  <c:v>1756</c:v>
                </c:pt>
                <c:pt idx="167">
                  <c:v>1757</c:v>
                </c:pt>
                <c:pt idx="168">
                  <c:v>1758</c:v>
                </c:pt>
                <c:pt idx="169">
                  <c:v>1759</c:v>
                </c:pt>
                <c:pt idx="170">
                  <c:v>1760</c:v>
                </c:pt>
                <c:pt idx="171">
                  <c:v>1761</c:v>
                </c:pt>
                <c:pt idx="172">
                  <c:v>1762</c:v>
                </c:pt>
                <c:pt idx="173">
                  <c:v>1763</c:v>
                </c:pt>
                <c:pt idx="174">
                  <c:v>1764</c:v>
                </c:pt>
                <c:pt idx="175">
                  <c:v>1765</c:v>
                </c:pt>
                <c:pt idx="176">
                  <c:v>1766</c:v>
                </c:pt>
                <c:pt idx="177">
                  <c:v>1767</c:v>
                </c:pt>
                <c:pt idx="178">
                  <c:v>1768</c:v>
                </c:pt>
                <c:pt idx="179">
                  <c:v>1769</c:v>
                </c:pt>
                <c:pt idx="180">
                  <c:v>1770</c:v>
                </c:pt>
                <c:pt idx="181">
                  <c:v>1771</c:v>
                </c:pt>
                <c:pt idx="182">
                  <c:v>1772</c:v>
                </c:pt>
                <c:pt idx="183">
                  <c:v>1773</c:v>
                </c:pt>
                <c:pt idx="184">
                  <c:v>1774</c:v>
                </c:pt>
                <c:pt idx="185">
                  <c:v>1775</c:v>
                </c:pt>
                <c:pt idx="186">
                  <c:v>1776</c:v>
                </c:pt>
                <c:pt idx="187">
                  <c:v>1777</c:v>
                </c:pt>
                <c:pt idx="188">
                  <c:v>1778</c:v>
                </c:pt>
                <c:pt idx="189">
                  <c:v>1779</c:v>
                </c:pt>
                <c:pt idx="190">
                  <c:v>1780</c:v>
                </c:pt>
                <c:pt idx="191">
                  <c:v>1781</c:v>
                </c:pt>
                <c:pt idx="192">
                  <c:v>1782</c:v>
                </c:pt>
                <c:pt idx="193">
                  <c:v>1783</c:v>
                </c:pt>
                <c:pt idx="194">
                  <c:v>1784</c:v>
                </c:pt>
                <c:pt idx="195">
                  <c:v>1785</c:v>
                </c:pt>
                <c:pt idx="196">
                  <c:v>1786</c:v>
                </c:pt>
                <c:pt idx="197">
                  <c:v>1787</c:v>
                </c:pt>
                <c:pt idx="198">
                  <c:v>1788</c:v>
                </c:pt>
                <c:pt idx="199">
                  <c:v>1789</c:v>
                </c:pt>
                <c:pt idx="200">
                  <c:v>1790</c:v>
                </c:pt>
                <c:pt idx="201">
                  <c:v>1791</c:v>
                </c:pt>
                <c:pt idx="202">
                  <c:v>1792</c:v>
                </c:pt>
                <c:pt idx="203">
                  <c:v>1793</c:v>
                </c:pt>
                <c:pt idx="204">
                  <c:v>1794</c:v>
                </c:pt>
                <c:pt idx="205">
                  <c:v>1795</c:v>
                </c:pt>
                <c:pt idx="206">
                  <c:v>1796</c:v>
                </c:pt>
                <c:pt idx="207">
                  <c:v>1797</c:v>
                </c:pt>
                <c:pt idx="208">
                  <c:v>1798</c:v>
                </c:pt>
                <c:pt idx="209">
                  <c:v>1799</c:v>
                </c:pt>
                <c:pt idx="210">
                  <c:v>1800</c:v>
                </c:pt>
                <c:pt idx="211">
                  <c:v>1801</c:v>
                </c:pt>
                <c:pt idx="212">
                  <c:v>1802</c:v>
                </c:pt>
                <c:pt idx="213">
                  <c:v>1803</c:v>
                </c:pt>
                <c:pt idx="214">
                  <c:v>1804</c:v>
                </c:pt>
                <c:pt idx="215">
                  <c:v>1805</c:v>
                </c:pt>
                <c:pt idx="216">
                  <c:v>1806</c:v>
                </c:pt>
                <c:pt idx="217">
                  <c:v>1807</c:v>
                </c:pt>
                <c:pt idx="218">
                  <c:v>1808</c:v>
                </c:pt>
                <c:pt idx="219">
                  <c:v>1809</c:v>
                </c:pt>
                <c:pt idx="220">
                  <c:v>1810</c:v>
                </c:pt>
                <c:pt idx="221">
                  <c:v>1811</c:v>
                </c:pt>
                <c:pt idx="222">
                  <c:v>1812</c:v>
                </c:pt>
                <c:pt idx="223">
                  <c:v>1813</c:v>
                </c:pt>
                <c:pt idx="224">
                  <c:v>1814</c:v>
                </c:pt>
                <c:pt idx="225">
                  <c:v>1815</c:v>
                </c:pt>
                <c:pt idx="226">
                  <c:v>1816</c:v>
                </c:pt>
                <c:pt idx="227">
                  <c:v>1817</c:v>
                </c:pt>
                <c:pt idx="228">
                  <c:v>1818</c:v>
                </c:pt>
                <c:pt idx="229">
                  <c:v>1819</c:v>
                </c:pt>
                <c:pt idx="230">
                  <c:v>1820</c:v>
                </c:pt>
                <c:pt idx="231">
                  <c:v>1821</c:v>
                </c:pt>
                <c:pt idx="232">
                  <c:v>1822</c:v>
                </c:pt>
                <c:pt idx="233">
                  <c:v>1823</c:v>
                </c:pt>
                <c:pt idx="234">
                  <c:v>1824</c:v>
                </c:pt>
                <c:pt idx="235">
                  <c:v>1825</c:v>
                </c:pt>
                <c:pt idx="236">
                  <c:v>1826</c:v>
                </c:pt>
                <c:pt idx="237">
                  <c:v>1827</c:v>
                </c:pt>
                <c:pt idx="238">
                  <c:v>1828</c:v>
                </c:pt>
                <c:pt idx="239">
                  <c:v>1829</c:v>
                </c:pt>
                <c:pt idx="240">
                  <c:v>1830</c:v>
                </c:pt>
                <c:pt idx="241">
                  <c:v>1831</c:v>
                </c:pt>
                <c:pt idx="242">
                  <c:v>1832</c:v>
                </c:pt>
                <c:pt idx="243">
                  <c:v>1833</c:v>
                </c:pt>
                <c:pt idx="244">
                  <c:v>1834</c:v>
                </c:pt>
                <c:pt idx="245">
                  <c:v>1835</c:v>
                </c:pt>
                <c:pt idx="246">
                  <c:v>1836</c:v>
                </c:pt>
                <c:pt idx="247">
                  <c:v>1837</c:v>
                </c:pt>
                <c:pt idx="248">
                  <c:v>1838</c:v>
                </c:pt>
                <c:pt idx="249">
                  <c:v>1839</c:v>
                </c:pt>
                <c:pt idx="250">
                  <c:v>1840</c:v>
                </c:pt>
                <c:pt idx="251">
                  <c:v>1841</c:v>
                </c:pt>
                <c:pt idx="252">
                  <c:v>1842</c:v>
                </c:pt>
                <c:pt idx="253">
                  <c:v>1843</c:v>
                </c:pt>
                <c:pt idx="254">
                  <c:v>1844</c:v>
                </c:pt>
                <c:pt idx="255">
                  <c:v>1845</c:v>
                </c:pt>
                <c:pt idx="256">
                  <c:v>1846</c:v>
                </c:pt>
                <c:pt idx="257">
                  <c:v>1847</c:v>
                </c:pt>
                <c:pt idx="258">
                  <c:v>1848</c:v>
                </c:pt>
                <c:pt idx="259">
                  <c:v>1849</c:v>
                </c:pt>
                <c:pt idx="260">
                  <c:v>1850</c:v>
                </c:pt>
                <c:pt idx="261">
                  <c:v>1851</c:v>
                </c:pt>
                <c:pt idx="262">
                  <c:v>1852</c:v>
                </c:pt>
                <c:pt idx="263">
                  <c:v>1853</c:v>
                </c:pt>
                <c:pt idx="264">
                  <c:v>1854</c:v>
                </c:pt>
                <c:pt idx="265">
                  <c:v>1855</c:v>
                </c:pt>
                <c:pt idx="266">
                  <c:v>1856</c:v>
                </c:pt>
                <c:pt idx="267">
                  <c:v>1857</c:v>
                </c:pt>
                <c:pt idx="268">
                  <c:v>1858</c:v>
                </c:pt>
                <c:pt idx="269">
                  <c:v>1859</c:v>
                </c:pt>
                <c:pt idx="270">
                  <c:v>1860</c:v>
                </c:pt>
                <c:pt idx="271">
                  <c:v>1861</c:v>
                </c:pt>
                <c:pt idx="272">
                  <c:v>1862</c:v>
                </c:pt>
                <c:pt idx="273">
                  <c:v>1863</c:v>
                </c:pt>
                <c:pt idx="274">
                  <c:v>1864</c:v>
                </c:pt>
                <c:pt idx="275">
                  <c:v>1865</c:v>
                </c:pt>
                <c:pt idx="276">
                  <c:v>1866</c:v>
                </c:pt>
                <c:pt idx="277">
                  <c:v>1867</c:v>
                </c:pt>
                <c:pt idx="278">
                  <c:v>1868</c:v>
                </c:pt>
                <c:pt idx="279">
                  <c:v>1869</c:v>
                </c:pt>
                <c:pt idx="280">
                  <c:v>1870</c:v>
                </c:pt>
                <c:pt idx="281">
                  <c:v>1871</c:v>
                </c:pt>
                <c:pt idx="282">
                  <c:v>1872</c:v>
                </c:pt>
                <c:pt idx="283">
                  <c:v>1873</c:v>
                </c:pt>
                <c:pt idx="284">
                  <c:v>1874</c:v>
                </c:pt>
                <c:pt idx="285">
                  <c:v>1875</c:v>
                </c:pt>
                <c:pt idx="286">
                  <c:v>1876</c:v>
                </c:pt>
                <c:pt idx="287">
                  <c:v>1877</c:v>
                </c:pt>
                <c:pt idx="288">
                  <c:v>1878</c:v>
                </c:pt>
                <c:pt idx="289">
                  <c:v>1879</c:v>
                </c:pt>
                <c:pt idx="290">
                  <c:v>1880</c:v>
                </c:pt>
                <c:pt idx="291">
                  <c:v>1881</c:v>
                </c:pt>
                <c:pt idx="292">
                  <c:v>1882</c:v>
                </c:pt>
                <c:pt idx="293">
                  <c:v>1883</c:v>
                </c:pt>
                <c:pt idx="294">
                  <c:v>1884</c:v>
                </c:pt>
                <c:pt idx="295">
                  <c:v>1885</c:v>
                </c:pt>
                <c:pt idx="296">
                  <c:v>1886</c:v>
                </c:pt>
                <c:pt idx="297">
                  <c:v>1887</c:v>
                </c:pt>
                <c:pt idx="298">
                  <c:v>1888</c:v>
                </c:pt>
                <c:pt idx="299">
                  <c:v>1889</c:v>
                </c:pt>
                <c:pt idx="300">
                  <c:v>1890</c:v>
                </c:pt>
                <c:pt idx="301">
                  <c:v>1891</c:v>
                </c:pt>
                <c:pt idx="302">
                  <c:v>1892</c:v>
                </c:pt>
                <c:pt idx="303">
                  <c:v>1893</c:v>
                </c:pt>
                <c:pt idx="304">
                  <c:v>1894</c:v>
                </c:pt>
                <c:pt idx="305">
                  <c:v>1895</c:v>
                </c:pt>
                <c:pt idx="306">
                  <c:v>1896</c:v>
                </c:pt>
                <c:pt idx="307">
                  <c:v>1897</c:v>
                </c:pt>
                <c:pt idx="308">
                  <c:v>1898</c:v>
                </c:pt>
                <c:pt idx="309">
                  <c:v>1899</c:v>
                </c:pt>
                <c:pt idx="310">
                  <c:v>1900</c:v>
                </c:pt>
                <c:pt idx="311">
                  <c:v>1901</c:v>
                </c:pt>
                <c:pt idx="312">
                  <c:v>1902</c:v>
                </c:pt>
                <c:pt idx="313">
                  <c:v>1903</c:v>
                </c:pt>
                <c:pt idx="314">
                  <c:v>1904</c:v>
                </c:pt>
                <c:pt idx="315">
                  <c:v>1905</c:v>
                </c:pt>
                <c:pt idx="316">
                  <c:v>1906</c:v>
                </c:pt>
                <c:pt idx="317">
                  <c:v>1907</c:v>
                </c:pt>
                <c:pt idx="318">
                  <c:v>1908</c:v>
                </c:pt>
                <c:pt idx="319">
                  <c:v>1909</c:v>
                </c:pt>
                <c:pt idx="320">
                  <c:v>1910</c:v>
                </c:pt>
                <c:pt idx="321">
                  <c:v>1911</c:v>
                </c:pt>
                <c:pt idx="322">
                  <c:v>1912</c:v>
                </c:pt>
                <c:pt idx="323">
                  <c:v>1913</c:v>
                </c:pt>
                <c:pt idx="324">
                  <c:v>1914</c:v>
                </c:pt>
                <c:pt idx="325">
                  <c:v>1915</c:v>
                </c:pt>
                <c:pt idx="326">
                  <c:v>1916</c:v>
                </c:pt>
                <c:pt idx="327">
                  <c:v>1917</c:v>
                </c:pt>
                <c:pt idx="328">
                  <c:v>1918</c:v>
                </c:pt>
                <c:pt idx="329">
                  <c:v>1919</c:v>
                </c:pt>
                <c:pt idx="330">
                  <c:v>1920</c:v>
                </c:pt>
                <c:pt idx="331">
                  <c:v>1921</c:v>
                </c:pt>
                <c:pt idx="332">
                  <c:v>1922</c:v>
                </c:pt>
                <c:pt idx="333">
                  <c:v>1923</c:v>
                </c:pt>
                <c:pt idx="334">
                  <c:v>1924</c:v>
                </c:pt>
                <c:pt idx="335">
                  <c:v>1925</c:v>
                </c:pt>
                <c:pt idx="336">
                  <c:v>1926</c:v>
                </c:pt>
                <c:pt idx="337">
                  <c:v>1927</c:v>
                </c:pt>
                <c:pt idx="338">
                  <c:v>1928</c:v>
                </c:pt>
                <c:pt idx="339">
                  <c:v>1929</c:v>
                </c:pt>
                <c:pt idx="340">
                  <c:v>1930</c:v>
                </c:pt>
                <c:pt idx="341">
                  <c:v>1931</c:v>
                </c:pt>
                <c:pt idx="342">
                  <c:v>1932</c:v>
                </c:pt>
                <c:pt idx="343">
                  <c:v>1933</c:v>
                </c:pt>
                <c:pt idx="344">
                  <c:v>1934</c:v>
                </c:pt>
                <c:pt idx="345">
                  <c:v>1935</c:v>
                </c:pt>
                <c:pt idx="346">
                  <c:v>1936</c:v>
                </c:pt>
                <c:pt idx="347">
                  <c:v>1937</c:v>
                </c:pt>
                <c:pt idx="348">
                  <c:v>1938</c:v>
                </c:pt>
                <c:pt idx="349">
                  <c:v>1939</c:v>
                </c:pt>
                <c:pt idx="350">
                  <c:v>1940</c:v>
                </c:pt>
                <c:pt idx="351">
                  <c:v>1941</c:v>
                </c:pt>
                <c:pt idx="352">
                  <c:v>1942</c:v>
                </c:pt>
                <c:pt idx="353">
                  <c:v>1943</c:v>
                </c:pt>
                <c:pt idx="354">
                  <c:v>1944</c:v>
                </c:pt>
                <c:pt idx="355">
                  <c:v>1945</c:v>
                </c:pt>
                <c:pt idx="356">
                  <c:v>1946</c:v>
                </c:pt>
                <c:pt idx="357">
                  <c:v>1947</c:v>
                </c:pt>
                <c:pt idx="358">
                  <c:v>1948</c:v>
                </c:pt>
                <c:pt idx="359">
                  <c:v>1949</c:v>
                </c:pt>
                <c:pt idx="360">
                  <c:v>1950</c:v>
                </c:pt>
                <c:pt idx="361">
                  <c:v>1951</c:v>
                </c:pt>
                <c:pt idx="362">
                  <c:v>1952</c:v>
                </c:pt>
                <c:pt idx="363">
                  <c:v>1953</c:v>
                </c:pt>
                <c:pt idx="364">
                  <c:v>1954</c:v>
                </c:pt>
                <c:pt idx="365">
                  <c:v>1955</c:v>
                </c:pt>
                <c:pt idx="366">
                  <c:v>1956</c:v>
                </c:pt>
                <c:pt idx="367">
                  <c:v>1957</c:v>
                </c:pt>
                <c:pt idx="368">
                  <c:v>1958</c:v>
                </c:pt>
                <c:pt idx="369">
                  <c:v>1959</c:v>
                </c:pt>
                <c:pt idx="370">
                  <c:v>1960</c:v>
                </c:pt>
                <c:pt idx="371">
                  <c:v>1961</c:v>
                </c:pt>
                <c:pt idx="372">
                  <c:v>1962</c:v>
                </c:pt>
                <c:pt idx="373">
                  <c:v>1963</c:v>
                </c:pt>
                <c:pt idx="374">
                  <c:v>1964</c:v>
                </c:pt>
                <c:pt idx="375">
                  <c:v>1965</c:v>
                </c:pt>
                <c:pt idx="376">
                  <c:v>1966</c:v>
                </c:pt>
                <c:pt idx="377">
                  <c:v>1967</c:v>
                </c:pt>
                <c:pt idx="378">
                  <c:v>1968</c:v>
                </c:pt>
                <c:pt idx="379">
                  <c:v>1969</c:v>
                </c:pt>
                <c:pt idx="380">
                  <c:v>1970</c:v>
                </c:pt>
                <c:pt idx="381">
                  <c:v>1971</c:v>
                </c:pt>
                <c:pt idx="382">
                  <c:v>1972</c:v>
                </c:pt>
                <c:pt idx="383">
                  <c:v>1973</c:v>
                </c:pt>
                <c:pt idx="384">
                  <c:v>1974</c:v>
                </c:pt>
                <c:pt idx="385">
                  <c:v>1975</c:v>
                </c:pt>
                <c:pt idx="386">
                  <c:v>1976</c:v>
                </c:pt>
                <c:pt idx="387">
                  <c:v>1977</c:v>
                </c:pt>
                <c:pt idx="388">
                  <c:v>1978</c:v>
                </c:pt>
                <c:pt idx="389">
                  <c:v>1979</c:v>
                </c:pt>
                <c:pt idx="390">
                  <c:v>1980</c:v>
                </c:pt>
                <c:pt idx="391">
                  <c:v>1981</c:v>
                </c:pt>
                <c:pt idx="392">
                  <c:v>1982</c:v>
                </c:pt>
                <c:pt idx="393">
                  <c:v>1983</c:v>
                </c:pt>
                <c:pt idx="394">
                  <c:v>1984</c:v>
                </c:pt>
                <c:pt idx="395">
                  <c:v>1985</c:v>
                </c:pt>
                <c:pt idx="396">
                  <c:v>1986</c:v>
                </c:pt>
                <c:pt idx="397">
                  <c:v>1987</c:v>
                </c:pt>
                <c:pt idx="398">
                  <c:v>1988</c:v>
                </c:pt>
                <c:pt idx="399">
                  <c:v>1989</c:v>
                </c:pt>
                <c:pt idx="400">
                  <c:v>1990</c:v>
                </c:pt>
                <c:pt idx="401">
                  <c:v>1991</c:v>
                </c:pt>
                <c:pt idx="402">
                  <c:v>1992</c:v>
                </c:pt>
                <c:pt idx="403">
                  <c:v>1993</c:v>
                </c:pt>
                <c:pt idx="404">
                  <c:v>1994</c:v>
                </c:pt>
                <c:pt idx="405">
                  <c:v>1995</c:v>
                </c:pt>
                <c:pt idx="406">
                  <c:v>1996</c:v>
                </c:pt>
                <c:pt idx="407">
                  <c:v>1997</c:v>
                </c:pt>
                <c:pt idx="408">
                  <c:v>1998</c:v>
                </c:pt>
                <c:pt idx="409">
                  <c:v>1999</c:v>
                </c:pt>
                <c:pt idx="410">
                  <c:v>2000</c:v>
                </c:pt>
                <c:pt idx="411">
                  <c:v>2001</c:v>
                </c:pt>
                <c:pt idx="412">
                  <c:v>2002</c:v>
                </c:pt>
                <c:pt idx="413">
                  <c:v>2003</c:v>
                </c:pt>
                <c:pt idx="414">
                  <c:v>2004</c:v>
                </c:pt>
                <c:pt idx="415">
                  <c:v>2005</c:v>
                </c:pt>
                <c:pt idx="416">
                  <c:v>2006</c:v>
                </c:pt>
                <c:pt idx="417">
                  <c:v>2007</c:v>
                </c:pt>
                <c:pt idx="418">
                  <c:v>2008</c:v>
                </c:pt>
                <c:pt idx="419">
                  <c:v>2009</c:v>
                </c:pt>
                <c:pt idx="420">
                  <c:v>2010</c:v>
                </c:pt>
                <c:pt idx="421">
                  <c:v>2011</c:v>
                </c:pt>
                <c:pt idx="422">
                  <c:v>2012</c:v>
                </c:pt>
                <c:pt idx="423">
                  <c:v>2013</c:v>
                </c:pt>
                <c:pt idx="424">
                  <c:v>2014</c:v>
                </c:pt>
                <c:pt idx="425">
                  <c:v>2015</c:v>
                </c:pt>
                <c:pt idx="426">
                  <c:v>2016</c:v>
                </c:pt>
                <c:pt idx="427">
                  <c:v>2017</c:v>
                </c:pt>
                <c:pt idx="428">
                  <c:v>2018</c:v>
                </c:pt>
                <c:pt idx="429">
                  <c:v>2019</c:v>
                </c:pt>
                <c:pt idx="430">
                  <c:v>2020</c:v>
                </c:pt>
                <c:pt idx="431">
                  <c:v>2021</c:v>
                </c:pt>
                <c:pt idx="432">
                  <c:v>2022</c:v>
                </c:pt>
                <c:pt idx="433">
                  <c:v>2023</c:v>
                </c:pt>
                <c:pt idx="434">
                  <c:v>2024</c:v>
                </c:pt>
                <c:pt idx="435">
                  <c:v>2025</c:v>
                </c:pt>
                <c:pt idx="436">
                  <c:v>2026</c:v>
                </c:pt>
                <c:pt idx="437">
                  <c:v>2027</c:v>
                </c:pt>
                <c:pt idx="438">
                  <c:v>2028</c:v>
                </c:pt>
                <c:pt idx="439">
                  <c:v>2029</c:v>
                </c:pt>
                <c:pt idx="440">
                  <c:v>2030</c:v>
                </c:pt>
                <c:pt idx="441">
                  <c:v>2031</c:v>
                </c:pt>
                <c:pt idx="442">
                  <c:v>2032</c:v>
                </c:pt>
                <c:pt idx="443">
                  <c:v>2033</c:v>
                </c:pt>
                <c:pt idx="444">
                  <c:v>2034</c:v>
                </c:pt>
                <c:pt idx="445">
                  <c:v>2035</c:v>
                </c:pt>
                <c:pt idx="446">
                  <c:v>2036</c:v>
                </c:pt>
                <c:pt idx="447">
                  <c:v>2037</c:v>
                </c:pt>
                <c:pt idx="448">
                  <c:v>2038</c:v>
                </c:pt>
                <c:pt idx="449">
                  <c:v>2039</c:v>
                </c:pt>
                <c:pt idx="450">
                  <c:v>2040</c:v>
                </c:pt>
                <c:pt idx="451">
                  <c:v>2041</c:v>
                </c:pt>
                <c:pt idx="452">
                  <c:v>2042</c:v>
                </c:pt>
                <c:pt idx="453">
                  <c:v>2043</c:v>
                </c:pt>
                <c:pt idx="454">
                  <c:v>2044</c:v>
                </c:pt>
                <c:pt idx="455">
                  <c:v>2045</c:v>
                </c:pt>
                <c:pt idx="456">
                  <c:v>2046</c:v>
                </c:pt>
                <c:pt idx="457">
                  <c:v>2047</c:v>
                </c:pt>
                <c:pt idx="458">
                  <c:v>2048</c:v>
                </c:pt>
                <c:pt idx="459">
                  <c:v>2049</c:v>
                </c:pt>
                <c:pt idx="460">
                  <c:v>2050</c:v>
                </c:pt>
                <c:pt idx="461">
                  <c:v>2051</c:v>
                </c:pt>
                <c:pt idx="462">
                  <c:v>2052</c:v>
                </c:pt>
                <c:pt idx="463">
                  <c:v>2053</c:v>
                </c:pt>
                <c:pt idx="464">
                  <c:v>2054</c:v>
                </c:pt>
                <c:pt idx="465">
                  <c:v>2055</c:v>
                </c:pt>
                <c:pt idx="466">
                  <c:v>2056</c:v>
                </c:pt>
                <c:pt idx="467">
                  <c:v>2057</c:v>
                </c:pt>
                <c:pt idx="468">
                  <c:v>2058</c:v>
                </c:pt>
                <c:pt idx="469">
                  <c:v>2059</c:v>
                </c:pt>
                <c:pt idx="470">
                  <c:v>2060</c:v>
                </c:pt>
                <c:pt idx="471">
                  <c:v>2061</c:v>
                </c:pt>
                <c:pt idx="472">
                  <c:v>2062</c:v>
                </c:pt>
                <c:pt idx="473">
                  <c:v>2063</c:v>
                </c:pt>
                <c:pt idx="474">
                  <c:v>2064</c:v>
                </c:pt>
                <c:pt idx="475">
                  <c:v>2065</c:v>
                </c:pt>
                <c:pt idx="476">
                  <c:v>2066</c:v>
                </c:pt>
                <c:pt idx="477">
                  <c:v>2067</c:v>
                </c:pt>
                <c:pt idx="478">
                  <c:v>2068</c:v>
                </c:pt>
                <c:pt idx="479">
                  <c:v>2069</c:v>
                </c:pt>
                <c:pt idx="480">
                  <c:v>2070</c:v>
                </c:pt>
                <c:pt idx="481">
                  <c:v>2071</c:v>
                </c:pt>
                <c:pt idx="482">
                  <c:v>2072</c:v>
                </c:pt>
                <c:pt idx="483">
                  <c:v>2073</c:v>
                </c:pt>
                <c:pt idx="484">
                  <c:v>2074</c:v>
                </c:pt>
                <c:pt idx="485">
                  <c:v>2075</c:v>
                </c:pt>
                <c:pt idx="486">
                  <c:v>2076</c:v>
                </c:pt>
                <c:pt idx="487">
                  <c:v>2077</c:v>
                </c:pt>
                <c:pt idx="488">
                  <c:v>2078</c:v>
                </c:pt>
                <c:pt idx="489">
                  <c:v>2079</c:v>
                </c:pt>
                <c:pt idx="490">
                  <c:v>2080</c:v>
                </c:pt>
                <c:pt idx="491">
                  <c:v>2081</c:v>
                </c:pt>
                <c:pt idx="492">
                  <c:v>2082</c:v>
                </c:pt>
                <c:pt idx="493">
                  <c:v>2083</c:v>
                </c:pt>
                <c:pt idx="494">
                  <c:v>2084</c:v>
                </c:pt>
                <c:pt idx="495">
                  <c:v>2085</c:v>
                </c:pt>
                <c:pt idx="496">
                  <c:v>2086</c:v>
                </c:pt>
                <c:pt idx="497">
                  <c:v>2087</c:v>
                </c:pt>
                <c:pt idx="498">
                  <c:v>2088</c:v>
                </c:pt>
                <c:pt idx="499">
                  <c:v>2089</c:v>
                </c:pt>
                <c:pt idx="500">
                  <c:v>2090</c:v>
                </c:pt>
                <c:pt idx="501">
                  <c:v>2091</c:v>
                </c:pt>
                <c:pt idx="502">
                  <c:v>2092</c:v>
                </c:pt>
                <c:pt idx="503">
                  <c:v>2093</c:v>
                </c:pt>
                <c:pt idx="504">
                  <c:v>2094</c:v>
                </c:pt>
                <c:pt idx="505">
                  <c:v>2095</c:v>
                </c:pt>
                <c:pt idx="506">
                  <c:v>2096</c:v>
                </c:pt>
                <c:pt idx="507">
                  <c:v>2097</c:v>
                </c:pt>
                <c:pt idx="508">
                  <c:v>2098</c:v>
                </c:pt>
                <c:pt idx="509">
                  <c:v>2099</c:v>
                </c:pt>
                <c:pt idx="510">
                  <c:v>2100</c:v>
                </c:pt>
              </c:numCache>
            </c:numRef>
          </c:xVal>
          <c:yVal>
            <c:numRef>
              <c:f>垂直漏场!$D$1313:$D$1823</c:f>
              <c:numCache>
                <c:formatCode>General</c:formatCode>
                <c:ptCount val="511"/>
                <c:pt idx="0">
                  <c:v>-10.14</c:v>
                </c:pt>
                <c:pt idx="1">
                  <c:v>-20.53</c:v>
                </c:pt>
                <c:pt idx="2">
                  <c:v>-35.86</c:v>
                </c:pt>
                <c:pt idx="3">
                  <c:v>-57.77</c:v>
                </c:pt>
                <c:pt idx="4">
                  <c:v>-91.14</c:v>
                </c:pt>
                <c:pt idx="5">
                  <c:v>-138.75</c:v>
                </c:pt>
                <c:pt idx="6">
                  <c:v>-206.74</c:v>
                </c:pt>
                <c:pt idx="7">
                  <c:v>-300.72000000000003</c:v>
                </c:pt>
                <c:pt idx="8">
                  <c:v>-421.37</c:v>
                </c:pt>
                <c:pt idx="9">
                  <c:v>-541.07000000000005</c:v>
                </c:pt>
                <c:pt idx="10">
                  <c:v>-579.69000000000005</c:v>
                </c:pt>
                <c:pt idx="11">
                  <c:v>-487.53</c:v>
                </c:pt>
                <c:pt idx="12">
                  <c:v>-337.82</c:v>
                </c:pt>
                <c:pt idx="13">
                  <c:v>-208.29</c:v>
                </c:pt>
                <c:pt idx="14">
                  <c:v>-119.55</c:v>
                </c:pt>
                <c:pt idx="15">
                  <c:v>-65.62</c:v>
                </c:pt>
                <c:pt idx="16">
                  <c:v>-34.15</c:v>
                </c:pt>
                <c:pt idx="17">
                  <c:v>-17.489999999999998</c:v>
                </c:pt>
                <c:pt idx="18">
                  <c:v>-7.53</c:v>
                </c:pt>
                <c:pt idx="19">
                  <c:v>-2.72</c:v>
                </c:pt>
                <c:pt idx="20">
                  <c:v>0.13</c:v>
                </c:pt>
                <c:pt idx="21">
                  <c:v>2.0499999999999998</c:v>
                </c:pt>
                <c:pt idx="22">
                  <c:v>2.5099999999999998</c:v>
                </c:pt>
                <c:pt idx="23">
                  <c:v>2.78</c:v>
                </c:pt>
                <c:pt idx="24">
                  <c:v>2.86</c:v>
                </c:pt>
                <c:pt idx="25">
                  <c:v>2.87</c:v>
                </c:pt>
                <c:pt idx="26">
                  <c:v>2.81</c:v>
                </c:pt>
                <c:pt idx="27">
                  <c:v>2.71</c:v>
                </c:pt>
                <c:pt idx="28">
                  <c:v>2.63</c:v>
                </c:pt>
                <c:pt idx="29">
                  <c:v>2.48</c:v>
                </c:pt>
                <c:pt idx="30">
                  <c:v>2.2999999999999998</c:v>
                </c:pt>
                <c:pt idx="31">
                  <c:v>2.2000000000000002</c:v>
                </c:pt>
                <c:pt idx="32">
                  <c:v>2.0299999999999998</c:v>
                </c:pt>
                <c:pt idx="33">
                  <c:v>1.92</c:v>
                </c:pt>
                <c:pt idx="34">
                  <c:v>1.8</c:v>
                </c:pt>
                <c:pt idx="35">
                  <c:v>1.67</c:v>
                </c:pt>
                <c:pt idx="36">
                  <c:v>1.6</c:v>
                </c:pt>
                <c:pt idx="37">
                  <c:v>1.52</c:v>
                </c:pt>
                <c:pt idx="38">
                  <c:v>1.43</c:v>
                </c:pt>
                <c:pt idx="39">
                  <c:v>1.33</c:v>
                </c:pt>
                <c:pt idx="40">
                  <c:v>1.28</c:v>
                </c:pt>
                <c:pt idx="41">
                  <c:v>1.34</c:v>
                </c:pt>
                <c:pt idx="42">
                  <c:v>1.32</c:v>
                </c:pt>
                <c:pt idx="43">
                  <c:v>1.33</c:v>
                </c:pt>
                <c:pt idx="44">
                  <c:v>1.35</c:v>
                </c:pt>
                <c:pt idx="45">
                  <c:v>1.38</c:v>
                </c:pt>
                <c:pt idx="46">
                  <c:v>1.39</c:v>
                </c:pt>
                <c:pt idx="47">
                  <c:v>1.45</c:v>
                </c:pt>
                <c:pt idx="48">
                  <c:v>1.45</c:v>
                </c:pt>
                <c:pt idx="49">
                  <c:v>1.51</c:v>
                </c:pt>
                <c:pt idx="50">
                  <c:v>1.51</c:v>
                </c:pt>
                <c:pt idx="51">
                  <c:v>1.57</c:v>
                </c:pt>
                <c:pt idx="52">
                  <c:v>1.59</c:v>
                </c:pt>
                <c:pt idx="53">
                  <c:v>1.66</c:v>
                </c:pt>
                <c:pt idx="54">
                  <c:v>1.68</c:v>
                </c:pt>
                <c:pt idx="55">
                  <c:v>1.71</c:v>
                </c:pt>
                <c:pt idx="56">
                  <c:v>1.71</c:v>
                </c:pt>
                <c:pt idx="57">
                  <c:v>1.69</c:v>
                </c:pt>
                <c:pt idx="58">
                  <c:v>1.63</c:v>
                </c:pt>
                <c:pt idx="59">
                  <c:v>1.56</c:v>
                </c:pt>
                <c:pt idx="60">
                  <c:v>1.48</c:v>
                </c:pt>
                <c:pt idx="61">
                  <c:v>1.39</c:v>
                </c:pt>
                <c:pt idx="62">
                  <c:v>1.27</c:v>
                </c:pt>
                <c:pt idx="63">
                  <c:v>1.07</c:v>
                </c:pt>
                <c:pt idx="64">
                  <c:v>0.93</c:v>
                </c:pt>
                <c:pt idx="65">
                  <c:v>0.77</c:v>
                </c:pt>
                <c:pt idx="66">
                  <c:v>0.64</c:v>
                </c:pt>
                <c:pt idx="67">
                  <c:v>0.49</c:v>
                </c:pt>
                <c:pt idx="68">
                  <c:v>0.42</c:v>
                </c:pt>
                <c:pt idx="69">
                  <c:v>0.34</c:v>
                </c:pt>
                <c:pt idx="70">
                  <c:v>0.24</c:v>
                </c:pt>
                <c:pt idx="71">
                  <c:v>0.16</c:v>
                </c:pt>
                <c:pt idx="72">
                  <c:v>0.18</c:v>
                </c:pt>
                <c:pt idx="73">
                  <c:v>0.17</c:v>
                </c:pt>
                <c:pt idx="74">
                  <c:v>0.18</c:v>
                </c:pt>
                <c:pt idx="75">
                  <c:v>0.14000000000000001</c:v>
                </c:pt>
                <c:pt idx="76">
                  <c:v>0.14000000000000001</c:v>
                </c:pt>
                <c:pt idx="77">
                  <c:v>0.14000000000000001</c:v>
                </c:pt>
                <c:pt idx="78">
                  <c:v>0.18</c:v>
                </c:pt>
                <c:pt idx="79">
                  <c:v>0.21</c:v>
                </c:pt>
                <c:pt idx="80">
                  <c:v>0.22</c:v>
                </c:pt>
                <c:pt idx="81">
                  <c:v>0.27</c:v>
                </c:pt>
                <c:pt idx="82">
                  <c:v>0.31</c:v>
                </c:pt>
                <c:pt idx="83">
                  <c:v>0.4</c:v>
                </c:pt>
                <c:pt idx="84">
                  <c:v>0.44</c:v>
                </c:pt>
                <c:pt idx="85">
                  <c:v>0.6</c:v>
                </c:pt>
                <c:pt idx="86">
                  <c:v>0.73</c:v>
                </c:pt>
                <c:pt idx="87">
                  <c:v>0.87</c:v>
                </c:pt>
                <c:pt idx="88">
                  <c:v>1.05</c:v>
                </c:pt>
                <c:pt idx="89">
                  <c:v>1.23</c:v>
                </c:pt>
                <c:pt idx="90">
                  <c:v>1.46</c:v>
                </c:pt>
                <c:pt idx="91">
                  <c:v>1.71</c:v>
                </c:pt>
                <c:pt idx="92">
                  <c:v>2.0299999999999998</c:v>
                </c:pt>
                <c:pt idx="93">
                  <c:v>2.4</c:v>
                </c:pt>
                <c:pt idx="94">
                  <c:v>2.81</c:v>
                </c:pt>
                <c:pt idx="95">
                  <c:v>3.25</c:v>
                </c:pt>
                <c:pt idx="96">
                  <c:v>3.72</c:v>
                </c:pt>
                <c:pt idx="97">
                  <c:v>4.17</c:v>
                </c:pt>
                <c:pt idx="98">
                  <c:v>4.4800000000000004</c:v>
                </c:pt>
                <c:pt idx="99">
                  <c:v>4.7</c:v>
                </c:pt>
                <c:pt idx="100">
                  <c:v>4.68</c:v>
                </c:pt>
                <c:pt idx="101">
                  <c:v>4.28</c:v>
                </c:pt>
                <c:pt idx="102">
                  <c:v>3.67</c:v>
                </c:pt>
                <c:pt idx="103">
                  <c:v>3.01</c:v>
                </c:pt>
                <c:pt idx="104">
                  <c:v>1.26</c:v>
                </c:pt>
                <c:pt idx="105">
                  <c:v>-0.74</c:v>
                </c:pt>
                <c:pt idx="106">
                  <c:v>-3.65</c:v>
                </c:pt>
                <c:pt idx="107">
                  <c:v>-7.18</c:v>
                </c:pt>
                <c:pt idx="108">
                  <c:v>-11.06</c:v>
                </c:pt>
                <c:pt idx="109">
                  <c:v>-15.49</c:v>
                </c:pt>
                <c:pt idx="110">
                  <c:v>-19.23</c:v>
                </c:pt>
                <c:pt idx="111">
                  <c:v>-23.86</c:v>
                </c:pt>
                <c:pt idx="112">
                  <c:v>-26.7</c:v>
                </c:pt>
                <c:pt idx="113">
                  <c:v>-29.91</c:v>
                </c:pt>
                <c:pt idx="114">
                  <c:v>-32.94</c:v>
                </c:pt>
                <c:pt idx="115">
                  <c:v>-34.65</c:v>
                </c:pt>
                <c:pt idx="116">
                  <c:v>-36.15</c:v>
                </c:pt>
                <c:pt idx="117">
                  <c:v>-37.42</c:v>
                </c:pt>
                <c:pt idx="118">
                  <c:v>-39.03</c:v>
                </c:pt>
                <c:pt idx="119">
                  <c:v>-39.56</c:v>
                </c:pt>
                <c:pt idx="120">
                  <c:v>-39.9</c:v>
                </c:pt>
                <c:pt idx="121">
                  <c:v>-40.1</c:v>
                </c:pt>
                <c:pt idx="122">
                  <c:v>-40.14</c:v>
                </c:pt>
                <c:pt idx="123">
                  <c:v>-40.1</c:v>
                </c:pt>
                <c:pt idx="124">
                  <c:v>-39.94</c:v>
                </c:pt>
                <c:pt idx="125">
                  <c:v>-39.729999999999997</c:v>
                </c:pt>
                <c:pt idx="126">
                  <c:v>-39.479999999999997</c:v>
                </c:pt>
                <c:pt idx="127">
                  <c:v>-39.17</c:v>
                </c:pt>
                <c:pt idx="128">
                  <c:v>-38.81</c:v>
                </c:pt>
                <c:pt idx="129">
                  <c:v>-38.43</c:v>
                </c:pt>
                <c:pt idx="130">
                  <c:v>-38.01</c:v>
                </c:pt>
                <c:pt idx="131">
                  <c:v>-37.549999999999997</c:v>
                </c:pt>
                <c:pt idx="132">
                  <c:v>-37.1</c:v>
                </c:pt>
                <c:pt idx="133">
                  <c:v>-36.619999999999997</c:v>
                </c:pt>
                <c:pt idx="134">
                  <c:v>-36.14</c:v>
                </c:pt>
                <c:pt idx="135">
                  <c:v>-35.67</c:v>
                </c:pt>
                <c:pt idx="136">
                  <c:v>-35.17</c:v>
                </c:pt>
                <c:pt idx="137">
                  <c:v>-34.67</c:v>
                </c:pt>
                <c:pt idx="138">
                  <c:v>-34.159999999999997</c:v>
                </c:pt>
                <c:pt idx="139">
                  <c:v>-33.65</c:v>
                </c:pt>
                <c:pt idx="140">
                  <c:v>-33.200000000000003</c:v>
                </c:pt>
                <c:pt idx="141">
                  <c:v>-32.69</c:v>
                </c:pt>
                <c:pt idx="142">
                  <c:v>-32.17</c:v>
                </c:pt>
                <c:pt idx="143">
                  <c:v>-31.69</c:v>
                </c:pt>
                <c:pt idx="144">
                  <c:v>-31.22</c:v>
                </c:pt>
                <c:pt idx="145">
                  <c:v>-30.73</c:v>
                </c:pt>
                <c:pt idx="146">
                  <c:v>-30.27</c:v>
                </c:pt>
                <c:pt idx="147">
                  <c:v>-29.78</c:v>
                </c:pt>
                <c:pt idx="148">
                  <c:v>-29.32</c:v>
                </c:pt>
                <c:pt idx="149">
                  <c:v>-28.92</c:v>
                </c:pt>
                <c:pt idx="150">
                  <c:v>-28.44</c:v>
                </c:pt>
                <c:pt idx="151">
                  <c:v>-28.02</c:v>
                </c:pt>
                <c:pt idx="152">
                  <c:v>-27.6</c:v>
                </c:pt>
                <c:pt idx="153">
                  <c:v>-27.14</c:v>
                </c:pt>
                <c:pt idx="154">
                  <c:v>-26.72</c:v>
                </c:pt>
                <c:pt idx="155">
                  <c:v>-26.33</c:v>
                </c:pt>
                <c:pt idx="156">
                  <c:v>-25.9</c:v>
                </c:pt>
                <c:pt idx="157">
                  <c:v>-25.52</c:v>
                </c:pt>
                <c:pt idx="158">
                  <c:v>-25.14</c:v>
                </c:pt>
                <c:pt idx="159">
                  <c:v>-24.73</c:v>
                </c:pt>
                <c:pt idx="160">
                  <c:v>-24.39</c:v>
                </c:pt>
                <c:pt idx="161">
                  <c:v>-24.01</c:v>
                </c:pt>
                <c:pt idx="162">
                  <c:v>-23.63</c:v>
                </c:pt>
                <c:pt idx="163">
                  <c:v>-23.26</c:v>
                </c:pt>
                <c:pt idx="164">
                  <c:v>-22.96</c:v>
                </c:pt>
                <c:pt idx="165">
                  <c:v>-22.55</c:v>
                </c:pt>
                <c:pt idx="166">
                  <c:v>-22.23</c:v>
                </c:pt>
                <c:pt idx="167">
                  <c:v>-21.89</c:v>
                </c:pt>
                <c:pt idx="168">
                  <c:v>-21.58</c:v>
                </c:pt>
                <c:pt idx="169">
                  <c:v>-21.29</c:v>
                </c:pt>
                <c:pt idx="170">
                  <c:v>-20.99</c:v>
                </c:pt>
                <c:pt idx="171">
                  <c:v>-20.63</c:v>
                </c:pt>
                <c:pt idx="172">
                  <c:v>-20.37</c:v>
                </c:pt>
                <c:pt idx="173">
                  <c:v>-20.079999999999998</c:v>
                </c:pt>
                <c:pt idx="174">
                  <c:v>-19.739999999999998</c:v>
                </c:pt>
                <c:pt idx="175">
                  <c:v>-19.43</c:v>
                </c:pt>
                <c:pt idx="176">
                  <c:v>-19.18</c:v>
                </c:pt>
                <c:pt idx="177">
                  <c:v>-18.88</c:v>
                </c:pt>
                <c:pt idx="178">
                  <c:v>-18.63</c:v>
                </c:pt>
                <c:pt idx="179">
                  <c:v>-18.399999999999999</c:v>
                </c:pt>
                <c:pt idx="180">
                  <c:v>-18.14</c:v>
                </c:pt>
                <c:pt idx="181">
                  <c:v>-17.88</c:v>
                </c:pt>
                <c:pt idx="182">
                  <c:v>-17.670000000000002</c:v>
                </c:pt>
                <c:pt idx="183">
                  <c:v>-17.36</c:v>
                </c:pt>
                <c:pt idx="184">
                  <c:v>-17.14</c:v>
                </c:pt>
                <c:pt idx="185">
                  <c:v>-16.940000000000001</c:v>
                </c:pt>
                <c:pt idx="186">
                  <c:v>-16.7</c:v>
                </c:pt>
                <c:pt idx="187">
                  <c:v>-16.45</c:v>
                </c:pt>
                <c:pt idx="188">
                  <c:v>-16.27</c:v>
                </c:pt>
                <c:pt idx="189">
                  <c:v>-16.02</c:v>
                </c:pt>
                <c:pt idx="190">
                  <c:v>-15.73</c:v>
                </c:pt>
                <c:pt idx="191">
                  <c:v>-15.54</c:v>
                </c:pt>
                <c:pt idx="192">
                  <c:v>-15.36</c:v>
                </c:pt>
                <c:pt idx="193">
                  <c:v>-15.15</c:v>
                </c:pt>
                <c:pt idx="194">
                  <c:v>-14.92</c:v>
                </c:pt>
                <c:pt idx="195">
                  <c:v>-14.77</c:v>
                </c:pt>
                <c:pt idx="196">
                  <c:v>-14.57</c:v>
                </c:pt>
                <c:pt idx="197">
                  <c:v>-14.34</c:v>
                </c:pt>
                <c:pt idx="198">
                  <c:v>-14.15</c:v>
                </c:pt>
                <c:pt idx="199">
                  <c:v>-13.95</c:v>
                </c:pt>
                <c:pt idx="200">
                  <c:v>-13.77</c:v>
                </c:pt>
                <c:pt idx="201">
                  <c:v>-13.58</c:v>
                </c:pt>
                <c:pt idx="202">
                  <c:v>-13.43</c:v>
                </c:pt>
                <c:pt idx="203">
                  <c:v>-13.29</c:v>
                </c:pt>
                <c:pt idx="204">
                  <c:v>-13.13</c:v>
                </c:pt>
                <c:pt idx="205">
                  <c:v>-12.96</c:v>
                </c:pt>
                <c:pt idx="206">
                  <c:v>-12.78</c:v>
                </c:pt>
                <c:pt idx="207">
                  <c:v>-12.6</c:v>
                </c:pt>
                <c:pt idx="208">
                  <c:v>-12.46</c:v>
                </c:pt>
                <c:pt idx="209">
                  <c:v>-12.32</c:v>
                </c:pt>
                <c:pt idx="210">
                  <c:v>-12.12</c:v>
                </c:pt>
                <c:pt idx="211">
                  <c:v>-12.01</c:v>
                </c:pt>
                <c:pt idx="212">
                  <c:v>-11.86</c:v>
                </c:pt>
                <c:pt idx="213">
                  <c:v>-11.71</c:v>
                </c:pt>
                <c:pt idx="214">
                  <c:v>-11.57</c:v>
                </c:pt>
                <c:pt idx="215">
                  <c:v>-11.46</c:v>
                </c:pt>
                <c:pt idx="216">
                  <c:v>-11.33</c:v>
                </c:pt>
                <c:pt idx="217">
                  <c:v>-11.17</c:v>
                </c:pt>
                <c:pt idx="218">
                  <c:v>-11.04</c:v>
                </c:pt>
                <c:pt idx="219">
                  <c:v>-10.92</c:v>
                </c:pt>
                <c:pt idx="220">
                  <c:v>-10.79</c:v>
                </c:pt>
                <c:pt idx="221">
                  <c:v>-10.66</c:v>
                </c:pt>
                <c:pt idx="222">
                  <c:v>-10.61</c:v>
                </c:pt>
                <c:pt idx="223">
                  <c:v>-10.42</c:v>
                </c:pt>
                <c:pt idx="224">
                  <c:v>-10.29</c:v>
                </c:pt>
                <c:pt idx="225">
                  <c:v>-10.16</c:v>
                </c:pt>
                <c:pt idx="226">
                  <c:v>-10.039999999999999</c:v>
                </c:pt>
                <c:pt idx="227">
                  <c:v>-9.92</c:v>
                </c:pt>
                <c:pt idx="228">
                  <c:v>-9.8000000000000007</c:v>
                </c:pt>
                <c:pt idx="229">
                  <c:v>-9.68</c:v>
                </c:pt>
                <c:pt idx="230">
                  <c:v>-9.6</c:v>
                </c:pt>
                <c:pt idx="231">
                  <c:v>-9.4700000000000006</c:v>
                </c:pt>
                <c:pt idx="232">
                  <c:v>-9.32</c:v>
                </c:pt>
                <c:pt idx="233">
                  <c:v>-9.23</c:v>
                </c:pt>
                <c:pt idx="234">
                  <c:v>-9.1999999999999993</c:v>
                </c:pt>
                <c:pt idx="235">
                  <c:v>-9.19</c:v>
                </c:pt>
                <c:pt idx="236">
                  <c:v>-9.11</c:v>
                </c:pt>
                <c:pt idx="237">
                  <c:v>-9</c:v>
                </c:pt>
                <c:pt idx="238">
                  <c:v>-8.89</c:v>
                </c:pt>
                <c:pt idx="239">
                  <c:v>-8.77</c:v>
                </c:pt>
                <c:pt idx="240">
                  <c:v>-8.68</c:v>
                </c:pt>
                <c:pt idx="241">
                  <c:v>-8.6</c:v>
                </c:pt>
                <c:pt idx="242">
                  <c:v>-8.51</c:v>
                </c:pt>
                <c:pt idx="243">
                  <c:v>-8.39</c:v>
                </c:pt>
                <c:pt idx="244">
                  <c:v>-8.2899999999999991</c:v>
                </c:pt>
                <c:pt idx="245">
                  <c:v>-8.19</c:v>
                </c:pt>
                <c:pt idx="246">
                  <c:v>-8.11</c:v>
                </c:pt>
                <c:pt idx="247">
                  <c:v>-8</c:v>
                </c:pt>
                <c:pt idx="248">
                  <c:v>-7.92</c:v>
                </c:pt>
                <c:pt idx="249">
                  <c:v>-7.86</c:v>
                </c:pt>
                <c:pt idx="250">
                  <c:v>-7.74</c:v>
                </c:pt>
                <c:pt idx="251">
                  <c:v>-7.64</c:v>
                </c:pt>
                <c:pt idx="252">
                  <c:v>-7.52</c:v>
                </c:pt>
                <c:pt idx="253">
                  <c:v>-7.44</c:v>
                </c:pt>
                <c:pt idx="254">
                  <c:v>-7.4</c:v>
                </c:pt>
                <c:pt idx="255">
                  <c:v>-7.29</c:v>
                </c:pt>
                <c:pt idx="256">
                  <c:v>-7.2</c:v>
                </c:pt>
                <c:pt idx="257">
                  <c:v>-7.11</c:v>
                </c:pt>
                <c:pt idx="258">
                  <c:v>-7.08</c:v>
                </c:pt>
                <c:pt idx="259">
                  <c:v>-7.03</c:v>
                </c:pt>
                <c:pt idx="260">
                  <c:v>-6.92</c:v>
                </c:pt>
                <c:pt idx="261">
                  <c:v>-6.85</c:v>
                </c:pt>
                <c:pt idx="262">
                  <c:v>-6.81</c:v>
                </c:pt>
                <c:pt idx="263">
                  <c:v>-6.74</c:v>
                </c:pt>
                <c:pt idx="264">
                  <c:v>-6.69</c:v>
                </c:pt>
                <c:pt idx="265">
                  <c:v>-6.58</c:v>
                </c:pt>
                <c:pt idx="266">
                  <c:v>-6.53</c:v>
                </c:pt>
                <c:pt idx="267">
                  <c:v>-6.44</c:v>
                </c:pt>
                <c:pt idx="268">
                  <c:v>-6.36</c:v>
                </c:pt>
                <c:pt idx="269">
                  <c:v>-6.29</c:v>
                </c:pt>
                <c:pt idx="270">
                  <c:v>-6.26</c:v>
                </c:pt>
                <c:pt idx="271">
                  <c:v>-6.24</c:v>
                </c:pt>
                <c:pt idx="272">
                  <c:v>-6.12</c:v>
                </c:pt>
                <c:pt idx="273">
                  <c:v>-6.06</c:v>
                </c:pt>
                <c:pt idx="274">
                  <c:v>-6.01</c:v>
                </c:pt>
                <c:pt idx="275">
                  <c:v>-6.05</c:v>
                </c:pt>
                <c:pt idx="276">
                  <c:v>-5.96</c:v>
                </c:pt>
                <c:pt idx="277">
                  <c:v>-5.83</c:v>
                </c:pt>
                <c:pt idx="278">
                  <c:v>-5.78</c:v>
                </c:pt>
                <c:pt idx="279">
                  <c:v>-5.71</c:v>
                </c:pt>
                <c:pt idx="280">
                  <c:v>-5.65</c:v>
                </c:pt>
                <c:pt idx="281">
                  <c:v>-5.55</c:v>
                </c:pt>
                <c:pt idx="282">
                  <c:v>-5.53</c:v>
                </c:pt>
                <c:pt idx="283">
                  <c:v>-5.47</c:v>
                </c:pt>
                <c:pt idx="284">
                  <c:v>-5.37</c:v>
                </c:pt>
                <c:pt idx="285">
                  <c:v>-5.3</c:v>
                </c:pt>
                <c:pt idx="286">
                  <c:v>-5.29</c:v>
                </c:pt>
                <c:pt idx="287">
                  <c:v>-5.26</c:v>
                </c:pt>
                <c:pt idx="288">
                  <c:v>-5.21</c:v>
                </c:pt>
                <c:pt idx="289">
                  <c:v>-5.13</c:v>
                </c:pt>
                <c:pt idx="290">
                  <c:v>-5.0999999999999996</c:v>
                </c:pt>
                <c:pt idx="291">
                  <c:v>-5.08</c:v>
                </c:pt>
                <c:pt idx="292">
                  <c:v>-5.0199999999999996</c:v>
                </c:pt>
                <c:pt idx="293">
                  <c:v>-4.95</c:v>
                </c:pt>
                <c:pt idx="294">
                  <c:v>-4.88</c:v>
                </c:pt>
                <c:pt idx="295">
                  <c:v>-4.8499999999999996</c:v>
                </c:pt>
                <c:pt idx="296">
                  <c:v>-4.8099999999999996</c:v>
                </c:pt>
                <c:pt idx="297">
                  <c:v>-4.78</c:v>
                </c:pt>
                <c:pt idx="298">
                  <c:v>-4.74</c:v>
                </c:pt>
                <c:pt idx="299">
                  <c:v>-4.71</c:v>
                </c:pt>
                <c:pt idx="300">
                  <c:v>-4.67</c:v>
                </c:pt>
                <c:pt idx="301">
                  <c:v>-4.62</c:v>
                </c:pt>
                <c:pt idx="302">
                  <c:v>-4.5999999999999996</c:v>
                </c:pt>
                <c:pt idx="303">
                  <c:v>-4.54</c:v>
                </c:pt>
                <c:pt idx="304">
                  <c:v>-4.4800000000000004</c:v>
                </c:pt>
                <c:pt idx="305">
                  <c:v>-4.42</c:v>
                </c:pt>
                <c:pt idx="306">
                  <c:v>-4.3899999999999997</c:v>
                </c:pt>
                <c:pt idx="307">
                  <c:v>-4.32</c:v>
                </c:pt>
                <c:pt idx="308">
                  <c:v>-4.22</c:v>
                </c:pt>
                <c:pt idx="309">
                  <c:v>-4.17</c:v>
                </c:pt>
                <c:pt idx="310">
                  <c:v>-4.18</c:v>
                </c:pt>
                <c:pt idx="311">
                  <c:v>-4.1500000000000004</c:v>
                </c:pt>
                <c:pt idx="312">
                  <c:v>-4.13</c:v>
                </c:pt>
                <c:pt idx="313">
                  <c:v>-4.04</c:v>
                </c:pt>
                <c:pt idx="314">
                  <c:v>-4</c:v>
                </c:pt>
                <c:pt idx="315">
                  <c:v>-3.97</c:v>
                </c:pt>
                <c:pt idx="316">
                  <c:v>-3.96</c:v>
                </c:pt>
                <c:pt idx="317">
                  <c:v>-3.92</c:v>
                </c:pt>
                <c:pt idx="318">
                  <c:v>-3.85</c:v>
                </c:pt>
                <c:pt idx="319">
                  <c:v>-3.78</c:v>
                </c:pt>
                <c:pt idx="320">
                  <c:v>-3.78</c:v>
                </c:pt>
                <c:pt idx="321">
                  <c:v>-3.73</c:v>
                </c:pt>
                <c:pt idx="322">
                  <c:v>-3.7</c:v>
                </c:pt>
                <c:pt idx="323">
                  <c:v>-3.66</c:v>
                </c:pt>
                <c:pt idx="324">
                  <c:v>-3.61</c:v>
                </c:pt>
                <c:pt idx="325">
                  <c:v>-3.53</c:v>
                </c:pt>
                <c:pt idx="326">
                  <c:v>-3.49</c:v>
                </c:pt>
                <c:pt idx="327">
                  <c:v>-3.49</c:v>
                </c:pt>
                <c:pt idx="328">
                  <c:v>-3.44</c:v>
                </c:pt>
                <c:pt idx="329">
                  <c:v>-3.39</c:v>
                </c:pt>
                <c:pt idx="330">
                  <c:v>-3.41</c:v>
                </c:pt>
                <c:pt idx="331">
                  <c:v>-3.35</c:v>
                </c:pt>
                <c:pt idx="332">
                  <c:v>-3.31</c:v>
                </c:pt>
                <c:pt idx="333">
                  <c:v>-3.28</c:v>
                </c:pt>
                <c:pt idx="334">
                  <c:v>-3.27</c:v>
                </c:pt>
                <c:pt idx="335">
                  <c:v>-3.23</c:v>
                </c:pt>
                <c:pt idx="336">
                  <c:v>-3.16</c:v>
                </c:pt>
                <c:pt idx="337">
                  <c:v>-3.16</c:v>
                </c:pt>
                <c:pt idx="338">
                  <c:v>-3.11</c:v>
                </c:pt>
                <c:pt idx="339">
                  <c:v>-3.07</c:v>
                </c:pt>
                <c:pt idx="340">
                  <c:v>-3.06</c:v>
                </c:pt>
                <c:pt idx="341">
                  <c:v>-3.02</c:v>
                </c:pt>
                <c:pt idx="342">
                  <c:v>-2.96</c:v>
                </c:pt>
                <c:pt idx="343">
                  <c:v>-2.94</c:v>
                </c:pt>
                <c:pt idx="344">
                  <c:v>-2.92</c:v>
                </c:pt>
                <c:pt idx="345">
                  <c:v>-2.95</c:v>
                </c:pt>
                <c:pt idx="346">
                  <c:v>-2.92</c:v>
                </c:pt>
                <c:pt idx="347">
                  <c:v>-2.88</c:v>
                </c:pt>
                <c:pt idx="348">
                  <c:v>-2.81</c:v>
                </c:pt>
                <c:pt idx="349">
                  <c:v>-2.81</c:v>
                </c:pt>
                <c:pt idx="350">
                  <c:v>-2.76</c:v>
                </c:pt>
                <c:pt idx="351">
                  <c:v>-2.75</c:v>
                </c:pt>
                <c:pt idx="352">
                  <c:v>-2.72</c:v>
                </c:pt>
                <c:pt idx="353">
                  <c:v>-2.7</c:v>
                </c:pt>
                <c:pt idx="354">
                  <c:v>-2.66</c:v>
                </c:pt>
                <c:pt idx="355">
                  <c:v>-2.67</c:v>
                </c:pt>
                <c:pt idx="356">
                  <c:v>-2.67</c:v>
                </c:pt>
                <c:pt idx="357">
                  <c:v>-2.65</c:v>
                </c:pt>
                <c:pt idx="358">
                  <c:v>-2.59</c:v>
                </c:pt>
                <c:pt idx="359">
                  <c:v>-2.59</c:v>
                </c:pt>
                <c:pt idx="360">
                  <c:v>-2.56</c:v>
                </c:pt>
                <c:pt idx="361">
                  <c:v>-2.56</c:v>
                </c:pt>
                <c:pt idx="362">
                  <c:v>-2.56</c:v>
                </c:pt>
                <c:pt idx="363">
                  <c:v>-2.5499999999999998</c:v>
                </c:pt>
                <c:pt idx="364">
                  <c:v>-2.4300000000000002</c:v>
                </c:pt>
                <c:pt idx="365">
                  <c:v>-2.36</c:v>
                </c:pt>
                <c:pt idx="366">
                  <c:v>-2.35</c:v>
                </c:pt>
                <c:pt idx="367">
                  <c:v>-2.44</c:v>
                </c:pt>
                <c:pt idx="368">
                  <c:v>-2.4</c:v>
                </c:pt>
                <c:pt idx="369">
                  <c:v>-2.36</c:v>
                </c:pt>
                <c:pt idx="370">
                  <c:v>-2.3199999999999998</c:v>
                </c:pt>
                <c:pt idx="371">
                  <c:v>-2.2599999999999998</c:v>
                </c:pt>
                <c:pt idx="372">
                  <c:v>-2.2599999999999998</c:v>
                </c:pt>
                <c:pt idx="373">
                  <c:v>-2.27</c:v>
                </c:pt>
                <c:pt idx="374">
                  <c:v>-2.27</c:v>
                </c:pt>
                <c:pt idx="375">
                  <c:v>-2.25</c:v>
                </c:pt>
                <c:pt idx="376">
                  <c:v>-2.27</c:v>
                </c:pt>
                <c:pt idx="377">
                  <c:v>-2.23</c:v>
                </c:pt>
                <c:pt idx="378">
                  <c:v>-2.15</c:v>
                </c:pt>
                <c:pt idx="379">
                  <c:v>-2.15</c:v>
                </c:pt>
                <c:pt idx="380">
                  <c:v>-2.19</c:v>
                </c:pt>
                <c:pt idx="381">
                  <c:v>-2.13</c:v>
                </c:pt>
                <c:pt idx="382">
                  <c:v>-2.1</c:v>
                </c:pt>
                <c:pt idx="383">
                  <c:v>-2.0499999999999998</c:v>
                </c:pt>
                <c:pt idx="384">
                  <c:v>-2.0499999999999998</c:v>
                </c:pt>
                <c:pt idx="385">
                  <c:v>-2.02</c:v>
                </c:pt>
                <c:pt idx="386">
                  <c:v>-1.97</c:v>
                </c:pt>
                <c:pt idx="387">
                  <c:v>-1.94</c:v>
                </c:pt>
                <c:pt idx="388">
                  <c:v>-1.97</c:v>
                </c:pt>
                <c:pt idx="389">
                  <c:v>-1.97</c:v>
                </c:pt>
                <c:pt idx="390">
                  <c:v>-1.9</c:v>
                </c:pt>
                <c:pt idx="391">
                  <c:v>-1.88</c:v>
                </c:pt>
                <c:pt idx="392">
                  <c:v>-1.86</c:v>
                </c:pt>
                <c:pt idx="393">
                  <c:v>-1.88</c:v>
                </c:pt>
                <c:pt idx="394">
                  <c:v>-1.85</c:v>
                </c:pt>
                <c:pt idx="395">
                  <c:v>-1.86</c:v>
                </c:pt>
                <c:pt idx="396">
                  <c:v>-1.83</c:v>
                </c:pt>
                <c:pt idx="397">
                  <c:v>-1.78</c:v>
                </c:pt>
                <c:pt idx="398">
                  <c:v>-1.8</c:v>
                </c:pt>
                <c:pt idx="399">
                  <c:v>-1.82</c:v>
                </c:pt>
                <c:pt idx="400">
                  <c:v>-1.78</c:v>
                </c:pt>
                <c:pt idx="401">
                  <c:v>-1.8</c:v>
                </c:pt>
                <c:pt idx="402">
                  <c:v>-1.85</c:v>
                </c:pt>
                <c:pt idx="403">
                  <c:v>-1.71</c:v>
                </c:pt>
                <c:pt idx="404">
                  <c:v>-1.6</c:v>
                </c:pt>
                <c:pt idx="405">
                  <c:v>-1.56</c:v>
                </c:pt>
                <c:pt idx="406">
                  <c:v>-1.55</c:v>
                </c:pt>
                <c:pt idx="407">
                  <c:v>-1.58</c:v>
                </c:pt>
                <c:pt idx="408">
                  <c:v>-1.57</c:v>
                </c:pt>
                <c:pt idx="409">
                  <c:v>-1.58</c:v>
                </c:pt>
                <c:pt idx="410">
                  <c:v>-1.69</c:v>
                </c:pt>
                <c:pt idx="411">
                  <c:v>-1.67</c:v>
                </c:pt>
                <c:pt idx="412">
                  <c:v>-1.61</c:v>
                </c:pt>
                <c:pt idx="413">
                  <c:v>-1.57</c:v>
                </c:pt>
                <c:pt idx="414">
                  <c:v>-1.58</c:v>
                </c:pt>
                <c:pt idx="415">
                  <c:v>-1.61</c:v>
                </c:pt>
                <c:pt idx="416">
                  <c:v>-1.56</c:v>
                </c:pt>
                <c:pt idx="417">
                  <c:v>-1.56</c:v>
                </c:pt>
                <c:pt idx="418">
                  <c:v>-1.5</c:v>
                </c:pt>
                <c:pt idx="419">
                  <c:v>-1.46</c:v>
                </c:pt>
                <c:pt idx="420">
                  <c:v>-1.46</c:v>
                </c:pt>
                <c:pt idx="421">
                  <c:v>-1.49</c:v>
                </c:pt>
                <c:pt idx="422">
                  <c:v>-1.46</c:v>
                </c:pt>
                <c:pt idx="423">
                  <c:v>-1.45</c:v>
                </c:pt>
                <c:pt idx="424">
                  <c:v>-1.43</c:v>
                </c:pt>
                <c:pt idx="425">
                  <c:v>-1.42</c:v>
                </c:pt>
                <c:pt idx="426">
                  <c:v>-1.38</c:v>
                </c:pt>
                <c:pt idx="427">
                  <c:v>-1.36</c:v>
                </c:pt>
                <c:pt idx="428">
                  <c:v>-1.37</c:v>
                </c:pt>
                <c:pt idx="429">
                  <c:v>-1.36</c:v>
                </c:pt>
                <c:pt idx="430">
                  <c:v>-1.33</c:v>
                </c:pt>
                <c:pt idx="431">
                  <c:v>-1.32</c:v>
                </c:pt>
                <c:pt idx="432">
                  <c:v>-1.36</c:v>
                </c:pt>
                <c:pt idx="433">
                  <c:v>-1.3</c:v>
                </c:pt>
                <c:pt idx="434">
                  <c:v>-1.26</c:v>
                </c:pt>
                <c:pt idx="435">
                  <c:v>-1.26</c:v>
                </c:pt>
                <c:pt idx="436">
                  <c:v>-1.28</c:v>
                </c:pt>
                <c:pt idx="437">
                  <c:v>-1.34</c:v>
                </c:pt>
                <c:pt idx="438">
                  <c:v>-1.26</c:v>
                </c:pt>
                <c:pt idx="439">
                  <c:v>-1.22</c:v>
                </c:pt>
                <c:pt idx="440">
                  <c:v>-1.17</c:v>
                </c:pt>
                <c:pt idx="441">
                  <c:v>-1.1599999999999999</c:v>
                </c:pt>
                <c:pt idx="442">
                  <c:v>-1.18</c:v>
                </c:pt>
                <c:pt idx="443">
                  <c:v>-1.21</c:v>
                </c:pt>
                <c:pt idx="444">
                  <c:v>-1.2</c:v>
                </c:pt>
                <c:pt idx="445">
                  <c:v>-1.1599999999999999</c:v>
                </c:pt>
                <c:pt idx="446">
                  <c:v>-1.17</c:v>
                </c:pt>
                <c:pt idx="447">
                  <c:v>-1.1599999999999999</c:v>
                </c:pt>
                <c:pt idx="448">
                  <c:v>-1.1100000000000001</c:v>
                </c:pt>
                <c:pt idx="449">
                  <c:v>-1.0900000000000001</c:v>
                </c:pt>
                <c:pt idx="450">
                  <c:v>-1.06</c:v>
                </c:pt>
                <c:pt idx="451">
                  <c:v>-1.05</c:v>
                </c:pt>
                <c:pt idx="452">
                  <c:v>-1</c:v>
                </c:pt>
                <c:pt idx="453">
                  <c:v>-0.99</c:v>
                </c:pt>
                <c:pt idx="454">
                  <c:v>-1.04</c:v>
                </c:pt>
                <c:pt idx="455">
                  <c:v>-1.03</c:v>
                </c:pt>
                <c:pt idx="456">
                  <c:v>-1.05</c:v>
                </c:pt>
                <c:pt idx="457">
                  <c:v>-1.06</c:v>
                </c:pt>
                <c:pt idx="458">
                  <c:v>-1.05</c:v>
                </c:pt>
                <c:pt idx="459">
                  <c:v>-1.04</c:v>
                </c:pt>
                <c:pt idx="460">
                  <c:v>-0.96</c:v>
                </c:pt>
                <c:pt idx="461">
                  <c:v>-1.02</c:v>
                </c:pt>
                <c:pt idx="462">
                  <c:v>-1.01</c:v>
                </c:pt>
                <c:pt idx="463">
                  <c:v>-1</c:v>
                </c:pt>
                <c:pt idx="464">
                  <c:v>-0.97</c:v>
                </c:pt>
                <c:pt idx="465">
                  <c:v>-0.93</c:v>
                </c:pt>
                <c:pt idx="466">
                  <c:v>-0.96</c:v>
                </c:pt>
                <c:pt idx="467">
                  <c:v>-0.95</c:v>
                </c:pt>
                <c:pt idx="468">
                  <c:v>-0.86</c:v>
                </c:pt>
                <c:pt idx="469">
                  <c:v>-0.84</c:v>
                </c:pt>
                <c:pt idx="470">
                  <c:v>-0.85</c:v>
                </c:pt>
                <c:pt idx="471">
                  <c:v>-0.8</c:v>
                </c:pt>
                <c:pt idx="472">
                  <c:v>-0.68</c:v>
                </c:pt>
                <c:pt idx="473">
                  <c:v>-0.72</c:v>
                </c:pt>
                <c:pt idx="474">
                  <c:v>-0.77</c:v>
                </c:pt>
                <c:pt idx="475">
                  <c:v>-0.76</c:v>
                </c:pt>
                <c:pt idx="476">
                  <c:v>-0.68</c:v>
                </c:pt>
                <c:pt idx="477">
                  <c:v>-0.71</c:v>
                </c:pt>
                <c:pt idx="478">
                  <c:v>-0.78</c:v>
                </c:pt>
                <c:pt idx="479">
                  <c:v>-0.71</c:v>
                </c:pt>
                <c:pt idx="480">
                  <c:v>-0.76</c:v>
                </c:pt>
                <c:pt idx="481">
                  <c:v>-0.93</c:v>
                </c:pt>
                <c:pt idx="482">
                  <c:v>-0.81</c:v>
                </c:pt>
                <c:pt idx="483">
                  <c:v>-0.81</c:v>
                </c:pt>
                <c:pt idx="484">
                  <c:v>-0.81</c:v>
                </c:pt>
                <c:pt idx="485">
                  <c:v>-0.81</c:v>
                </c:pt>
                <c:pt idx="486">
                  <c:v>-0.81</c:v>
                </c:pt>
                <c:pt idx="487">
                  <c:v>-0.76</c:v>
                </c:pt>
                <c:pt idx="488">
                  <c:v>-0.75</c:v>
                </c:pt>
                <c:pt idx="489">
                  <c:v>-0.75</c:v>
                </c:pt>
                <c:pt idx="490">
                  <c:v>-0.76</c:v>
                </c:pt>
                <c:pt idx="491">
                  <c:v>-0.75</c:v>
                </c:pt>
                <c:pt idx="492">
                  <c:v>-0.81</c:v>
                </c:pt>
                <c:pt idx="493">
                  <c:v>-0.81</c:v>
                </c:pt>
                <c:pt idx="494">
                  <c:v>-0.8</c:v>
                </c:pt>
                <c:pt idx="495">
                  <c:v>-0.76</c:v>
                </c:pt>
                <c:pt idx="496">
                  <c:v>-0.72</c:v>
                </c:pt>
                <c:pt idx="497">
                  <c:v>-0.69</c:v>
                </c:pt>
                <c:pt idx="498">
                  <c:v>-0.67</c:v>
                </c:pt>
                <c:pt idx="499">
                  <c:v>-0.6</c:v>
                </c:pt>
                <c:pt idx="500">
                  <c:v>-0.64</c:v>
                </c:pt>
                <c:pt idx="501">
                  <c:v>-0.56000000000000005</c:v>
                </c:pt>
                <c:pt idx="502">
                  <c:v>-0.54</c:v>
                </c:pt>
                <c:pt idx="503">
                  <c:v>-0.5</c:v>
                </c:pt>
                <c:pt idx="504">
                  <c:v>-0.52</c:v>
                </c:pt>
                <c:pt idx="505">
                  <c:v>-0.54</c:v>
                </c:pt>
                <c:pt idx="506">
                  <c:v>-0.66</c:v>
                </c:pt>
                <c:pt idx="507">
                  <c:v>-0.67</c:v>
                </c:pt>
                <c:pt idx="508">
                  <c:v>-0.72</c:v>
                </c:pt>
                <c:pt idx="509">
                  <c:v>-0.64</c:v>
                </c:pt>
                <c:pt idx="510">
                  <c:v>-0.66</c:v>
                </c:pt>
              </c:numCache>
            </c:numRef>
          </c:yVal>
          <c:smooth val="1"/>
          <c:extLst xmlns:c16r2="http://schemas.microsoft.com/office/drawing/2015/06/chart">
            <c:ext xmlns:c16="http://schemas.microsoft.com/office/drawing/2014/chart" uri="{C3380CC4-5D6E-409C-BE32-E72D297353CC}">
              <c16:uniqueId val="{00000002-6E65-4306-9F58-F74A47B7B270}"/>
            </c:ext>
          </c:extLst>
        </c:ser>
        <c:dLbls>
          <c:showLegendKey val="0"/>
          <c:showVal val="0"/>
          <c:showCatName val="0"/>
          <c:showSerName val="0"/>
          <c:showPercent val="0"/>
          <c:showBubbleSize val="0"/>
        </c:dLbls>
        <c:axId val="222589472"/>
        <c:axId val="222590032"/>
      </c:scatterChart>
      <c:valAx>
        <c:axId val="222589472"/>
        <c:scaling>
          <c:orientation val="minMax"/>
          <c:max val="2000"/>
          <c:min val="-5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Z/mm</a:t>
                </a:r>
              </a:p>
            </c:rich>
          </c:tx>
          <c:layout>
            <c:manualLayout>
              <c:xMode val="edge"/>
              <c:yMode val="edge"/>
              <c:x val="0.48407300036170897"/>
              <c:y val="0.9296037468314282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222590032"/>
        <c:crossesAt val="-600"/>
        <c:crossBetween val="midCat"/>
      </c:valAx>
      <c:valAx>
        <c:axId val="222590032"/>
        <c:scaling>
          <c:orientation val="minMax"/>
          <c:min val="-6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By/Gauss</a:t>
                </a:r>
              </a:p>
            </c:rich>
          </c:tx>
          <c:layout>
            <c:manualLayout>
              <c:xMode val="edge"/>
              <c:yMode val="edge"/>
              <c:x val="1.1994004886376478E-2"/>
              <c:y val="0.43769238412168099"/>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222589472"/>
        <c:crossesAt val="-500"/>
        <c:crossBetween val="midCat"/>
      </c:valAx>
      <c:spPr>
        <a:noFill/>
        <a:ln>
          <a:noFill/>
        </a:ln>
        <a:effectLst/>
      </c:spPr>
    </c:plotArea>
    <c:legend>
      <c:legendPos val="r"/>
      <c:layout>
        <c:manualLayout>
          <c:xMode val="edge"/>
          <c:yMode val="edge"/>
          <c:x val="0.32429791666666674"/>
          <c:y val="0.58666814814814816"/>
          <c:w val="0.23556250000000001"/>
          <c:h val="0.24526777777777778"/>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ysClr val="windowText" lastClr="000000"/>
      </a:solidFill>
      <a:round/>
    </a:ln>
    <a:effectLst/>
  </c:spPr>
  <c:txPr>
    <a:bodyPr/>
    <a:lstStyle/>
    <a:p>
      <a:pPr>
        <a:defRPr sz="1200"/>
      </a:pPr>
      <a:endParaRPr lang="zh-CN"/>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ltLang="zh-CN" dirty="0" smtClean="0"/>
              <a:t>Vertical</a:t>
            </a:r>
            <a:r>
              <a:rPr lang="en-US" altLang="zh-CN" baseline="0" dirty="0" smtClean="0"/>
              <a:t> leakage field w/o transition part</a:t>
            </a:r>
            <a:endParaRPr lang="zh-CN" altLang="en-US" dirty="0"/>
          </a:p>
        </c:rich>
      </c:tx>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scatterChart>
        <c:scatterStyle val="smoothMarker"/>
        <c:varyColors val="0"/>
        <c:ser>
          <c:idx val="0"/>
          <c:order val="0"/>
          <c:tx>
            <c:strRef>
              <c:f>垂直漏场!$O$7</c:f>
              <c:strCache>
                <c:ptCount val="1"/>
                <c:pt idx="0">
                  <c:v>By(Gauss)</c:v>
                </c:pt>
              </c:strCache>
            </c:strRef>
          </c:tx>
          <c:spPr>
            <a:ln w="19050" cap="rnd">
              <a:solidFill>
                <a:schemeClr val="accent1"/>
              </a:solidFill>
              <a:round/>
            </a:ln>
            <a:effectLst/>
          </c:spPr>
          <c:marker>
            <c:symbol val="none"/>
          </c:marker>
          <c:xVal>
            <c:numRef>
              <c:f>垂直漏场!$N$8:$N$888</c:f>
              <c:numCache>
                <c:formatCode>General</c:formatCode>
                <c:ptCount val="881"/>
                <c:pt idx="0">
                  <c:v>-79.999499999999998</c:v>
                </c:pt>
                <c:pt idx="1">
                  <c:v>-78.000100000000003</c:v>
                </c:pt>
                <c:pt idx="2">
                  <c:v>-76.001000000000005</c:v>
                </c:pt>
                <c:pt idx="3">
                  <c:v>-73.999899999999997</c:v>
                </c:pt>
                <c:pt idx="4">
                  <c:v>-71.998900000000006</c:v>
                </c:pt>
                <c:pt idx="5">
                  <c:v>-69.999799999999993</c:v>
                </c:pt>
                <c:pt idx="6">
                  <c:v>-67.999700000000004</c:v>
                </c:pt>
                <c:pt idx="7">
                  <c:v>-66.000500000000002</c:v>
                </c:pt>
                <c:pt idx="8">
                  <c:v>-64</c:v>
                </c:pt>
                <c:pt idx="9">
                  <c:v>-61.998699999999999</c:v>
                </c:pt>
                <c:pt idx="10">
                  <c:v>-59.999899999999997</c:v>
                </c:pt>
                <c:pt idx="11">
                  <c:v>-57.999600000000001</c:v>
                </c:pt>
                <c:pt idx="12">
                  <c:v>-56.000799999999998</c:v>
                </c:pt>
                <c:pt idx="13">
                  <c:v>-54.000300000000003</c:v>
                </c:pt>
                <c:pt idx="14">
                  <c:v>-51.9985</c:v>
                </c:pt>
                <c:pt idx="15">
                  <c:v>-49.999400000000001</c:v>
                </c:pt>
                <c:pt idx="16">
                  <c:v>-47.999600000000001</c:v>
                </c:pt>
                <c:pt idx="17">
                  <c:v>-46.000900000000001</c:v>
                </c:pt>
                <c:pt idx="18">
                  <c:v>-44.001399999999997</c:v>
                </c:pt>
                <c:pt idx="19">
                  <c:v>-41.997999999999998</c:v>
                </c:pt>
                <c:pt idx="20">
                  <c:v>-39.999000000000002</c:v>
                </c:pt>
                <c:pt idx="21">
                  <c:v>-37.999400000000001</c:v>
                </c:pt>
                <c:pt idx="22">
                  <c:v>-36.000900000000001</c:v>
                </c:pt>
                <c:pt idx="23">
                  <c:v>-33.9998</c:v>
                </c:pt>
                <c:pt idx="24">
                  <c:v>-31.999199999999998</c:v>
                </c:pt>
                <c:pt idx="25">
                  <c:v>-29.999500000000001</c:v>
                </c:pt>
                <c:pt idx="26">
                  <c:v>-28</c:v>
                </c:pt>
                <c:pt idx="27">
                  <c:v>-26.000599999999999</c:v>
                </c:pt>
                <c:pt idx="28">
                  <c:v>-23.9998</c:v>
                </c:pt>
                <c:pt idx="29">
                  <c:v>-21.9984</c:v>
                </c:pt>
                <c:pt idx="30">
                  <c:v>-20</c:v>
                </c:pt>
                <c:pt idx="31">
                  <c:v>-18.000599999999999</c:v>
                </c:pt>
                <c:pt idx="32">
                  <c:v>-15.9998</c:v>
                </c:pt>
                <c:pt idx="33">
                  <c:v>-14.0007</c:v>
                </c:pt>
                <c:pt idx="34">
                  <c:v>-11.9976</c:v>
                </c:pt>
                <c:pt idx="35">
                  <c:v>-10.0001</c:v>
                </c:pt>
                <c:pt idx="36">
                  <c:v>-7.9996</c:v>
                </c:pt>
                <c:pt idx="37">
                  <c:v>-6.0008999999999997</c:v>
                </c:pt>
                <c:pt idx="38">
                  <c:v>-4.0004999999999997</c:v>
                </c:pt>
                <c:pt idx="39">
                  <c:v>-1.998</c:v>
                </c:pt>
                <c:pt idx="40">
                  <c:v>2.9999999999999997E-4</c:v>
                </c:pt>
                <c:pt idx="41">
                  <c:v>2.0001000000000002</c:v>
                </c:pt>
                <c:pt idx="42">
                  <c:v>3.9990999999999999</c:v>
                </c:pt>
                <c:pt idx="43">
                  <c:v>6.0000999999999998</c:v>
                </c:pt>
                <c:pt idx="44">
                  <c:v>8.0008999999999997</c:v>
                </c:pt>
                <c:pt idx="45">
                  <c:v>10.0008</c:v>
                </c:pt>
                <c:pt idx="46">
                  <c:v>12.000400000000001</c:v>
                </c:pt>
                <c:pt idx="47">
                  <c:v>13.999700000000001</c:v>
                </c:pt>
                <c:pt idx="48">
                  <c:v>15.999700000000001</c:v>
                </c:pt>
                <c:pt idx="49">
                  <c:v>18.001100000000001</c:v>
                </c:pt>
                <c:pt idx="50">
                  <c:v>19.998999999999999</c:v>
                </c:pt>
                <c:pt idx="51">
                  <c:v>22.000800000000002</c:v>
                </c:pt>
                <c:pt idx="52">
                  <c:v>23.9998</c:v>
                </c:pt>
                <c:pt idx="53">
                  <c:v>26.000399999999999</c:v>
                </c:pt>
                <c:pt idx="54">
                  <c:v>28.0015</c:v>
                </c:pt>
                <c:pt idx="55">
                  <c:v>29.9998</c:v>
                </c:pt>
                <c:pt idx="56">
                  <c:v>32.000700000000002</c:v>
                </c:pt>
                <c:pt idx="57">
                  <c:v>33.999099999999999</c:v>
                </c:pt>
                <c:pt idx="58">
                  <c:v>36.000500000000002</c:v>
                </c:pt>
                <c:pt idx="59">
                  <c:v>38.001199999999997</c:v>
                </c:pt>
                <c:pt idx="60">
                  <c:v>39.999699999999997</c:v>
                </c:pt>
                <c:pt idx="61">
                  <c:v>42.000100000000003</c:v>
                </c:pt>
                <c:pt idx="62">
                  <c:v>44</c:v>
                </c:pt>
                <c:pt idx="63">
                  <c:v>45.999600000000001</c:v>
                </c:pt>
                <c:pt idx="64">
                  <c:v>48.000999999999998</c:v>
                </c:pt>
                <c:pt idx="65">
                  <c:v>49.999400000000001</c:v>
                </c:pt>
                <c:pt idx="66">
                  <c:v>52.0017</c:v>
                </c:pt>
                <c:pt idx="67">
                  <c:v>53.999699999999997</c:v>
                </c:pt>
                <c:pt idx="68">
                  <c:v>55.999499999999998</c:v>
                </c:pt>
                <c:pt idx="69">
                  <c:v>58.001399999999997</c:v>
                </c:pt>
                <c:pt idx="70">
                  <c:v>60.000100000000003</c:v>
                </c:pt>
                <c:pt idx="71">
                  <c:v>61.999600000000001</c:v>
                </c:pt>
                <c:pt idx="72">
                  <c:v>63.999899999999997</c:v>
                </c:pt>
                <c:pt idx="73">
                  <c:v>66.000699999999995</c:v>
                </c:pt>
                <c:pt idx="74">
                  <c:v>67.999799999999993</c:v>
                </c:pt>
                <c:pt idx="75">
                  <c:v>70.000799999999998</c:v>
                </c:pt>
                <c:pt idx="76">
                  <c:v>71.999799999999993</c:v>
                </c:pt>
                <c:pt idx="77">
                  <c:v>74.000500000000002</c:v>
                </c:pt>
                <c:pt idx="78">
                  <c:v>75.999399999999994</c:v>
                </c:pt>
                <c:pt idx="79">
                  <c:v>78.002099999999999</c:v>
                </c:pt>
                <c:pt idx="80">
                  <c:v>79.999600000000001</c:v>
                </c:pt>
                <c:pt idx="81">
                  <c:v>82.000299999999996</c:v>
                </c:pt>
                <c:pt idx="82">
                  <c:v>83.999399999999994</c:v>
                </c:pt>
                <c:pt idx="83">
                  <c:v>86.000699999999995</c:v>
                </c:pt>
                <c:pt idx="84">
                  <c:v>88.000299999999996</c:v>
                </c:pt>
                <c:pt idx="85">
                  <c:v>89.999799999999993</c:v>
                </c:pt>
                <c:pt idx="86">
                  <c:v>92.000600000000006</c:v>
                </c:pt>
                <c:pt idx="87">
                  <c:v>94.000100000000003</c:v>
                </c:pt>
                <c:pt idx="88">
                  <c:v>96</c:v>
                </c:pt>
                <c:pt idx="89">
                  <c:v>98.001400000000004</c:v>
                </c:pt>
                <c:pt idx="90">
                  <c:v>99.999300000000005</c:v>
                </c:pt>
                <c:pt idx="91">
                  <c:v>101.9999</c:v>
                </c:pt>
                <c:pt idx="92">
                  <c:v>104.00060000000001</c:v>
                </c:pt>
                <c:pt idx="93">
                  <c:v>105.9997</c:v>
                </c:pt>
                <c:pt idx="94">
                  <c:v>108.0012</c:v>
                </c:pt>
                <c:pt idx="95">
                  <c:v>110.0001</c:v>
                </c:pt>
                <c:pt idx="96">
                  <c:v>112.0004</c:v>
                </c:pt>
                <c:pt idx="97">
                  <c:v>114.0001</c:v>
                </c:pt>
                <c:pt idx="98">
                  <c:v>115.99979999999999</c:v>
                </c:pt>
                <c:pt idx="99">
                  <c:v>118.001</c:v>
                </c:pt>
                <c:pt idx="100">
                  <c:v>119.99939999999999</c:v>
                </c:pt>
                <c:pt idx="101">
                  <c:v>122.0003</c:v>
                </c:pt>
                <c:pt idx="102">
                  <c:v>123.9999</c:v>
                </c:pt>
                <c:pt idx="103">
                  <c:v>126.00109999999999</c:v>
                </c:pt>
                <c:pt idx="104">
                  <c:v>127.9997</c:v>
                </c:pt>
                <c:pt idx="105">
                  <c:v>130</c:v>
                </c:pt>
                <c:pt idx="106">
                  <c:v>132.00049999999999</c:v>
                </c:pt>
                <c:pt idx="107">
                  <c:v>134.00059999999999</c:v>
                </c:pt>
                <c:pt idx="108">
                  <c:v>136.00030000000001</c:v>
                </c:pt>
                <c:pt idx="109">
                  <c:v>138.0009</c:v>
                </c:pt>
                <c:pt idx="110">
                  <c:v>139.99959999999999</c:v>
                </c:pt>
                <c:pt idx="111">
                  <c:v>142.0001</c:v>
                </c:pt>
                <c:pt idx="112">
                  <c:v>144.0001</c:v>
                </c:pt>
                <c:pt idx="113">
                  <c:v>146.00049999999999</c:v>
                </c:pt>
                <c:pt idx="114">
                  <c:v>148.00120000000001</c:v>
                </c:pt>
                <c:pt idx="115">
                  <c:v>149.99870000000001</c:v>
                </c:pt>
                <c:pt idx="116">
                  <c:v>152.00040000000001</c:v>
                </c:pt>
                <c:pt idx="117">
                  <c:v>154.00049999999999</c:v>
                </c:pt>
                <c:pt idx="118">
                  <c:v>156.00020000000001</c:v>
                </c:pt>
                <c:pt idx="119">
                  <c:v>158.0008</c:v>
                </c:pt>
                <c:pt idx="120">
                  <c:v>159.99959999999999</c:v>
                </c:pt>
                <c:pt idx="121">
                  <c:v>162.00030000000001</c:v>
                </c:pt>
                <c:pt idx="122">
                  <c:v>163.99959999999999</c:v>
                </c:pt>
                <c:pt idx="123">
                  <c:v>166.0008</c:v>
                </c:pt>
                <c:pt idx="124">
                  <c:v>168.00110000000001</c:v>
                </c:pt>
                <c:pt idx="125">
                  <c:v>170</c:v>
                </c:pt>
                <c:pt idx="126">
                  <c:v>171.99930000000001</c:v>
                </c:pt>
                <c:pt idx="127">
                  <c:v>174.00069999999999</c:v>
                </c:pt>
                <c:pt idx="128">
                  <c:v>176.00049999999999</c:v>
                </c:pt>
                <c:pt idx="129">
                  <c:v>178.00059999999999</c:v>
                </c:pt>
                <c:pt idx="130">
                  <c:v>179.99959999999999</c:v>
                </c:pt>
                <c:pt idx="131">
                  <c:v>182.0001</c:v>
                </c:pt>
                <c:pt idx="132">
                  <c:v>184.0001</c:v>
                </c:pt>
                <c:pt idx="133">
                  <c:v>186</c:v>
                </c:pt>
                <c:pt idx="134">
                  <c:v>188.00059999999999</c:v>
                </c:pt>
                <c:pt idx="135">
                  <c:v>190.00059999999999</c:v>
                </c:pt>
                <c:pt idx="136">
                  <c:v>191.99969999999999</c:v>
                </c:pt>
                <c:pt idx="137">
                  <c:v>194.00020000000001</c:v>
                </c:pt>
                <c:pt idx="138">
                  <c:v>196.00049999999999</c:v>
                </c:pt>
                <c:pt idx="139">
                  <c:v>198.00149999999999</c:v>
                </c:pt>
                <c:pt idx="140">
                  <c:v>199.9984</c:v>
                </c:pt>
                <c:pt idx="141">
                  <c:v>202.0001</c:v>
                </c:pt>
                <c:pt idx="142">
                  <c:v>204.0001</c:v>
                </c:pt>
                <c:pt idx="143">
                  <c:v>206.00110000000001</c:v>
                </c:pt>
                <c:pt idx="144">
                  <c:v>208.0009</c:v>
                </c:pt>
                <c:pt idx="145">
                  <c:v>209.999</c:v>
                </c:pt>
                <c:pt idx="146">
                  <c:v>212.0008</c:v>
                </c:pt>
                <c:pt idx="147">
                  <c:v>214</c:v>
                </c:pt>
                <c:pt idx="148">
                  <c:v>215.99969999999999</c:v>
                </c:pt>
                <c:pt idx="149">
                  <c:v>218.0016</c:v>
                </c:pt>
                <c:pt idx="150">
                  <c:v>219.99940000000001</c:v>
                </c:pt>
                <c:pt idx="151">
                  <c:v>221.99959999999999</c:v>
                </c:pt>
                <c:pt idx="152">
                  <c:v>224.00059999999999</c:v>
                </c:pt>
                <c:pt idx="153">
                  <c:v>226.00030000000001</c:v>
                </c:pt>
                <c:pt idx="154">
                  <c:v>228.00129999999999</c:v>
                </c:pt>
                <c:pt idx="155">
                  <c:v>229.9991</c:v>
                </c:pt>
                <c:pt idx="156">
                  <c:v>231.9999</c:v>
                </c:pt>
                <c:pt idx="157">
                  <c:v>234.00069999999999</c:v>
                </c:pt>
                <c:pt idx="158">
                  <c:v>236.0001</c:v>
                </c:pt>
                <c:pt idx="159">
                  <c:v>238.00110000000001</c:v>
                </c:pt>
                <c:pt idx="160">
                  <c:v>239.9991</c:v>
                </c:pt>
                <c:pt idx="161">
                  <c:v>242.00120000000001</c:v>
                </c:pt>
                <c:pt idx="162">
                  <c:v>243.9992</c:v>
                </c:pt>
                <c:pt idx="163">
                  <c:v>246.0008</c:v>
                </c:pt>
                <c:pt idx="164">
                  <c:v>248.00059999999999</c:v>
                </c:pt>
                <c:pt idx="165">
                  <c:v>249.99950000000001</c:v>
                </c:pt>
                <c:pt idx="166">
                  <c:v>252.00059999999999</c:v>
                </c:pt>
                <c:pt idx="167">
                  <c:v>254.00049999999999</c:v>
                </c:pt>
                <c:pt idx="168">
                  <c:v>256</c:v>
                </c:pt>
                <c:pt idx="169">
                  <c:v>258.00150000000002</c:v>
                </c:pt>
                <c:pt idx="170">
                  <c:v>259.99869999999999</c:v>
                </c:pt>
                <c:pt idx="171">
                  <c:v>262.00029999999998</c:v>
                </c:pt>
                <c:pt idx="172">
                  <c:v>264.00029999999998</c:v>
                </c:pt>
                <c:pt idx="173">
                  <c:v>266.00020000000001</c:v>
                </c:pt>
                <c:pt idx="174">
                  <c:v>268.00110000000001</c:v>
                </c:pt>
                <c:pt idx="175">
                  <c:v>269.99829999999997</c:v>
                </c:pt>
                <c:pt idx="176">
                  <c:v>272.00150000000002</c:v>
                </c:pt>
                <c:pt idx="177">
                  <c:v>273.99990000000003</c:v>
                </c:pt>
                <c:pt idx="178">
                  <c:v>276.00080000000003</c:v>
                </c:pt>
                <c:pt idx="179">
                  <c:v>278.00029999999998</c:v>
                </c:pt>
                <c:pt idx="180">
                  <c:v>279.99919999999997</c:v>
                </c:pt>
                <c:pt idx="181">
                  <c:v>282.00069999999999</c:v>
                </c:pt>
                <c:pt idx="182">
                  <c:v>283.99959999999999</c:v>
                </c:pt>
                <c:pt idx="183">
                  <c:v>286.00110000000001</c:v>
                </c:pt>
                <c:pt idx="184">
                  <c:v>288.00049999999999</c:v>
                </c:pt>
                <c:pt idx="185">
                  <c:v>289.99900000000002</c:v>
                </c:pt>
                <c:pt idx="186">
                  <c:v>292.00049999999999</c:v>
                </c:pt>
                <c:pt idx="187">
                  <c:v>294.0009</c:v>
                </c:pt>
                <c:pt idx="188">
                  <c:v>295.99990000000003</c:v>
                </c:pt>
                <c:pt idx="189">
                  <c:v>298.00119999999998</c:v>
                </c:pt>
                <c:pt idx="190">
                  <c:v>299.99889999999999</c:v>
                </c:pt>
                <c:pt idx="191">
                  <c:v>302.00099999999998</c:v>
                </c:pt>
                <c:pt idx="192">
                  <c:v>303.99990000000003</c:v>
                </c:pt>
                <c:pt idx="193">
                  <c:v>306</c:v>
                </c:pt>
                <c:pt idx="194">
                  <c:v>308.00150000000002</c:v>
                </c:pt>
                <c:pt idx="195">
                  <c:v>309.99849999999998</c:v>
                </c:pt>
                <c:pt idx="196">
                  <c:v>312.00029999999998</c:v>
                </c:pt>
                <c:pt idx="197">
                  <c:v>314.00110000000001</c:v>
                </c:pt>
                <c:pt idx="198">
                  <c:v>315.99990000000003</c:v>
                </c:pt>
                <c:pt idx="199">
                  <c:v>318.00099999999998</c:v>
                </c:pt>
                <c:pt idx="200">
                  <c:v>319.99970000000002</c:v>
                </c:pt>
                <c:pt idx="201">
                  <c:v>322.00009999999997</c:v>
                </c:pt>
                <c:pt idx="202">
                  <c:v>323.99990000000003</c:v>
                </c:pt>
                <c:pt idx="203">
                  <c:v>326.00119999999998</c:v>
                </c:pt>
                <c:pt idx="204">
                  <c:v>328</c:v>
                </c:pt>
                <c:pt idx="205">
                  <c:v>329.99990000000003</c:v>
                </c:pt>
                <c:pt idx="206">
                  <c:v>331.99990000000003</c:v>
                </c:pt>
                <c:pt idx="207">
                  <c:v>334.00080000000003</c:v>
                </c:pt>
                <c:pt idx="208">
                  <c:v>336.00060000000002</c:v>
                </c:pt>
                <c:pt idx="209">
                  <c:v>338.00049999999999</c:v>
                </c:pt>
                <c:pt idx="210">
                  <c:v>339.99919999999997</c:v>
                </c:pt>
                <c:pt idx="211">
                  <c:v>342.00069999999999</c:v>
                </c:pt>
                <c:pt idx="212">
                  <c:v>343.99880000000002</c:v>
                </c:pt>
                <c:pt idx="213">
                  <c:v>346.00080000000003</c:v>
                </c:pt>
                <c:pt idx="214">
                  <c:v>348.00200000000001</c:v>
                </c:pt>
                <c:pt idx="215">
                  <c:v>349.99939999999998</c:v>
                </c:pt>
                <c:pt idx="216">
                  <c:v>352.00049999999999</c:v>
                </c:pt>
                <c:pt idx="217">
                  <c:v>353.99939999999998</c:v>
                </c:pt>
                <c:pt idx="218">
                  <c:v>356.00110000000001</c:v>
                </c:pt>
                <c:pt idx="219">
                  <c:v>358.00080000000003</c:v>
                </c:pt>
                <c:pt idx="220">
                  <c:v>359.9982</c:v>
                </c:pt>
                <c:pt idx="221">
                  <c:v>362.00099999999998</c:v>
                </c:pt>
                <c:pt idx="222">
                  <c:v>364.00099999999998</c:v>
                </c:pt>
                <c:pt idx="223">
                  <c:v>366.00029999999998</c:v>
                </c:pt>
                <c:pt idx="224">
                  <c:v>367.99990000000003</c:v>
                </c:pt>
                <c:pt idx="225">
                  <c:v>369.9991</c:v>
                </c:pt>
                <c:pt idx="226">
                  <c:v>372.0018</c:v>
                </c:pt>
                <c:pt idx="227">
                  <c:v>373.99930000000001</c:v>
                </c:pt>
                <c:pt idx="228">
                  <c:v>376.0009</c:v>
                </c:pt>
                <c:pt idx="229">
                  <c:v>377.99979999999999</c:v>
                </c:pt>
                <c:pt idx="230">
                  <c:v>380.00029999999998</c:v>
                </c:pt>
                <c:pt idx="231">
                  <c:v>381.99959999999999</c:v>
                </c:pt>
                <c:pt idx="232">
                  <c:v>384.00069999999999</c:v>
                </c:pt>
                <c:pt idx="233">
                  <c:v>386.00119999999998</c:v>
                </c:pt>
                <c:pt idx="234">
                  <c:v>388.00049999999999</c:v>
                </c:pt>
                <c:pt idx="235">
                  <c:v>389.99869999999999</c:v>
                </c:pt>
                <c:pt idx="236">
                  <c:v>392.00069999999999</c:v>
                </c:pt>
                <c:pt idx="237">
                  <c:v>394.00029999999998</c:v>
                </c:pt>
                <c:pt idx="238">
                  <c:v>396.00110000000001</c:v>
                </c:pt>
                <c:pt idx="239">
                  <c:v>397.99970000000002</c:v>
                </c:pt>
                <c:pt idx="240">
                  <c:v>399.99919999999997</c:v>
                </c:pt>
                <c:pt idx="241">
                  <c:v>401.99919999999997</c:v>
                </c:pt>
                <c:pt idx="242">
                  <c:v>404.00119999999998</c:v>
                </c:pt>
                <c:pt idx="243">
                  <c:v>406.00119999999998</c:v>
                </c:pt>
                <c:pt idx="244">
                  <c:v>408.00049999999999</c:v>
                </c:pt>
                <c:pt idx="245">
                  <c:v>409.99939999999998</c:v>
                </c:pt>
                <c:pt idx="246">
                  <c:v>412.00099999999998</c:v>
                </c:pt>
                <c:pt idx="247">
                  <c:v>413.99930000000001</c:v>
                </c:pt>
                <c:pt idx="248">
                  <c:v>416.00139999999999</c:v>
                </c:pt>
                <c:pt idx="249">
                  <c:v>418.00049999999999</c:v>
                </c:pt>
                <c:pt idx="250">
                  <c:v>419.99880000000002</c:v>
                </c:pt>
                <c:pt idx="251">
                  <c:v>422.00060000000002</c:v>
                </c:pt>
                <c:pt idx="252">
                  <c:v>424.00020000000001</c:v>
                </c:pt>
                <c:pt idx="253">
                  <c:v>426.00119999999998</c:v>
                </c:pt>
                <c:pt idx="254">
                  <c:v>427.99939999999998</c:v>
                </c:pt>
                <c:pt idx="255">
                  <c:v>430.00020000000001</c:v>
                </c:pt>
                <c:pt idx="256">
                  <c:v>432.00009999999997</c:v>
                </c:pt>
                <c:pt idx="257">
                  <c:v>434.00069999999999</c:v>
                </c:pt>
                <c:pt idx="258">
                  <c:v>436.00020000000001</c:v>
                </c:pt>
                <c:pt idx="259">
                  <c:v>438.00080000000003</c:v>
                </c:pt>
                <c:pt idx="260">
                  <c:v>439.99919999999997</c:v>
                </c:pt>
                <c:pt idx="261">
                  <c:v>442</c:v>
                </c:pt>
                <c:pt idx="262">
                  <c:v>444.00020000000001</c:v>
                </c:pt>
                <c:pt idx="263">
                  <c:v>446.00119999999998</c:v>
                </c:pt>
                <c:pt idx="264">
                  <c:v>447.99990000000003</c:v>
                </c:pt>
                <c:pt idx="265">
                  <c:v>449.99959999999999</c:v>
                </c:pt>
                <c:pt idx="266">
                  <c:v>451.99970000000002</c:v>
                </c:pt>
                <c:pt idx="267">
                  <c:v>454.00139999999999</c:v>
                </c:pt>
                <c:pt idx="268">
                  <c:v>455.99959999999999</c:v>
                </c:pt>
                <c:pt idx="269">
                  <c:v>458.00049999999999</c:v>
                </c:pt>
                <c:pt idx="270">
                  <c:v>459.99939999999998</c:v>
                </c:pt>
                <c:pt idx="271">
                  <c:v>462.00099999999998</c:v>
                </c:pt>
                <c:pt idx="272">
                  <c:v>464.00020000000001</c:v>
                </c:pt>
                <c:pt idx="273">
                  <c:v>466.00060000000002</c:v>
                </c:pt>
                <c:pt idx="274">
                  <c:v>468.00020000000001</c:v>
                </c:pt>
                <c:pt idx="275">
                  <c:v>469.99959999999999</c:v>
                </c:pt>
                <c:pt idx="276">
                  <c:v>472.00040000000001</c:v>
                </c:pt>
                <c:pt idx="277">
                  <c:v>474.00099999999998</c:v>
                </c:pt>
                <c:pt idx="278">
                  <c:v>476</c:v>
                </c:pt>
                <c:pt idx="279">
                  <c:v>478.00080000000003</c:v>
                </c:pt>
                <c:pt idx="280">
                  <c:v>479.99880000000002</c:v>
                </c:pt>
                <c:pt idx="281">
                  <c:v>482.00110000000001</c:v>
                </c:pt>
                <c:pt idx="282">
                  <c:v>484.00049999999999</c:v>
                </c:pt>
                <c:pt idx="283">
                  <c:v>485.99979999999999</c:v>
                </c:pt>
                <c:pt idx="284">
                  <c:v>488.00040000000001</c:v>
                </c:pt>
                <c:pt idx="285">
                  <c:v>489.99950000000001</c:v>
                </c:pt>
                <c:pt idx="286">
                  <c:v>492</c:v>
                </c:pt>
                <c:pt idx="287">
                  <c:v>494.00060000000002</c:v>
                </c:pt>
                <c:pt idx="288">
                  <c:v>496.00080000000003</c:v>
                </c:pt>
                <c:pt idx="289">
                  <c:v>498.00099999999998</c:v>
                </c:pt>
                <c:pt idx="290">
                  <c:v>499.99860000000001</c:v>
                </c:pt>
                <c:pt idx="291">
                  <c:v>502.0009</c:v>
                </c:pt>
                <c:pt idx="292">
                  <c:v>504.00049999999999</c:v>
                </c:pt>
                <c:pt idx="293">
                  <c:v>506.00040000000001</c:v>
                </c:pt>
                <c:pt idx="294">
                  <c:v>508.00049999999999</c:v>
                </c:pt>
                <c:pt idx="295">
                  <c:v>509.99919999999997</c:v>
                </c:pt>
                <c:pt idx="296">
                  <c:v>511.9991</c:v>
                </c:pt>
                <c:pt idx="297">
                  <c:v>514.00210000000004</c:v>
                </c:pt>
                <c:pt idx="298">
                  <c:v>515.99980000000005</c:v>
                </c:pt>
                <c:pt idx="299">
                  <c:v>518.00099999999998</c:v>
                </c:pt>
                <c:pt idx="300">
                  <c:v>519.99860000000001</c:v>
                </c:pt>
                <c:pt idx="301">
                  <c:v>522.00149999999996</c:v>
                </c:pt>
                <c:pt idx="302">
                  <c:v>524.00019999999995</c:v>
                </c:pt>
                <c:pt idx="303">
                  <c:v>526.00040000000001</c:v>
                </c:pt>
                <c:pt idx="304">
                  <c:v>528.00019999999995</c:v>
                </c:pt>
                <c:pt idx="305">
                  <c:v>529.99959999999999</c:v>
                </c:pt>
                <c:pt idx="306">
                  <c:v>532.00009999999997</c:v>
                </c:pt>
                <c:pt idx="307">
                  <c:v>534.00099999999998</c:v>
                </c:pt>
                <c:pt idx="308">
                  <c:v>535.99980000000005</c:v>
                </c:pt>
                <c:pt idx="309">
                  <c:v>538.00070000000005</c:v>
                </c:pt>
                <c:pt idx="310">
                  <c:v>539.99950000000001</c:v>
                </c:pt>
                <c:pt idx="311">
                  <c:v>542.00059999999996</c:v>
                </c:pt>
                <c:pt idx="312">
                  <c:v>544.00059999999996</c:v>
                </c:pt>
                <c:pt idx="313">
                  <c:v>546.00040000000001</c:v>
                </c:pt>
                <c:pt idx="314">
                  <c:v>548.00049999999999</c:v>
                </c:pt>
                <c:pt idx="315">
                  <c:v>549.99940000000004</c:v>
                </c:pt>
                <c:pt idx="316">
                  <c:v>552.00040000000001</c:v>
                </c:pt>
                <c:pt idx="317">
                  <c:v>554.00049999999999</c:v>
                </c:pt>
                <c:pt idx="318">
                  <c:v>556</c:v>
                </c:pt>
                <c:pt idx="319">
                  <c:v>558.00059999999996</c:v>
                </c:pt>
                <c:pt idx="320">
                  <c:v>559.99929999999995</c:v>
                </c:pt>
                <c:pt idx="321">
                  <c:v>562.00030000000004</c:v>
                </c:pt>
                <c:pt idx="322">
                  <c:v>564.00059999999996</c:v>
                </c:pt>
                <c:pt idx="323">
                  <c:v>566.00009999999997</c:v>
                </c:pt>
                <c:pt idx="324">
                  <c:v>568.00059999999996</c:v>
                </c:pt>
                <c:pt idx="325">
                  <c:v>569.99980000000005</c:v>
                </c:pt>
                <c:pt idx="326">
                  <c:v>571.99990000000003</c:v>
                </c:pt>
                <c:pt idx="327">
                  <c:v>574.00030000000004</c:v>
                </c:pt>
                <c:pt idx="328">
                  <c:v>576.00059999999996</c:v>
                </c:pt>
                <c:pt idx="329">
                  <c:v>578.00080000000003</c:v>
                </c:pt>
                <c:pt idx="330">
                  <c:v>579.99959999999999</c:v>
                </c:pt>
                <c:pt idx="331">
                  <c:v>582</c:v>
                </c:pt>
                <c:pt idx="332">
                  <c:v>583.99990000000003</c:v>
                </c:pt>
                <c:pt idx="333">
                  <c:v>586.00109999999995</c:v>
                </c:pt>
                <c:pt idx="334">
                  <c:v>588.00030000000004</c:v>
                </c:pt>
                <c:pt idx="335">
                  <c:v>589.99980000000005</c:v>
                </c:pt>
                <c:pt idx="336">
                  <c:v>592.00070000000005</c:v>
                </c:pt>
                <c:pt idx="337">
                  <c:v>594</c:v>
                </c:pt>
                <c:pt idx="338">
                  <c:v>596.00049999999999</c:v>
                </c:pt>
                <c:pt idx="339">
                  <c:v>598.00049999999999</c:v>
                </c:pt>
                <c:pt idx="340">
                  <c:v>599.99940000000004</c:v>
                </c:pt>
                <c:pt idx="341">
                  <c:v>602.00049999999999</c:v>
                </c:pt>
                <c:pt idx="342">
                  <c:v>604.00009999999997</c:v>
                </c:pt>
                <c:pt idx="343">
                  <c:v>606.00040000000001</c:v>
                </c:pt>
                <c:pt idx="344">
                  <c:v>608.00049999999999</c:v>
                </c:pt>
                <c:pt idx="345">
                  <c:v>609.99969999999996</c:v>
                </c:pt>
                <c:pt idx="346">
                  <c:v>612.00040000000001</c:v>
                </c:pt>
                <c:pt idx="347">
                  <c:v>614.00009999999997</c:v>
                </c:pt>
                <c:pt idx="348">
                  <c:v>616.00049999999999</c:v>
                </c:pt>
                <c:pt idx="349">
                  <c:v>617.99980000000005</c:v>
                </c:pt>
                <c:pt idx="350">
                  <c:v>619.99959999999999</c:v>
                </c:pt>
                <c:pt idx="351">
                  <c:v>622.00059999999996</c:v>
                </c:pt>
                <c:pt idx="352">
                  <c:v>624.00080000000003</c:v>
                </c:pt>
                <c:pt idx="353">
                  <c:v>626.00040000000001</c:v>
                </c:pt>
                <c:pt idx="354">
                  <c:v>628.00040000000001</c:v>
                </c:pt>
                <c:pt idx="355">
                  <c:v>629.99980000000005</c:v>
                </c:pt>
                <c:pt idx="356">
                  <c:v>632.00030000000004</c:v>
                </c:pt>
                <c:pt idx="357">
                  <c:v>634.00059999999996</c:v>
                </c:pt>
                <c:pt idx="358">
                  <c:v>636.00030000000004</c:v>
                </c:pt>
                <c:pt idx="359">
                  <c:v>637.99990000000003</c:v>
                </c:pt>
                <c:pt idx="360">
                  <c:v>639.99990000000003</c:v>
                </c:pt>
                <c:pt idx="361">
                  <c:v>642.00049999999999</c:v>
                </c:pt>
                <c:pt idx="362">
                  <c:v>644.00070000000005</c:v>
                </c:pt>
                <c:pt idx="363">
                  <c:v>645.99980000000005</c:v>
                </c:pt>
                <c:pt idx="364">
                  <c:v>648.00019999999995</c:v>
                </c:pt>
                <c:pt idx="365">
                  <c:v>650.00019999999995</c:v>
                </c:pt>
                <c:pt idx="366">
                  <c:v>652.00059999999996</c:v>
                </c:pt>
                <c:pt idx="367">
                  <c:v>654.00030000000004</c:v>
                </c:pt>
                <c:pt idx="368">
                  <c:v>656.00030000000004</c:v>
                </c:pt>
                <c:pt idx="369">
                  <c:v>658.00030000000004</c:v>
                </c:pt>
                <c:pt idx="370">
                  <c:v>660.00019999999995</c:v>
                </c:pt>
                <c:pt idx="371">
                  <c:v>662.00030000000004</c:v>
                </c:pt>
                <c:pt idx="372">
                  <c:v>663.99980000000005</c:v>
                </c:pt>
                <c:pt idx="373">
                  <c:v>666.00049999999999</c:v>
                </c:pt>
                <c:pt idx="374">
                  <c:v>668.00059999999996</c:v>
                </c:pt>
                <c:pt idx="375">
                  <c:v>669.99959999999999</c:v>
                </c:pt>
                <c:pt idx="376">
                  <c:v>672.00109999999995</c:v>
                </c:pt>
                <c:pt idx="377">
                  <c:v>673.99990000000003</c:v>
                </c:pt>
                <c:pt idx="378">
                  <c:v>676.00019999999995</c:v>
                </c:pt>
                <c:pt idx="379">
                  <c:v>678.00040000000001</c:v>
                </c:pt>
                <c:pt idx="380">
                  <c:v>680</c:v>
                </c:pt>
                <c:pt idx="381">
                  <c:v>682.00049999999999</c:v>
                </c:pt>
                <c:pt idx="382">
                  <c:v>684.00009999999997</c:v>
                </c:pt>
                <c:pt idx="383">
                  <c:v>685.99990000000003</c:v>
                </c:pt>
                <c:pt idx="384">
                  <c:v>688.00030000000004</c:v>
                </c:pt>
                <c:pt idx="385">
                  <c:v>690.00049999999999</c:v>
                </c:pt>
                <c:pt idx="386">
                  <c:v>692.00059999999996</c:v>
                </c:pt>
                <c:pt idx="387">
                  <c:v>694</c:v>
                </c:pt>
                <c:pt idx="388">
                  <c:v>695.99990000000003</c:v>
                </c:pt>
                <c:pt idx="389">
                  <c:v>698.00099999999998</c:v>
                </c:pt>
                <c:pt idx="390">
                  <c:v>699.99980000000005</c:v>
                </c:pt>
                <c:pt idx="391">
                  <c:v>702.00080000000003</c:v>
                </c:pt>
                <c:pt idx="392">
                  <c:v>703.99940000000004</c:v>
                </c:pt>
                <c:pt idx="393">
                  <c:v>706.00030000000004</c:v>
                </c:pt>
                <c:pt idx="394">
                  <c:v>708.00040000000001</c:v>
                </c:pt>
                <c:pt idx="395">
                  <c:v>710.00049999999999</c:v>
                </c:pt>
                <c:pt idx="396">
                  <c:v>712.00099999999998</c:v>
                </c:pt>
                <c:pt idx="397">
                  <c:v>713.99890000000005</c:v>
                </c:pt>
                <c:pt idx="398">
                  <c:v>716.00030000000004</c:v>
                </c:pt>
                <c:pt idx="399">
                  <c:v>718.00070000000005</c:v>
                </c:pt>
                <c:pt idx="400">
                  <c:v>720.00049999999999</c:v>
                </c:pt>
                <c:pt idx="401">
                  <c:v>722.00070000000005</c:v>
                </c:pt>
                <c:pt idx="402">
                  <c:v>723.9991</c:v>
                </c:pt>
                <c:pt idx="403">
                  <c:v>725.99950000000001</c:v>
                </c:pt>
                <c:pt idx="404">
                  <c:v>728.00160000000005</c:v>
                </c:pt>
                <c:pt idx="405">
                  <c:v>730.00070000000005</c:v>
                </c:pt>
                <c:pt idx="406">
                  <c:v>732.00040000000001</c:v>
                </c:pt>
                <c:pt idx="407">
                  <c:v>733.99850000000004</c:v>
                </c:pt>
                <c:pt idx="408">
                  <c:v>736.00080000000003</c:v>
                </c:pt>
                <c:pt idx="409">
                  <c:v>738.0009</c:v>
                </c:pt>
                <c:pt idx="410">
                  <c:v>740.00030000000004</c:v>
                </c:pt>
                <c:pt idx="411">
                  <c:v>742.00070000000005</c:v>
                </c:pt>
                <c:pt idx="412">
                  <c:v>743.99879999999996</c:v>
                </c:pt>
                <c:pt idx="413">
                  <c:v>746.00040000000001</c:v>
                </c:pt>
                <c:pt idx="414">
                  <c:v>748.00030000000004</c:v>
                </c:pt>
                <c:pt idx="415">
                  <c:v>750.0009</c:v>
                </c:pt>
                <c:pt idx="416">
                  <c:v>751.99980000000005</c:v>
                </c:pt>
                <c:pt idx="417">
                  <c:v>753.99990000000003</c:v>
                </c:pt>
                <c:pt idx="418">
                  <c:v>756</c:v>
                </c:pt>
                <c:pt idx="419">
                  <c:v>758.0009</c:v>
                </c:pt>
                <c:pt idx="420">
                  <c:v>760</c:v>
                </c:pt>
                <c:pt idx="421">
                  <c:v>762.00040000000001</c:v>
                </c:pt>
                <c:pt idx="422">
                  <c:v>763.99969999999996</c:v>
                </c:pt>
                <c:pt idx="423">
                  <c:v>766.00019999999995</c:v>
                </c:pt>
                <c:pt idx="424">
                  <c:v>768.00109999999995</c:v>
                </c:pt>
                <c:pt idx="425">
                  <c:v>770.00070000000005</c:v>
                </c:pt>
                <c:pt idx="426">
                  <c:v>771.99940000000004</c:v>
                </c:pt>
                <c:pt idx="427">
                  <c:v>773.99850000000004</c:v>
                </c:pt>
                <c:pt idx="428">
                  <c:v>776.00120000000004</c:v>
                </c:pt>
                <c:pt idx="429">
                  <c:v>778.00109999999995</c:v>
                </c:pt>
                <c:pt idx="430">
                  <c:v>780.00030000000004</c:v>
                </c:pt>
                <c:pt idx="431">
                  <c:v>781.99950000000001</c:v>
                </c:pt>
                <c:pt idx="432">
                  <c:v>784.00019999999995</c:v>
                </c:pt>
                <c:pt idx="433">
                  <c:v>785.99980000000005</c:v>
                </c:pt>
                <c:pt idx="434">
                  <c:v>788.00139999999999</c:v>
                </c:pt>
                <c:pt idx="435">
                  <c:v>790.00070000000005</c:v>
                </c:pt>
                <c:pt idx="436">
                  <c:v>791.99990000000003</c:v>
                </c:pt>
                <c:pt idx="437">
                  <c:v>793.99850000000004</c:v>
                </c:pt>
                <c:pt idx="438">
                  <c:v>796.00019999999995</c:v>
                </c:pt>
                <c:pt idx="439">
                  <c:v>798.00149999999996</c:v>
                </c:pt>
                <c:pt idx="440">
                  <c:v>800.00040000000001</c:v>
                </c:pt>
                <c:pt idx="441">
                  <c:v>801.99940000000004</c:v>
                </c:pt>
                <c:pt idx="442">
                  <c:v>803.9991</c:v>
                </c:pt>
                <c:pt idx="443">
                  <c:v>806.00099999999998</c:v>
                </c:pt>
                <c:pt idx="444">
                  <c:v>808.00099999999998</c:v>
                </c:pt>
                <c:pt idx="445">
                  <c:v>810.00070000000005</c:v>
                </c:pt>
                <c:pt idx="446">
                  <c:v>811.99980000000005</c:v>
                </c:pt>
                <c:pt idx="447">
                  <c:v>813.99860000000001</c:v>
                </c:pt>
                <c:pt idx="448">
                  <c:v>816.00099999999998</c:v>
                </c:pt>
                <c:pt idx="449">
                  <c:v>818.00099999999998</c:v>
                </c:pt>
                <c:pt idx="450">
                  <c:v>820.00019999999995</c:v>
                </c:pt>
                <c:pt idx="451">
                  <c:v>822.00040000000001</c:v>
                </c:pt>
                <c:pt idx="452">
                  <c:v>823.99959999999999</c:v>
                </c:pt>
                <c:pt idx="453">
                  <c:v>825.99959999999999</c:v>
                </c:pt>
                <c:pt idx="454">
                  <c:v>828.00149999999996</c:v>
                </c:pt>
                <c:pt idx="455">
                  <c:v>830.00019999999995</c:v>
                </c:pt>
                <c:pt idx="456">
                  <c:v>832.00019999999995</c:v>
                </c:pt>
                <c:pt idx="457">
                  <c:v>833.9991</c:v>
                </c:pt>
                <c:pt idx="458">
                  <c:v>836.00040000000001</c:v>
                </c:pt>
                <c:pt idx="459">
                  <c:v>838.00139999999999</c:v>
                </c:pt>
                <c:pt idx="460">
                  <c:v>840.00030000000004</c:v>
                </c:pt>
                <c:pt idx="461">
                  <c:v>842.00059999999996</c:v>
                </c:pt>
                <c:pt idx="462">
                  <c:v>843.99900000000002</c:v>
                </c:pt>
                <c:pt idx="463">
                  <c:v>846.00030000000004</c:v>
                </c:pt>
                <c:pt idx="464">
                  <c:v>848.0009</c:v>
                </c:pt>
                <c:pt idx="465">
                  <c:v>850.00080000000003</c:v>
                </c:pt>
                <c:pt idx="466">
                  <c:v>851.99860000000001</c:v>
                </c:pt>
                <c:pt idx="467">
                  <c:v>854.00040000000001</c:v>
                </c:pt>
                <c:pt idx="468">
                  <c:v>856.00009999999997</c:v>
                </c:pt>
                <c:pt idx="469">
                  <c:v>858.0009</c:v>
                </c:pt>
                <c:pt idx="470">
                  <c:v>860.00080000000003</c:v>
                </c:pt>
                <c:pt idx="471">
                  <c:v>861.99940000000004</c:v>
                </c:pt>
                <c:pt idx="472">
                  <c:v>863.99919999999997</c:v>
                </c:pt>
                <c:pt idx="473">
                  <c:v>866.0009</c:v>
                </c:pt>
                <c:pt idx="474">
                  <c:v>868.00120000000004</c:v>
                </c:pt>
                <c:pt idx="475">
                  <c:v>870.00049999999999</c:v>
                </c:pt>
                <c:pt idx="476">
                  <c:v>872.00030000000004</c:v>
                </c:pt>
                <c:pt idx="477">
                  <c:v>873.99860000000001</c:v>
                </c:pt>
                <c:pt idx="478">
                  <c:v>876.00070000000005</c:v>
                </c:pt>
                <c:pt idx="479">
                  <c:v>878.00080000000003</c:v>
                </c:pt>
                <c:pt idx="480">
                  <c:v>880.00059999999996</c:v>
                </c:pt>
                <c:pt idx="481">
                  <c:v>881.99940000000004</c:v>
                </c:pt>
                <c:pt idx="482">
                  <c:v>884</c:v>
                </c:pt>
                <c:pt idx="483">
                  <c:v>885.99969999999996</c:v>
                </c:pt>
                <c:pt idx="484">
                  <c:v>888.00160000000005</c:v>
                </c:pt>
                <c:pt idx="485">
                  <c:v>890.00070000000005</c:v>
                </c:pt>
                <c:pt idx="486">
                  <c:v>891.9991</c:v>
                </c:pt>
                <c:pt idx="487">
                  <c:v>894</c:v>
                </c:pt>
                <c:pt idx="488">
                  <c:v>896.00019999999995</c:v>
                </c:pt>
                <c:pt idx="489">
                  <c:v>898.00059999999996</c:v>
                </c:pt>
                <c:pt idx="490">
                  <c:v>900.00099999999998</c:v>
                </c:pt>
                <c:pt idx="491">
                  <c:v>901.99990000000003</c:v>
                </c:pt>
                <c:pt idx="492">
                  <c:v>903.99940000000004</c:v>
                </c:pt>
                <c:pt idx="493">
                  <c:v>905.99929999999995</c:v>
                </c:pt>
                <c:pt idx="494">
                  <c:v>908.00149999999996</c:v>
                </c:pt>
                <c:pt idx="495">
                  <c:v>910.00070000000005</c:v>
                </c:pt>
                <c:pt idx="496">
                  <c:v>912.00059999999996</c:v>
                </c:pt>
                <c:pt idx="497">
                  <c:v>913.99890000000005</c:v>
                </c:pt>
                <c:pt idx="498">
                  <c:v>915.99990000000003</c:v>
                </c:pt>
                <c:pt idx="499">
                  <c:v>918.00130000000001</c:v>
                </c:pt>
                <c:pt idx="500">
                  <c:v>920.00070000000005</c:v>
                </c:pt>
                <c:pt idx="501">
                  <c:v>921.99980000000005</c:v>
                </c:pt>
                <c:pt idx="502">
                  <c:v>923.9991</c:v>
                </c:pt>
                <c:pt idx="503">
                  <c:v>926.00009999999997</c:v>
                </c:pt>
                <c:pt idx="504">
                  <c:v>928.00109999999995</c:v>
                </c:pt>
                <c:pt idx="505">
                  <c:v>930.00070000000005</c:v>
                </c:pt>
                <c:pt idx="506">
                  <c:v>932.00070000000005</c:v>
                </c:pt>
                <c:pt idx="507">
                  <c:v>933.99900000000002</c:v>
                </c:pt>
                <c:pt idx="508">
                  <c:v>936.00030000000004</c:v>
                </c:pt>
                <c:pt idx="509">
                  <c:v>938.00080000000003</c:v>
                </c:pt>
                <c:pt idx="510">
                  <c:v>940.00059999999996</c:v>
                </c:pt>
                <c:pt idx="511">
                  <c:v>941.99990000000003</c:v>
                </c:pt>
                <c:pt idx="512">
                  <c:v>943.99990000000003</c:v>
                </c:pt>
                <c:pt idx="513">
                  <c:v>945.99950000000001</c:v>
                </c:pt>
                <c:pt idx="514">
                  <c:v>948.00139999999999</c:v>
                </c:pt>
                <c:pt idx="515">
                  <c:v>950.00030000000004</c:v>
                </c:pt>
                <c:pt idx="516">
                  <c:v>952</c:v>
                </c:pt>
                <c:pt idx="517">
                  <c:v>953.99929999999995</c:v>
                </c:pt>
                <c:pt idx="518">
                  <c:v>956.00059999999996</c:v>
                </c:pt>
                <c:pt idx="519">
                  <c:v>958.00030000000004</c:v>
                </c:pt>
                <c:pt idx="520">
                  <c:v>960.00059999999996</c:v>
                </c:pt>
                <c:pt idx="521">
                  <c:v>962.00049999999999</c:v>
                </c:pt>
                <c:pt idx="522">
                  <c:v>963.99980000000005</c:v>
                </c:pt>
                <c:pt idx="523">
                  <c:v>965.99969999999996</c:v>
                </c:pt>
                <c:pt idx="524">
                  <c:v>968.00120000000004</c:v>
                </c:pt>
                <c:pt idx="525">
                  <c:v>970.00070000000005</c:v>
                </c:pt>
                <c:pt idx="526">
                  <c:v>971.99969999999996</c:v>
                </c:pt>
                <c:pt idx="527">
                  <c:v>973.99940000000004</c:v>
                </c:pt>
                <c:pt idx="528">
                  <c:v>976.00019999999995</c:v>
                </c:pt>
                <c:pt idx="529">
                  <c:v>978.0009</c:v>
                </c:pt>
                <c:pt idx="530">
                  <c:v>980.00049999999999</c:v>
                </c:pt>
                <c:pt idx="531">
                  <c:v>982</c:v>
                </c:pt>
                <c:pt idx="532">
                  <c:v>983.99959999999999</c:v>
                </c:pt>
                <c:pt idx="533">
                  <c:v>986.00019999999995</c:v>
                </c:pt>
                <c:pt idx="534">
                  <c:v>988.00120000000004</c:v>
                </c:pt>
                <c:pt idx="535">
                  <c:v>990.00049999999999</c:v>
                </c:pt>
                <c:pt idx="536">
                  <c:v>991.99969999999996</c:v>
                </c:pt>
                <c:pt idx="537">
                  <c:v>993.99929999999995</c:v>
                </c:pt>
                <c:pt idx="538">
                  <c:v>996.00030000000004</c:v>
                </c:pt>
                <c:pt idx="539">
                  <c:v>998.00099999999998</c:v>
                </c:pt>
                <c:pt idx="540">
                  <c:v>1000</c:v>
                </c:pt>
                <c:pt idx="541">
                  <c:v>1002</c:v>
                </c:pt>
                <c:pt idx="542">
                  <c:v>1004.0001</c:v>
                </c:pt>
                <c:pt idx="543">
                  <c:v>1005.9999</c:v>
                </c:pt>
                <c:pt idx="544">
                  <c:v>1008.0011</c:v>
                </c:pt>
                <c:pt idx="545">
                  <c:v>1010.0001999999999</c:v>
                </c:pt>
                <c:pt idx="546">
                  <c:v>1012</c:v>
                </c:pt>
                <c:pt idx="547">
                  <c:v>1013.9999</c:v>
                </c:pt>
                <c:pt idx="548">
                  <c:v>1015.9998000000001</c:v>
                </c:pt>
                <c:pt idx="549">
                  <c:v>1018.0012</c:v>
                </c:pt>
                <c:pt idx="550">
                  <c:v>1020.0001999999999</c:v>
                </c:pt>
                <c:pt idx="551">
                  <c:v>1022.0006</c:v>
                </c:pt>
                <c:pt idx="552">
                  <c:v>1023.9994</c:v>
                </c:pt>
                <c:pt idx="553">
                  <c:v>1025.9994999999999</c:v>
                </c:pt>
                <c:pt idx="554">
                  <c:v>1028.0011</c:v>
                </c:pt>
                <c:pt idx="555">
                  <c:v>1030.0001</c:v>
                </c:pt>
                <c:pt idx="556">
                  <c:v>1032.0001999999999</c:v>
                </c:pt>
                <c:pt idx="557">
                  <c:v>1033.9997000000001</c:v>
                </c:pt>
                <c:pt idx="558">
                  <c:v>1036.0008</c:v>
                </c:pt>
                <c:pt idx="559">
                  <c:v>1038.0001999999999</c:v>
                </c:pt>
                <c:pt idx="560">
                  <c:v>1040.0003999999999</c:v>
                </c:pt>
                <c:pt idx="561">
                  <c:v>1041.9998000000001</c:v>
                </c:pt>
                <c:pt idx="562">
                  <c:v>1044.0006000000001</c:v>
                </c:pt>
                <c:pt idx="563">
                  <c:v>1045.9996000000001</c:v>
                </c:pt>
                <c:pt idx="564">
                  <c:v>1048.0007000000001</c:v>
                </c:pt>
                <c:pt idx="565">
                  <c:v>1050.0008</c:v>
                </c:pt>
                <c:pt idx="566">
                  <c:v>1052.0001</c:v>
                </c:pt>
                <c:pt idx="567">
                  <c:v>1053.9993999999999</c:v>
                </c:pt>
                <c:pt idx="568">
                  <c:v>1056.0001</c:v>
                </c:pt>
                <c:pt idx="569">
                  <c:v>1058.0012999999999</c:v>
                </c:pt>
                <c:pt idx="570">
                  <c:v>1059.9997000000001</c:v>
                </c:pt>
                <c:pt idx="571">
                  <c:v>1062.0006000000001</c:v>
                </c:pt>
                <c:pt idx="572">
                  <c:v>1063.9997000000001</c:v>
                </c:pt>
                <c:pt idx="573">
                  <c:v>1066.0002999999999</c:v>
                </c:pt>
                <c:pt idx="574">
                  <c:v>1068.0011</c:v>
                </c:pt>
                <c:pt idx="575">
                  <c:v>1070</c:v>
                </c:pt>
                <c:pt idx="576">
                  <c:v>1072.0001999999999</c:v>
                </c:pt>
                <c:pt idx="577">
                  <c:v>1073.9997000000001</c:v>
                </c:pt>
                <c:pt idx="578">
                  <c:v>1076</c:v>
                </c:pt>
                <c:pt idx="579">
                  <c:v>1078.0011</c:v>
                </c:pt>
                <c:pt idx="580">
                  <c:v>1079.9998000000001</c:v>
                </c:pt>
                <c:pt idx="581">
                  <c:v>1081.9997000000001</c:v>
                </c:pt>
                <c:pt idx="582">
                  <c:v>1084.0001</c:v>
                </c:pt>
                <c:pt idx="583">
                  <c:v>1086.0005000000001</c:v>
                </c:pt>
                <c:pt idx="584">
                  <c:v>1088.0009</c:v>
                </c:pt>
                <c:pt idx="585">
                  <c:v>1090.0005000000001</c:v>
                </c:pt>
                <c:pt idx="586">
                  <c:v>1092.0001</c:v>
                </c:pt>
                <c:pt idx="587">
                  <c:v>1093.9997000000001</c:v>
                </c:pt>
                <c:pt idx="588">
                  <c:v>1096.0001999999999</c:v>
                </c:pt>
                <c:pt idx="589">
                  <c:v>1098.0008</c:v>
                </c:pt>
                <c:pt idx="590">
                  <c:v>1100.0001</c:v>
                </c:pt>
                <c:pt idx="591">
                  <c:v>1101.9998000000001</c:v>
                </c:pt>
                <c:pt idx="592">
                  <c:v>1103.9997000000001</c:v>
                </c:pt>
                <c:pt idx="593">
                  <c:v>1106.0002999999999</c:v>
                </c:pt>
                <c:pt idx="594">
                  <c:v>1108.001</c:v>
                </c:pt>
                <c:pt idx="595">
                  <c:v>1110.0005000000001</c:v>
                </c:pt>
                <c:pt idx="596">
                  <c:v>1112</c:v>
                </c:pt>
                <c:pt idx="597">
                  <c:v>1113.9998000000001</c:v>
                </c:pt>
                <c:pt idx="598">
                  <c:v>1116.0001999999999</c:v>
                </c:pt>
                <c:pt idx="599">
                  <c:v>1118.0007000000001</c:v>
                </c:pt>
                <c:pt idx="600">
                  <c:v>1120.0006000000001</c:v>
                </c:pt>
                <c:pt idx="601">
                  <c:v>1121.9996000000001</c:v>
                </c:pt>
                <c:pt idx="602">
                  <c:v>1124.0001</c:v>
                </c:pt>
                <c:pt idx="603">
                  <c:v>1125.9996000000001</c:v>
                </c:pt>
                <c:pt idx="604">
                  <c:v>1128.0012999999999</c:v>
                </c:pt>
                <c:pt idx="605">
                  <c:v>1129.9999</c:v>
                </c:pt>
                <c:pt idx="606">
                  <c:v>1132.0007000000001</c:v>
                </c:pt>
                <c:pt idx="607">
                  <c:v>1133.9998000000001</c:v>
                </c:pt>
                <c:pt idx="608">
                  <c:v>1136.0001</c:v>
                </c:pt>
                <c:pt idx="609">
                  <c:v>1138.0003999999999</c:v>
                </c:pt>
                <c:pt idx="610">
                  <c:v>1140.0001</c:v>
                </c:pt>
                <c:pt idx="611">
                  <c:v>1142.0001999999999</c:v>
                </c:pt>
                <c:pt idx="612">
                  <c:v>1144.0003999999999</c:v>
                </c:pt>
                <c:pt idx="613">
                  <c:v>1145.9999</c:v>
                </c:pt>
                <c:pt idx="614">
                  <c:v>1148.0009</c:v>
                </c:pt>
                <c:pt idx="615">
                  <c:v>1149.9999</c:v>
                </c:pt>
                <c:pt idx="616">
                  <c:v>1152.0001999999999</c:v>
                </c:pt>
                <c:pt idx="617">
                  <c:v>1153.9998000000001</c:v>
                </c:pt>
                <c:pt idx="618">
                  <c:v>1156.0005000000001</c:v>
                </c:pt>
                <c:pt idx="619">
                  <c:v>1158.0005000000001</c:v>
                </c:pt>
                <c:pt idx="620">
                  <c:v>1160.0001</c:v>
                </c:pt>
                <c:pt idx="621">
                  <c:v>1161.9993999999999</c:v>
                </c:pt>
                <c:pt idx="622">
                  <c:v>1164.0009</c:v>
                </c:pt>
                <c:pt idx="623">
                  <c:v>1166.0002999999999</c:v>
                </c:pt>
                <c:pt idx="624">
                  <c:v>1168.0006000000001</c:v>
                </c:pt>
                <c:pt idx="625">
                  <c:v>1170</c:v>
                </c:pt>
                <c:pt idx="626">
                  <c:v>1172</c:v>
                </c:pt>
                <c:pt idx="627">
                  <c:v>1174.0002999999999</c:v>
                </c:pt>
                <c:pt idx="628">
                  <c:v>1175.9997000000001</c:v>
                </c:pt>
                <c:pt idx="629">
                  <c:v>1178.0012999999999</c:v>
                </c:pt>
                <c:pt idx="630">
                  <c:v>1179.9998000000001</c:v>
                </c:pt>
                <c:pt idx="631">
                  <c:v>1182</c:v>
                </c:pt>
                <c:pt idx="632">
                  <c:v>1184</c:v>
                </c:pt>
                <c:pt idx="633">
                  <c:v>1186.0005000000001</c:v>
                </c:pt>
                <c:pt idx="634">
                  <c:v>1188.0009</c:v>
                </c:pt>
                <c:pt idx="635">
                  <c:v>1189.9992999999999</c:v>
                </c:pt>
                <c:pt idx="636">
                  <c:v>1192.0001999999999</c:v>
                </c:pt>
                <c:pt idx="637">
                  <c:v>1194</c:v>
                </c:pt>
                <c:pt idx="638">
                  <c:v>1196.0002999999999</c:v>
                </c:pt>
                <c:pt idx="639">
                  <c:v>1198.0009</c:v>
                </c:pt>
                <c:pt idx="640">
                  <c:v>1200.0001999999999</c:v>
                </c:pt>
                <c:pt idx="641">
                  <c:v>1202.0001</c:v>
                </c:pt>
                <c:pt idx="642">
                  <c:v>1203.9998000000001</c:v>
                </c:pt>
                <c:pt idx="643">
                  <c:v>1206.0001999999999</c:v>
                </c:pt>
                <c:pt idx="644">
                  <c:v>1208.0008</c:v>
                </c:pt>
                <c:pt idx="645">
                  <c:v>1210.0001</c:v>
                </c:pt>
                <c:pt idx="646">
                  <c:v>1211.9996000000001</c:v>
                </c:pt>
                <c:pt idx="647">
                  <c:v>1214.0007000000001</c:v>
                </c:pt>
                <c:pt idx="648">
                  <c:v>1216.0001</c:v>
                </c:pt>
                <c:pt idx="649">
                  <c:v>1218.0002999999999</c:v>
                </c:pt>
                <c:pt idx="650">
                  <c:v>1219.9998000000001</c:v>
                </c:pt>
                <c:pt idx="651">
                  <c:v>1222.0005000000001</c:v>
                </c:pt>
                <c:pt idx="652">
                  <c:v>1224.0005000000001</c:v>
                </c:pt>
                <c:pt idx="653">
                  <c:v>1225.9994999999999</c:v>
                </c:pt>
                <c:pt idx="654">
                  <c:v>1228.0007000000001</c:v>
                </c:pt>
                <c:pt idx="655">
                  <c:v>1230.0001</c:v>
                </c:pt>
                <c:pt idx="656">
                  <c:v>1232.0005000000001</c:v>
                </c:pt>
                <c:pt idx="657">
                  <c:v>1233.9998000000001</c:v>
                </c:pt>
                <c:pt idx="658">
                  <c:v>1236.0002999999999</c:v>
                </c:pt>
                <c:pt idx="659">
                  <c:v>1238.0005000000001</c:v>
                </c:pt>
                <c:pt idx="660">
                  <c:v>1239.9992999999999</c:v>
                </c:pt>
                <c:pt idx="661">
                  <c:v>1242.0006000000001</c:v>
                </c:pt>
                <c:pt idx="662">
                  <c:v>1244.0009</c:v>
                </c:pt>
                <c:pt idx="663">
                  <c:v>1245.9999</c:v>
                </c:pt>
                <c:pt idx="664">
                  <c:v>1248</c:v>
                </c:pt>
                <c:pt idx="665">
                  <c:v>1249.9993999999999</c:v>
                </c:pt>
                <c:pt idx="666">
                  <c:v>1252.0009</c:v>
                </c:pt>
                <c:pt idx="667">
                  <c:v>1254.0008</c:v>
                </c:pt>
                <c:pt idx="668">
                  <c:v>1255.9998000000001</c:v>
                </c:pt>
                <c:pt idx="669">
                  <c:v>1257.9999</c:v>
                </c:pt>
                <c:pt idx="670">
                  <c:v>1260.0002999999999</c:v>
                </c:pt>
                <c:pt idx="671">
                  <c:v>1262.0001999999999</c:v>
                </c:pt>
                <c:pt idx="672">
                  <c:v>1264.0008</c:v>
                </c:pt>
                <c:pt idx="673">
                  <c:v>1266</c:v>
                </c:pt>
                <c:pt idx="674">
                  <c:v>1268.0002999999999</c:v>
                </c:pt>
                <c:pt idx="675">
                  <c:v>1269.9991</c:v>
                </c:pt>
                <c:pt idx="676">
                  <c:v>1272.0009</c:v>
                </c:pt>
                <c:pt idx="677">
                  <c:v>1274.0008</c:v>
                </c:pt>
                <c:pt idx="678">
                  <c:v>1275.9997000000001</c:v>
                </c:pt>
                <c:pt idx="679">
                  <c:v>1278.0005000000001</c:v>
                </c:pt>
                <c:pt idx="680">
                  <c:v>1279.9996000000001</c:v>
                </c:pt>
                <c:pt idx="681">
                  <c:v>1282.0007000000001</c:v>
                </c:pt>
                <c:pt idx="682">
                  <c:v>1284.0007000000001</c:v>
                </c:pt>
                <c:pt idx="683">
                  <c:v>1286.0002999999999</c:v>
                </c:pt>
                <c:pt idx="684">
                  <c:v>1288.0002999999999</c:v>
                </c:pt>
                <c:pt idx="685">
                  <c:v>1289.9997000000001</c:v>
                </c:pt>
                <c:pt idx="686">
                  <c:v>1292.0002999999999</c:v>
                </c:pt>
                <c:pt idx="687">
                  <c:v>1294.0006000000001</c:v>
                </c:pt>
                <c:pt idx="688">
                  <c:v>1295.9999</c:v>
                </c:pt>
                <c:pt idx="689">
                  <c:v>1298.0002999999999</c:v>
                </c:pt>
                <c:pt idx="690">
                  <c:v>1299.9993999999999</c:v>
                </c:pt>
                <c:pt idx="691">
                  <c:v>1302.0011999999999</c:v>
                </c:pt>
                <c:pt idx="692">
                  <c:v>1304.0002999999999</c:v>
                </c:pt>
                <c:pt idx="693">
                  <c:v>1306</c:v>
                </c:pt>
                <c:pt idx="694">
                  <c:v>1308</c:v>
                </c:pt>
                <c:pt idx="695">
                  <c:v>1309.9998000000001</c:v>
                </c:pt>
                <c:pt idx="696">
                  <c:v>1312.0014000000001</c:v>
                </c:pt>
                <c:pt idx="697">
                  <c:v>1314.0008</c:v>
                </c:pt>
                <c:pt idx="698">
                  <c:v>1315.9992999999999</c:v>
                </c:pt>
                <c:pt idx="699">
                  <c:v>1318.0001999999999</c:v>
                </c:pt>
                <c:pt idx="700">
                  <c:v>1319.9993999999999</c:v>
                </c:pt>
                <c:pt idx="701">
                  <c:v>1322.0007000000001</c:v>
                </c:pt>
                <c:pt idx="702">
                  <c:v>1324.0005000000001</c:v>
                </c:pt>
                <c:pt idx="703">
                  <c:v>1326.0001</c:v>
                </c:pt>
                <c:pt idx="704">
                  <c:v>1328.0001999999999</c:v>
                </c:pt>
                <c:pt idx="705">
                  <c:v>1329.9996000000001</c:v>
                </c:pt>
                <c:pt idx="706">
                  <c:v>1332.0014000000001</c:v>
                </c:pt>
                <c:pt idx="707">
                  <c:v>1334.0007000000001</c:v>
                </c:pt>
                <c:pt idx="708">
                  <c:v>1336</c:v>
                </c:pt>
                <c:pt idx="709">
                  <c:v>1337.9994999999999</c:v>
                </c:pt>
                <c:pt idx="710">
                  <c:v>1339.9992999999999</c:v>
                </c:pt>
                <c:pt idx="711">
                  <c:v>1342.0011999999999</c:v>
                </c:pt>
                <c:pt idx="712">
                  <c:v>1344.0014000000001</c:v>
                </c:pt>
                <c:pt idx="713">
                  <c:v>1345.9991</c:v>
                </c:pt>
                <c:pt idx="714">
                  <c:v>1348.0001</c:v>
                </c:pt>
                <c:pt idx="715">
                  <c:v>1349.9998000000001</c:v>
                </c:pt>
                <c:pt idx="716">
                  <c:v>1352.0005000000001</c:v>
                </c:pt>
                <c:pt idx="717">
                  <c:v>1354.0006000000001</c:v>
                </c:pt>
                <c:pt idx="718">
                  <c:v>1356.0001999999999</c:v>
                </c:pt>
                <c:pt idx="719">
                  <c:v>1358.0005000000001</c:v>
                </c:pt>
                <c:pt idx="720">
                  <c:v>1359.999</c:v>
                </c:pt>
                <c:pt idx="721">
                  <c:v>1362.0011</c:v>
                </c:pt>
                <c:pt idx="722">
                  <c:v>1364.001</c:v>
                </c:pt>
                <c:pt idx="723">
                  <c:v>1365.9998000000001</c:v>
                </c:pt>
                <c:pt idx="724">
                  <c:v>1367.9996000000001</c:v>
                </c:pt>
                <c:pt idx="725">
                  <c:v>1369.9996000000001</c:v>
                </c:pt>
                <c:pt idx="726">
                  <c:v>1372.0009</c:v>
                </c:pt>
                <c:pt idx="727">
                  <c:v>1374.0009</c:v>
                </c:pt>
                <c:pt idx="728">
                  <c:v>1376.0001999999999</c:v>
                </c:pt>
                <c:pt idx="729">
                  <c:v>1377.9998000000001</c:v>
                </c:pt>
                <c:pt idx="730">
                  <c:v>1379.9999</c:v>
                </c:pt>
                <c:pt idx="731">
                  <c:v>1382.0005000000001</c:v>
                </c:pt>
                <c:pt idx="732">
                  <c:v>1384.0003999999999</c:v>
                </c:pt>
                <c:pt idx="733">
                  <c:v>1385.9992999999999</c:v>
                </c:pt>
                <c:pt idx="734">
                  <c:v>1388.0006000000001</c:v>
                </c:pt>
                <c:pt idx="735">
                  <c:v>1389.9996000000001</c:v>
                </c:pt>
                <c:pt idx="736">
                  <c:v>1392.0007000000001</c:v>
                </c:pt>
                <c:pt idx="737">
                  <c:v>1394.0011999999999</c:v>
                </c:pt>
                <c:pt idx="738">
                  <c:v>1395.9994999999999</c:v>
                </c:pt>
                <c:pt idx="739">
                  <c:v>1398.0001</c:v>
                </c:pt>
                <c:pt idx="740">
                  <c:v>1399.9999</c:v>
                </c:pt>
                <c:pt idx="741">
                  <c:v>1402.0008</c:v>
                </c:pt>
                <c:pt idx="742">
                  <c:v>1404.0008</c:v>
                </c:pt>
                <c:pt idx="743">
                  <c:v>1405.9999</c:v>
                </c:pt>
                <c:pt idx="744">
                  <c:v>1407.9994999999999</c:v>
                </c:pt>
                <c:pt idx="745">
                  <c:v>1409.9999</c:v>
                </c:pt>
                <c:pt idx="746">
                  <c:v>1412.0003999999999</c:v>
                </c:pt>
                <c:pt idx="747">
                  <c:v>1414.0014000000001</c:v>
                </c:pt>
                <c:pt idx="748">
                  <c:v>1415.9998000000001</c:v>
                </c:pt>
                <c:pt idx="749">
                  <c:v>1418.0001</c:v>
                </c:pt>
                <c:pt idx="750">
                  <c:v>1419.9993999999999</c:v>
                </c:pt>
                <c:pt idx="751">
                  <c:v>1422.0012999999999</c:v>
                </c:pt>
                <c:pt idx="752">
                  <c:v>1424.0002999999999</c:v>
                </c:pt>
                <c:pt idx="753">
                  <c:v>1425.9993999999999</c:v>
                </c:pt>
                <c:pt idx="754">
                  <c:v>1428</c:v>
                </c:pt>
                <c:pt idx="755">
                  <c:v>1429.9998000000001</c:v>
                </c:pt>
                <c:pt idx="756">
                  <c:v>1432.0011</c:v>
                </c:pt>
                <c:pt idx="757">
                  <c:v>1434.0002999999999</c:v>
                </c:pt>
                <c:pt idx="758">
                  <c:v>1436.0002999999999</c:v>
                </c:pt>
                <c:pt idx="759">
                  <c:v>1437.9992999999999</c:v>
                </c:pt>
                <c:pt idx="760">
                  <c:v>1440.0001</c:v>
                </c:pt>
                <c:pt idx="761">
                  <c:v>1442.0012999999999</c:v>
                </c:pt>
                <c:pt idx="762">
                  <c:v>1444.0005000000001</c:v>
                </c:pt>
                <c:pt idx="763">
                  <c:v>1445.9997000000001</c:v>
                </c:pt>
                <c:pt idx="764">
                  <c:v>1448.0002999999999</c:v>
                </c:pt>
                <c:pt idx="765">
                  <c:v>1449.9994999999999</c:v>
                </c:pt>
                <c:pt idx="766">
                  <c:v>1452.0008</c:v>
                </c:pt>
                <c:pt idx="767">
                  <c:v>1454.0003999999999</c:v>
                </c:pt>
                <c:pt idx="768">
                  <c:v>1456.0002999999999</c:v>
                </c:pt>
                <c:pt idx="769">
                  <c:v>1458</c:v>
                </c:pt>
                <c:pt idx="770">
                  <c:v>1459.9992999999999</c:v>
                </c:pt>
                <c:pt idx="771">
                  <c:v>1462.0008</c:v>
                </c:pt>
                <c:pt idx="772">
                  <c:v>1464.0008</c:v>
                </c:pt>
                <c:pt idx="773">
                  <c:v>1466.0002999999999</c:v>
                </c:pt>
                <c:pt idx="774">
                  <c:v>1468.0003999999999</c:v>
                </c:pt>
                <c:pt idx="775">
                  <c:v>1469.9993999999999</c:v>
                </c:pt>
                <c:pt idx="776">
                  <c:v>1472.0009</c:v>
                </c:pt>
                <c:pt idx="777">
                  <c:v>1474</c:v>
                </c:pt>
                <c:pt idx="778">
                  <c:v>1476.0001</c:v>
                </c:pt>
                <c:pt idx="779">
                  <c:v>1477.9992999999999</c:v>
                </c:pt>
                <c:pt idx="780">
                  <c:v>1480.0003999999999</c:v>
                </c:pt>
                <c:pt idx="781">
                  <c:v>1482.0009</c:v>
                </c:pt>
                <c:pt idx="782">
                  <c:v>1484.0006000000001</c:v>
                </c:pt>
                <c:pt idx="783">
                  <c:v>1485.9999</c:v>
                </c:pt>
                <c:pt idx="784">
                  <c:v>1487.9997000000001</c:v>
                </c:pt>
                <c:pt idx="785">
                  <c:v>1490.0006000000001</c:v>
                </c:pt>
                <c:pt idx="786">
                  <c:v>1492.0007000000001</c:v>
                </c:pt>
                <c:pt idx="787">
                  <c:v>1493.9996000000001</c:v>
                </c:pt>
                <c:pt idx="788">
                  <c:v>1496.0008</c:v>
                </c:pt>
                <c:pt idx="789">
                  <c:v>1497.9999</c:v>
                </c:pt>
                <c:pt idx="790">
                  <c:v>1499.9996000000001</c:v>
                </c:pt>
                <c:pt idx="791">
                  <c:v>1502.0006000000001</c:v>
                </c:pt>
                <c:pt idx="792">
                  <c:v>1503.9999</c:v>
                </c:pt>
                <c:pt idx="793">
                  <c:v>1506.0008</c:v>
                </c:pt>
                <c:pt idx="794">
                  <c:v>1508.0001999999999</c:v>
                </c:pt>
                <c:pt idx="795">
                  <c:v>1509.9996000000001</c:v>
                </c:pt>
                <c:pt idx="796">
                  <c:v>1512.0001</c:v>
                </c:pt>
                <c:pt idx="797">
                  <c:v>1514.001</c:v>
                </c:pt>
                <c:pt idx="798">
                  <c:v>1516.0001999999999</c:v>
                </c:pt>
                <c:pt idx="799">
                  <c:v>1518.0003999999999</c:v>
                </c:pt>
                <c:pt idx="800">
                  <c:v>1519.9994999999999</c:v>
                </c:pt>
                <c:pt idx="801">
                  <c:v>1522.0001999999999</c:v>
                </c:pt>
                <c:pt idx="802">
                  <c:v>1523.9998000000001</c:v>
                </c:pt>
                <c:pt idx="803">
                  <c:v>1526.0011999999999</c:v>
                </c:pt>
                <c:pt idx="804">
                  <c:v>1527.9996000000001</c:v>
                </c:pt>
                <c:pt idx="805">
                  <c:v>1529.9994999999999</c:v>
                </c:pt>
                <c:pt idx="806">
                  <c:v>1532.0006000000001</c:v>
                </c:pt>
                <c:pt idx="807">
                  <c:v>1534.0007000000001</c:v>
                </c:pt>
                <c:pt idx="808">
                  <c:v>1536.0006000000001</c:v>
                </c:pt>
                <c:pt idx="809">
                  <c:v>1538.0002999999999</c:v>
                </c:pt>
                <c:pt idx="810">
                  <c:v>1539.9993999999999</c:v>
                </c:pt>
                <c:pt idx="811">
                  <c:v>1541.9994999999999</c:v>
                </c:pt>
                <c:pt idx="812">
                  <c:v>1544.0015000000001</c:v>
                </c:pt>
                <c:pt idx="813">
                  <c:v>1546.0006000000001</c:v>
                </c:pt>
                <c:pt idx="814">
                  <c:v>1548</c:v>
                </c:pt>
                <c:pt idx="815">
                  <c:v>1549.9987000000001</c:v>
                </c:pt>
                <c:pt idx="816">
                  <c:v>1552.0008</c:v>
                </c:pt>
                <c:pt idx="817">
                  <c:v>1554.0006000000001</c:v>
                </c:pt>
                <c:pt idx="818">
                  <c:v>1556.001</c:v>
                </c:pt>
                <c:pt idx="819">
                  <c:v>1557.9997000000001</c:v>
                </c:pt>
                <c:pt idx="820">
                  <c:v>1559.9993999999999</c:v>
                </c:pt>
                <c:pt idx="821">
                  <c:v>1561.9997000000001</c:v>
                </c:pt>
                <c:pt idx="822">
                  <c:v>1564.0009</c:v>
                </c:pt>
                <c:pt idx="823">
                  <c:v>1566.0014000000001</c:v>
                </c:pt>
                <c:pt idx="824">
                  <c:v>1567.9997000000001</c:v>
                </c:pt>
                <c:pt idx="825">
                  <c:v>1569.9996000000001</c:v>
                </c:pt>
                <c:pt idx="826">
                  <c:v>1571.999</c:v>
                </c:pt>
                <c:pt idx="827">
                  <c:v>1574.0012999999999</c:v>
                </c:pt>
                <c:pt idx="828">
                  <c:v>1576.0011</c:v>
                </c:pt>
                <c:pt idx="829">
                  <c:v>1577.9999</c:v>
                </c:pt>
                <c:pt idx="830">
                  <c:v>1579.999</c:v>
                </c:pt>
                <c:pt idx="831">
                  <c:v>1582.0006000000001</c:v>
                </c:pt>
                <c:pt idx="832">
                  <c:v>1584.0005000000001</c:v>
                </c:pt>
                <c:pt idx="833">
                  <c:v>1586.0008</c:v>
                </c:pt>
                <c:pt idx="834">
                  <c:v>1587.9998000000001</c:v>
                </c:pt>
                <c:pt idx="835">
                  <c:v>1589.9988000000001</c:v>
                </c:pt>
                <c:pt idx="836">
                  <c:v>1592.0009</c:v>
                </c:pt>
                <c:pt idx="837">
                  <c:v>1593.9996000000001</c:v>
                </c:pt>
                <c:pt idx="838">
                  <c:v>1596.0016000000001</c:v>
                </c:pt>
                <c:pt idx="839">
                  <c:v>1598</c:v>
                </c:pt>
                <c:pt idx="840">
                  <c:v>1599.9996000000001</c:v>
                </c:pt>
                <c:pt idx="841">
                  <c:v>1601.9999</c:v>
                </c:pt>
                <c:pt idx="842">
                  <c:v>1604.0011</c:v>
                </c:pt>
                <c:pt idx="843">
                  <c:v>1606.0003999999999</c:v>
                </c:pt>
                <c:pt idx="844">
                  <c:v>1607.999</c:v>
                </c:pt>
                <c:pt idx="845">
                  <c:v>1610.0008</c:v>
                </c:pt>
                <c:pt idx="846">
                  <c:v>1612.0006000000001</c:v>
                </c:pt>
                <c:pt idx="847">
                  <c:v>1613.9992999999999</c:v>
                </c:pt>
                <c:pt idx="848">
                  <c:v>1616.0006000000001</c:v>
                </c:pt>
                <c:pt idx="849">
                  <c:v>1618.0002999999999</c:v>
                </c:pt>
                <c:pt idx="850">
                  <c:v>1619.9996000000001</c:v>
                </c:pt>
                <c:pt idx="851">
                  <c:v>1622.0009</c:v>
                </c:pt>
                <c:pt idx="852">
                  <c:v>1624.0005000000001</c:v>
                </c:pt>
                <c:pt idx="853">
                  <c:v>1626</c:v>
                </c:pt>
                <c:pt idx="854">
                  <c:v>1627.9997000000001</c:v>
                </c:pt>
                <c:pt idx="855">
                  <c:v>1630.0006000000001</c:v>
                </c:pt>
                <c:pt idx="856">
                  <c:v>1632.0005000000001</c:v>
                </c:pt>
                <c:pt idx="857">
                  <c:v>1634.0003999999999</c:v>
                </c:pt>
                <c:pt idx="858">
                  <c:v>1636.0005000000001</c:v>
                </c:pt>
                <c:pt idx="859">
                  <c:v>1637.9992</c:v>
                </c:pt>
                <c:pt idx="860">
                  <c:v>1640.0001</c:v>
                </c:pt>
                <c:pt idx="861">
                  <c:v>1642.0001999999999</c:v>
                </c:pt>
                <c:pt idx="862">
                  <c:v>1644.0005000000001</c:v>
                </c:pt>
                <c:pt idx="863">
                  <c:v>1646.0006000000001</c:v>
                </c:pt>
                <c:pt idx="864">
                  <c:v>1647.999</c:v>
                </c:pt>
                <c:pt idx="865">
                  <c:v>1650.0002999999999</c:v>
                </c:pt>
                <c:pt idx="866">
                  <c:v>1652.0002999999999</c:v>
                </c:pt>
                <c:pt idx="867">
                  <c:v>1654.0006000000001</c:v>
                </c:pt>
                <c:pt idx="868">
                  <c:v>1656.0003999999999</c:v>
                </c:pt>
                <c:pt idx="869">
                  <c:v>1657.9992999999999</c:v>
                </c:pt>
                <c:pt idx="870">
                  <c:v>1660.0003999999999</c:v>
                </c:pt>
                <c:pt idx="871">
                  <c:v>1662.001</c:v>
                </c:pt>
                <c:pt idx="872">
                  <c:v>1664.0001999999999</c:v>
                </c:pt>
                <c:pt idx="873">
                  <c:v>1665.9997000000001</c:v>
                </c:pt>
                <c:pt idx="874">
                  <c:v>1667.9996000000001</c:v>
                </c:pt>
                <c:pt idx="875">
                  <c:v>1670.0008</c:v>
                </c:pt>
                <c:pt idx="876">
                  <c:v>1672.0007000000001</c:v>
                </c:pt>
                <c:pt idx="877">
                  <c:v>1673.9997000000001</c:v>
                </c:pt>
                <c:pt idx="878">
                  <c:v>1676.0002999999999</c:v>
                </c:pt>
                <c:pt idx="879">
                  <c:v>1677.9991</c:v>
                </c:pt>
                <c:pt idx="880">
                  <c:v>1680.0016000000001</c:v>
                </c:pt>
              </c:numCache>
            </c:numRef>
          </c:xVal>
          <c:yVal>
            <c:numRef>
              <c:f>垂直漏场!$O$8:$O$888</c:f>
              <c:numCache>
                <c:formatCode>General</c:formatCode>
                <c:ptCount val="881"/>
                <c:pt idx="0">
                  <c:v>-33.380000000000003</c:v>
                </c:pt>
                <c:pt idx="1">
                  <c:v>-31.98</c:v>
                </c:pt>
                <c:pt idx="2">
                  <c:v>-30.23</c:v>
                </c:pt>
                <c:pt idx="3">
                  <c:v>-27.3</c:v>
                </c:pt>
                <c:pt idx="4">
                  <c:v>-24.55</c:v>
                </c:pt>
                <c:pt idx="5">
                  <c:v>-21.22</c:v>
                </c:pt>
                <c:pt idx="6">
                  <c:v>-17.41</c:v>
                </c:pt>
                <c:pt idx="7">
                  <c:v>-13.32</c:v>
                </c:pt>
                <c:pt idx="8">
                  <c:v>-8.35</c:v>
                </c:pt>
                <c:pt idx="9">
                  <c:v>-3.56</c:v>
                </c:pt>
                <c:pt idx="10">
                  <c:v>2.2000000000000002</c:v>
                </c:pt>
                <c:pt idx="11">
                  <c:v>9.33</c:v>
                </c:pt>
                <c:pt idx="12">
                  <c:v>15.31</c:v>
                </c:pt>
                <c:pt idx="13">
                  <c:v>23.2</c:v>
                </c:pt>
                <c:pt idx="14">
                  <c:v>31.18</c:v>
                </c:pt>
                <c:pt idx="15">
                  <c:v>39.82</c:v>
                </c:pt>
                <c:pt idx="16">
                  <c:v>49.65</c:v>
                </c:pt>
                <c:pt idx="17">
                  <c:v>59.11</c:v>
                </c:pt>
                <c:pt idx="18">
                  <c:v>69.52</c:v>
                </c:pt>
                <c:pt idx="19">
                  <c:v>79.81</c:v>
                </c:pt>
                <c:pt idx="20">
                  <c:v>91.65</c:v>
                </c:pt>
                <c:pt idx="21">
                  <c:v>102.96</c:v>
                </c:pt>
                <c:pt idx="22">
                  <c:v>115.42</c:v>
                </c:pt>
                <c:pt idx="23">
                  <c:v>127.75</c:v>
                </c:pt>
                <c:pt idx="24">
                  <c:v>140.72999999999999</c:v>
                </c:pt>
                <c:pt idx="25">
                  <c:v>153.55000000000001</c:v>
                </c:pt>
                <c:pt idx="26">
                  <c:v>167.27</c:v>
                </c:pt>
                <c:pt idx="27">
                  <c:v>180.72</c:v>
                </c:pt>
                <c:pt idx="28">
                  <c:v>194.68</c:v>
                </c:pt>
                <c:pt idx="29">
                  <c:v>207.63</c:v>
                </c:pt>
                <c:pt idx="30">
                  <c:v>221.21</c:v>
                </c:pt>
                <c:pt idx="31">
                  <c:v>232.49</c:v>
                </c:pt>
                <c:pt idx="32">
                  <c:v>243.02</c:v>
                </c:pt>
                <c:pt idx="33">
                  <c:v>249.93</c:v>
                </c:pt>
                <c:pt idx="34">
                  <c:v>253.6</c:v>
                </c:pt>
                <c:pt idx="35">
                  <c:v>251.9</c:v>
                </c:pt>
                <c:pt idx="36">
                  <c:v>240.96</c:v>
                </c:pt>
                <c:pt idx="37">
                  <c:v>215.86</c:v>
                </c:pt>
                <c:pt idx="38">
                  <c:v>167.95</c:v>
                </c:pt>
                <c:pt idx="39">
                  <c:v>89.69</c:v>
                </c:pt>
                <c:pt idx="40">
                  <c:v>-11.65</c:v>
                </c:pt>
                <c:pt idx="41">
                  <c:v>-54.91</c:v>
                </c:pt>
                <c:pt idx="42">
                  <c:v>-36.47</c:v>
                </c:pt>
                <c:pt idx="43">
                  <c:v>-18.43</c:v>
                </c:pt>
                <c:pt idx="44">
                  <c:v>-8.16</c:v>
                </c:pt>
                <c:pt idx="45">
                  <c:v>-3.41</c:v>
                </c:pt>
                <c:pt idx="46">
                  <c:v>-1.72</c:v>
                </c:pt>
                <c:pt idx="47">
                  <c:v>-0.08</c:v>
                </c:pt>
                <c:pt idx="48">
                  <c:v>0.13</c:v>
                </c:pt>
                <c:pt idx="49">
                  <c:v>0.49</c:v>
                </c:pt>
                <c:pt idx="50">
                  <c:v>0.77</c:v>
                </c:pt>
                <c:pt idx="51">
                  <c:v>0.96</c:v>
                </c:pt>
                <c:pt idx="52">
                  <c:v>1.03</c:v>
                </c:pt>
                <c:pt idx="53">
                  <c:v>1.08</c:v>
                </c:pt>
                <c:pt idx="54">
                  <c:v>1.08</c:v>
                </c:pt>
                <c:pt idx="55">
                  <c:v>1.1100000000000001</c:v>
                </c:pt>
                <c:pt idx="56">
                  <c:v>1.2</c:v>
                </c:pt>
                <c:pt idx="57">
                  <c:v>1.23</c:v>
                </c:pt>
                <c:pt idx="58">
                  <c:v>1.26</c:v>
                </c:pt>
                <c:pt idx="59">
                  <c:v>1.24</c:v>
                </c:pt>
                <c:pt idx="60">
                  <c:v>1.1299999999999999</c:v>
                </c:pt>
                <c:pt idx="61">
                  <c:v>1</c:v>
                </c:pt>
                <c:pt idx="62">
                  <c:v>0.87</c:v>
                </c:pt>
                <c:pt idx="63">
                  <c:v>0.75</c:v>
                </c:pt>
                <c:pt idx="64">
                  <c:v>0.62</c:v>
                </c:pt>
                <c:pt idx="65">
                  <c:v>0.52</c:v>
                </c:pt>
                <c:pt idx="66">
                  <c:v>0.51</c:v>
                </c:pt>
                <c:pt idx="67">
                  <c:v>0.52</c:v>
                </c:pt>
                <c:pt idx="68">
                  <c:v>0.56999999999999995</c:v>
                </c:pt>
                <c:pt idx="69">
                  <c:v>0.66</c:v>
                </c:pt>
                <c:pt idx="70">
                  <c:v>0.75</c:v>
                </c:pt>
                <c:pt idx="71">
                  <c:v>0.82</c:v>
                </c:pt>
                <c:pt idx="72">
                  <c:v>0.81</c:v>
                </c:pt>
                <c:pt idx="73">
                  <c:v>0.78</c:v>
                </c:pt>
                <c:pt idx="74">
                  <c:v>0.74</c:v>
                </c:pt>
                <c:pt idx="75">
                  <c:v>0.67</c:v>
                </c:pt>
                <c:pt idx="76">
                  <c:v>0.64</c:v>
                </c:pt>
                <c:pt idx="77">
                  <c:v>0.65</c:v>
                </c:pt>
                <c:pt idx="78">
                  <c:v>0.65</c:v>
                </c:pt>
                <c:pt idx="79">
                  <c:v>0.71</c:v>
                </c:pt>
                <c:pt idx="80">
                  <c:v>0.76</c:v>
                </c:pt>
                <c:pt idx="81">
                  <c:v>0.83</c:v>
                </c:pt>
                <c:pt idx="82">
                  <c:v>0.89</c:v>
                </c:pt>
                <c:pt idx="83">
                  <c:v>0.98</c:v>
                </c:pt>
                <c:pt idx="84">
                  <c:v>1.06</c:v>
                </c:pt>
                <c:pt idx="85">
                  <c:v>1.1499999999999999</c:v>
                </c:pt>
                <c:pt idx="86">
                  <c:v>1.21</c:v>
                </c:pt>
                <c:pt idx="87">
                  <c:v>1.29</c:v>
                </c:pt>
                <c:pt idx="88">
                  <c:v>1.35</c:v>
                </c:pt>
                <c:pt idx="89">
                  <c:v>1.41</c:v>
                </c:pt>
                <c:pt idx="90">
                  <c:v>1.46</c:v>
                </c:pt>
                <c:pt idx="91">
                  <c:v>1.5</c:v>
                </c:pt>
                <c:pt idx="92">
                  <c:v>1.49</c:v>
                </c:pt>
                <c:pt idx="93">
                  <c:v>1.49</c:v>
                </c:pt>
                <c:pt idx="94">
                  <c:v>1.51</c:v>
                </c:pt>
                <c:pt idx="95">
                  <c:v>1.5</c:v>
                </c:pt>
                <c:pt idx="96">
                  <c:v>1.46</c:v>
                </c:pt>
                <c:pt idx="97">
                  <c:v>1.4</c:v>
                </c:pt>
                <c:pt idx="98">
                  <c:v>1.27</c:v>
                </c:pt>
                <c:pt idx="99">
                  <c:v>1.1299999999999999</c:v>
                </c:pt>
                <c:pt idx="100">
                  <c:v>1.02</c:v>
                </c:pt>
                <c:pt idx="101">
                  <c:v>0.97</c:v>
                </c:pt>
                <c:pt idx="102">
                  <c:v>0.92</c:v>
                </c:pt>
                <c:pt idx="103">
                  <c:v>0.89</c:v>
                </c:pt>
                <c:pt idx="104">
                  <c:v>0.88</c:v>
                </c:pt>
                <c:pt idx="105">
                  <c:v>0.9</c:v>
                </c:pt>
                <c:pt idx="106">
                  <c:v>0.94</c:v>
                </c:pt>
                <c:pt idx="107">
                  <c:v>0.99</c:v>
                </c:pt>
                <c:pt idx="108">
                  <c:v>1.05</c:v>
                </c:pt>
                <c:pt idx="109">
                  <c:v>1.1000000000000001</c:v>
                </c:pt>
                <c:pt idx="110">
                  <c:v>1.1399999999999999</c:v>
                </c:pt>
                <c:pt idx="111">
                  <c:v>1.17</c:v>
                </c:pt>
                <c:pt idx="112">
                  <c:v>1.24</c:v>
                </c:pt>
                <c:pt idx="113">
                  <c:v>1.3</c:v>
                </c:pt>
                <c:pt idx="114">
                  <c:v>1.35</c:v>
                </c:pt>
                <c:pt idx="115">
                  <c:v>1.43</c:v>
                </c:pt>
                <c:pt idx="116">
                  <c:v>1.5</c:v>
                </c:pt>
                <c:pt idx="117">
                  <c:v>1.57</c:v>
                </c:pt>
                <c:pt idx="118">
                  <c:v>1.67</c:v>
                </c:pt>
                <c:pt idx="119">
                  <c:v>1.79</c:v>
                </c:pt>
                <c:pt idx="120">
                  <c:v>1.89</c:v>
                </c:pt>
                <c:pt idx="121">
                  <c:v>1.98</c:v>
                </c:pt>
                <c:pt idx="122">
                  <c:v>2.02</c:v>
                </c:pt>
                <c:pt idx="123">
                  <c:v>2.0099999999999998</c:v>
                </c:pt>
                <c:pt idx="124">
                  <c:v>1.99</c:v>
                </c:pt>
                <c:pt idx="125">
                  <c:v>1.95</c:v>
                </c:pt>
                <c:pt idx="126">
                  <c:v>1.94</c:v>
                </c:pt>
                <c:pt idx="127">
                  <c:v>1.97</c:v>
                </c:pt>
                <c:pt idx="128">
                  <c:v>1.99</c:v>
                </c:pt>
                <c:pt idx="129">
                  <c:v>2.02</c:v>
                </c:pt>
                <c:pt idx="130">
                  <c:v>2</c:v>
                </c:pt>
                <c:pt idx="131">
                  <c:v>1.98</c:v>
                </c:pt>
                <c:pt idx="132">
                  <c:v>1.97</c:v>
                </c:pt>
                <c:pt idx="133">
                  <c:v>1.94</c:v>
                </c:pt>
                <c:pt idx="134">
                  <c:v>1.89</c:v>
                </c:pt>
                <c:pt idx="135">
                  <c:v>1.75</c:v>
                </c:pt>
                <c:pt idx="136">
                  <c:v>1.45</c:v>
                </c:pt>
                <c:pt idx="137">
                  <c:v>0.98</c:v>
                </c:pt>
                <c:pt idx="138">
                  <c:v>-0.7</c:v>
                </c:pt>
                <c:pt idx="139">
                  <c:v>-0.92</c:v>
                </c:pt>
                <c:pt idx="140">
                  <c:v>6.27</c:v>
                </c:pt>
                <c:pt idx="141">
                  <c:v>10.039999999999999</c:v>
                </c:pt>
                <c:pt idx="142">
                  <c:v>9.75</c:v>
                </c:pt>
                <c:pt idx="143">
                  <c:v>7.99</c:v>
                </c:pt>
                <c:pt idx="144">
                  <c:v>7.71</c:v>
                </c:pt>
                <c:pt idx="145">
                  <c:v>7.32</c:v>
                </c:pt>
                <c:pt idx="146">
                  <c:v>7.04</c:v>
                </c:pt>
                <c:pt idx="147">
                  <c:v>6.88</c:v>
                </c:pt>
                <c:pt idx="148">
                  <c:v>6.79</c:v>
                </c:pt>
                <c:pt idx="149">
                  <c:v>6.68</c:v>
                </c:pt>
                <c:pt idx="150">
                  <c:v>6.67</c:v>
                </c:pt>
                <c:pt idx="151">
                  <c:v>6.64</c:v>
                </c:pt>
                <c:pt idx="152">
                  <c:v>6.63</c:v>
                </c:pt>
                <c:pt idx="153">
                  <c:v>6.65</c:v>
                </c:pt>
                <c:pt idx="154">
                  <c:v>6.66</c:v>
                </c:pt>
                <c:pt idx="155">
                  <c:v>6.65</c:v>
                </c:pt>
                <c:pt idx="156">
                  <c:v>6.68</c:v>
                </c:pt>
                <c:pt idx="157">
                  <c:v>6.68</c:v>
                </c:pt>
                <c:pt idx="158">
                  <c:v>6.69</c:v>
                </c:pt>
                <c:pt idx="159">
                  <c:v>6.69</c:v>
                </c:pt>
                <c:pt idx="160">
                  <c:v>6.7</c:v>
                </c:pt>
                <c:pt idx="161">
                  <c:v>6.63</c:v>
                </c:pt>
                <c:pt idx="162">
                  <c:v>6.47</c:v>
                </c:pt>
                <c:pt idx="163">
                  <c:v>6.21</c:v>
                </c:pt>
                <c:pt idx="164">
                  <c:v>5.87</c:v>
                </c:pt>
                <c:pt idx="165">
                  <c:v>5.46</c:v>
                </c:pt>
                <c:pt idx="166">
                  <c:v>5.04</c:v>
                </c:pt>
                <c:pt idx="167">
                  <c:v>4.6900000000000004</c:v>
                </c:pt>
                <c:pt idx="168">
                  <c:v>4.41</c:v>
                </c:pt>
                <c:pt idx="169">
                  <c:v>4.24</c:v>
                </c:pt>
                <c:pt idx="170">
                  <c:v>4.12</c:v>
                </c:pt>
                <c:pt idx="171">
                  <c:v>4.04</c:v>
                </c:pt>
                <c:pt idx="172">
                  <c:v>3.98</c:v>
                </c:pt>
                <c:pt idx="173">
                  <c:v>3.91</c:v>
                </c:pt>
                <c:pt idx="174">
                  <c:v>3.84</c:v>
                </c:pt>
                <c:pt idx="175">
                  <c:v>3.78</c:v>
                </c:pt>
                <c:pt idx="176">
                  <c:v>3.7</c:v>
                </c:pt>
                <c:pt idx="177">
                  <c:v>3.61</c:v>
                </c:pt>
                <c:pt idx="178">
                  <c:v>3.51</c:v>
                </c:pt>
                <c:pt idx="179">
                  <c:v>3.49</c:v>
                </c:pt>
                <c:pt idx="180">
                  <c:v>3.45</c:v>
                </c:pt>
                <c:pt idx="181">
                  <c:v>3.42</c:v>
                </c:pt>
                <c:pt idx="182">
                  <c:v>3.43</c:v>
                </c:pt>
                <c:pt idx="183">
                  <c:v>3.5</c:v>
                </c:pt>
                <c:pt idx="184">
                  <c:v>3.66</c:v>
                </c:pt>
                <c:pt idx="185">
                  <c:v>3.76</c:v>
                </c:pt>
                <c:pt idx="186">
                  <c:v>3.84</c:v>
                </c:pt>
                <c:pt idx="187">
                  <c:v>3.93</c:v>
                </c:pt>
                <c:pt idx="188">
                  <c:v>3.98</c:v>
                </c:pt>
                <c:pt idx="189">
                  <c:v>4.0199999999999996</c:v>
                </c:pt>
                <c:pt idx="190">
                  <c:v>4.08</c:v>
                </c:pt>
                <c:pt idx="191">
                  <c:v>4.12</c:v>
                </c:pt>
                <c:pt idx="192">
                  <c:v>4.1399999999999997</c:v>
                </c:pt>
                <c:pt idx="193">
                  <c:v>4.13</c:v>
                </c:pt>
                <c:pt idx="194">
                  <c:v>4.12</c:v>
                </c:pt>
                <c:pt idx="195">
                  <c:v>4.12</c:v>
                </c:pt>
                <c:pt idx="196">
                  <c:v>4.1100000000000003</c:v>
                </c:pt>
                <c:pt idx="197">
                  <c:v>4.04</c:v>
                </c:pt>
                <c:pt idx="198">
                  <c:v>3.93</c:v>
                </c:pt>
                <c:pt idx="199">
                  <c:v>3.78</c:v>
                </c:pt>
                <c:pt idx="200">
                  <c:v>3.58</c:v>
                </c:pt>
                <c:pt idx="201">
                  <c:v>3.41</c:v>
                </c:pt>
                <c:pt idx="202">
                  <c:v>3.27</c:v>
                </c:pt>
                <c:pt idx="203">
                  <c:v>3.16</c:v>
                </c:pt>
                <c:pt idx="204">
                  <c:v>3.13</c:v>
                </c:pt>
                <c:pt idx="205">
                  <c:v>3.03</c:v>
                </c:pt>
                <c:pt idx="206">
                  <c:v>2.96</c:v>
                </c:pt>
                <c:pt idx="207">
                  <c:v>2.89</c:v>
                </c:pt>
                <c:pt idx="208">
                  <c:v>2.7</c:v>
                </c:pt>
                <c:pt idx="209">
                  <c:v>2.57</c:v>
                </c:pt>
                <c:pt idx="210">
                  <c:v>2.46</c:v>
                </c:pt>
                <c:pt idx="211">
                  <c:v>2.3199999999999998</c:v>
                </c:pt>
                <c:pt idx="212">
                  <c:v>2.14</c:v>
                </c:pt>
                <c:pt idx="213">
                  <c:v>1.88</c:v>
                </c:pt>
                <c:pt idx="214">
                  <c:v>1.6</c:v>
                </c:pt>
                <c:pt idx="215">
                  <c:v>1.26</c:v>
                </c:pt>
                <c:pt idx="216">
                  <c:v>0.9</c:v>
                </c:pt>
                <c:pt idx="217">
                  <c:v>0.56000000000000005</c:v>
                </c:pt>
                <c:pt idx="218">
                  <c:v>0.28999999999999998</c:v>
                </c:pt>
                <c:pt idx="219">
                  <c:v>0.05</c:v>
                </c:pt>
                <c:pt idx="220">
                  <c:v>-7.0000000000000007E-2</c:v>
                </c:pt>
                <c:pt idx="221">
                  <c:v>-0.16</c:v>
                </c:pt>
                <c:pt idx="222">
                  <c:v>-0.22</c:v>
                </c:pt>
                <c:pt idx="223">
                  <c:v>-0.26</c:v>
                </c:pt>
                <c:pt idx="224">
                  <c:v>-0.3</c:v>
                </c:pt>
                <c:pt idx="225">
                  <c:v>-0.37</c:v>
                </c:pt>
                <c:pt idx="226">
                  <c:v>-0.45</c:v>
                </c:pt>
                <c:pt idx="227">
                  <c:v>-0.55000000000000004</c:v>
                </c:pt>
                <c:pt idx="228">
                  <c:v>-0.62</c:v>
                </c:pt>
                <c:pt idx="229">
                  <c:v>-0.65</c:v>
                </c:pt>
                <c:pt idx="230">
                  <c:v>-0.69</c:v>
                </c:pt>
                <c:pt idx="231">
                  <c:v>-0.72</c:v>
                </c:pt>
                <c:pt idx="232">
                  <c:v>-0.72</c:v>
                </c:pt>
                <c:pt idx="233">
                  <c:v>-0.75</c:v>
                </c:pt>
                <c:pt idx="234">
                  <c:v>-0.85</c:v>
                </c:pt>
                <c:pt idx="235">
                  <c:v>-0.98</c:v>
                </c:pt>
                <c:pt idx="236">
                  <c:v>-1.28</c:v>
                </c:pt>
                <c:pt idx="237">
                  <c:v>-1.82</c:v>
                </c:pt>
                <c:pt idx="238">
                  <c:v>-3.59</c:v>
                </c:pt>
                <c:pt idx="239">
                  <c:v>-3.84</c:v>
                </c:pt>
                <c:pt idx="240">
                  <c:v>4.6399999999999997</c:v>
                </c:pt>
                <c:pt idx="241">
                  <c:v>8.8800000000000008</c:v>
                </c:pt>
                <c:pt idx="242">
                  <c:v>7.64</c:v>
                </c:pt>
                <c:pt idx="243">
                  <c:v>7.18</c:v>
                </c:pt>
                <c:pt idx="244">
                  <c:v>6.43</c:v>
                </c:pt>
                <c:pt idx="245">
                  <c:v>5.9</c:v>
                </c:pt>
                <c:pt idx="246">
                  <c:v>5.62</c:v>
                </c:pt>
                <c:pt idx="247">
                  <c:v>5.47</c:v>
                </c:pt>
                <c:pt idx="248">
                  <c:v>5.37</c:v>
                </c:pt>
                <c:pt idx="249">
                  <c:v>5.31</c:v>
                </c:pt>
                <c:pt idx="250">
                  <c:v>5.26</c:v>
                </c:pt>
                <c:pt idx="251">
                  <c:v>5.23</c:v>
                </c:pt>
                <c:pt idx="252">
                  <c:v>5.18</c:v>
                </c:pt>
                <c:pt idx="253">
                  <c:v>5.15</c:v>
                </c:pt>
                <c:pt idx="254">
                  <c:v>5.14</c:v>
                </c:pt>
                <c:pt idx="255">
                  <c:v>5.18</c:v>
                </c:pt>
                <c:pt idx="256">
                  <c:v>5.2</c:v>
                </c:pt>
                <c:pt idx="257">
                  <c:v>5.22</c:v>
                </c:pt>
                <c:pt idx="258">
                  <c:v>5.26</c:v>
                </c:pt>
                <c:pt idx="259">
                  <c:v>5.3</c:v>
                </c:pt>
                <c:pt idx="260">
                  <c:v>5.32</c:v>
                </c:pt>
                <c:pt idx="261">
                  <c:v>5.35</c:v>
                </c:pt>
                <c:pt idx="262">
                  <c:v>5.38</c:v>
                </c:pt>
                <c:pt idx="263">
                  <c:v>5.36</c:v>
                </c:pt>
                <c:pt idx="264">
                  <c:v>5.31</c:v>
                </c:pt>
                <c:pt idx="265">
                  <c:v>5.24</c:v>
                </c:pt>
                <c:pt idx="266">
                  <c:v>5.17</c:v>
                </c:pt>
                <c:pt idx="267">
                  <c:v>5.0999999999999996</c:v>
                </c:pt>
                <c:pt idx="268">
                  <c:v>5.07</c:v>
                </c:pt>
                <c:pt idx="269">
                  <c:v>5.07</c:v>
                </c:pt>
                <c:pt idx="270">
                  <c:v>5.1100000000000003</c:v>
                </c:pt>
                <c:pt idx="271">
                  <c:v>5.13</c:v>
                </c:pt>
                <c:pt idx="272">
                  <c:v>5.15</c:v>
                </c:pt>
                <c:pt idx="273">
                  <c:v>5.16</c:v>
                </c:pt>
                <c:pt idx="274">
                  <c:v>5.12</c:v>
                </c:pt>
                <c:pt idx="275">
                  <c:v>5.08</c:v>
                </c:pt>
                <c:pt idx="276">
                  <c:v>5.05</c:v>
                </c:pt>
                <c:pt idx="277">
                  <c:v>5.0199999999999996</c:v>
                </c:pt>
                <c:pt idx="278">
                  <c:v>5.01</c:v>
                </c:pt>
                <c:pt idx="279">
                  <c:v>4.99</c:v>
                </c:pt>
                <c:pt idx="280">
                  <c:v>5.01</c:v>
                </c:pt>
                <c:pt idx="281">
                  <c:v>5.03</c:v>
                </c:pt>
                <c:pt idx="282">
                  <c:v>5.1100000000000003</c:v>
                </c:pt>
                <c:pt idx="283">
                  <c:v>5.21</c:v>
                </c:pt>
                <c:pt idx="284">
                  <c:v>5.32</c:v>
                </c:pt>
                <c:pt idx="285">
                  <c:v>5.43</c:v>
                </c:pt>
                <c:pt idx="286">
                  <c:v>5.48</c:v>
                </c:pt>
                <c:pt idx="287">
                  <c:v>5.54</c:v>
                </c:pt>
                <c:pt idx="288">
                  <c:v>5.57</c:v>
                </c:pt>
                <c:pt idx="289">
                  <c:v>5.6</c:v>
                </c:pt>
                <c:pt idx="290">
                  <c:v>5.63</c:v>
                </c:pt>
                <c:pt idx="291">
                  <c:v>5.65</c:v>
                </c:pt>
                <c:pt idx="292">
                  <c:v>5.67</c:v>
                </c:pt>
                <c:pt idx="293">
                  <c:v>5.69</c:v>
                </c:pt>
                <c:pt idx="294">
                  <c:v>5.73</c:v>
                </c:pt>
                <c:pt idx="295">
                  <c:v>5.73</c:v>
                </c:pt>
                <c:pt idx="296">
                  <c:v>5.66</c:v>
                </c:pt>
                <c:pt idx="297">
                  <c:v>5.52</c:v>
                </c:pt>
                <c:pt idx="298">
                  <c:v>5.33</c:v>
                </c:pt>
                <c:pt idx="299">
                  <c:v>5.05</c:v>
                </c:pt>
                <c:pt idx="300">
                  <c:v>4.76</c:v>
                </c:pt>
                <c:pt idx="301">
                  <c:v>4.49</c:v>
                </c:pt>
                <c:pt idx="302">
                  <c:v>4.24</c:v>
                </c:pt>
                <c:pt idx="303">
                  <c:v>3.98</c:v>
                </c:pt>
                <c:pt idx="304">
                  <c:v>3.73</c:v>
                </c:pt>
                <c:pt idx="305">
                  <c:v>3.5</c:v>
                </c:pt>
                <c:pt idx="306">
                  <c:v>3.25</c:v>
                </c:pt>
                <c:pt idx="307">
                  <c:v>3</c:v>
                </c:pt>
                <c:pt idx="308">
                  <c:v>2.74</c:v>
                </c:pt>
                <c:pt idx="309">
                  <c:v>2.4700000000000002</c:v>
                </c:pt>
                <c:pt idx="310">
                  <c:v>2.2400000000000002</c:v>
                </c:pt>
                <c:pt idx="311">
                  <c:v>2.0099999999999998</c:v>
                </c:pt>
                <c:pt idx="312">
                  <c:v>1.8</c:v>
                </c:pt>
                <c:pt idx="313">
                  <c:v>1.62</c:v>
                </c:pt>
                <c:pt idx="314">
                  <c:v>1.44</c:v>
                </c:pt>
                <c:pt idx="315">
                  <c:v>1.24</c:v>
                </c:pt>
                <c:pt idx="316">
                  <c:v>1.02</c:v>
                </c:pt>
                <c:pt idx="317">
                  <c:v>0.83</c:v>
                </c:pt>
                <c:pt idx="318">
                  <c:v>0.7</c:v>
                </c:pt>
                <c:pt idx="319">
                  <c:v>0.65</c:v>
                </c:pt>
                <c:pt idx="320">
                  <c:v>0.69</c:v>
                </c:pt>
                <c:pt idx="321">
                  <c:v>0.79</c:v>
                </c:pt>
                <c:pt idx="322">
                  <c:v>0.87</c:v>
                </c:pt>
                <c:pt idx="323">
                  <c:v>0.96</c:v>
                </c:pt>
                <c:pt idx="324">
                  <c:v>1.02</c:v>
                </c:pt>
                <c:pt idx="325">
                  <c:v>1.04</c:v>
                </c:pt>
                <c:pt idx="326">
                  <c:v>1.05</c:v>
                </c:pt>
                <c:pt idx="327">
                  <c:v>1.07</c:v>
                </c:pt>
                <c:pt idx="328">
                  <c:v>1.0900000000000001</c:v>
                </c:pt>
                <c:pt idx="329">
                  <c:v>1.1000000000000001</c:v>
                </c:pt>
                <c:pt idx="330">
                  <c:v>1.05</c:v>
                </c:pt>
                <c:pt idx="331">
                  <c:v>1.01</c:v>
                </c:pt>
                <c:pt idx="332">
                  <c:v>0.95</c:v>
                </c:pt>
                <c:pt idx="333">
                  <c:v>0.87</c:v>
                </c:pt>
                <c:pt idx="334">
                  <c:v>0.74</c:v>
                </c:pt>
                <c:pt idx="335">
                  <c:v>0.54</c:v>
                </c:pt>
                <c:pt idx="336">
                  <c:v>0.24</c:v>
                </c:pt>
                <c:pt idx="337">
                  <c:v>-0.23</c:v>
                </c:pt>
                <c:pt idx="338">
                  <c:v>-2.08</c:v>
                </c:pt>
                <c:pt idx="339">
                  <c:v>-2.36</c:v>
                </c:pt>
                <c:pt idx="340">
                  <c:v>3.78</c:v>
                </c:pt>
                <c:pt idx="341">
                  <c:v>6.22</c:v>
                </c:pt>
                <c:pt idx="342">
                  <c:v>6.22</c:v>
                </c:pt>
                <c:pt idx="343">
                  <c:v>5.47</c:v>
                </c:pt>
                <c:pt idx="344">
                  <c:v>4.7300000000000004</c:v>
                </c:pt>
                <c:pt idx="345">
                  <c:v>4.2300000000000004</c:v>
                </c:pt>
                <c:pt idx="346">
                  <c:v>3.96</c:v>
                </c:pt>
                <c:pt idx="347">
                  <c:v>3.83</c:v>
                </c:pt>
                <c:pt idx="348">
                  <c:v>3.81</c:v>
                </c:pt>
                <c:pt idx="349">
                  <c:v>3.86</c:v>
                </c:pt>
                <c:pt idx="350">
                  <c:v>3.91</c:v>
                </c:pt>
                <c:pt idx="351">
                  <c:v>4.01</c:v>
                </c:pt>
                <c:pt idx="352">
                  <c:v>4.09</c:v>
                </c:pt>
                <c:pt idx="353">
                  <c:v>4.1900000000000004</c:v>
                </c:pt>
                <c:pt idx="354">
                  <c:v>4.3</c:v>
                </c:pt>
                <c:pt idx="355">
                  <c:v>4.42</c:v>
                </c:pt>
                <c:pt idx="356">
                  <c:v>4.5599999999999996</c:v>
                </c:pt>
                <c:pt idx="357">
                  <c:v>4.6900000000000004</c:v>
                </c:pt>
                <c:pt idx="358">
                  <c:v>4.84</c:v>
                </c:pt>
                <c:pt idx="359">
                  <c:v>4.9800000000000004</c:v>
                </c:pt>
                <c:pt idx="360">
                  <c:v>5.15</c:v>
                </c:pt>
                <c:pt idx="361">
                  <c:v>5.3</c:v>
                </c:pt>
                <c:pt idx="362">
                  <c:v>5.39</c:v>
                </c:pt>
                <c:pt idx="363">
                  <c:v>5.39</c:v>
                </c:pt>
                <c:pt idx="364">
                  <c:v>5.27</c:v>
                </c:pt>
                <c:pt idx="365">
                  <c:v>5.03</c:v>
                </c:pt>
                <c:pt idx="366">
                  <c:v>4.74</c:v>
                </c:pt>
                <c:pt idx="367">
                  <c:v>4.42</c:v>
                </c:pt>
                <c:pt idx="368">
                  <c:v>4.13</c:v>
                </c:pt>
                <c:pt idx="369">
                  <c:v>3.9</c:v>
                </c:pt>
                <c:pt idx="370">
                  <c:v>3.73</c:v>
                </c:pt>
                <c:pt idx="371">
                  <c:v>3.6</c:v>
                </c:pt>
                <c:pt idx="372">
                  <c:v>3.53</c:v>
                </c:pt>
                <c:pt idx="373">
                  <c:v>3.45</c:v>
                </c:pt>
                <c:pt idx="374">
                  <c:v>3.39</c:v>
                </c:pt>
                <c:pt idx="375">
                  <c:v>3.38</c:v>
                </c:pt>
                <c:pt idx="376">
                  <c:v>3.36</c:v>
                </c:pt>
                <c:pt idx="377">
                  <c:v>3.35</c:v>
                </c:pt>
                <c:pt idx="378">
                  <c:v>3.34</c:v>
                </c:pt>
                <c:pt idx="379">
                  <c:v>3.34</c:v>
                </c:pt>
                <c:pt idx="380">
                  <c:v>3.44</c:v>
                </c:pt>
                <c:pt idx="381">
                  <c:v>3.54</c:v>
                </c:pt>
                <c:pt idx="382">
                  <c:v>3.68</c:v>
                </c:pt>
                <c:pt idx="383">
                  <c:v>3.86</c:v>
                </c:pt>
                <c:pt idx="384">
                  <c:v>4.08</c:v>
                </c:pt>
                <c:pt idx="385">
                  <c:v>4.33</c:v>
                </c:pt>
                <c:pt idx="386">
                  <c:v>4.59</c:v>
                </c:pt>
                <c:pt idx="387">
                  <c:v>4.87</c:v>
                </c:pt>
                <c:pt idx="388">
                  <c:v>5.14</c:v>
                </c:pt>
                <c:pt idx="389">
                  <c:v>5.34</c:v>
                </c:pt>
                <c:pt idx="390">
                  <c:v>5.53</c:v>
                </c:pt>
                <c:pt idx="391">
                  <c:v>5.71</c:v>
                </c:pt>
                <c:pt idx="392">
                  <c:v>5.9</c:v>
                </c:pt>
                <c:pt idx="393">
                  <c:v>6.05</c:v>
                </c:pt>
                <c:pt idx="394">
                  <c:v>6.18</c:v>
                </c:pt>
                <c:pt idx="395">
                  <c:v>6.25</c:v>
                </c:pt>
                <c:pt idx="396">
                  <c:v>6.29</c:v>
                </c:pt>
                <c:pt idx="397">
                  <c:v>6.26</c:v>
                </c:pt>
                <c:pt idx="398">
                  <c:v>6.12</c:v>
                </c:pt>
                <c:pt idx="399">
                  <c:v>5.84</c:v>
                </c:pt>
                <c:pt idx="400">
                  <c:v>5.66</c:v>
                </c:pt>
                <c:pt idx="401">
                  <c:v>5.5</c:v>
                </c:pt>
                <c:pt idx="402">
                  <c:v>5.37</c:v>
                </c:pt>
                <c:pt idx="403">
                  <c:v>5.28</c:v>
                </c:pt>
                <c:pt idx="404">
                  <c:v>5.21</c:v>
                </c:pt>
                <c:pt idx="405">
                  <c:v>5.12</c:v>
                </c:pt>
                <c:pt idx="406">
                  <c:v>5.0599999999999996</c:v>
                </c:pt>
                <c:pt idx="407">
                  <c:v>5</c:v>
                </c:pt>
                <c:pt idx="408">
                  <c:v>4.91</c:v>
                </c:pt>
                <c:pt idx="409">
                  <c:v>4.82</c:v>
                </c:pt>
                <c:pt idx="410">
                  <c:v>4.71</c:v>
                </c:pt>
                <c:pt idx="411">
                  <c:v>4.55</c:v>
                </c:pt>
                <c:pt idx="412">
                  <c:v>4.4000000000000004</c:v>
                </c:pt>
                <c:pt idx="413">
                  <c:v>4.2</c:v>
                </c:pt>
                <c:pt idx="414">
                  <c:v>3.94</c:v>
                </c:pt>
                <c:pt idx="415">
                  <c:v>3.73</c:v>
                </c:pt>
                <c:pt idx="416">
                  <c:v>3.59</c:v>
                </c:pt>
                <c:pt idx="417">
                  <c:v>3.42</c:v>
                </c:pt>
                <c:pt idx="418">
                  <c:v>3.37</c:v>
                </c:pt>
                <c:pt idx="419">
                  <c:v>3.3</c:v>
                </c:pt>
                <c:pt idx="420">
                  <c:v>3.31</c:v>
                </c:pt>
                <c:pt idx="421">
                  <c:v>3.25</c:v>
                </c:pt>
                <c:pt idx="422">
                  <c:v>3.2</c:v>
                </c:pt>
                <c:pt idx="423">
                  <c:v>3.13</c:v>
                </c:pt>
                <c:pt idx="424">
                  <c:v>2.99</c:v>
                </c:pt>
                <c:pt idx="425">
                  <c:v>2.83</c:v>
                </c:pt>
                <c:pt idx="426">
                  <c:v>2.69</c:v>
                </c:pt>
                <c:pt idx="427">
                  <c:v>2.5299999999999998</c:v>
                </c:pt>
                <c:pt idx="428">
                  <c:v>2.4300000000000002</c:v>
                </c:pt>
                <c:pt idx="429">
                  <c:v>2.36</c:v>
                </c:pt>
                <c:pt idx="430">
                  <c:v>2.27</c:v>
                </c:pt>
                <c:pt idx="431">
                  <c:v>2.19</c:v>
                </c:pt>
                <c:pt idx="432">
                  <c:v>2.09</c:v>
                </c:pt>
                <c:pt idx="433">
                  <c:v>2.0499999999999998</c:v>
                </c:pt>
                <c:pt idx="434">
                  <c:v>1.99</c:v>
                </c:pt>
                <c:pt idx="435">
                  <c:v>1.82</c:v>
                </c:pt>
                <c:pt idx="436">
                  <c:v>1.6</c:v>
                </c:pt>
                <c:pt idx="437">
                  <c:v>1.21</c:v>
                </c:pt>
                <c:pt idx="438">
                  <c:v>0.52</c:v>
                </c:pt>
                <c:pt idx="439">
                  <c:v>-0.02</c:v>
                </c:pt>
                <c:pt idx="440">
                  <c:v>5.53</c:v>
                </c:pt>
                <c:pt idx="441">
                  <c:v>8.2899999999999991</c:v>
                </c:pt>
                <c:pt idx="442">
                  <c:v>7.96</c:v>
                </c:pt>
                <c:pt idx="443">
                  <c:v>7.3</c:v>
                </c:pt>
                <c:pt idx="444">
                  <c:v>6.77</c:v>
                </c:pt>
                <c:pt idx="445">
                  <c:v>6.49</c:v>
                </c:pt>
                <c:pt idx="446">
                  <c:v>6.42</c:v>
                </c:pt>
                <c:pt idx="447">
                  <c:v>6.47</c:v>
                </c:pt>
                <c:pt idx="448">
                  <c:v>6.6</c:v>
                </c:pt>
                <c:pt idx="449">
                  <c:v>6.78</c:v>
                </c:pt>
                <c:pt idx="450">
                  <c:v>6.93</c:v>
                </c:pt>
                <c:pt idx="451">
                  <c:v>7.08</c:v>
                </c:pt>
                <c:pt idx="452">
                  <c:v>7.22</c:v>
                </c:pt>
                <c:pt idx="453">
                  <c:v>7.36</c:v>
                </c:pt>
                <c:pt idx="454">
                  <c:v>7.47</c:v>
                </c:pt>
                <c:pt idx="455">
                  <c:v>7.59</c:v>
                </c:pt>
                <c:pt idx="456">
                  <c:v>7.7</c:v>
                </c:pt>
                <c:pt idx="457">
                  <c:v>7.81</c:v>
                </c:pt>
                <c:pt idx="458">
                  <c:v>7.95</c:v>
                </c:pt>
                <c:pt idx="459">
                  <c:v>8.07</c:v>
                </c:pt>
                <c:pt idx="460">
                  <c:v>8.18</c:v>
                </c:pt>
                <c:pt idx="461">
                  <c:v>8.2799999999999994</c:v>
                </c:pt>
                <c:pt idx="462">
                  <c:v>8.36</c:v>
                </c:pt>
                <c:pt idx="463">
                  <c:v>8.3699999999999992</c:v>
                </c:pt>
                <c:pt idx="464">
                  <c:v>8.25</c:v>
                </c:pt>
                <c:pt idx="465">
                  <c:v>7.95</c:v>
                </c:pt>
                <c:pt idx="466">
                  <c:v>7.53</c:v>
                </c:pt>
                <c:pt idx="467">
                  <c:v>7.09</c:v>
                </c:pt>
                <c:pt idx="468">
                  <c:v>6.7</c:v>
                </c:pt>
                <c:pt idx="469">
                  <c:v>6.42</c:v>
                </c:pt>
                <c:pt idx="470">
                  <c:v>6.19</c:v>
                </c:pt>
                <c:pt idx="471">
                  <c:v>6.01</c:v>
                </c:pt>
                <c:pt idx="472">
                  <c:v>5.84</c:v>
                </c:pt>
                <c:pt idx="473">
                  <c:v>5.7</c:v>
                </c:pt>
                <c:pt idx="474">
                  <c:v>5.51</c:v>
                </c:pt>
                <c:pt idx="475">
                  <c:v>5.33</c:v>
                </c:pt>
                <c:pt idx="476">
                  <c:v>5.14</c:v>
                </c:pt>
                <c:pt idx="477">
                  <c:v>4.9000000000000004</c:v>
                </c:pt>
                <c:pt idx="478">
                  <c:v>4.67</c:v>
                </c:pt>
                <c:pt idx="479">
                  <c:v>4.3899999999999997</c:v>
                </c:pt>
                <c:pt idx="480">
                  <c:v>4.13</c:v>
                </c:pt>
                <c:pt idx="481">
                  <c:v>3.93</c:v>
                </c:pt>
                <c:pt idx="482">
                  <c:v>3.79</c:v>
                </c:pt>
                <c:pt idx="483">
                  <c:v>3.72</c:v>
                </c:pt>
                <c:pt idx="484">
                  <c:v>3.68</c:v>
                </c:pt>
                <c:pt idx="485">
                  <c:v>3.8</c:v>
                </c:pt>
                <c:pt idx="486">
                  <c:v>3.99</c:v>
                </c:pt>
                <c:pt idx="487">
                  <c:v>4.22</c:v>
                </c:pt>
                <c:pt idx="488">
                  <c:v>4.4800000000000004</c:v>
                </c:pt>
                <c:pt idx="489">
                  <c:v>4.78</c:v>
                </c:pt>
                <c:pt idx="490">
                  <c:v>5.09</c:v>
                </c:pt>
                <c:pt idx="491">
                  <c:v>5.37</c:v>
                </c:pt>
                <c:pt idx="492">
                  <c:v>5.64</c:v>
                </c:pt>
                <c:pt idx="493">
                  <c:v>5.88</c:v>
                </c:pt>
                <c:pt idx="494">
                  <c:v>6.11</c:v>
                </c:pt>
                <c:pt idx="495">
                  <c:v>6.31</c:v>
                </c:pt>
                <c:pt idx="496">
                  <c:v>6.45</c:v>
                </c:pt>
                <c:pt idx="497">
                  <c:v>6.51</c:v>
                </c:pt>
                <c:pt idx="498">
                  <c:v>6.43</c:v>
                </c:pt>
                <c:pt idx="499">
                  <c:v>6.28</c:v>
                </c:pt>
                <c:pt idx="500">
                  <c:v>6.03</c:v>
                </c:pt>
                <c:pt idx="501">
                  <c:v>5.79</c:v>
                </c:pt>
                <c:pt idx="502">
                  <c:v>5.58</c:v>
                </c:pt>
                <c:pt idx="503">
                  <c:v>5.39</c:v>
                </c:pt>
                <c:pt idx="504">
                  <c:v>5.22</c:v>
                </c:pt>
                <c:pt idx="505">
                  <c:v>5.0599999999999996</c:v>
                </c:pt>
                <c:pt idx="506">
                  <c:v>4.88</c:v>
                </c:pt>
                <c:pt idx="507">
                  <c:v>4.7300000000000004</c:v>
                </c:pt>
                <c:pt idx="508">
                  <c:v>4.59</c:v>
                </c:pt>
                <c:pt idx="509">
                  <c:v>4.4000000000000004</c:v>
                </c:pt>
                <c:pt idx="510">
                  <c:v>4.24</c:v>
                </c:pt>
                <c:pt idx="511">
                  <c:v>4.01</c:v>
                </c:pt>
                <c:pt idx="512">
                  <c:v>3.77</c:v>
                </c:pt>
                <c:pt idx="513">
                  <c:v>3.48</c:v>
                </c:pt>
                <c:pt idx="514">
                  <c:v>3.15</c:v>
                </c:pt>
                <c:pt idx="515">
                  <c:v>2.79</c:v>
                </c:pt>
                <c:pt idx="516">
                  <c:v>2.52</c:v>
                </c:pt>
                <c:pt idx="517">
                  <c:v>2.2400000000000002</c:v>
                </c:pt>
                <c:pt idx="518">
                  <c:v>2.08</c:v>
                </c:pt>
                <c:pt idx="519">
                  <c:v>1.96</c:v>
                </c:pt>
                <c:pt idx="520">
                  <c:v>1.99</c:v>
                </c:pt>
                <c:pt idx="521">
                  <c:v>2.02</c:v>
                </c:pt>
                <c:pt idx="522">
                  <c:v>2.12</c:v>
                </c:pt>
                <c:pt idx="523">
                  <c:v>2.25</c:v>
                </c:pt>
                <c:pt idx="524">
                  <c:v>2.38</c:v>
                </c:pt>
                <c:pt idx="525">
                  <c:v>2.5</c:v>
                </c:pt>
                <c:pt idx="526">
                  <c:v>2.63</c:v>
                </c:pt>
                <c:pt idx="527">
                  <c:v>2.75</c:v>
                </c:pt>
                <c:pt idx="528">
                  <c:v>2.87</c:v>
                </c:pt>
                <c:pt idx="529">
                  <c:v>2.97</c:v>
                </c:pt>
                <c:pt idx="530">
                  <c:v>3.03</c:v>
                </c:pt>
                <c:pt idx="531">
                  <c:v>3.08</c:v>
                </c:pt>
                <c:pt idx="532">
                  <c:v>3.07</c:v>
                </c:pt>
                <c:pt idx="533">
                  <c:v>3.03</c:v>
                </c:pt>
                <c:pt idx="534">
                  <c:v>2.93</c:v>
                </c:pt>
                <c:pt idx="535">
                  <c:v>2.74</c:v>
                </c:pt>
                <c:pt idx="536">
                  <c:v>2.37</c:v>
                </c:pt>
                <c:pt idx="537">
                  <c:v>1.75</c:v>
                </c:pt>
                <c:pt idx="538">
                  <c:v>-0.01</c:v>
                </c:pt>
                <c:pt idx="539">
                  <c:v>-0.41</c:v>
                </c:pt>
                <c:pt idx="540">
                  <c:v>7.77</c:v>
                </c:pt>
                <c:pt idx="541">
                  <c:v>10.4</c:v>
                </c:pt>
                <c:pt idx="542">
                  <c:v>9.5</c:v>
                </c:pt>
                <c:pt idx="543">
                  <c:v>9.0399999999999991</c:v>
                </c:pt>
                <c:pt idx="544">
                  <c:v>8.24</c:v>
                </c:pt>
                <c:pt idx="545">
                  <c:v>7.64</c:v>
                </c:pt>
                <c:pt idx="546">
                  <c:v>7.24</c:v>
                </c:pt>
                <c:pt idx="547">
                  <c:v>7</c:v>
                </c:pt>
                <c:pt idx="548">
                  <c:v>6.82</c:v>
                </c:pt>
                <c:pt idx="549">
                  <c:v>6.69</c:v>
                </c:pt>
                <c:pt idx="550">
                  <c:v>6.6</c:v>
                </c:pt>
                <c:pt idx="551">
                  <c:v>6.52</c:v>
                </c:pt>
                <c:pt idx="552">
                  <c:v>6.44</c:v>
                </c:pt>
                <c:pt idx="553">
                  <c:v>6.38</c:v>
                </c:pt>
                <c:pt idx="554">
                  <c:v>6.32</c:v>
                </c:pt>
                <c:pt idx="555">
                  <c:v>6.26</c:v>
                </c:pt>
                <c:pt idx="556">
                  <c:v>6.21</c:v>
                </c:pt>
                <c:pt idx="557">
                  <c:v>6.2</c:v>
                </c:pt>
                <c:pt idx="558">
                  <c:v>6.2</c:v>
                </c:pt>
                <c:pt idx="559">
                  <c:v>6.2</c:v>
                </c:pt>
                <c:pt idx="560">
                  <c:v>6.29</c:v>
                </c:pt>
                <c:pt idx="561">
                  <c:v>6.36</c:v>
                </c:pt>
                <c:pt idx="562">
                  <c:v>6.4</c:v>
                </c:pt>
                <c:pt idx="563">
                  <c:v>6.37</c:v>
                </c:pt>
                <c:pt idx="564">
                  <c:v>6.27</c:v>
                </c:pt>
                <c:pt idx="565">
                  <c:v>6.09</c:v>
                </c:pt>
                <c:pt idx="566">
                  <c:v>5.85</c:v>
                </c:pt>
                <c:pt idx="567">
                  <c:v>5.56</c:v>
                </c:pt>
                <c:pt idx="568">
                  <c:v>5.29</c:v>
                </c:pt>
                <c:pt idx="569">
                  <c:v>5.07</c:v>
                </c:pt>
                <c:pt idx="570">
                  <c:v>4.88</c:v>
                </c:pt>
                <c:pt idx="571">
                  <c:v>4.76</c:v>
                </c:pt>
                <c:pt idx="572">
                  <c:v>4.6500000000000004</c:v>
                </c:pt>
                <c:pt idx="573">
                  <c:v>4.55</c:v>
                </c:pt>
                <c:pt idx="574">
                  <c:v>4.45</c:v>
                </c:pt>
                <c:pt idx="575">
                  <c:v>4.3600000000000003</c:v>
                </c:pt>
                <c:pt idx="576">
                  <c:v>4.29</c:v>
                </c:pt>
                <c:pt idx="577">
                  <c:v>4.2300000000000004</c:v>
                </c:pt>
                <c:pt idx="578">
                  <c:v>4.13</c:v>
                </c:pt>
                <c:pt idx="579">
                  <c:v>4.0199999999999996</c:v>
                </c:pt>
                <c:pt idx="580">
                  <c:v>3.92</c:v>
                </c:pt>
                <c:pt idx="581">
                  <c:v>3.83</c:v>
                </c:pt>
                <c:pt idx="582">
                  <c:v>3.79</c:v>
                </c:pt>
                <c:pt idx="583">
                  <c:v>3.76</c:v>
                </c:pt>
                <c:pt idx="584">
                  <c:v>3.8</c:v>
                </c:pt>
                <c:pt idx="585">
                  <c:v>3.87</c:v>
                </c:pt>
                <c:pt idx="586">
                  <c:v>3.97</c:v>
                </c:pt>
                <c:pt idx="587">
                  <c:v>4.12</c:v>
                </c:pt>
                <c:pt idx="588">
                  <c:v>4.3</c:v>
                </c:pt>
                <c:pt idx="589">
                  <c:v>4.49</c:v>
                </c:pt>
                <c:pt idx="590">
                  <c:v>4.6900000000000004</c:v>
                </c:pt>
                <c:pt idx="591">
                  <c:v>4.88</c:v>
                </c:pt>
                <c:pt idx="592">
                  <c:v>5.08</c:v>
                </c:pt>
                <c:pt idx="593">
                  <c:v>5.29</c:v>
                </c:pt>
                <c:pt idx="594">
                  <c:v>5.46</c:v>
                </c:pt>
                <c:pt idx="595">
                  <c:v>5.61</c:v>
                </c:pt>
                <c:pt idx="596">
                  <c:v>5.67</c:v>
                </c:pt>
                <c:pt idx="597">
                  <c:v>5.73</c:v>
                </c:pt>
                <c:pt idx="598">
                  <c:v>5.7</c:v>
                </c:pt>
                <c:pt idx="599">
                  <c:v>5.63</c:v>
                </c:pt>
                <c:pt idx="600">
                  <c:v>5.55</c:v>
                </c:pt>
                <c:pt idx="601">
                  <c:v>5.46</c:v>
                </c:pt>
                <c:pt idx="602">
                  <c:v>5.44</c:v>
                </c:pt>
                <c:pt idx="603">
                  <c:v>5.47</c:v>
                </c:pt>
                <c:pt idx="604">
                  <c:v>5.45</c:v>
                </c:pt>
                <c:pt idx="605">
                  <c:v>5.43</c:v>
                </c:pt>
                <c:pt idx="606">
                  <c:v>5.4</c:v>
                </c:pt>
                <c:pt idx="607">
                  <c:v>5.39</c:v>
                </c:pt>
                <c:pt idx="608">
                  <c:v>5.35</c:v>
                </c:pt>
                <c:pt idx="609">
                  <c:v>5.29</c:v>
                </c:pt>
                <c:pt idx="610">
                  <c:v>5.22</c:v>
                </c:pt>
                <c:pt idx="611">
                  <c:v>5.15</c:v>
                </c:pt>
                <c:pt idx="612">
                  <c:v>5</c:v>
                </c:pt>
                <c:pt idx="613">
                  <c:v>4.8600000000000003</c:v>
                </c:pt>
                <c:pt idx="614">
                  <c:v>4.68</c:v>
                </c:pt>
                <c:pt idx="615">
                  <c:v>4.4800000000000004</c:v>
                </c:pt>
                <c:pt idx="616">
                  <c:v>4.3499999999999996</c:v>
                </c:pt>
                <c:pt idx="617">
                  <c:v>4.2</c:v>
                </c:pt>
                <c:pt idx="618">
                  <c:v>4.17</c:v>
                </c:pt>
                <c:pt idx="619">
                  <c:v>4.17</c:v>
                </c:pt>
                <c:pt idx="620">
                  <c:v>4.22</c:v>
                </c:pt>
                <c:pt idx="621">
                  <c:v>4.32</c:v>
                </c:pt>
                <c:pt idx="622">
                  <c:v>4.43</c:v>
                </c:pt>
                <c:pt idx="623">
                  <c:v>4.58</c:v>
                </c:pt>
                <c:pt idx="624">
                  <c:v>4.72</c:v>
                </c:pt>
                <c:pt idx="625">
                  <c:v>4.8499999999999996</c:v>
                </c:pt>
                <c:pt idx="626">
                  <c:v>4.92</c:v>
                </c:pt>
                <c:pt idx="627">
                  <c:v>5</c:v>
                </c:pt>
                <c:pt idx="628">
                  <c:v>5.08</c:v>
                </c:pt>
                <c:pt idx="629">
                  <c:v>5.13</c:v>
                </c:pt>
                <c:pt idx="630">
                  <c:v>5.19</c:v>
                </c:pt>
                <c:pt idx="631">
                  <c:v>5.21</c:v>
                </c:pt>
                <c:pt idx="632">
                  <c:v>5.2</c:v>
                </c:pt>
                <c:pt idx="633">
                  <c:v>5.2</c:v>
                </c:pt>
                <c:pt idx="634">
                  <c:v>5.21</c:v>
                </c:pt>
                <c:pt idx="635">
                  <c:v>5.19</c:v>
                </c:pt>
                <c:pt idx="636">
                  <c:v>5.1100000000000003</c:v>
                </c:pt>
                <c:pt idx="637">
                  <c:v>4.92</c:v>
                </c:pt>
                <c:pt idx="638">
                  <c:v>4.58</c:v>
                </c:pt>
                <c:pt idx="639">
                  <c:v>4.47</c:v>
                </c:pt>
                <c:pt idx="640">
                  <c:v>8.24</c:v>
                </c:pt>
                <c:pt idx="641">
                  <c:v>8.8699999999999992</c:v>
                </c:pt>
                <c:pt idx="642">
                  <c:v>9.24</c:v>
                </c:pt>
                <c:pt idx="643">
                  <c:v>9.0500000000000007</c:v>
                </c:pt>
                <c:pt idx="644">
                  <c:v>8.86</c:v>
                </c:pt>
                <c:pt idx="645">
                  <c:v>8.76</c:v>
                </c:pt>
                <c:pt idx="646">
                  <c:v>8.76</c:v>
                </c:pt>
                <c:pt idx="647">
                  <c:v>8.86</c:v>
                </c:pt>
                <c:pt idx="648">
                  <c:v>8.94</c:v>
                </c:pt>
                <c:pt idx="649">
                  <c:v>9.06</c:v>
                </c:pt>
                <c:pt idx="650">
                  <c:v>9.1199999999999992</c:v>
                </c:pt>
                <c:pt idx="651">
                  <c:v>9.17</c:v>
                </c:pt>
                <c:pt idx="652">
                  <c:v>9.2100000000000009</c:v>
                </c:pt>
                <c:pt idx="653">
                  <c:v>9.2799999999999994</c:v>
                </c:pt>
                <c:pt idx="654">
                  <c:v>9.31</c:v>
                </c:pt>
                <c:pt idx="655">
                  <c:v>9.3699999999999992</c:v>
                </c:pt>
                <c:pt idx="656">
                  <c:v>9.4</c:v>
                </c:pt>
                <c:pt idx="657">
                  <c:v>9.43</c:v>
                </c:pt>
                <c:pt idx="658">
                  <c:v>9.5</c:v>
                </c:pt>
                <c:pt idx="659">
                  <c:v>9.57</c:v>
                </c:pt>
                <c:pt idx="660">
                  <c:v>9.65</c:v>
                </c:pt>
                <c:pt idx="661">
                  <c:v>9.75</c:v>
                </c:pt>
                <c:pt idx="662">
                  <c:v>9.84</c:v>
                </c:pt>
                <c:pt idx="663">
                  <c:v>9.91</c:v>
                </c:pt>
                <c:pt idx="664">
                  <c:v>9.93</c:v>
                </c:pt>
                <c:pt idx="665">
                  <c:v>9.89</c:v>
                </c:pt>
                <c:pt idx="666">
                  <c:v>9.7899999999999991</c:v>
                </c:pt>
                <c:pt idx="667">
                  <c:v>9.69</c:v>
                </c:pt>
                <c:pt idx="668">
                  <c:v>9.6</c:v>
                </c:pt>
                <c:pt idx="669">
                  <c:v>9.57</c:v>
                </c:pt>
                <c:pt idx="670">
                  <c:v>9.58</c:v>
                </c:pt>
                <c:pt idx="671">
                  <c:v>9.57</c:v>
                </c:pt>
                <c:pt idx="672">
                  <c:v>9.61</c:v>
                </c:pt>
                <c:pt idx="673">
                  <c:v>9.65</c:v>
                </c:pt>
                <c:pt idx="674">
                  <c:v>9.68</c:v>
                </c:pt>
                <c:pt idx="675">
                  <c:v>9.67</c:v>
                </c:pt>
                <c:pt idx="676">
                  <c:v>9.64</c:v>
                </c:pt>
                <c:pt idx="677">
                  <c:v>9.65</c:v>
                </c:pt>
                <c:pt idx="678">
                  <c:v>9.64</c:v>
                </c:pt>
                <c:pt idx="679">
                  <c:v>9.6</c:v>
                </c:pt>
                <c:pt idx="680">
                  <c:v>9.57</c:v>
                </c:pt>
                <c:pt idx="681">
                  <c:v>9.58</c:v>
                </c:pt>
                <c:pt idx="682">
                  <c:v>9.61</c:v>
                </c:pt>
                <c:pt idx="683">
                  <c:v>9.74</c:v>
                </c:pt>
                <c:pt idx="684">
                  <c:v>9.93</c:v>
                </c:pt>
                <c:pt idx="685">
                  <c:v>10.19</c:v>
                </c:pt>
                <c:pt idx="686">
                  <c:v>10.46</c:v>
                </c:pt>
                <c:pt idx="687">
                  <c:v>10.75</c:v>
                </c:pt>
                <c:pt idx="688">
                  <c:v>11.03</c:v>
                </c:pt>
                <c:pt idx="689">
                  <c:v>11.26</c:v>
                </c:pt>
                <c:pt idx="690">
                  <c:v>11.47</c:v>
                </c:pt>
                <c:pt idx="691">
                  <c:v>11.67</c:v>
                </c:pt>
                <c:pt idx="692">
                  <c:v>11.85</c:v>
                </c:pt>
                <c:pt idx="693">
                  <c:v>12.06</c:v>
                </c:pt>
                <c:pt idx="694">
                  <c:v>12.24</c:v>
                </c:pt>
                <c:pt idx="695">
                  <c:v>12.35</c:v>
                </c:pt>
                <c:pt idx="696">
                  <c:v>12.4</c:v>
                </c:pt>
                <c:pt idx="697">
                  <c:v>12.37</c:v>
                </c:pt>
                <c:pt idx="698">
                  <c:v>12.21</c:v>
                </c:pt>
                <c:pt idx="699">
                  <c:v>11.9</c:v>
                </c:pt>
                <c:pt idx="700">
                  <c:v>11.51</c:v>
                </c:pt>
                <c:pt idx="701">
                  <c:v>11.15</c:v>
                </c:pt>
                <c:pt idx="702">
                  <c:v>10.85</c:v>
                </c:pt>
                <c:pt idx="703">
                  <c:v>10.63</c:v>
                </c:pt>
                <c:pt idx="704">
                  <c:v>10.46</c:v>
                </c:pt>
                <c:pt idx="705">
                  <c:v>10.35</c:v>
                </c:pt>
                <c:pt idx="706">
                  <c:v>10.27</c:v>
                </c:pt>
                <c:pt idx="707">
                  <c:v>10.16</c:v>
                </c:pt>
                <c:pt idx="708">
                  <c:v>10.1</c:v>
                </c:pt>
                <c:pt idx="709">
                  <c:v>9.9600000000000009</c:v>
                </c:pt>
                <c:pt idx="710">
                  <c:v>9.86</c:v>
                </c:pt>
                <c:pt idx="711">
                  <c:v>9.7200000000000006</c:v>
                </c:pt>
                <c:pt idx="712">
                  <c:v>9.58</c:v>
                </c:pt>
                <c:pt idx="713">
                  <c:v>9.41</c:v>
                </c:pt>
                <c:pt idx="714">
                  <c:v>9.23</c:v>
                </c:pt>
                <c:pt idx="715">
                  <c:v>9.0299999999999994</c:v>
                </c:pt>
                <c:pt idx="716">
                  <c:v>8.93</c:v>
                </c:pt>
                <c:pt idx="717">
                  <c:v>8.93</c:v>
                </c:pt>
                <c:pt idx="718">
                  <c:v>8.99</c:v>
                </c:pt>
                <c:pt idx="719">
                  <c:v>9.0500000000000007</c:v>
                </c:pt>
                <c:pt idx="720">
                  <c:v>9.07</c:v>
                </c:pt>
                <c:pt idx="721">
                  <c:v>9.08</c:v>
                </c:pt>
                <c:pt idx="722">
                  <c:v>9.06</c:v>
                </c:pt>
                <c:pt idx="723">
                  <c:v>9.01</c:v>
                </c:pt>
                <c:pt idx="724">
                  <c:v>8.91</c:v>
                </c:pt>
                <c:pt idx="725">
                  <c:v>8.82</c:v>
                </c:pt>
                <c:pt idx="726">
                  <c:v>8.6999999999999993</c:v>
                </c:pt>
                <c:pt idx="727">
                  <c:v>8.58</c:v>
                </c:pt>
                <c:pt idx="728">
                  <c:v>8.44</c:v>
                </c:pt>
                <c:pt idx="729">
                  <c:v>8.2799999999999994</c:v>
                </c:pt>
                <c:pt idx="730">
                  <c:v>8.1199999999999992</c:v>
                </c:pt>
                <c:pt idx="731">
                  <c:v>7.93</c:v>
                </c:pt>
                <c:pt idx="732">
                  <c:v>7.74</c:v>
                </c:pt>
                <c:pt idx="733">
                  <c:v>7.55</c:v>
                </c:pt>
                <c:pt idx="734">
                  <c:v>7.32</c:v>
                </c:pt>
                <c:pt idx="735">
                  <c:v>7.03</c:v>
                </c:pt>
                <c:pt idx="736">
                  <c:v>6.54</c:v>
                </c:pt>
                <c:pt idx="737">
                  <c:v>4.8600000000000003</c:v>
                </c:pt>
                <c:pt idx="738">
                  <c:v>2.09</c:v>
                </c:pt>
                <c:pt idx="739">
                  <c:v>1.91</c:v>
                </c:pt>
                <c:pt idx="740">
                  <c:v>16.96</c:v>
                </c:pt>
                <c:pt idx="741">
                  <c:v>20.440000000000001</c:v>
                </c:pt>
                <c:pt idx="742">
                  <c:v>19.079999999999998</c:v>
                </c:pt>
                <c:pt idx="743">
                  <c:v>17.420000000000002</c:v>
                </c:pt>
                <c:pt idx="744">
                  <c:v>16.91</c:v>
                </c:pt>
                <c:pt idx="745">
                  <c:v>16.39</c:v>
                </c:pt>
                <c:pt idx="746">
                  <c:v>16.11</c:v>
                </c:pt>
                <c:pt idx="747">
                  <c:v>15.96</c:v>
                </c:pt>
                <c:pt idx="748">
                  <c:v>15.91</c:v>
                </c:pt>
                <c:pt idx="749">
                  <c:v>15.85</c:v>
                </c:pt>
                <c:pt idx="750">
                  <c:v>15.87</c:v>
                </c:pt>
                <c:pt idx="751">
                  <c:v>15.86</c:v>
                </c:pt>
                <c:pt idx="752">
                  <c:v>15.82</c:v>
                </c:pt>
                <c:pt idx="753">
                  <c:v>15.82</c:v>
                </c:pt>
                <c:pt idx="754">
                  <c:v>15.83</c:v>
                </c:pt>
                <c:pt idx="755">
                  <c:v>15.82</c:v>
                </c:pt>
                <c:pt idx="756">
                  <c:v>15.85</c:v>
                </c:pt>
                <c:pt idx="757">
                  <c:v>15.82</c:v>
                </c:pt>
                <c:pt idx="758">
                  <c:v>15.85</c:v>
                </c:pt>
                <c:pt idx="759">
                  <c:v>15.86</c:v>
                </c:pt>
                <c:pt idx="760">
                  <c:v>15.87</c:v>
                </c:pt>
                <c:pt idx="761">
                  <c:v>15.9</c:v>
                </c:pt>
                <c:pt idx="762">
                  <c:v>15.84</c:v>
                </c:pt>
                <c:pt idx="763">
                  <c:v>15.69</c:v>
                </c:pt>
                <c:pt idx="764">
                  <c:v>15.44</c:v>
                </c:pt>
                <c:pt idx="765">
                  <c:v>15.04</c:v>
                </c:pt>
                <c:pt idx="766">
                  <c:v>14.56</c:v>
                </c:pt>
                <c:pt idx="767">
                  <c:v>14.06</c:v>
                </c:pt>
                <c:pt idx="768">
                  <c:v>13.66</c:v>
                </c:pt>
                <c:pt idx="769">
                  <c:v>13.37</c:v>
                </c:pt>
                <c:pt idx="770">
                  <c:v>13.13</c:v>
                </c:pt>
                <c:pt idx="771">
                  <c:v>13</c:v>
                </c:pt>
                <c:pt idx="772">
                  <c:v>12.9</c:v>
                </c:pt>
                <c:pt idx="773">
                  <c:v>12.82</c:v>
                </c:pt>
                <c:pt idx="774">
                  <c:v>12.75</c:v>
                </c:pt>
                <c:pt idx="775">
                  <c:v>12.69</c:v>
                </c:pt>
                <c:pt idx="776">
                  <c:v>12.66</c:v>
                </c:pt>
                <c:pt idx="777">
                  <c:v>12.61</c:v>
                </c:pt>
                <c:pt idx="778">
                  <c:v>12.6</c:v>
                </c:pt>
                <c:pt idx="779">
                  <c:v>12.58</c:v>
                </c:pt>
                <c:pt idx="780">
                  <c:v>12.62</c:v>
                </c:pt>
                <c:pt idx="781">
                  <c:v>12.69</c:v>
                </c:pt>
                <c:pt idx="782">
                  <c:v>12.83</c:v>
                </c:pt>
                <c:pt idx="783">
                  <c:v>13.05</c:v>
                </c:pt>
                <c:pt idx="784">
                  <c:v>13.38</c:v>
                </c:pt>
                <c:pt idx="785">
                  <c:v>13.7</c:v>
                </c:pt>
                <c:pt idx="786">
                  <c:v>14.04</c:v>
                </c:pt>
                <c:pt idx="787">
                  <c:v>14.3</c:v>
                </c:pt>
                <c:pt idx="788">
                  <c:v>14.51</c:v>
                </c:pt>
                <c:pt idx="789">
                  <c:v>14.66</c:v>
                </c:pt>
                <c:pt idx="790">
                  <c:v>14.8</c:v>
                </c:pt>
                <c:pt idx="791">
                  <c:v>14.91</c:v>
                </c:pt>
                <c:pt idx="792">
                  <c:v>15</c:v>
                </c:pt>
                <c:pt idx="793">
                  <c:v>15.06</c:v>
                </c:pt>
                <c:pt idx="794">
                  <c:v>15.11</c:v>
                </c:pt>
                <c:pt idx="795">
                  <c:v>15.16</c:v>
                </c:pt>
                <c:pt idx="796">
                  <c:v>15.14</c:v>
                </c:pt>
                <c:pt idx="797">
                  <c:v>15.05</c:v>
                </c:pt>
                <c:pt idx="798">
                  <c:v>14.86</c:v>
                </c:pt>
                <c:pt idx="799">
                  <c:v>14.63</c:v>
                </c:pt>
                <c:pt idx="800">
                  <c:v>14.43</c:v>
                </c:pt>
                <c:pt idx="801">
                  <c:v>14.3</c:v>
                </c:pt>
                <c:pt idx="802">
                  <c:v>14.2</c:v>
                </c:pt>
                <c:pt idx="803">
                  <c:v>14.17</c:v>
                </c:pt>
                <c:pt idx="804">
                  <c:v>14.12</c:v>
                </c:pt>
                <c:pt idx="805">
                  <c:v>14.09</c:v>
                </c:pt>
                <c:pt idx="806">
                  <c:v>14.04</c:v>
                </c:pt>
                <c:pt idx="807">
                  <c:v>14</c:v>
                </c:pt>
                <c:pt idx="808">
                  <c:v>13.93</c:v>
                </c:pt>
                <c:pt idx="809">
                  <c:v>13.82</c:v>
                </c:pt>
                <c:pt idx="810">
                  <c:v>13.72</c:v>
                </c:pt>
                <c:pt idx="811">
                  <c:v>13.64</c:v>
                </c:pt>
                <c:pt idx="812">
                  <c:v>13.53</c:v>
                </c:pt>
                <c:pt idx="813">
                  <c:v>13.42</c:v>
                </c:pt>
                <c:pt idx="814">
                  <c:v>13.28</c:v>
                </c:pt>
                <c:pt idx="815">
                  <c:v>13.17</c:v>
                </c:pt>
                <c:pt idx="816">
                  <c:v>13.07</c:v>
                </c:pt>
                <c:pt idx="817">
                  <c:v>13.05</c:v>
                </c:pt>
                <c:pt idx="818">
                  <c:v>13.11</c:v>
                </c:pt>
                <c:pt idx="819">
                  <c:v>13.19</c:v>
                </c:pt>
                <c:pt idx="820">
                  <c:v>13.27</c:v>
                </c:pt>
                <c:pt idx="821">
                  <c:v>13.33</c:v>
                </c:pt>
                <c:pt idx="822">
                  <c:v>13.42</c:v>
                </c:pt>
                <c:pt idx="823">
                  <c:v>13.48</c:v>
                </c:pt>
                <c:pt idx="824">
                  <c:v>13.59</c:v>
                </c:pt>
                <c:pt idx="825">
                  <c:v>13.72</c:v>
                </c:pt>
                <c:pt idx="826">
                  <c:v>13.9</c:v>
                </c:pt>
                <c:pt idx="827">
                  <c:v>14.09</c:v>
                </c:pt>
                <c:pt idx="828">
                  <c:v>14.34</c:v>
                </c:pt>
                <c:pt idx="829">
                  <c:v>14.63</c:v>
                </c:pt>
                <c:pt idx="830">
                  <c:v>14.95</c:v>
                </c:pt>
                <c:pt idx="831">
                  <c:v>15.25</c:v>
                </c:pt>
                <c:pt idx="832">
                  <c:v>15.54</c:v>
                </c:pt>
                <c:pt idx="833">
                  <c:v>15.66</c:v>
                </c:pt>
                <c:pt idx="834">
                  <c:v>15.29</c:v>
                </c:pt>
                <c:pt idx="835">
                  <c:v>11.97</c:v>
                </c:pt>
                <c:pt idx="836">
                  <c:v>3.96</c:v>
                </c:pt>
                <c:pt idx="837">
                  <c:v>-16.32</c:v>
                </c:pt>
                <c:pt idx="838">
                  <c:v>-59.98</c:v>
                </c:pt>
                <c:pt idx="839">
                  <c:v>-144.74</c:v>
                </c:pt>
                <c:pt idx="840">
                  <c:v>-216.06</c:v>
                </c:pt>
                <c:pt idx="841">
                  <c:v>133.58000000000001</c:v>
                </c:pt>
                <c:pt idx="842">
                  <c:v>831.58</c:v>
                </c:pt>
                <c:pt idx="843">
                  <c:v>1258.3599999999999</c:v>
                </c:pt>
                <c:pt idx="844">
                  <c:v>1417.34</c:v>
                </c:pt>
                <c:pt idx="845">
                  <c:v>1435.07</c:v>
                </c:pt>
                <c:pt idx="846">
                  <c:v>1382.55</c:v>
                </c:pt>
                <c:pt idx="847">
                  <c:v>1299.3699999999999</c:v>
                </c:pt>
                <c:pt idx="848">
                  <c:v>1203.67</c:v>
                </c:pt>
                <c:pt idx="849">
                  <c:v>1104.73</c:v>
                </c:pt>
                <c:pt idx="850">
                  <c:v>1007.98</c:v>
                </c:pt>
                <c:pt idx="851">
                  <c:v>916.18</c:v>
                </c:pt>
                <c:pt idx="852">
                  <c:v>830.44</c:v>
                </c:pt>
                <c:pt idx="853">
                  <c:v>750.2</c:v>
                </c:pt>
                <c:pt idx="854">
                  <c:v>676.53</c:v>
                </c:pt>
                <c:pt idx="855">
                  <c:v>608.77</c:v>
                </c:pt>
                <c:pt idx="856">
                  <c:v>546.12</c:v>
                </c:pt>
                <c:pt idx="857">
                  <c:v>488.43</c:v>
                </c:pt>
                <c:pt idx="858">
                  <c:v>436.01</c:v>
                </c:pt>
                <c:pt idx="859">
                  <c:v>386.97</c:v>
                </c:pt>
                <c:pt idx="860">
                  <c:v>342.76</c:v>
                </c:pt>
                <c:pt idx="861">
                  <c:v>301.67</c:v>
                </c:pt>
                <c:pt idx="862">
                  <c:v>264.58</c:v>
                </c:pt>
                <c:pt idx="863">
                  <c:v>230.28</c:v>
                </c:pt>
                <c:pt idx="864">
                  <c:v>199.25</c:v>
                </c:pt>
                <c:pt idx="865">
                  <c:v>171.03</c:v>
                </c:pt>
                <c:pt idx="866">
                  <c:v>145.37</c:v>
                </c:pt>
                <c:pt idx="867">
                  <c:v>121.95</c:v>
                </c:pt>
                <c:pt idx="868">
                  <c:v>101.63</c:v>
                </c:pt>
                <c:pt idx="869">
                  <c:v>82.85</c:v>
                </c:pt>
                <c:pt idx="870">
                  <c:v>65.53</c:v>
                </c:pt>
                <c:pt idx="871">
                  <c:v>50.44</c:v>
                </c:pt>
                <c:pt idx="872">
                  <c:v>37.159999999999997</c:v>
                </c:pt>
                <c:pt idx="873">
                  <c:v>25.44</c:v>
                </c:pt>
                <c:pt idx="874">
                  <c:v>15.22</c:v>
                </c:pt>
                <c:pt idx="875">
                  <c:v>6.87</c:v>
                </c:pt>
                <c:pt idx="876">
                  <c:v>-0.9</c:v>
                </c:pt>
                <c:pt idx="877">
                  <c:v>-7.72</c:v>
                </c:pt>
                <c:pt idx="878">
                  <c:v>-13.45</c:v>
                </c:pt>
                <c:pt idx="879">
                  <c:v>-18.53</c:v>
                </c:pt>
                <c:pt idx="880">
                  <c:v>-22.53</c:v>
                </c:pt>
              </c:numCache>
            </c:numRef>
          </c:yVal>
          <c:smooth val="1"/>
          <c:extLst xmlns:c16r2="http://schemas.microsoft.com/office/drawing/2015/06/chart">
            <c:ext xmlns:c16="http://schemas.microsoft.com/office/drawing/2014/chart" uri="{C3380CC4-5D6E-409C-BE32-E72D297353CC}">
              <c16:uniqueId val="{00000000-D5A6-430D-B78F-035609B182F5}"/>
            </c:ext>
          </c:extLst>
        </c:ser>
        <c:dLbls>
          <c:showLegendKey val="0"/>
          <c:showVal val="0"/>
          <c:showCatName val="0"/>
          <c:showSerName val="0"/>
          <c:showPercent val="0"/>
          <c:showBubbleSize val="0"/>
        </c:dLbls>
        <c:axId val="222592272"/>
        <c:axId val="222592832"/>
      </c:scatterChart>
      <c:valAx>
        <c:axId val="222592272"/>
        <c:scaling>
          <c:orientation val="minMax"/>
          <c:max val="1700"/>
          <c:min val="-1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ltLang="zh-CN" sz="1200" b="0" i="0" kern="1200" baseline="0">
                    <a:solidFill>
                      <a:srgbClr val="595959"/>
                    </a:solidFill>
                    <a:effectLst/>
                  </a:rPr>
                  <a:t>Z/mm</a:t>
                </a:r>
                <a:endParaRPr lang="zh-CN" altLang="zh-CN">
                  <a:effectLst/>
                </a:endParaRP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222592832"/>
        <c:crossesAt val="-500"/>
        <c:crossBetween val="midCat"/>
      </c:valAx>
      <c:valAx>
        <c:axId val="222592832"/>
        <c:scaling>
          <c:orientation val="minMax"/>
          <c:max val="1500"/>
          <c:min val="-3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ltLang="zh-CN"/>
                  <a:t>By/Gauss</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222592272"/>
        <c:crossesAt val="-500"/>
        <c:crossBetween val="midCat"/>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ysClr val="windowText" lastClr="000000"/>
      </a:solidFill>
      <a:round/>
    </a:ln>
    <a:effectLst/>
  </c:spPr>
  <c:txPr>
    <a:bodyPr/>
    <a:lstStyle/>
    <a:p>
      <a:pPr>
        <a:defRPr sz="1200"/>
      </a:pPr>
      <a:endParaRPr lang="zh-CN"/>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ltLang="zh-CN" sz="1440" b="0" i="0" u="none" strike="noStrike" baseline="0" dirty="0" smtClean="0">
                <a:effectLst/>
              </a:rPr>
              <a:t>Vertical leakage field with transition part</a:t>
            </a:r>
            <a:endParaRPr lang="zh-CN" dirty="0"/>
          </a:p>
        </c:rich>
      </c:tx>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manualLayout>
          <c:layoutTarget val="inner"/>
          <c:xMode val="edge"/>
          <c:yMode val="edge"/>
          <c:x val="0.12294583333333334"/>
          <c:y val="0.2310909068010604"/>
          <c:w val="0.83275624999999986"/>
          <c:h val="0.51325483668513117"/>
        </c:manualLayout>
      </c:layout>
      <c:scatterChart>
        <c:scatterStyle val="smoothMarker"/>
        <c:varyColors val="0"/>
        <c:ser>
          <c:idx val="0"/>
          <c:order val="0"/>
          <c:tx>
            <c:v>中间段</c:v>
          </c:tx>
          <c:spPr>
            <a:ln w="19050" cap="rnd">
              <a:solidFill>
                <a:schemeClr val="accent1"/>
              </a:solidFill>
              <a:round/>
            </a:ln>
            <a:effectLst/>
          </c:spPr>
          <c:marker>
            <c:symbol val="none"/>
          </c:marker>
          <c:xVal>
            <c:numRef>
              <c:f>垂直漏场!$C$529:$C$1312</c:f>
              <c:numCache>
                <c:formatCode>General</c:formatCode>
                <c:ptCount val="784"/>
                <c:pt idx="0">
                  <c:v>22.000800000000002</c:v>
                </c:pt>
                <c:pt idx="1">
                  <c:v>23.9998</c:v>
                </c:pt>
                <c:pt idx="2">
                  <c:v>26.000399999999999</c:v>
                </c:pt>
                <c:pt idx="3">
                  <c:v>28.0015</c:v>
                </c:pt>
                <c:pt idx="4">
                  <c:v>29.9998</c:v>
                </c:pt>
                <c:pt idx="5">
                  <c:v>32.000700000000002</c:v>
                </c:pt>
                <c:pt idx="6">
                  <c:v>33.999099999999999</c:v>
                </c:pt>
                <c:pt idx="7">
                  <c:v>36.000500000000002</c:v>
                </c:pt>
                <c:pt idx="8">
                  <c:v>38.001199999999997</c:v>
                </c:pt>
                <c:pt idx="9">
                  <c:v>39.999699999999997</c:v>
                </c:pt>
                <c:pt idx="10">
                  <c:v>42.000100000000003</c:v>
                </c:pt>
                <c:pt idx="11">
                  <c:v>44</c:v>
                </c:pt>
                <c:pt idx="12">
                  <c:v>45.999600000000001</c:v>
                </c:pt>
                <c:pt idx="13">
                  <c:v>48.000999999999998</c:v>
                </c:pt>
                <c:pt idx="14">
                  <c:v>49.999400000000001</c:v>
                </c:pt>
                <c:pt idx="15">
                  <c:v>52.0017</c:v>
                </c:pt>
                <c:pt idx="16">
                  <c:v>53.999699999999997</c:v>
                </c:pt>
                <c:pt idx="17">
                  <c:v>55.999499999999998</c:v>
                </c:pt>
                <c:pt idx="18">
                  <c:v>58.001399999999997</c:v>
                </c:pt>
                <c:pt idx="19">
                  <c:v>60.000100000000003</c:v>
                </c:pt>
                <c:pt idx="20">
                  <c:v>61.999600000000001</c:v>
                </c:pt>
                <c:pt idx="21">
                  <c:v>63.999899999999997</c:v>
                </c:pt>
                <c:pt idx="22">
                  <c:v>66.000699999999995</c:v>
                </c:pt>
                <c:pt idx="23">
                  <c:v>67.999799999999993</c:v>
                </c:pt>
                <c:pt idx="24">
                  <c:v>70.000799999999998</c:v>
                </c:pt>
                <c:pt idx="25">
                  <c:v>71.999799999999993</c:v>
                </c:pt>
                <c:pt idx="26">
                  <c:v>74.000500000000002</c:v>
                </c:pt>
                <c:pt idx="27">
                  <c:v>75.999399999999994</c:v>
                </c:pt>
                <c:pt idx="28">
                  <c:v>78.002099999999999</c:v>
                </c:pt>
                <c:pt idx="29">
                  <c:v>79.999600000000001</c:v>
                </c:pt>
                <c:pt idx="30">
                  <c:v>82.000299999999996</c:v>
                </c:pt>
                <c:pt idx="31">
                  <c:v>83.999399999999994</c:v>
                </c:pt>
                <c:pt idx="32">
                  <c:v>86.000699999999995</c:v>
                </c:pt>
                <c:pt idx="33">
                  <c:v>88.000299999999996</c:v>
                </c:pt>
                <c:pt idx="34">
                  <c:v>89.999799999999993</c:v>
                </c:pt>
                <c:pt idx="35">
                  <c:v>92.000600000000006</c:v>
                </c:pt>
                <c:pt idx="36">
                  <c:v>94.000100000000003</c:v>
                </c:pt>
                <c:pt idx="37">
                  <c:v>96</c:v>
                </c:pt>
                <c:pt idx="38">
                  <c:v>98.001400000000004</c:v>
                </c:pt>
                <c:pt idx="39">
                  <c:v>99.999300000000005</c:v>
                </c:pt>
                <c:pt idx="40">
                  <c:v>101.9999</c:v>
                </c:pt>
                <c:pt idx="41">
                  <c:v>104.00060000000001</c:v>
                </c:pt>
                <c:pt idx="42">
                  <c:v>105.9997</c:v>
                </c:pt>
                <c:pt idx="43">
                  <c:v>108.0012</c:v>
                </c:pt>
                <c:pt idx="44">
                  <c:v>110.0001</c:v>
                </c:pt>
                <c:pt idx="45">
                  <c:v>112.0004</c:v>
                </c:pt>
                <c:pt idx="46">
                  <c:v>114.0001</c:v>
                </c:pt>
                <c:pt idx="47">
                  <c:v>115.99979999999999</c:v>
                </c:pt>
                <c:pt idx="48">
                  <c:v>118.001</c:v>
                </c:pt>
                <c:pt idx="49">
                  <c:v>119.99939999999999</c:v>
                </c:pt>
                <c:pt idx="50">
                  <c:v>122.0003</c:v>
                </c:pt>
                <c:pt idx="51">
                  <c:v>123.9999</c:v>
                </c:pt>
                <c:pt idx="52">
                  <c:v>126.00109999999999</c:v>
                </c:pt>
                <c:pt idx="53">
                  <c:v>127.9997</c:v>
                </c:pt>
                <c:pt idx="54">
                  <c:v>130</c:v>
                </c:pt>
                <c:pt idx="55">
                  <c:v>132.00049999999999</c:v>
                </c:pt>
                <c:pt idx="56">
                  <c:v>134.00059999999999</c:v>
                </c:pt>
                <c:pt idx="57">
                  <c:v>136.00030000000001</c:v>
                </c:pt>
                <c:pt idx="58">
                  <c:v>138.0009</c:v>
                </c:pt>
                <c:pt idx="59">
                  <c:v>139.99959999999999</c:v>
                </c:pt>
                <c:pt idx="60">
                  <c:v>142.0001</c:v>
                </c:pt>
                <c:pt idx="61">
                  <c:v>144.0001</c:v>
                </c:pt>
                <c:pt idx="62">
                  <c:v>146.00049999999999</c:v>
                </c:pt>
                <c:pt idx="63">
                  <c:v>148.00120000000001</c:v>
                </c:pt>
                <c:pt idx="64">
                  <c:v>149.99870000000001</c:v>
                </c:pt>
                <c:pt idx="65">
                  <c:v>152.00040000000001</c:v>
                </c:pt>
                <c:pt idx="66">
                  <c:v>154.00049999999999</c:v>
                </c:pt>
                <c:pt idx="67">
                  <c:v>156.00020000000001</c:v>
                </c:pt>
                <c:pt idx="68">
                  <c:v>158.0008</c:v>
                </c:pt>
                <c:pt idx="69">
                  <c:v>159.99959999999999</c:v>
                </c:pt>
                <c:pt idx="70">
                  <c:v>162.00030000000001</c:v>
                </c:pt>
                <c:pt idx="71">
                  <c:v>163.99959999999999</c:v>
                </c:pt>
                <c:pt idx="72">
                  <c:v>166.0008</c:v>
                </c:pt>
                <c:pt idx="73">
                  <c:v>168.00110000000001</c:v>
                </c:pt>
                <c:pt idx="74">
                  <c:v>170</c:v>
                </c:pt>
                <c:pt idx="75">
                  <c:v>171.99930000000001</c:v>
                </c:pt>
                <c:pt idx="76">
                  <c:v>174.00069999999999</c:v>
                </c:pt>
                <c:pt idx="77">
                  <c:v>176.00049999999999</c:v>
                </c:pt>
                <c:pt idx="78">
                  <c:v>178.00059999999999</c:v>
                </c:pt>
                <c:pt idx="79">
                  <c:v>179.99959999999999</c:v>
                </c:pt>
                <c:pt idx="80">
                  <c:v>182.0001</c:v>
                </c:pt>
                <c:pt idx="81">
                  <c:v>184.0001</c:v>
                </c:pt>
                <c:pt idx="82">
                  <c:v>186</c:v>
                </c:pt>
                <c:pt idx="83">
                  <c:v>188.00059999999999</c:v>
                </c:pt>
                <c:pt idx="84">
                  <c:v>190.00059999999999</c:v>
                </c:pt>
                <c:pt idx="85">
                  <c:v>191.99969999999999</c:v>
                </c:pt>
                <c:pt idx="86">
                  <c:v>194.00020000000001</c:v>
                </c:pt>
                <c:pt idx="87">
                  <c:v>196.00049999999999</c:v>
                </c:pt>
                <c:pt idx="88">
                  <c:v>198.00149999999999</c:v>
                </c:pt>
                <c:pt idx="89">
                  <c:v>199.9984</c:v>
                </c:pt>
                <c:pt idx="90">
                  <c:v>202.0001</c:v>
                </c:pt>
                <c:pt idx="91">
                  <c:v>204.0001</c:v>
                </c:pt>
                <c:pt idx="92">
                  <c:v>206.00110000000001</c:v>
                </c:pt>
                <c:pt idx="93">
                  <c:v>208.0009</c:v>
                </c:pt>
                <c:pt idx="94">
                  <c:v>209.999</c:v>
                </c:pt>
                <c:pt idx="95">
                  <c:v>212.0008</c:v>
                </c:pt>
                <c:pt idx="96">
                  <c:v>214</c:v>
                </c:pt>
                <c:pt idx="97">
                  <c:v>215.99969999999999</c:v>
                </c:pt>
                <c:pt idx="98">
                  <c:v>218.0016</c:v>
                </c:pt>
                <c:pt idx="99">
                  <c:v>219.99940000000001</c:v>
                </c:pt>
                <c:pt idx="100">
                  <c:v>221.99959999999999</c:v>
                </c:pt>
                <c:pt idx="101">
                  <c:v>224.00059999999999</c:v>
                </c:pt>
                <c:pt idx="102">
                  <c:v>226.00030000000001</c:v>
                </c:pt>
                <c:pt idx="103">
                  <c:v>228.00129999999999</c:v>
                </c:pt>
                <c:pt idx="104">
                  <c:v>229.9991</c:v>
                </c:pt>
                <c:pt idx="105">
                  <c:v>231.9999</c:v>
                </c:pt>
                <c:pt idx="106">
                  <c:v>234.00069999999999</c:v>
                </c:pt>
                <c:pt idx="107">
                  <c:v>236.0001</c:v>
                </c:pt>
                <c:pt idx="108">
                  <c:v>238.00110000000001</c:v>
                </c:pt>
                <c:pt idx="109">
                  <c:v>239.9991</c:v>
                </c:pt>
                <c:pt idx="110">
                  <c:v>242.00120000000001</c:v>
                </c:pt>
                <c:pt idx="111">
                  <c:v>243.9992</c:v>
                </c:pt>
                <c:pt idx="112">
                  <c:v>246.0008</c:v>
                </c:pt>
                <c:pt idx="113">
                  <c:v>248.00059999999999</c:v>
                </c:pt>
                <c:pt idx="114">
                  <c:v>249.99950000000001</c:v>
                </c:pt>
                <c:pt idx="115">
                  <c:v>252.00059999999999</c:v>
                </c:pt>
                <c:pt idx="116">
                  <c:v>254.00049999999999</c:v>
                </c:pt>
                <c:pt idx="117">
                  <c:v>256</c:v>
                </c:pt>
                <c:pt idx="118">
                  <c:v>258.00150000000002</c:v>
                </c:pt>
                <c:pt idx="119">
                  <c:v>259.99869999999999</c:v>
                </c:pt>
                <c:pt idx="120">
                  <c:v>262.00029999999998</c:v>
                </c:pt>
                <c:pt idx="121">
                  <c:v>264.00029999999998</c:v>
                </c:pt>
                <c:pt idx="122">
                  <c:v>266.00020000000001</c:v>
                </c:pt>
                <c:pt idx="123">
                  <c:v>268.00110000000001</c:v>
                </c:pt>
                <c:pt idx="124">
                  <c:v>269.99829999999997</c:v>
                </c:pt>
                <c:pt idx="125">
                  <c:v>272.00150000000002</c:v>
                </c:pt>
                <c:pt idx="126">
                  <c:v>273.99990000000003</c:v>
                </c:pt>
                <c:pt idx="127">
                  <c:v>276.00080000000003</c:v>
                </c:pt>
                <c:pt idx="128">
                  <c:v>278.00029999999998</c:v>
                </c:pt>
                <c:pt idx="129">
                  <c:v>279.99919999999997</c:v>
                </c:pt>
                <c:pt idx="130">
                  <c:v>282.00069999999999</c:v>
                </c:pt>
                <c:pt idx="131">
                  <c:v>283.99959999999999</c:v>
                </c:pt>
                <c:pt idx="132">
                  <c:v>286.00110000000001</c:v>
                </c:pt>
                <c:pt idx="133">
                  <c:v>288.00049999999999</c:v>
                </c:pt>
                <c:pt idx="134">
                  <c:v>289.99900000000002</c:v>
                </c:pt>
                <c:pt idx="135">
                  <c:v>292.00049999999999</c:v>
                </c:pt>
                <c:pt idx="136">
                  <c:v>294.0009</c:v>
                </c:pt>
                <c:pt idx="137">
                  <c:v>295.99990000000003</c:v>
                </c:pt>
                <c:pt idx="138">
                  <c:v>298.00119999999998</c:v>
                </c:pt>
                <c:pt idx="139">
                  <c:v>299.99889999999999</c:v>
                </c:pt>
                <c:pt idx="140">
                  <c:v>302.00099999999998</c:v>
                </c:pt>
                <c:pt idx="141">
                  <c:v>303.99990000000003</c:v>
                </c:pt>
                <c:pt idx="142">
                  <c:v>306</c:v>
                </c:pt>
                <c:pt idx="143">
                  <c:v>308.00150000000002</c:v>
                </c:pt>
                <c:pt idx="144">
                  <c:v>309.99849999999998</c:v>
                </c:pt>
                <c:pt idx="145">
                  <c:v>312.00029999999998</c:v>
                </c:pt>
                <c:pt idx="146">
                  <c:v>314.00110000000001</c:v>
                </c:pt>
                <c:pt idx="147">
                  <c:v>315.99990000000003</c:v>
                </c:pt>
                <c:pt idx="148">
                  <c:v>318.00099999999998</c:v>
                </c:pt>
                <c:pt idx="149">
                  <c:v>319.99970000000002</c:v>
                </c:pt>
                <c:pt idx="150">
                  <c:v>322.00009999999997</c:v>
                </c:pt>
                <c:pt idx="151">
                  <c:v>323.99990000000003</c:v>
                </c:pt>
                <c:pt idx="152">
                  <c:v>326.00119999999998</c:v>
                </c:pt>
                <c:pt idx="153">
                  <c:v>328</c:v>
                </c:pt>
                <c:pt idx="154">
                  <c:v>329.99990000000003</c:v>
                </c:pt>
                <c:pt idx="155">
                  <c:v>331.99990000000003</c:v>
                </c:pt>
                <c:pt idx="156">
                  <c:v>334.00080000000003</c:v>
                </c:pt>
                <c:pt idx="157">
                  <c:v>336.00060000000002</c:v>
                </c:pt>
                <c:pt idx="158">
                  <c:v>338.00049999999999</c:v>
                </c:pt>
                <c:pt idx="159">
                  <c:v>339.99919999999997</c:v>
                </c:pt>
                <c:pt idx="160">
                  <c:v>342.00069999999999</c:v>
                </c:pt>
                <c:pt idx="161">
                  <c:v>343.99880000000002</c:v>
                </c:pt>
                <c:pt idx="162">
                  <c:v>346.00080000000003</c:v>
                </c:pt>
                <c:pt idx="163">
                  <c:v>348.00200000000001</c:v>
                </c:pt>
                <c:pt idx="164">
                  <c:v>349.99939999999998</c:v>
                </c:pt>
                <c:pt idx="165">
                  <c:v>352.00049999999999</c:v>
                </c:pt>
                <c:pt idx="166">
                  <c:v>353.99939999999998</c:v>
                </c:pt>
                <c:pt idx="167">
                  <c:v>356.00110000000001</c:v>
                </c:pt>
                <c:pt idx="168">
                  <c:v>358.00080000000003</c:v>
                </c:pt>
                <c:pt idx="169">
                  <c:v>359.9982</c:v>
                </c:pt>
                <c:pt idx="170">
                  <c:v>362.00099999999998</c:v>
                </c:pt>
                <c:pt idx="171">
                  <c:v>364.00099999999998</c:v>
                </c:pt>
                <c:pt idx="172">
                  <c:v>366.00029999999998</c:v>
                </c:pt>
                <c:pt idx="173">
                  <c:v>367.99990000000003</c:v>
                </c:pt>
                <c:pt idx="174">
                  <c:v>369.9991</c:v>
                </c:pt>
                <c:pt idx="175">
                  <c:v>372.0018</c:v>
                </c:pt>
                <c:pt idx="176">
                  <c:v>373.99930000000001</c:v>
                </c:pt>
                <c:pt idx="177">
                  <c:v>376.0009</c:v>
                </c:pt>
                <c:pt idx="178">
                  <c:v>377.99979999999999</c:v>
                </c:pt>
                <c:pt idx="179">
                  <c:v>380.00029999999998</c:v>
                </c:pt>
                <c:pt idx="180">
                  <c:v>381.99959999999999</c:v>
                </c:pt>
                <c:pt idx="181">
                  <c:v>384.00069999999999</c:v>
                </c:pt>
                <c:pt idx="182">
                  <c:v>386.00119999999998</c:v>
                </c:pt>
                <c:pt idx="183">
                  <c:v>388.00049999999999</c:v>
                </c:pt>
                <c:pt idx="184">
                  <c:v>389.99869999999999</c:v>
                </c:pt>
                <c:pt idx="185">
                  <c:v>392.00069999999999</c:v>
                </c:pt>
                <c:pt idx="186">
                  <c:v>394.00029999999998</c:v>
                </c:pt>
                <c:pt idx="187">
                  <c:v>396.00110000000001</c:v>
                </c:pt>
                <c:pt idx="188">
                  <c:v>397.99970000000002</c:v>
                </c:pt>
                <c:pt idx="189">
                  <c:v>399.99919999999997</c:v>
                </c:pt>
                <c:pt idx="190">
                  <c:v>401.99919999999997</c:v>
                </c:pt>
                <c:pt idx="191">
                  <c:v>404.00119999999998</c:v>
                </c:pt>
                <c:pt idx="192">
                  <c:v>406.00119999999998</c:v>
                </c:pt>
                <c:pt idx="193">
                  <c:v>408.00049999999999</c:v>
                </c:pt>
                <c:pt idx="194">
                  <c:v>409.99939999999998</c:v>
                </c:pt>
                <c:pt idx="195">
                  <c:v>412.00099999999998</c:v>
                </c:pt>
                <c:pt idx="196">
                  <c:v>413.99930000000001</c:v>
                </c:pt>
                <c:pt idx="197">
                  <c:v>416.00139999999999</c:v>
                </c:pt>
                <c:pt idx="198">
                  <c:v>418.00049999999999</c:v>
                </c:pt>
                <c:pt idx="199">
                  <c:v>419.99880000000002</c:v>
                </c:pt>
                <c:pt idx="200">
                  <c:v>422.00060000000002</c:v>
                </c:pt>
                <c:pt idx="201">
                  <c:v>424.00020000000001</c:v>
                </c:pt>
                <c:pt idx="202">
                  <c:v>426.00119999999998</c:v>
                </c:pt>
                <c:pt idx="203">
                  <c:v>427.99939999999998</c:v>
                </c:pt>
                <c:pt idx="204">
                  <c:v>430.00020000000001</c:v>
                </c:pt>
                <c:pt idx="205">
                  <c:v>432.00009999999997</c:v>
                </c:pt>
                <c:pt idx="206">
                  <c:v>434.00069999999999</c:v>
                </c:pt>
                <c:pt idx="207">
                  <c:v>436.00020000000001</c:v>
                </c:pt>
                <c:pt idx="208">
                  <c:v>438.00080000000003</c:v>
                </c:pt>
                <c:pt idx="209">
                  <c:v>439.99919999999997</c:v>
                </c:pt>
                <c:pt idx="210">
                  <c:v>442</c:v>
                </c:pt>
                <c:pt idx="211">
                  <c:v>444.00020000000001</c:v>
                </c:pt>
                <c:pt idx="212">
                  <c:v>446.00119999999998</c:v>
                </c:pt>
                <c:pt idx="213">
                  <c:v>447.99990000000003</c:v>
                </c:pt>
                <c:pt idx="214">
                  <c:v>449.99959999999999</c:v>
                </c:pt>
                <c:pt idx="215">
                  <c:v>451.99970000000002</c:v>
                </c:pt>
                <c:pt idx="216">
                  <c:v>454.00139999999999</c:v>
                </c:pt>
                <c:pt idx="217">
                  <c:v>455.99959999999999</c:v>
                </c:pt>
                <c:pt idx="218">
                  <c:v>458.00049999999999</c:v>
                </c:pt>
                <c:pt idx="219">
                  <c:v>459.99939999999998</c:v>
                </c:pt>
                <c:pt idx="220">
                  <c:v>462.00099999999998</c:v>
                </c:pt>
                <c:pt idx="221">
                  <c:v>464.00020000000001</c:v>
                </c:pt>
                <c:pt idx="222">
                  <c:v>466.00060000000002</c:v>
                </c:pt>
                <c:pt idx="223">
                  <c:v>468.00020000000001</c:v>
                </c:pt>
                <c:pt idx="224">
                  <c:v>469.99959999999999</c:v>
                </c:pt>
                <c:pt idx="225">
                  <c:v>472.00040000000001</c:v>
                </c:pt>
                <c:pt idx="226">
                  <c:v>474.00099999999998</c:v>
                </c:pt>
                <c:pt idx="227">
                  <c:v>476</c:v>
                </c:pt>
                <c:pt idx="228">
                  <c:v>478.00080000000003</c:v>
                </c:pt>
                <c:pt idx="229">
                  <c:v>479.99880000000002</c:v>
                </c:pt>
                <c:pt idx="230">
                  <c:v>482.00110000000001</c:v>
                </c:pt>
                <c:pt idx="231">
                  <c:v>484.00049999999999</c:v>
                </c:pt>
                <c:pt idx="232">
                  <c:v>485.99979999999999</c:v>
                </c:pt>
                <c:pt idx="233">
                  <c:v>488.00040000000001</c:v>
                </c:pt>
                <c:pt idx="234">
                  <c:v>489.99950000000001</c:v>
                </c:pt>
                <c:pt idx="235">
                  <c:v>492</c:v>
                </c:pt>
                <c:pt idx="236">
                  <c:v>494.00060000000002</c:v>
                </c:pt>
                <c:pt idx="237">
                  <c:v>496.00080000000003</c:v>
                </c:pt>
                <c:pt idx="238">
                  <c:v>498.00099999999998</c:v>
                </c:pt>
                <c:pt idx="239">
                  <c:v>499.99860000000001</c:v>
                </c:pt>
                <c:pt idx="240">
                  <c:v>502.0009</c:v>
                </c:pt>
                <c:pt idx="241">
                  <c:v>504.00049999999999</c:v>
                </c:pt>
                <c:pt idx="242">
                  <c:v>506.00040000000001</c:v>
                </c:pt>
                <c:pt idx="243">
                  <c:v>508.00049999999999</c:v>
                </c:pt>
                <c:pt idx="244">
                  <c:v>509.99919999999997</c:v>
                </c:pt>
                <c:pt idx="245">
                  <c:v>511.9991</c:v>
                </c:pt>
                <c:pt idx="246">
                  <c:v>514.00210000000004</c:v>
                </c:pt>
                <c:pt idx="247">
                  <c:v>515.99980000000005</c:v>
                </c:pt>
                <c:pt idx="248">
                  <c:v>518.00099999999998</c:v>
                </c:pt>
                <c:pt idx="249">
                  <c:v>519.99860000000001</c:v>
                </c:pt>
                <c:pt idx="250">
                  <c:v>522.00149999999996</c:v>
                </c:pt>
                <c:pt idx="251">
                  <c:v>524.00019999999995</c:v>
                </c:pt>
                <c:pt idx="252">
                  <c:v>526.00040000000001</c:v>
                </c:pt>
                <c:pt idx="253">
                  <c:v>528.00019999999995</c:v>
                </c:pt>
                <c:pt idx="254">
                  <c:v>529.99959999999999</c:v>
                </c:pt>
                <c:pt idx="255">
                  <c:v>532.00009999999997</c:v>
                </c:pt>
                <c:pt idx="256">
                  <c:v>534.00099999999998</c:v>
                </c:pt>
                <c:pt idx="257">
                  <c:v>535.99980000000005</c:v>
                </c:pt>
                <c:pt idx="258">
                  <c:v>538.00070000000005</c:v>
                </c:pt>
                <c:pt idx="259">
                  <c:v>539.99950000000001</c:v>
                </c:pt>
                <c:pt idx="260">
                  <c:v>542.00059999999996</c:v>
                </c:pt>
                <c:pt idx="261">
                  <c:v>544.00059999999996</c:v>
                </c:pt>
                <c:pt idx="262">
                  <c:v>546.00040000000001</c:v>
                </c:pt>
                <c:pt idx="263">
                  <c:v>548.00049999999999</c:v>
                </c:pt>
                <c:pt idx="264">
                  <c:v>549.99940000000004</c:v>
                </c:pt>
                <c:pt idx="265">
                  <c:v>552.00040000000001</c:v>
                </c:pt>
                <c:pt idx="266">
                  <c:v>554.00049999999999</c:v>
                </c:pt>
                <c:pt idx="267">
                  <c:v>556</c:v>
                </c:pt>
                <c:pt idx="268">
                  <c:v>558.00059999999996</c:v>
                </c:pt>
                <c:pt idx="269">
                  <c:v>559.99929999999995</c:v>
                </c:pt>
                <c:pt idx="270">
                  <c:v>562.00030000000004</c:v>
                </c:pt>
                <c:pt idx="271">
                  <c:v>564.00059999999996</c:v>
                </c:pt>
                <c:pt idx="272">
                  <c:v>566.00009999999997</c:v>
                </c:pt>
                <c:pt idx="273">
                  <c:v>568.00059999999996</c:v>
                </c:pt>
                <c:pt idx="274">
                  <c:v>569.99980000000005</c:v>
                </c:pt>
                <c:pt idx="275">
                  <c:v>571.99990000000003</c:v>
                </c:pt>
                <c:pt idx="276">
                  <c:v>574.00030000000004</c:v>
                </c:pt>
                <c:pt idx="277">
                  <c:v>576.00059999999996</c:v>
                </c:pt>
                <c:pt idx="278">
                  <c:v>578.00080000000003</c:v>
                </c:pt>
                <c:pt idx="279">
                  <c:v>579.99959999999999</c:v>
                </c:pt>
                <c:pt idx="280">
                  <c:v>582</c:v>
                </c:pt>
                <c:pt idx="281">
                  <c:v>583.99990000000003</c:v>
                </c:pt>
                <c:pt idx="282">
                  <c:v>586.00109999999995</c:v>
                </c:pt>
                <c:pt idx="283">
                  <c:v>588.00030000000004</c:v>
                </c:pt>
                <c:pt idx="284">
                  <c:v>589.99980000000005</c:v>
                </c:pt>
                <c:pt idx="285">
                  <c:v>592.00070000000005</c:v>
                </c:pt>
                <c:pt idx="286">
                  <c:v>594</c:v>
                </c:pt>
                <c:pt idx="287">
                  <c:v>596.00049999999999</c:v>
                </c:pt>
                <c:pt idx="288">
                  <c:v>598.00049999999999</c:v>
                </c:pt>
                <c:pt idx="289">
                  <c:v>599.99940000000004</c:v>
                </c:pt>
                <c:pt idx="290">
                  <c:v>602.00049999999999</c:v>
                </c:pt>
                <c:pt idx="291">
                  <c:v>604.00009999999997</c:v>
                </c:pt>
                <c:pt idx="292">
                  <c:v>606.00040000000001</c:v>
                </c:pt>
                <c:pt idx="293">
                  <c:v>608.00049999999999</c:v>
                </c:pt>
                <c:pt idx="294">
                  <c:v>609.99969999999996</c:v>
                </c:pt>
                <c:pt idx="295">
                  <c:v>612.00040000000001</c:v>
                </c:pt>
                <c:pt idx="296">
                  <c:v>614.00009999999997</c:v>
                </c:pt>
                <c:pt idx="297">
                  <c:v>616.00049999999999</c:v>
                </c:pt>
                <c:pt idx="298">
                  <c:v>617.99980000000005</c:v>
                </c:pt>
                <c:pt idx="299">
                  <c:v>619.99959999999999</c:v>
                </c:pt>
                <c:pt idx="300">
                  <c:v>622.00059999999996</c:v>
                </c:pt>
                <c:pt idx="301">
                  <c:v>624.00080000000003</c:v>
                </c:pt>
                <c:pt idx="302">
                  <c:v>626.00040000000001</c:v>
                </c:pt>
                <c:pt idx="303">
                  <c:v>628.00040000000001</c:v>
                </c:pt>
                <c:pt idx="304">
                  <c:v>629.99980000000005</c:v>
                </c:pt>
                <c:pt idx="305">
                  <c:v>632.00030000000004</c:v>
                </c:pt>
                <c:pt idx="306">
                  <c:v>634.00059999999996</c:v>
                </c:pt>
                <c:pt idx="307">
                  <c:v>636.00030000000004</c:v>
                </c:pt>
                <c:pt idx="308">
                  <c:v>637.99990000000003</c:v>
                </c:pt>
                <c:pt idx="309">
                  <c:v>639.99990000000003</c:v>
                </c:pt>
                <c:pt idx="310">
                  <c:v>642.00049999999999</c:v>
                </c:pt>
                <c:pt idx="311">
                  <c:v>644.00070000000005</c:v>
                </c:pt>
                <c:pt idx="312">
                  <c:v>645.99980000000005</c:v>
                </c:pt>
                <c:pt idx="313">
                  <c:v>648.00019999999995</c:v>
                </c:pt>
                <c:pt idx="314">
                  <c:v>650.00019999999995</c:v>
                </c:pt>
                <c:pt idx="315">
                  <c:v>652.00059999999996</c:v>
                </c:pt>
                <c:pt idx="316">
                  <c:v>654.00030000000004</c:v>
                </c:pt>
                <c:pt idx="317">
                  <c:v>656.00030000000004</c:v>
                </c:pt>
                <c:pt idx="318">
                  <c:v>658.00030000000004</c:v>
                </c:pt>
                <c:pt idx="319">
                  <c:v>660.00019999999995</c:v>
                </c:pt>
                <c:pt idx="320">
                  <c:v>662.00030000000004</c:v>
                </c:pt>
                <c:pt idx="321">
                  <c:v>663.99980000000005</c:v>
                </c:pt>
                <c:pt idx="322">
                  <c:v>666.00049999999999</c:v>
                </c:pt>
                <c:pt idx="323">
                  <c:v>668.00059999999996</c:v>
                </c:pt>
                <c:pt idx="324">
                  <c:v>669.99959999999999</c:v>
                </c:pt>
                <c:pt idx="325">
                  <c:v>672.00109999999995</c:v>
                </c:pt>
                <c:pt idx="326">
                  <c:v>673.99990000000003</c:v>
                </c:pt>
                <c:pt idx="327">
                  <c:v>676.00019999999995</c:v>
                </c:pt>
                <c:pt idx="328">
                  <c:v>678.00040000000001</c:v>
                </c:pt>
                <c:pt idx="329">
                  <c:v>680</c:v>
                </c:pt>
                <c:pt idx="330">
                  <c:v>682.00049999999999</c:v>
                </c:pt>
                <c:pt idx="331">
                  <c:v>684.00009999999997</c:v>
                </c:pt>
                <c:pt idx="332">
                  <c:v>685.99990000000003</c:v>
                </c:pt>
                <c:pt idx="333">
                  <c:v>688.00030000000004</c:v>
                </c:pt>
                <c:pt idx="334">
                  <c:v>690.00049999999999</c:v>
                </c:pt>
                <c:pt idx="335">
                  <c:v>692.00059999999996</c:v>
                </c:pt>
                <c:pt idx="336">
                  <c:v>694</c:v>
                </c:pt>
                <c:pt idx="337">
                  <c:v>695.99990000000003</c:v>
                </c:pt>
                <c:pt idx="338">
                  <c:v>698.00099999999998</c:v>
                </c:pt>
                <c:pt idx="339">
                  <c:v>699.99980000000005</c:v>
                </c:pt>
                <c:pt idx="340">
                  <c:v>702.00080000000003</c:v>
                </c:pt>
                <c:pt idx="341">
                  <c:v>703.99940000000004</c:v>
                </c:pt>
                <c:pt idx="342">
                  <c:v>706.00030000000004</c:v>
                </c:pt>
                <c:pt idx="343">
                  <c:v>708.00040000000001</c:v>
                </c:pt>
                <c:pt idx="344">
                  <c:v>710.00049999999999</c:v>
                </c:pt>
                <c:pt idx="345">
                  <c:v>712.00099999999998</c:v>
                </c:pt>
                <c:pt idx="346">
                  <c:v>713.99890000000005</c:v>
                </c:pt>
                <c:pt idx="347">
                  <c:v>716.00030000000004</c:v>
                </c:pt>
                <c:pt idx="348">
                  <c:v>718.00070000000005</c:v>
                </c:pt>
                <c:pt idx="349">
                  <c:v>720.00049999999999</c:v>
                </c:pt>
                <c:pt idx="350">
                  <c:v>722.00070000000005</c:v>
                </c:pt>
                <c:pt idx="351">
                  <c:v>723.9991</c:v>
                </c:pt>
                <c:pt idx="352">
                  <c:v>725.99950000000001</c:v>
                </c:pt>
                <c:pt idx="353">
                  <c:v>728.00160000000005</c:v>
                </c:pt>
                <c:pt idx="354">
                  <c:v>730.00070000000005</c:v>
                </c:pt>
                <c:pt idx="355">
                  <c:v>732.00040000000001</c:v>
                </c:pt>
                <c:pt idx="356">
                  <c:v>733.99850000000004</c:v>
                </c:pt>
                <c:pt idx="357">
                  <c:v>736.00080000000003</c:v>
                </c:pt>
                <c:pt idx="358">
                  <c:v>738.0009</c:v>
                </c:pt>
                <c:pt idx="359">
                  <c:v>740.00030000000004</c:v>
                </c:pt>
                <c:pt idx="360">
                  <c:v>742.00070000000005</c:v>
                </c:pt>
                <c:pt idx="361">
                  <c:v>743.99879999999996</c:v>
                </c:pt>
                <c:pt idx="362">
                  <c:v>746.00040000000001</c:v>
                </c:pt>
                <c:pt idx="363">
                  <c:v>748.00030000000004</c:v>
                </c:pt>
                <c:pt idx="364">
                  <c:v>750.0009</c:v>
                </c:pt>
                <c:pt idx="365">
                  <c:v>751.99980000000005</c:v>
                </c:pt>
                <c:pt idx="366">
                  <c:v>753.99990000000003</c:v>
                </c:pt>
                <c:pt idx="367">
                  <c:v>756</c:v>
                </c:pt>
                <c:pt idx="368">
                  <c:v>758.0009</c:v>
                </c:pt>
                <c:pt idx="369">
                  <c:v>760</c:v>
                </c:pt>
                <c:pt idx="370">
                  <c:v>762.00040000000001</c:v>
                </c:pt>
                <c:pt idx="371">
                  <c:v>763.99969999999996</c:v>
                </c:pt>
                <c:pt idx="372">
                  <c:v>766.00019999999995</c:v>
                </c:pt>
                <c:pt idx="373">
                  <c:v>768.00109999999995</c:v>
                </c:pt>
                <c:pt idx="374">
                  <c:v>770.00070000000005</c:v>
                </c:pt>
                <c:pt idx="375">
                  <c:v>771.99940000000004</c:v>
                </c:pt>
                <c:pt idx="376">
                  <c:v>773.99850000000004</c:v>
                </c:pt>
                <c:pt idx="377">
                  <c:v>776.00120000000004</c:v>
                </c:pt>
                <c:pt idx="378">
                  <c:v>778.00109999999995</c:v>
                </c:pt>
                <c:pt idx="379">
                  <c:v>780.00030000000004</c:v>
                </c:pt>
                <c:pt idx="380">
                  <c:v>781.99950000000001</c:v>
                </c:pt>
                <c:pt idx="381">
                  <c:v>784.00019999999995</c:v>
                </c:pt>
                <c:pt idx="382">
                  <c:v>785.99980000000005</c:v>
                </c:pt>
                <c:pt idx="383">
                  <c:v>788.00139999999999</c:v>
                </c:pt>
                <c:pt idx="384">
                  <c:v>790.00070000000005</c:v>
                </c:pt>
                <c:pt idx="385">
                  <c:v>791.99990000000003</c:v>
                </c:pt>
                <c:pt idx="386">
                  <c:v>793.99850000000004</c:v>
                </c:pt>
                <c:pt idx="387">
                  <c:v>796.00019999999995</c:v>
                </c:pt>
                <c:pt idx="388">
                  <c:v>798.00149999999996</c:v>
                </c:pt>
                <c:pt idx="389">
                  <c:v>800.00040000000001</c:v>
                </c:pt>
                <c:pt idx="390">
                  <c:v>801.99940000000004</c:v>
                </c:pt>
                <c:pt idx="391">
                  <c:v>803.9991</c:v>
                </c:pt>
                <c:pt idx="392">
                  <c:v>806.00099999999998</c:v>
                </c:pt>
                <c:pt idx="393">
                  <c:v>808.00099999999998</c:v>
                </c:pt>
                <c:pt idx="394">
                  <c:v>810.00070000000005</c:v>
                </c:pt>
                <c:pt idx="395">
                  <c:v>811.99980000000005</c:v>
                </c:pt>
                <c:pt idx="396">
                  <c:v>813.99860000000001</c:v>
                </c:pt>
                <c:pt idx="397">
                  <c:v>816.00099999999998</c:v>
                </c:pt>
                <c:pt idx="398">
                  <c:v>818.00099999999998</c:v>
                </c:pt>
                <c:pt idx="399">
                  <c:v>820.00019999999995</c:v>
                </c:pt>
                <c:pt idx="400">
                  <c:v>822.00040000000001</c:v>
                </c:pt>
                <c:pt idx="401">
                  <c:v>823.99959999999999</c:v>
                </c:pt>
                <c:pt idx="402">
                  <c:v>825.99959999999999</c:v>
                </c:pt>
                <c:pt idx="403">
                  <c:v>828.00149999999996</c:v>
                </c:pt>
                <c:pt idx="404">
                  <c:v>830.00019999999995</c:v>
                </c:pt>
                <c:pt idx="405">
                  <c:v>832.00019999999995</c:v>
                </c:pt>
                <c:pt idx="406">
                  <c:v>833.9991</c:v>
                </c:pt>
                <c:pt idx="407">
                  <c:v>836.00040000000001</c:v>
                </c:pt>
                <c:pt idx="408">
                  <c:v>838.00139999999999</c:v>
                </c:pt>
                <c:pt idx="409">
                  <c:v>840.00030000000004</c:v>
                </c:pt>
                <c:pt idx="410">
                  <c:v>842.00059999999996</c:v>
                </c:pt>
                <c:pt idx="411">
                  <c:v>843.99900000000002</c:v>
                </c:pt>
                <c:pt idx="412">
                  <c:v>846.00030000000004</c:v>
                </c:pt>
                <c:pt idx="413">
                  <c:v>848.0009</c:v>
                </c:pt>
                <c:pt idx="414">
                  <c:v>850.00080000000003</c:v>
                </c:pt>
                <c:pt idx="415">
                  <c:v>851.99860000000001</c:v>
                </c:pt>
                <c:pt idx="416">
                  <c:v>854.00040000000001</c:v>
                </c:pt>
                <c:pt idx="417">
                  <c:v>856.00009999999997</c:v>
                </c:pt>
                <c:pt idx="418">
                  <c:v>858.0009</c:v>
                </c:pt>
                <c:pt idx="419">
                  <c:v>860.00080000000003</c:v>
                </c:pt>
                <c:pt idx="420">
                  <c:v>861.99940000000004</c:v>
                </c:pt>
                <c:pt idx="421">
                  <c:v>863.99919999999997</c:v>
                </c:pt>
                <c:pt idx="422">
                  <c:v>866.0009</c:v>
                </c:pt>
                <c:pt idx="423">
                  <c:v>868.00120000000004</c:v>
                </c:pt>
                <c:pt idx="424">
                  <c:v>870.00049999999999</c:v>
                </c:pt>
                <c:pt idx="425">
                  <c:v>872.00030000000004</c:v>
                </c:pt>
                <c:pt idx="426">
                  <c:v>873.99860000000001</c:v>
                </c:pt>
                <c:pt idx="427">
                  <c:v>876.00070000000005</c:v>
                </c:pt>
                <c:pt idx="428">
                  <c:v>878.00080000000003</c:v>
                </c:pt>
                <c:pt idx="429">
                  <c:v>880.00059999999996</c:v>
                </c:pt>
                <c:pt idx="430">
                  <c:v>881.99940000000004</c:v>
                </c:pt>
                <c:pt idx="431">
                  <c:v>884</c:v>
                </c:pt>
                <c:pt idx="432">
                  <c:v>885.99969999999996</c:v>
                </c:pt>
                <c:pt idx="433">
                  <c:v>888.00160000000005</c:v>
                </c:pt>
                <c:pt idx="434">
                  <c:v>890.00070000000005</c:v>
                </c:pt>
                <c:pt idx="435">
                  <c:v>891.9991</c:v>
                </c:pt>
                <c:pt idx="436">
                  <c:v>894</c:v>
                </c:pt>
                <c:pt idx="437">
                  <c:v>896.00019999999995</c:v>
                </c:pt>
                <c:pt idx="438">
                  <c:v>898.00059999999996</c:v>
                </c:pt>
                <c:pt idx="439">
                  <c:v>900.00099999999998</c:v>
                </c:pt>
                <c:pt idx="440">
                  <c:v>901.99990000000003</c:v>
                </c:pt>
                <c:pt idx="441">
                  <c:v>903.99940000000004</c:v>
                </c:pt>
                <c:pt idx="442">
                  <c:v>905.99929999999995</c:v>
                </c:pt>
                <c:pt idx="443">
                  <c:v>908.00149999999996</c:v>
                </c:pt>
                <c:pt idx="444">
                  <c:v>910.00070000000005</c:v>
                </c:pt>
                <c:pt idx="445">
                  <c:v>912.00059999999996</c:v>
                </c:pt>
                <c:pt idx="446">
                  <c:v>913.99890000000005</c:v>
                </c:pt>
                <c:pt idx="447">
                  <c:v>915.99990000000003</c:v>
                </c:pt>
                <c:pt idx="448">
                  <c:v>918.00130000000001</c:v>
                </c:pt>
                <c:pt idx="449">
                  <c:v>920.00070000000005</c:v>
                </c:pt>
                <c:pt idx="450">
                  <c:v>921.99980000000005</c:v>
                </c:pt>
                <c:pt idx="451">
                  <c:v>923.9991</c:v>
                </c:pt>
                <c:pt idx="452">
                  <c:v>926.00009999999997</c:v>
                </c:pt>
                <c:pt idx="453">
                  <c:v>928.00109999999995</c:v>
                </c:pt>
                <c:pt idx="454">
                  <c:v>930.00070000000005</c:v>
                </c:pt>
                <c:pt idx="455">
                  <c:v>932.00070000000005</c:v>
                </c:pt>
                <c:pt idx="456">
                  <c:v>933.99900000000002</c:v>
                </c:pt>
                <c:pt idx="457">
                  <c:v>936.00030000000004</c:v>
                </c:pt>
                <c:pt idx="458">
                  <c:v>938.00080000000003</c:v>
                </c:pt>
                <c:pt idx="459">
                  <c:v>940.00059999999996</c:v>
                </c:pt>
                <c:pt idx="460">
                  <c:v>941.99990000000003</c:v>
                </c:pt>
                <c:pt idx="461">
                  <c:v>943.99990000000003</c:v>
                </c:pt>
                <c:pt idx="462">
                  <c:v>945.99950000000001</c:v>
                </c:pt>
                <c:pt idx="463">
                  <c:v>948.00139999999999</c:v>
                </c:pt>
                <c:pt idx="464">
                  <c:v>950.00030000000004</c:v>
                </c:pt>
                <c:pt idx="465">
                  <c:v>952</c:v>
                </c:pt>
                <c:pt idx="466">
                  <c:v>953.99929999999995</c:v>
                </c:pt>
                <c:pt idx="467">
                  <c:v>956.00059999999996</c:v>
                </c:pt>
                <c:pt idx="468">
                  <c:v>958.00030000000004</c:v>
                </c:pt>
                <c:pt idx="469">
                  <c:v>960.00059999999996</c:v>
                </c:pt>
                <c:pt idx="470">
                  <c:v>962.00049999999999</c:v>
                </c:pt>
                <c:pt idx="471">
                  <c:v>963.99980000000005</c:v>
                </c:pt>
                <c:pt idx="472">
                  <c:v>965.99969999999996</c:v>
                </c:pt>
                <c:pt idx="473">
                  <c:v>968.00120000000004</c:v>
                </c:pt>
                <c:pt idx="474">
                  <c:v>970.00070000000005</c:v>
                </c:pt>
                <c:pt idx="475">
                  <c:v>971.99969999999996</c:v>
                </c:pt>
                <c:pt idx="476">
                  <c:v>973.99940000000004</c:v>
                </c:pt>
                <c:pt idx="477">
                  <c:v>976.00019999999995</c:v>
                </c:pt>
                <c:pt idx="478">
                  <c:v>978.0009</c:v>
                </c:pt>
                <c:pt idx="479">
                  <c:v>980.00049999999999</c:v>
                </c:pt>
                <c:pt idx="480">
                  <c:v>982</c:v>
                </c:pt>
                <c:pt idx="481">
                  <c:v>983.99959999999999</c:v>
                </c:pt>
                <c:pt idx="482">
                  <c:v>986.00019999999995</c:v>
                </c:pt>
                <c:pt idx="483">
                  <c:v>988.00120000000004</c:v>
                </c:pt>
                <c:pt idx="484">
                  <c:v>990.00049999999999</c:v>
                </c:pt>
                <c:pt idx="485">
                  <c:v>991.99969999999996</c:v>
                </c:pt>
                <c:pt idx="486">
                  <c:v>993.99929999999995</c:v>
                </c:pt>
                <c:pt idx="487">
                  <c:v>996.00030000000004</c:v>
                </c:pt>
                <c:pt idx="488">
                  <c:v>998.00099999999998</c:v>
                </c:pt>
                <c:pt idx="489">
                  <c:v>1000</c:v>
                </c:pt>
                <c:pt idx="490">
                  <c:v>1002</c:v>
                </c:pt>
                <c:pt idx="491">
                  <c:v>1004.0001</c:v>
                </c:pt>
                <c:pt idx="492">
                  <c:v>1005.9999</c:v>
                </c:pt>
                <c:pt idx="493">
                  <c:v>1008.0011</c:v>
                </c:pt>
                <c:pt idx="494">
                  <c:v>1010.0001999999999</c:v>
                </c:pt>
                <c:pt idx="495">
                  <c:v>1012</c:v>
                </c:pt>
                <c:pt idx="496">
                  <c:v>1013.9999</c:v>
                </c:pt>
                <c:pt idx="497">
                  <c:v>1015.9998000000001</c:v>
                </c:pt>
                <c:pt idx="498">
                  <c:v>1018.0012</c:v>
                </c:pt>
                <c:pt idx="499">
                  <c:v>1020.0001999999999</c:v>
                </c:pt>
                <c:pt idx="500">
                  <c:v>1022.0006</c:v>
                </c:pt>
                <c:pt idx="501">
                  <c:v>1023.9994</c:v>
                </c:pt>
                <c:pt idx="502">
                  <c:v>1025.9994999999999</c:v>
                </c:pt>
                <c:pt idx="503">
                  <c:v>1028.0011</c:v>
                </c:pt>
                <c:pt idx="504">
                  <c:v>1030.0001</c:v>
                </c:pt>
                <c:pt idx="505">
                  <c:v>1032.0001999999999</c:v>
                </c:pt>
                <c:pt idx="506">
                  <c:v>1033.9997000000001</c:v>
                </c:pt>
                <c:pt idx="507">
                  <c:v>1036.0008</c:v>
                </c:pt>
                <c:pt idx="508">
                  <c:v>1038.0001999999999</c:v>
                </c:pt>
                <c:pt idx="509">
                  <c:v>1040.0003999999999</c:v>
                </c:pt>
                <c:pt idx="510">
                  <c:v>1041.9998000000001</c:v>
                </c:pt>
                <c:pt idx="511">
                  <c:v>1044.0006000000001</c:v>
                </c:pt>
                <c:pt idx="512">
                  <c:v>1045.9996000000001</c:v>
                </c:pt>
                <c:pt idx="513">
                  <c:v>1048.0007000000001</c:v>
                </c:pt>
                <c:pt idx="514">
                  <c:v>1050.0008</c:v>
                </c:pt>
                <c:pt idx="515">
                  <c:v>1052.0001</c:v>
                </c:pt>
                <c:pt idx="516">
                  <c:v>1053.9993999999999</c:v>
                </c:pt>
                <c:pt idx="517">
                  <c:v>1056.0001</c:v>
                </c:pt>
                <c:pt idx="518">
                  <c:v>1058.0012999999999</c:v>
                </c:pt>
                <c:pt idx="519">
                  <c:v>1059.9997000000001</c:v>
                </c:pt>
                <c:pt idx="520">
                  <c:v>1062.0006000000001</c:v>
                </c:pt>
                <c:pt idx="521">
                  <c:v>1063.9997000000001</c:v>
                </c:pt>
                <c:pt idx="522">
                  <c:v>1066.0002999999999</c:v>
                </c:pt>
                <c:pt idx="523">
                  <c:v>1068.0011</c:v>
                </c:pt>
                <c:pt idx="524">
                  <c:v>1070</c:v>
                </c:pt>
                <c:pt idx="525">
                  <c:v>1072.0001999999999</c:v>
                </c:pt>
                <c:pt idx="526">
                  <c:v>1073.9997000000001</c:v>
                </c:pt>
                <c:pt idx="527">
                  <c:v>1076</c:v>
                </c:pt>
                <c:pt idx="528">
                  <c:v>1078.0011</c:v>
                </c:pt>
                <c:pt idx="529">
                  <c:v>1079.9998000000001</c:v>
                </c:pt>
                <c:pt idx="530">
                  <c:v>1081.9997000000001</c:v>
                </c:pt>
                <c:pt idx="531">
                  <c:v>1084.0001</c:v>
                </c:pt>
                <c:pt idx="532">
                  <c:v>1086.0005000000001</c:v>
                </c:pt>
                <c:pt idx="533">
                  <c:v>1088.0009</c:v>
                </c:pt>
                <c:pt idx="534">
                  <c:v>1090.0005000000001</c:v>
                </c:pt>
                <c:pt idx="535">
                  <c:v>1092.0001</c:v>
                </c:pt>
                <c:pt idx="536">
                  <c:v>1093.9997000000001</c:v>
                </c:pt>
                <c:pt idx="537">
                  <c:v>1096.0001999999999</c:v>
                </c:pt>
                <c:pt idx="538">
                  <c:v>1098.0008</c:v>
                </c:pt>
                <c:pt idx="539">
                  <c:v>1100.0001</c:v>
                </c:pt>
                <c:pt idx="540">
                  <c:v>1101.9998000000001</c:v>
                </c:pt>
                <c:pt idx="541">
                  <c:v>1103.9997000000001</c:v>
                </c:pt>
                <c:pt idx="542">
                  <c:v>1106.0002999999999</c:v>
                </c:pt>
                <c:pt idx="543">
                  <c:v>1108.001</c:v>
                </c:pt>
                <c:pt idx="544">
                  <c:v>1110.0005000000001</c:v>
                </c:pt>
                <c:pt idx="545">
                  <c:v>1112</c:v>
                </c:pt>
                <c:pt idx="546">
                  <c:v>1113.9998000000001</c:v>
                </c:pt>
                <c:pt idx="547">
                  <c:v>1116.0001999999999</c:v>
                </c:pt>
                <c:pt idx="548">
                  <c:v>1118.0007000000001</c:v>
                </c:pt>
                <c:pt idx="549">
                  <c:v>1120.0006000000001</c:v>
                </c:pt>
                <c:pt idx="550">
                  <c:v>1121.9996000000001</c:v>
                </c:pt>
                <c:pt idx="551">
                  <c:v>1124.0001</c:v>
                </c:pt>
                <c:pt idx="552">
                  <c:v>1125.9996000000001</c:v>
                </c:pt>
                <c:pt idx="553">
                  <c:v>1128.0012999999999</c:v>
                </c:pt>
                <c:pt idx="554">
                  <c:v>1129.9999</c:v>
                </c:pt>
                <c:pt idx="555">
                  <c:v>1132.0007000000001</c:v>
                </c:pt>
                <c:pt idx="556">
                  <c:v>1133.9998000000001</c:v>
                </c:pt>
                <c:pt idx="557">
                  <c:v>1136.0001</c:v>
                </c:pt>
                <c:pt idx="558">
                  <c:v>1138.0003999999999</c:v>
                </c:pt>
                <c:pt idx="559">
                  <c:v>1140.0001</c:v>
                </c:pt>
                <c:pt idx="560">
                  <c:v>1142.0001999999999</c:v>
                </c:pt>
                <c:pt idx="561">
                  <c:v>1144.0003999999999</c:v>
                </c:pt>
                <c:pt idx="562">
                  <c:v>1145.9999</c:v>
                </c:pt>
                <c:pt idx="563">
                  <c:v>1148.0009</c:v>
                </c:pt>
                <c:pt idx="564">
                  <c:v>1149.9999</c:v>
                </c:pt>
                <c:pt idx="565">
                  <c:v>1152.0001999999999</c:v>
                </c:pt>
                <c:pt idx="566">
                  <c:v>1153.9998000000001</c:v>
                </c:pt>
                <c:pt idx="567">
                  <c:v>1156.0005000000001</c:v>
                </c:pt>
                <c:pt idx="568">
                  <c:v>1158.0005000000001</c:v>
                </c:pt>
                <c:pt idx="569">
                  <c:v>1160.0001</c:v>
                </c:pt>
                <c:pt idx="570">
                  <c:v>1161.9993999999999</c:v>
                </c:pt>
                <c:pt idx="571">
                  <c:v>1164.0009</c:v>
                </c:pt>
                <c:pt idx="572">
                  <c:v>1166.0002999999999</c:v>
                </c:pt>
                <c:pt idx="573">
                  <c:v>1168.0006000000001</c:v>
                </c:pt>
                <c:pt idx="574">
                  <c:v>1170</c:v>
                </c:pt>
                <c:pt idx="575">
                  <c:v>1172</c:v>
                </c:pt>
                <c:pt idx="576">
                  <c:v>1174.0002999999999</c:v>
                </c:pt>
                <c:pt idx="577">
                  <c:v>1175.9997000000001</c:v>
                </c:pt>
                <c:pt idx="578">
                  <c:v>1178.0012999999999</c:v>
                </c:pt>
                <c:pt idx="579">
                  <c:v>1179.9998000000001</c:v>
                </c:pt>
                <c:pt idx="580">
                  <c:v>1182</c:v>
                </c:pt>
                <c:pt idx="581">
                  <c:v>1184</c:v>
                </c:pt>
                <c:pt idx="582">
                  <c:v>1186.0005000000001</c:v>
                </c:pt>
                <c:pt idx="583">
                  <c:v>1188.0009</c:v>
                </c:pt>
                <c:pt idx="584">
                  <c:v>1189.9992999999999</c:v>
                </c:pt>
                <c:pt idx="585">
                  <c:v>1192.0001999999999</c:v>
                </c:pt>
                <c:pt idx="586">
                  <c:v>1194</c:v>
                </c:pt>
                <c:pt idx="587">
                  <c:v>1196.0002999999999</c:v>
                </c:pt>
                <c:pt idx="588">
                  <c:v>1198.0009</c:v>
                </c:pt>
                <c:pt idx="589">
                  <c:v>1200.0001999999999</c:v>
                </c:pt>
                <c:pt idx="590">
                  <c:v>1202.0001</c:v>
                </c:pt>
                <c:pt idx="591">
                  <c:v>1203.9998000000001</c:v>
                </c:pt>
                <c:pt idx="592">
                  <c:v>1206.0001999999999</c:v>
                </c:pt>
                <c:pt idx="593">
                  <c:v>1208.0008</c:v>
                </c:pt>
                <c:pt idx="594">
                  <c:v>1210.0001</c:v>
                </c:pt>
                <c:pt idx="595">
                  <c:v>1211.9996000000001</c:v>
                </c:pt>
                <c:pt idx="596">
                  <c:v>1214.0007000000001</c:v>
                </c:pt>
                <c:pt idx="597">
                  <c:v>1216.0001</c:v>
                </c:pt>
                <c:pt idx="598">
                  <c:v>1218.0002999999999</c:v>
                </c:pt>
                <c:pt idx="599">
                  <c:v>1219.9998000000001</c:v>
                </c:pt>
                <c:pt idx="600">
                  <c:v>1222.0005000000001</c:v>
                </c:pt>
                <c:pt idx="601">
                  <c:v>1224.0005000000001</c:v>
                </c:pt>
                <c:pt idx="602">
                  <c:v>1225.9994999999999</c:v>
                </c:pt>
                <c:pt idx="603">
                  <c:v>1228.0007000000001</c:v>
                </c:pt>
                <c:pt idx="604">
                  <c:v>1230.0001</c:v>
                </c:pt>
                <c:pt idx="605">
                  <c:v>1232.0005000000001</c:v>
                </c:pt>
                <c:pt idx="606">
                  <c:v>1233.9998000000001</c:v>
                </c:pt>
                <c:pt idx="607">
                  <c:v>1236.0002999999999</c:v>
                </c:pt>
                <c:pt idx="608">
                  <c:v>1238.0005000000001</c:v>
                </c:pt>
                <c:pt idx="609">
                  <c:v>1239.9992999999999</c:v>
                </c:pt>
                <c:pt idx="610">
                  <c:v>1242.0006000000001</c:v>
                </c:pt>
                <c:pt idx="611">
                  <c:v>1244.0009</c:v>
                </c:pt>
                <c:pt idx="612">
                  <c:v>1245.9999</c:v>
                </c:pt>
                <c:pt idx="613">
                  <c:v>1248</c:v>
                </c:pt>
                <c:pt idx="614">
                  <c:v>1249.9993999999999</c:v>
                </c:pt>
                <c:pt idx="615">
                  <c:v>1252.0009</c:v>
                </c:pt>
                <c:pt idx="616">
                  <c:v>1254.0008</c:v>
                </c:pt>
                <c:pt idx="617">
                  <c:v>1255.9998000000001</c:v>
                </c:pt>
                <c:pt idx="618">
                  <c:v>1257.9999</c:v>
                </c:pt>
                <c:pt idx="619">
                  <c:v>1260.0002999999999</c:v>
                </c:pt>
                <c:pt idx="620">
                  <c:v>1262.0001999999999</c:v>
                </c:pt>
                <c:pt idx="621">
                  <c:v>1264.0008</c:v>
                </c:pt>
                <c:pt idx="622">
                  <c:v>1266</c:v>
                </c:pt>
                <c:pt idx="623">
                  <c:v>1268.0002999999999</c:v>
                </c:pt>
                <c:pt idx="624">
                  <c:v>1269.9991</c:v>
                </c:pt>
                <c:pt idx="625">
                  <c:v>1272.0009</c:v>
                </c:pt>
                <c:pt idx="626">
                  <c:v>1274.0008</c:v>
                </c:pt>
                <c:pt idx="627">
                  <c:v>1275.9997000000001</c:v>
                </c:pt>
                <c:pt idx="628">
                  <c:v>1278.0005000000001</c:v>
                </c:pt>
                <c:pt idx="629">
                  <c:v>1279.9996000000001</c:v>
                </c:pt>
                <c:pt idx="630">
                  <c:v>1282.0007000000001</c:v>
                </c:pt>
                <c:pt idx="631">
                  <c:v>1284.0007000000001</c:v>
                </c:pt>
                <c:pt idx="632">
                  <c:v>1286.0002999999999</c:v>
                </c:pt>
                <c:pt idx="633">
                  <c:v>1288.0002999999999</c:v>
                </c:pt>
                <c:pt idx="634">
                  <c:v>1289.9997000000001</c:v>
                </c:pt>
                <c:pt idx="635">
                  <c:v>1292.0002999999999</c:v>
                </c:pt>
                <c:pt idx="636">
                  <c:v>1294.0006000000001</c:v>
                </c:pt>
                <c:pt idx="637">
                  <c:v>1295.9999</c:v>
                </c:pt>
                <c:pt idx="638">
                  <c:v>1298.0002999999999</c:v>
                </c:pt>
                <c:pt idx="639">
                  <c:v>1299.9993999999999</c:v>
                </c:pt>
                <c:pt idx="640">
                  <c:v>1302.0011999999999</c:v>
                </c:pt>
                <c:pt idx="641">
                  <c:v>1304.0002999999999</c:v>
                </c:pt>
                <c:pt idx="642">
                  <c:v>1306</c:v>
                </c:pt>
                <c:pt idx="643">
                  <c:v>1308</c:v>
                </c:pt>
                <c:pt idx="644">
                  <c:v>1309.9998000000001</c:v>
                </c:pt>
                <c:pt idx="645">
                  <c:v>1312.0014000000001</c:v>
                </c:pt>
                <c:pt idx="646">
                  <c:v>1314.0008</c:v>
                </c:pt>
                <c:pt idx="647">
                  <c:v>1315.9992999999999</c:v>
                </c:pt>
                <c:pt idx="648">
                  <c:v>1318.0001999999999</c:v>
                </c:pt>
                <c:pt idx="649">
                  <c:v>1319.9993999999999</c:v>
                </c:pt>
                <c:pt idx="650">
                  <c:v>1322.0007000000001</c:v>
                </c:pt>
                <c:pt idx="651">
                  <c:v>1324.0005000000001</c:v>
                </c:pt>
                <c:pt idx="652">
                  <c:v>1326.0001</c:v>
                </c:pt>
                <c:pt idx="653">
                  <c:v>1328.0001999999999</c:v>
                </c:pt>
                <c:pt idx="654">
                  <c:v>1329.9996000000001</c:v>
                </c:pt>
                <c:pt idx="655">
                  <c:v>1332.0014000000001</c:v>
                </c:pt>
                <c:pt idx="656">
                  <c:v>1334.0007000000001</c:v>
                </c:pt>
                <c:pt idx="657">
                  <c:v>1336</c:v>
                </c:pt>
                <c:pt idx="658">
                  <c:v>1337.9994999999999</c:v>
                </c:pt>
                <c:pt idx="659">
                  <c:v>1339.9992999999999</c:v>
                </c:pt>
                <c:pt idx="660">
                  <c:v>1342.0011999999999</c:v>
                </c:pt>
                <c:pt idx="661">
                  <c:v>1344.0014000000001</c:v>
                </c:pt>
                <c:pt idx="662">
                  <c:v>1345.9991</c:v>
                </c:pt>
                <c:pt idx="663">
                  <c:v>1348.0001</c:v>
                </c:pt>
                <c:pt idx="664">
                  <c:v>1349.9998000000001</c:v>
                </c:pt>
                <c:pt idx="665">
                  <c:v>1352.0005000000001</c:v>
                </c:pt>
                <c:pt idx="666">
                  <c:v>1354.0006000000001</c:v>
                </c:pt>
                <c:pt idx="667">
                  <c:v>1356.0001999999999</c:v>
                </c:pt>
                <c:pt idx="668">
                  <c:v>1358.0005000000001</c:v>
                </c:pt>
                <c:pt idx="669">
                  <c:v>1359.999</c:v>
                </c:pt>
                <c:pt idx="670">
                  <c:v>1362.0011</c:v>
                </c:pt>
                <c:pt idx="671">
                  <c:v>1364.001</c:v>
                </c:pt>
                <c:pt idx="672">
                  <c:v>1365.9998000000001</c:v>
                </c:pt>
                <c:pt idx="673">
                  <c:v>1367.9996000000001</c:v>
                </c:pt>
                <c:pt idx="674">
                  <c:v>1369.9996000000001</c:v>
                </c:pt>
                <c:pt idx="675">
                  <c:v>1372.0009</c:v>
                </c:pt>
                <c:pt idx="676">
                  <c:v>1374.0009</c:v>
                </c:pt>
                <c:pt idx="677">
                  <c:v>1376.0001999999999</c:v>
                </c:pt>
                <c:pt idx="678">
                  <c:v>1377.9998000000001</c:v>
                </c:pt>
                <c:pt idx="679">
                  <c:v>1379.9999</c:v>
                </c:pt>
                <c:pt idx="680">
                  <c:v>1382.0005000000001</c:v>
                </c:pt>
                <c:pt idx="681">
                  <c:v>1384.0003999999999</c:v>
                </c:pt>
                <c:pt idx="682">
                  <c:v>1385.9992999999999</c:v>
                </c:pt>
                <c:pt idx="683">
                  <c:v>1388.0006000000001</c:v>
                </c:pt>
                <c:pt idx="684">
                  <c:v>1389.9996000000001</c:v>
                </c:pt>
                <c:pt idx="685">
                  <c:v>1392.0007000000001</c:v>
                </c:pt>
                <c:pt idx="686">
                  <c:v>1394.0011999999999</c:v>
                </c:pt>
                <c:pt idx="687">
                  <c:v>1395.9994999999999</c:v>
                </c:pt>
                <c:pt idx="688">
                  <c:v>1398.0001</c:v>
                </c:pt>
                <c:pt idx="689">
                  <c:v>1399.9999</c:v>
                </c:pt>
                <c:pt idx="690">
                  <c:v>1402.0008</c:v>
                </c:pt>
                <c:pt idx="691">
                  <c:v>1404.0008</c:v>
                </c:pt>
                <c:pt idx="692">
                  <c:v>1405.9999</c:v>
                </c:pt>
                <c:pt idx="693">
                  <c:v>1407.9994999999999</c:v>
                </c:pt>
                <c:pt idx="694">
                  <c:v>1409.9999</c:v>
                </c:pt>
                <c:pt idx="695">
                  <c:v>1412.0003999999999</c:v>
                </c:pt>
                <c:pt idx="696">
                  <c:v>1414.0014000000001</c:v>
                </c:pt>
                <c:pt idx="697">
                  <c:v>1415.9998000000001</c:v>
                </c:pt>
                <c:pt idx="698">
                  <c:v>1418.0001</c:v>
                </c:pt>
                <c:pt idx="699">
                  <c:v>1419.9993999999999</c:v>
                </c:pt>
                <c:pt idx="700">
                  <c:v>1422.0012999999999</c:v>
                </c:pt>
                <c:pt idx="701">
                  <c:v>1424.0002999999999</c:v>
                </c:pt>
                <c:pt idx="702">
                  <c:v>1425.9993999999999</c:v>
                </c:pt>
                <c:pt idx="703">
                  <c:v>1428</c:v>
                </c:pt>
                <c:pt idx="704">
                  <c:v>1429.9998000000001</c:v>
                </c:pt>
                <c:pt idx="705">
                  <c:v>1432.0011</c:v>
                </c:pt>
                <c:pt idx="706">
                  <c:v>1434.0002999999999</c:v>
                </c:pt>
                <c:pt idx="707">
                  <c:v>1436.0002999999999</c:v>
                </c:pt>
                <c:pt idx="708">
                  <c:v>1437.9992999999999</c:v>
                </c:pt>
                <c:pt idx="709">
                  <c:v>1440.0001</c:v>
                </c:pt>
                <c:pt idx="710">
                  <c:v>1442.0012999999999</c:v>
                </c:pt>
                <c:pt idx="711">
                  <c:v>1444.0005000000001</c:v>
                </c:pt>
                <c:pt idx="712">
                  <c:v>1445.9997000000001</c:v>
                </c:pt>
                <c:pt idx="713">
                  <c:v>1448.0002999999999</c:v>
                </c:pt>
                <c:pt idx="714">
                  <c:v>1449.9994999999999</c:v>
                </c:pt>
                <c:pt idx="715">
                  <c:v>1452.0008</c:v>
                </c:pt>
                <c:pt idx="716">
                  <c:v>1454.0003999999999</c:v>
                </c:pt>
                <c:pt idx="717">
                  <c:v>1456.0002999999999</c:v>
                </c:pt>
                <c:pt idx="718">
                  <c:v>1458</c:v>
                </c:pt>
                <c:pt idx="719">
                  <c:v>1459.9992999999999</c:v>
                </c:pt>
                <c:pt idx="720">
                  <c:v>1462.0008</c:v>
                </c:pt>
                <c:pt idx="721">
                  <c:v>1464.0008</c:v>
                </c:pt>
                <c:pt idx="722">
                  <c:v>1466.0002999999999</c:v>
                </c:pt>
                <c:pt idx="723">
                  <c:v>1468.0003999999999</c:v>
                </c:pt>
                <c:pt idx="724">
                  <c:v>1469.9993999999999</c:v>
                </c:pt>
                <c:pt idx="725">
                  <c:v>1472.0009</c:v>
                </c:pt>
                <c:pt idx="726">
                  <c:v>1474</c:v>
                </c:pt>
                <c:pt idx="727">
                  <c:v>1476.0001</c:v>
                </c:pt>
                <c:pt idx="728">
                  <c:v>1477.9992999999999</c:v>
                </c:pt>
                <c:pt idx="729">
                  <c:v>1480.0003999999999</c:v>
                </c:pt>
                <c:pt idx="730">
                  <c:v>1482.0009</c:v>
                </c:pt>
                <c:pt idx="731">
                  <c:v>1484.0006000000001</c:v>
                </c:pt>
                <c:pt idx="732">
                  <c:v>1485.9999</c:v>
                </c:pt>
                <c:pt idx="733">
                  <c:v>1487.9997000000001</c:v>
                </c:pt>
                <c:pt idx="734">
                  <c:v>1490.0006000000001</c:v>
                </c:pt>
                <c:pt idx="735">
                  <c:v>1492.0007000000001</c:v>
                </c:pt>
                <c:pt idx="736">
                  <c:v>1493.9996000000001</c:v>
                </c:pt>
                <c:pt idx="737">
                  <c:v>1496.0008</c:v>
                </c:pt>
                <c:pt idx="738">
                  <c:v>1497.9999</c:v>
                </c:pt>
                <c:pt idx="739">
                  <c:v>1499.9996000000001</c:v>
                </c:pt>
                <c:pt idx="740">
                  <c:v>1502.0006000000001</c:v>
                </c:pt>
                <c:pt idx="741">
                  <c:v>1503.9999</c:v>
                </c:pt>
                <c:pt idx="742">
                  <c:v>1506.0008</c:v>
                </c:pt>
                <c:pt idx="743">
                  <c:v>1508.0001999999999</c:v>
                </c:pt>
                <c:pt idx="744">
                  <c:v>1509.9996000000001</c:v>
                </c:pt>
                <c:pt idx="745">
                  <c:v>1512.0001</c:v>
                </c:pt>
                <c:pt idx="746">
                  <c:v>1514.001</c:v>
                </c:pt>
                <c:pt idx="747">
                  <c:v>1516.0001999999999</c:v>
                </c:pt>
                <c:pt idx="748">
                  <c:v>1518.0003999999999</c:v>
                </c:pt>
                <c:pt idx="749">
                  <c:v>1519.9994999999999</c:v>
                </c:pt>
                <c:pt idx="750">
                  <c:v>1522.0001999999999</c:v>
                </c:pt>
                <c:pt idx="751">
                  <c:v>1523.9998000000001</c:v>
                </c:pt>
                <c:pt idx="752">
                  <c:v>1526.0011999999999</c:v>
                </c:pt>
                <c:pt idx="753">
                  <c:v>1527.9996000000001</c:v>
                </c:pt>
                <c:pt idx="754">
                  <c:v>1529.9994999999999</c:v>
                </c:pt>
                <c:pt idx="755">
                  <c:v>1532.0006000000001</c:v>
                </c:pt>
                <c:pt idx="756">
                  <c:v>1534.0007000000001</c:v>
                </c:pt>
                <c:pt idx="757">
                  <c:v>1536.0006000000001</c:v>
                </c:pt>
                <c:pt idx="758">
                  <c:v>1538.0002999999999</c:v>
                </c:pt>
                <c:pt idx="759">
                  <c:v>1539.9993999999999</c:v>
                </c:pt>
                <c:pt idx="760">
                  <c:v>1541.9994999999999</c:v>
                </c:pt>
                <c:pt idx="761">
                  <c:v>1544.0015000000001</c:v>
                </c:pt>
                <c:pt idx="762">
                  <c:v>1546.0006000000001</c:v>
                </c:pt>
                <c:pt idx="763">
                  <c:v>1548</c:v>
                </c:pt>
                <c:pt idx="764">
                  <c:v>1549.9987000000001</c:v>
                </c:pt>
                <c:pt idx="765">
                  <c:v>1552.0008</c:v>
                </c:pt>
                <c:pt idx="766">
                  <c:v>1554.0006000000001</c:v>
                </c:pt>
                <c:pt idx="767">
                  <c:v>1556.001</c:v>
                </c:pt>
                <c:pt idx="768">
                  <c:v>1557.9997000000001</c:v>
                </c:pt>
                <c:pt idx="769">
                  <c:v>1559.9993999999999</c:v>
                </c:pt>
                <c:pt idx="770">
                  <c:v>1561.9997000000001</c:v>
                </c:pt>
                <c:pt idx="771">
                  <c:v>1564.0009</c:v>
                </c:pt>
                <c:pt idx="772">
                  <c:v>1566.0014000000001</c:v>
                </c:pt>
                <c:pt idx="773">
                  <c:v>1567.9997000000001</c:v>
                </c:pt>
                <c:pt idx="774">
                  <c:v>1569.9996000000001</c:v>
                </c:pt>
                <c:pt idx="775">
                  <c:v>1571.999</c:v>
                </c:pt>
                <c:pt idx="776">
                  <c:v>1574.0012999999999</c:v>
                </c:pt>
                <c:pt idx="777">
                  <c:v>1576.0011</c:v>
                </c:pt>
                <c:pt idx="778">
                  <c:v>1577.9999</c:v>
                </c:pt>
                <c:pt idx="779">
                  <c:v>1579.999</c:v>
                </c:pt>
                <c:pt idx="780">
                  <c:v>1582.0006000000001</c:v>
                </c:pt>
                <c:pt idx="781">
                  <c:v>1584.0005000000001</c:v>
                </c:pt>
                <c:pt idx="782">
                  <c:v>1586.0008</c:v>
                </c:pt>
                <c:pt idx="783">
                  <c:v>1587.9998000000001</c:v>
                </c:pt>
              </c:numCache>
            </c:numRef>
          </c:xVal>
          <c:yVal>
            <c:numRef>
              <c:f>垂直漏场!$D$529:$D$1312</c:f>
              <c:numCache>
                <c:formatCode>General</c:formatCode>
                <c:ptCount val="784"/>
                <c:pt idx="0">
                  <c:v>0.96</c:v>
                </c:pt>
                <c:pt idx="1">
                  <c:v>1.03</c:v>
                </c:pt>
                <c:pt idx="2">
                  <c:v>1.08</c:v>
                </c:pt>
                <c:pt idx="3">
                  <c:v>1.08</c:v>
                </c:pt>
                <c:pt idx="4">
                  <c:v>1.1100000000000001</c:v>
                </c:pt>
                <c:pt idx="5">
                  <c:v>1.2</c:v>
                </c:pt>
                <c:pt idx="6">
                  <c:v>1.23</c:v>
                </c:pt>
                <c:pt idx="7">
                  <c:v>1.26</c:v>
                </c:pt>
                <c:pt idx="8">
                  <c:v>1.24</c:v>
                </c:pt>
                <c:pt idx="9">
                  <c:v>1.1299999999999999</c:v>
                </c:pt>
                <c:pt idx="10">
                  <c:v>1</c:v>
                </c:pt>
                <c:pt idx="11">
                  <c:v>0.87</c:v>
                </c:pt>
                <c:pt idx="12">
                  <c:v>0.75</c:v>
                </c:pt>
                <c:pt idx="13">
                  <c:v>0.62</c:v>
                </c:pt>
                <c:pt idx="14">
                  <c:v>0.52</c:v>
                </c:pt>
                <c:pt idx="15">
                  <c:v>0.51</c:v>
                </c:pt>
                <c:pt idx="16">
                  <c:v>0.52</c:v>
                </c:pt>
                <c:pt idx="17">
                  <c:v>0.56999999999999995</c:v>
                </c:pt>
                <c:pt idx="18">
                  <c:v>0.66</c:v>
                </c:pt>
                <c:pt idx="19">
                  <c:v>0.75</c:v>
                </c:pt>
                <c:pt idx="20">
                  <c:v>0.82</c:v>
                </c:pt>
                <c:pt idx="21">
                  <c:v>0.81</c:v>
                </c:pt>
                <c:pt idx="22">
                  <c:v>0.78</c:v>
                </c:pt>
                <c:pt idx="23">
                  <c:v>0.74</c:v>
                </c:pt>
                <c:pt idx="24">
                  <c:v>0.67</c:v>
                </c:pt>
                <c:pt idx="25">
                  <c:v>0.64</c:v>
                </c:pt>
                <c:pt idx="26">
                  <c:v>0.65</c:v>
                </c:pt>
                <c:pt idx="27">
                  <c:v>0.65</c:v>
                </c:pt>
                <c:pt idx="28">
                  <c:v>0.71</c:v>
                </c:pt>
                <c:pt idx="29">
                  <c:v>0.76</c:v>
                </c:pt>
                <c:pt idx="30">
                  <c:v>0.83</c:v>
                </c:pt>
                <c:pt idx="31">
                  <c:v>0.89</c:v>
                </c:pt>
                <c:pt idx="32">
                  <c:v>0.98</c:v>
                </c:pt>
                <c:pt idx="33">
                  <c:v>1.06</c:v>
                </c:pt>
                <c:pt idx="34">
                  <c:v>1.1499999999999999</c:v>
                </c:pt>
                <c:pt idx="35">
                  <c:v>1.21</c:v>
                </c:pt>
                <c:pt idx="36">
                  <c:v>1.29</c:v>
                </c:pt>
                <c:pt idx="37">
                  <c:v>1.35</c:v>
                </c:pt>
                <c:pt idx="38">
                  <c:v>1.41</c:v>
                </c:pt>
                <c:pt idx="39">
                  <c:v>1.46</c:v>
                </c:pt>
                <c:pt idx="40">
                  <c:v>1.5</c:v>
                </c:pt>
                <c:pt idx="41">
                  <c:v>1.49</c:v>
                </c:pt>
                <c:pt idx="42">
                  <c:v>1.49</c:v>
                </c:pt>
                <c:pt idx="43">
                  <c:v>1.51</c:v>
                </c:pt>
                <c:pt idx="44">
                  <c:v>1.5</c:v>
                </c:pt>
                <c:pt idx="45">
                  <c:v>1.46</c:v>
                </c:pt>
                <c:pt idx="46">
                  <c:v>1.4</c:v>
                </c:pt>
                <c:pt idx="47">
                  <c:v>1.27</c:v>
                </c:pt>
                <c:pt idx="48">
                  <c:v>1.1299999999999999</c:v>
                </c:pt>
                <c:pt idx="49">
                  <c:v>1.02</c:v>
                </c:pt>
                <c:pt idx="50">
                  <c:v>0.97</c:v>
                </c:pt>
                <c:pt idx="51">
                  <c:v>0.92</c:v>
                </c:pt>
                <c:pt idx="52">
                  <c:v>0.89</c:v>
                </c:pt>
                <c:pt idx="53">
                  <c:v>0.88</c:v>
                </c:pt>
                <c:pt idx="54">
                  <c:v>0.9</c:v>
                </c:pt>
                <c:pt idx="55">
                  <c:v>0.94</c:v>
                </c:pt>
                <c:pt idx="56">
                  <c:v>0.99</c:v>
                </c:pt>
                <c:pt idx="57">
                  <c:v>1.05</c:v>
                </c:pt>
                <c:pt idx="58">
                  <c:v>1.1000000000000001</c:v>
                </c:pt>
                <c:pt idx="59">
                  <c:v>1.1399999999999999</c:v>
                </c:pt>
                <c:pt idx="60">
                  <c:v>1.17</c:v>
                </c:pt>
                <c:pt idx="61">
                  <c:v>1.24</c:v>
                </c:pt>
                <c:pt idx="62">
                  <c:v>1.3</c:v>
                </c:pt>
                <c:pt idx="63">
                  <c:v>1.35</c:v>
                </c:pt>
                <c:pt idx="64">
                  <c:v>1.43</c:v>
                </c:pt>
                <c:pt idx="65">
                  <c:v>1.5</c:v>
                </c:pt>
                <c:pt idx="66">
                  <c:v>1.57</c:v>
                </c:pt>
                <c:pt idx="67">
                  <c:v>1.67</c:v>
                </c:pt>
                <c:pt idx="68">
                  <c:v>1.79</c:v>
                </c:pt>
                <c:pt idx="69">
                  <c:v>1.89</c:v>
                </c:pt>
                <c:pt idx="70">
                  <c:v>1.98</c:v>
                </c:pt>
                <c:pt idx="71">
                  <c:v>2.02</c:v>
                </c:pt>
                <c:pt idx="72">
                  <c:v>2.0099999999999998</c:v>
                </c:pt>
                <c:pt idx="73">
                  <c:v>1.99</c:v>
                </c:pt>
                <c:pt idx="74">
                  <c:v>1.95</c:v>
                </c:pt>
                <c:pt idx="75">
                  <c:v>1.94</c:v>
                </c:pt>
                <c:pt idx="76">
                  <c:v>1.97</c:v>
                </c:pt>
                <c:pt idx="77">
                  <c:v>1.99</c:v>
                </c:pt>
                <c:pt idx="78">
                  <c:v>2.02</c:v>
                </c:pt>
                <c:pt idx="79">
                  <c:v>2</c:v>
                </c:pt>
                <c:pt idx="80">
                  <c:v>1.98</c:v>
                </c:pt>
                <c:pt idx="81">
                  <c:v>1.97</c:v>
                </c:pt>
                <c:pt idx="82">
                  <c:v>1.94</c:v>
                </c:pt>
                <c:pt idx="83">
                  <c:v>1.89</c:v>
                </c:pt>
                <c:pt idx="84">
                  <c:v>1.75</c:v>
                </c:pt>
                <c:pt idx="85">
                  <c:v>1.45</c:v>
                </c:pt>
                <c:pt idx="86">
                  <c:v>0.98</c:v>
                </c:pt>
                <c:pt idx="87">
                  <c:v>-0.7</c:v>
                </c:pt>
                <c:pt idx="88">
                  <c:v>-0.92</c:v>
                </c:pt>
                <c:pt idx="89">
                  <c:v>6.27</c:v>
                </c:pt>
                <c:pt idx="90">
                  <c:v>10.039999999999999</c:v>
                </c:pt>
                <c:pt idx="91">
                  <c:v>9.75</c:v>
                </c:pt>
                <c:pt idx="92">
                  <c:v>7.99</c:v>
                </c:pt>
                <c:pt idx="93">
                  <c:v>7.71</c:v>
                </c:pt>
                <c:pt idx="94">
                  <c:v>7.32</c:v>
                </c:pt>
                <c:pt idx="95">
                  <c:v>7.04</c:v>
                </c:pt>
                <c:pt idx="96">
                  <c:v>6.88</c:v>
                </c:pt>
                <c:pt idx="97">
                  <c:v>6.79</c:v>
                </c:pt>
                <c:pt idx="98">
                  <c:v>6.68</c:v>
                </c:pt>
                <c:pt idx="99">
                  <c:v>6.67</c:v>
                </c:pt>
                <c:pt idx="100">
                  <c:v>6.64</c:v>
                </c:pt>
                <c:pt idx="101">
                  <c:v>6.63</c:v>
                </c:pt>
                <c:pt idx="102">
                  <c:v>6.65</c:v>
                </c:pt>
                <c:pt idx="103">
                  <c:v>6.66</c:v>
                </c:pt>
                <c:pt idx="104">
                  <c:v>6.65</c:v>
                </c:pt>
                <c:pt idx="105">
                  <c:v>6.68</c:v>
                </c:pt>
                <c:pt idx="106">
                  <c:v>6.68</c:v>
                </c:pt>
                <c:pt idx="107">
                  <c:v>6.69</c:v>
                </c:pt>
                <c:pt idx="108">
                  <c:v>6.69</c:v>
                </c:pt>
                <c:pt idx="109">
                  <c:v>6.7</c:v>
                </c:pt>
                <c:pt idx="110">
                  <c:v>6.63</c:v>
                </c:pt>
                <c:pt idx="111">
                  <c:v>6.47</c:v>
                </c:pt>
                <c:pt idx="112">
                  <c:v>6.21</c:v>
                </c:pt>
                <c:pt idx="113">
                  <c:v>5.87</c:v>
                </c:pt>
                <c:pt idx="114">
                  <c:v>5.46</c:v>
                </c:pt>
                <c:pt idx="115">
                  <c:v>5.04</c:v>
                </c:pt>
                <c:pt idx="116">
                  <c:v>4.6900000000000004</c:v>
                </c:pt>
                <c:pt idx="117">
                  <c:v>4.41</c:v>
                </c:pt>
                <c:pt idx="118">
                  <c:v>4.24</c:v>
                </c:pt>
                <c:pt idx="119">
                  <c:v>4.12</c:v>
                </c:pt>
                <c:pt idx="120">
                  <c:v>4.04</c:v>
                </c:pt>
                <c:pt idx="121">
                  <c:v>3.98</c:v>
                </c:pt>
                <c:pt idx="122">
                  <c:v>3.91</c:v>
                </c:pt>
                <c:pt idx="123">
                  <c:v>3.84</c:v>
                </c:pt>
                <c:pt idx="124">
                  <c:v>3.78</c:v>
                </c:pt>
                <c:pt idx="125">
                  <c:v>3.7</c:v>
                </c:pt>
                <c:pt idx="126">
                  <c:v>3.61</c:v>
                </c:pt>
                <c:pt idx="127">
                  <c:v>3.51</c:v>
                </c:pt>
                <c:pt idx="128">
                  <c:v>3.49</c:v>
                </c:pt>
                <c:pt idx="129">
                  <c:v>3.45</c:v>
                </c:pt>
                <c:pt idx="130">
                  <c:v>3.42</c:v>
                </c:pt>
                <c:pt idx="131">
                  <c:v>3.43</c:v>
                </c:pt>
                <c:pt idx="132">
                  <c:v>3.5</c:v>
                </c:pt>
                <c:pt idx="133">
                  <c:v>3.66</c:v>
                </c:pt>
                <c:pt idx="134">
                  <c:v>3.76</c:v>
                </c:pt>
                <c:pt idx="135">
                  <c:v>3.84</c:v>
                </c:pt>
                <c:pt idx="136">
                  <c:v>3.93</c:v>
                </c:pt>
                <c:pt idx="137">
                  <c:v>3.98</c:v>
                </c:pt>
                <c:pt idx="138">
                  <c:v>4.0199999999999996</c:v>
                </c:pt>
                <c:pt idx="139">
                  <c:v>4.08</c:v>
                </c:pt>
                <c:pt idx="140">
                  <c:v>4.12</c:v>
                </c:pt>
                <c:pt idx="141">
                  <c:v>4.1399999999999997</c:v>
                </c:pt>
                <c:pt idx="142">
                  <c:v>4.13</c:v>
                </c:pt>
                <c:pt idx="143">
                  <c:v>4.12</c:v>
                </c:pt>
                <c:pt idx="144">
                  <c:v>4.12</c:v>
                </c:pt>
                <c:pt idx="145">
                  <c:v>4.1100000000000003</c:v>
                </c:pt>
                <c:pt idx="146">
                  <c:v>4.04</c:v>
                </c:pt>
                <c:pt idx="147">
                  <c:v>3.93</c:v>
                </c:pt>
                <c:pt idx="148">
                  <c:v>3.78</c:v>
                </c:pt>
                <c:pt idx="149">
                  <c:v>3.58</c:v>
                </c:pt>
                <c:pt idx="150">
                  <c:v>3.41</c:v>
                </c:pt>
                <c:pt idx="151">
                  <c:v>3.27</c:v>
                </c:pt>
                <c:pt idx="152">
                  <c:v>3.16</c:v>
                </c:pt>
                <c:pt idx="153">
                  <c:v>3.13</c:v>
                </c:pt>
                <c:pt idx="154">
                  <c:v>3.03</c:v>
                </c:pt>
                <c:pt idx="155">
                  <c:v>2.96</c:v>
                </c:pt>
                <c:pt idx="156">
                  <c:v>2.89</c:v>
                </c:pt>
                <c:pt idx="157">
                  <c:v>2.7</c:v>
                </c:pt>
                <c:pt idx="158">
                  <c:v>2.57</c:v>
                </c:pt>
                <c:pt idx="159">
                  <c:v>2.46</c:v>
                </c:pt>
                <c:pt idx="160">
                  <c:v>2.3199999999999998</c:v>
                </c:pt>
                <c:pt idx="161">
                  <c:v>2.14</c:v>
                </c:pt>
                <c:pt idx="162">
                  <c:v>1.88</c:v>
                </c:pt>
                <c:pt idx="163">
                  <c:v>1.6</c:v>
                </c:pt>
                <c:pt idx="164">
                  <c:v>1.26</c:v>
                </c:pt>
                <c:pt idx="165">
                  <c:v>0.9</c:v>
                </c:pt>
                <c:pt idx="166">
                  <c:v>0.56000000000000005</c:v>
                </c:pt>
                <c:pt idx="167">
                  <c:v>0.28999999999999998</c:v>
                </c:pt>
                <c:pt idx="168">
                  <c:v>0.05</c:v>
                </c:pt>
                <c:pt idx="169">
                  <c:v>-7.0000000000000007E-2</c:v>
                </c:pt>
                <c:pt idx="170">
                  <c:v>-0.16</c:v>
                </c:pt>
                <c:pt idx="171">
                  <c:v>-0.22</c:v>
                </c:pt>
                <c:pt idx="172">
                  <c:v>-0.26</c:v>
                </c:pt>
                <c:pt idx="173">
                  <c:v>-0.3</c:v>
                </c:pt>
                <c:pt idx="174">
                  <c:v>-0.37</c:v>
                </c:pt>
                <c:pt idx="175">
                  <c:v>-0.45</c:v>
                </c:pt>
                <c:pt idx="176">
                  <c:v>-0.55000000000000004</c:v>
                </c:pt>
                <c:pt idx="177">
                  <c:v>-0.62</c:v>
                </c:pt>
                <c:pt idx="178">
                  <c:v>-0.65</c:v>
                </c:pt>
                <c:pt idx="179">
                  <c:v>-0.69</c:v>
                </c:pt>
                <c:pt idx="180">
                  <c:v>-0.72</c:v>
                </c:pt>
                <c:pt idx="181">
                  <c:v>-0.72</c:v>
                </c:pt>
                <c:pt idx="182">
                  <c:v>-0.75</c:v>
                </c:pt>
                <c:pt idx="183">
                  <c:v>-0.85</c:v>
                </c:pt>
                <c:pt idx="184">
                  <c:v>-0.98</c:v>
                </c:pt>
                <c:pt idx="185">
                  <c:v>-1.28</c:v>
                </c:pt>
                <c:pt idx="186">
                  <c:v>-1.82</c:v>
                </c:pt>
                <c:pt idx="187">
                  <c:v>-3.59</c:v>
                </c:pt>
                <c:pt idx="188">
                  <c:v>-3.84</c:v>
                </c:pt>
                <c:pt idx="189">
                  <c:v>4.6399999999999997</c:v>
                </c:pt>
                <c:pt idx="190">
                  <c:v>8.8800000000000008</c:v>
                </c:pt>
                <c:pt idx="191">
                  <c:v>7.64</c:v>
                </c:pt>
                <c:pt idx="192">
                  <c:v>7.18</c:v>
                </c:pt>
                <c:pt idx="193">
                  <c:v>6.43</c:v>
                </c:pt>
                <c:pt idx="194">
                  <c:v>5.9</c:v>
                </c:pt>
                <c:pt idx="195">
                  <c:v>5.62</c:v>
                </c:pt>
                <c:pt idx="196">
                  <c:v>5.47</c:v>
                </c:pt>
                <c:pt idx="197">
                  <c:v>5.37</c:v>
                </c:pt>
                <c:pt idx="198">
                  <c:v>5.31</c:v>
                </c:pt>
                <c:pt idx="199">
                  <c:v>5.26</c:v>
                </c:pt>
                <c:pt idx="200">
                  <c:v>5.23</c:v>
                </c:pt>
                <c:pt idx="201">
                  <c:v>5.18</c:v>
                </c:pt>
                <c:pt idx="202">
                  <c:v>5.15</c:v>
                </c:pt>
                <c:pt idx="203">
                  <c:v>5.14</c:v>
                </c:pt>
                <c:pt idx="204">
                  <c:v>5.18</c:v>
                </c:pt>
                <c:pt idx="205">
                  <c:v>5.2</c:v>
                </c:pt>
                <c:pt idx="206">
                  <c:v>5.22</c:v>
                </c:pt>
                <c:pt idx="207">
                  <c:v>5.26</c:v>
                </c:pt>
                <c:pt idx="208">
                  <c:v>5.3</c:v>
                </c:pt>
                <c:pt idx="209">
                  <c:v>5.32</c:v>
                </c:pt>
                <c:pt idx="210">
                  <c:v>5.35</c:v>
                </c:pt>
                <c:pt idx="211">
                  <c:v>5.38</c:v>
                </c:pt>
                <c:pt idx="212">
                  <c:v>5.36</c:v>
                </c:pt>
                <c:pt idx="213">
                  <c:v>5.31</c:v>
                </c:pt>
                <c:pt idx="214">
                  <c:v>5.24</c:v>
                </c:pt>
                <c:pt idx="215">
                  <c:v>5.17</c:v>
                </c:pt>
                <c:pt idx="216">
                  <c:v>5.0999999999999996</c:v>
                </c:pt>
                <c:pt idx="217">
                  <c:v>5.07</c:v>
                </c:pt>
                <c:pt idx="218">
                  <c:v>5.07</c:v>
                </c:pt>
                <c:pt idx="219">
                  <c:v>5.1100000000000003</c:v>
                </c:pt>
                <c:pt idx="220">
                  <c:v>5.13</c:v>
                </c:pt>
                <c:pt idx="221">
                  <c:v>5.15</c:v>
                </c:pt>
                <c:pt idx="222">
                  <c:v>5.16</c:v>
                </c:pt>
                <c:pt idx="223">
                  <c:v>5.12</c:v>
                </c:pt>
                <c:pt idx="224">
                  <c:v>5.08</c:v>
                </c:pt>
                <c:pt idx="225">
                  <c:v>5.05</c:v>
                </c:pt>
                <c:pt idx="226">
                  <c:v>5.0199999999999996</c:v>
                </c:pt>
                <c:pt idx="227">
                  <c:v>5.01</c:v>
                </c:pt>
                <c:pt idx="228">
                  <c:v>4.99</c:v>
                </c:pt>
                <c:pt idx="229">
                  <c:v>5.01</c:v>
                </c:pt>
                <c:pt idx="230">
                  <c:v>5.03</c:v>
                </c:pt>
                <c:pt idx="231">
                  <c:v>5.1100000000000003</c:v>
                </c:pt>
                <c:pt idx="232">
                  <c:v>5.21</c:v>
                </c:pt>
                <c:pt idx="233">
                  <c:v>5.32</c:v>
                </c:pt>
                <c:pt idx="234">
                  <c:v>5.43</c:v>
                </c:pt>
                <c:pt idx="235">
                  <c:v>5.48</c:v>
                </c:pt>
                <c:pt idx="236">
                  <c:v>5.54</c:v>
                </c:pt>
                <c:pt idx="237">
                  <c:v>5.57</c:v>
                </c:pt>
                <c:pt idx="238">
                  <c:v>5.6</c:v>
                </c:pt>
                <c:pt idx="239">
                  <c:v>5.63</c:v>
                </c:pt>
                <c:pt idx="240">
                  <c:v>5.65</c:v>
                </c:pt>
                <c:pt idx="241">
                  <c:v>5.67</c:v>
                </c:pt>
                <c:pt idx="242">
                  <c:v>5.69</c:v>
                </c:pt>
                <c:pt idx="243">
                  <c:v>5.73</c:v>
                </c:pt>
                <c:pt idx="244">
                  <c:v>5.73</c:v>
                </c:pt>
                <c:pt idx="245">
                  <c:v>5.66</c:v>
                </c:pt>
                <c:pt idx="246">
                  <c:v>5.52</c:v>
                </c:pt>
                <c:pt idx="247">
                  <c:v>5.33</c:v>
                </c:pt>
                <c:pt idx="248">
                  <c:v>5.05</c:v>
                </c:pt>
                <c:pt idx="249">
                  <c:v>4.76</c:v>
                </c:pt>
                <c:pt idx="250">
                  <c:v>4.49</c:v>
                </c:pt>
                <c:pt idx="251">
                  <c:v>4.24</c:v>
                </c:pt>
                <c:pt idx="252">
                  <c:v>3.98</c:v>
                </c:pt>
                <c:pt idx="253">
                  <c:v>3.73</c:v>
                </c:pt>
                <c:pt idx="254">
                  <c:v>3.5</c:v>
                </c:pt>
                <c:pt idx="255">
                  <c:v>3.25</c:v>
                </c:pt>
                <c:pt idx="256">
                  <c:v>3</c:v>
                </c:pt>
                <c:pt idx="257">
                  <c:v>2.74</c:v>
                </c:pt>
                <c:pt idx="258">
                  <c:v>2.4700000000000002</c:v>
                </c:pt>
                <c:pt idx="259">
                  <c:v>2.2400000000000002</c:v>
                </c:pt>
                <c:pt idx="260">
                  <c:v>2.0099999999999998</c:v>
                </c:pt>
                <c:pt idx="261">
                  <c:v>1.8</c:v>
                </c:pt>
                <c:pt idx="262">
                  <c:v>1.62</c:v>
                </c:pt>
                <c:pt idx="263">
                  <c:v>1.44</c:v>
                </c:pt>
                <c:pt idx="264">
                  <c:v>1.24</c:v>
                </c:pt>
                <c:pt idx="265">
                  <c:v>1.02</c:v>
                </c:pt>
                <c:pt idx="266">
                  <c:v>0.83</c:v>
                </c:pt>
                <c:pt idx="267">
                  <c:v>0.7</c:v>
                </c:pt>
                <c:pt idx="268">
                  <c:v>0.65</c:v>
                </c:pt>
                <c:pt idx="269">
                  <c:v>0.69</c:v>
                </c:pt>
                <c:pt idx="270">
                  <c:v>0.79</c:v>
                </c:pt>
                <c:pt idx="271">
                  <c:v>0.87</c:v>
                </c:pt>
                <c:pt idx="272">
                  <c:v>0.96</c:v>
                </c:pt>
                <c:pt idx="273">
                  <c:v>1.02</c:v>
                </c:pt>
                <c:pt idx="274">
                  <c:v>1.04</c:v>
                </c:pt>
                <c:pt idx="275">
                  <c:v>1.05</c:v>
                </c:pt>
                <c:pt idx="276">
                  <c:v>1.07</c:v>
                </c:pt>
                <c:pt idx="277">
                  <c:v>1.0900000000000001</c:v>
                </c:pt>
                <c:pt idx="278">
                  <c:v>1.1000000000000001</c:v>
                </c:pt>
                <c:pt idx="279">
                  <c:v>1.05</c:v>
                </c:pt>
                <c:pt idx="280">
                  <c:v>1.01</c:v>
                </c:pt>
                <c:pt idx="281">
                  <c:v>0.95</c:v>
                </c:pt>
                <c:pt idx="282">
                  <c:v>0.87</c:v>
                </c:pt>
                <c:pt idx="283">
                  <c:v>0.74</c:v>
                </c:pt>
                <c:pt idx="284">
                  <c:v>0.54</c:v>
                </c:pt>
                <c:pt idx="285">
                  <c:v>0.24</c:v>
                </c:pt>
                <c:pt idx="286">
                  <c:v>-0.23</c:v>
                </c:pt>
                <c:pt idx="287">
                  <c:v>-2.08</c:v>
                </c:pt>
                <c:pt idx="288">
                  <c:v>-2.36</c:v>
                </c:pt>
                <c:pt idx="289">
                  <c:v>3.78</c:v>
                </c:pt>
                <c:pt idx="290">
                  <c:v>6.22</c:v>
                </c:pt>
                <c:pt idx="291">
                  <c:v>6.22</c:v>
                </c:pt>
                <c:pt idx="292">
                  <c:v>5.47</c:v>
                </c:pt>
                <c:pt idx="293">
                  <c:v>4.7300000000000004</c:v>
                </c:pt>
                <c:pt idx="294">
                  <c:v>4.2300000000000004</c:v>
                </c:pt>
                <c:pt idx="295">
                  <c:v>3.96</c:v>
                </c:pt>
                <c:pt idx="296">
                  <c:v>3.83</c:v>
                </c:pt>
                <c:pt idx="297">
                  <c:v>3.81</c:v>
                </c:pt>
                <c:pt idx="298">
                  <c:v>3.86</c:v>
                </c:pt>
                <c:pt idx="299">
                  <c:v>3.91</c:v>
                </c:pt>
                <c:pt idx="300">
                  <c:v>4.01</c:v>
                </c:pt>
                <c:pt idx="301">
                  <c:v>4.09</c:v>
                </c:pt>
                <c:pt idx="302">
                  <c:v>4.1900000000000004</c:v>
                </c:pt>
                <c:pt idx="303">
                  <c:v>4.3</c:v>
                </c:pt>
                <c:pt idx="304">
                  <c:v>4.42</c:v>
                </c:pt>
                <c:pt idx="305">
                  <c:v>4.5599999999999996</c:v>
                </c:pt>
                <c:pt idx="306">
                  <c:v>4.6900000000000004</c:v>
                </c:pt>
                <c:pt idx="307">
                  <c:v>4.84</c:v>
                </c:pt>
                <c:pt idx="308">
                  <c:v>4.9800000000000004</c:v>
                </c:pt>
                <c:pt idx="309">
                  <c:v>5.15</c:v>
                </c:pt>
                <c:pt idx="310">
                  <c:v>5.3</c:v>
                </c:pt>
                <c:pt idx="311">
                  <c:v>5.39</c:v>
                </c:pt>
                <c:pt idx="312">
                  <c:v>5.39</c:v>
                </c:pt>
                <c:pt idx="313">
                  <c:v>5.27</c:v>
                </c:pt>
                <c:pt idx="314">
                  <c:v>5.03</c:v>
                </c:pt>
                <c:pt idx="315">
                  <c:v>4.74</c:v>
                </c:pt>
                <c:pt idx="316">
                  <c:v>4.42</c:v>
                </c:pt>
                <c:pt idx="317">
                  <c:v>4.13</c:v>
                </c:pt>
                <c:pt idx="318">
                  <c:v>3.9</c:v>
                </c:pt>
                <c:pt idx="319">
                  <c:v>3.73</c:v>
                </c:pt>
                <c:pt idx="320">
                  <c:v>3.6</c:v>
                </c:pt>
                <c:pt idx="321">
                  <c:v>3.53</c:v>
                </c:pt>
                <c:pt idx="322">
                  <c:v>3.45</c:v>
                </c:pt>
                <c:pt idx="323">
                  <c:v>3.39</c:v>
                </c:pt>
                <c:pt idx="324">
                  <c:v>3.38</c:v>
                </c:pt>
                <c:pt idx="325">
                  <c:v>3.36</c:v>
                </c:pt>
                <c:pt idx="326">
                  <c:v>3.35</c:v>
                </c:pt>
                <c:pt idx="327">
                  <c:v>3.34</c:v>
                </c:pt>
                <c:pt idx="328">
                  <c:v>3.34</c:v>
                </c:pt>
                <c:pt idx="329">
                  <c:v>3.44</c:v>
                </c:pt>
                <c:pt idx="330">
                  <c:v>3.54</c:v>
                </c:pt>
                <c:pt idx="331">
                  <c:v>3.68</c:v>
                </c:pt>
                <c:pt idx="332">
                  <c:v>3.86</c:v>
                </c:pt>
                <c:pt idx="333">
                  <c:v>4.08</c:v>
                </c:pt>
                <c:pt idx="334">
                  <c:v>4.33</c:v>
                </c:pt>
                <c:pt idx="335">
                  <c:v>4.59</c:v>
                </c:pt>
                <c:pt idx="336">
                  <c:v>4.87</c:v>
                </c:pt>
                <c:pt idx="337">
                  <c:v>5.14</c:v>
                </c:pt>
                <c:pt idx="338">
                  <c:v>5.34</c:v>
                </c:pt>
                <c:pt idx="339">
                  <c:v>5.53</c:v>
                </c:pt>
                <c:pt idx="340">
                  <c:v>5.71</c:v>
                </c:pt>
                <c:pt idx="341">
                  <c:v>5.9</c:v>
                </c:pt>
                <c:pt idx="342">
                  <c:v>6.05</c:v>
                </c:pt>
                <c:pt idx="343">
                  <c:v>6.18</c:v>
                </c:pt>
                <c:pt idx="344">
                  <c:v>6.25</c:v>
                </c:pt>
                <c:pt idx="345">
                  <c:v>6.29</c:v>
                </c:pt>
                <c:pt idx="346">
                  <c:v>6.26</c:v>
                </c:pt>
                <c:pt idx="347">
                  <c:v>6.12</c:v>
                </c:pt>
                <c:pt idx="348">
                  <c:v>5.84</c:v>
                </c:pt>
                <c:pt idx="349">
                  <c:v>5.66</c:v>
                </c:pt>
                <c:pt idx="350">
                  <c:v>5.5</c:v>
                </c:pt>
                <c:pt idx="351">
                  <c:v>5.37</c:v>
                </c:pt>
                <c:pt idx="352">
                  <c:v>5.28</c:v>
                </c:pt>
                <c:pt idx="353">
                  <c:v>5.21</c:v>
                </c:pt>
                <c:pt idx="354">
                  <c:v>5.12</c:v>
                </c:pt>
                <c:pt idx="355">
                  <c:v>5.0599999999999996</c:v>
                </c:pt>
                <c:pt idx="356">
                  <c:v>5</c:v>
                </c:pt>
                <c:pt idx="357">
                  <c:v>4.91</c:v>
                </c:pt>
                <c:pt idx="358">
                  <c:v>4.82</c:v>
                </c:pt>
                <c:pt idx="359">
                  <c:v>4.71</c:v>
                </c:pt>
                <c:pt idx="360">
                  <c:v>4.55</c:v>
                </c:pt>
                <c:pt idx="361">
                  <c:v>4.4000000000000004</c:v>
                </c:pt>
                <c:pt idx="362">
                  <c:v>4.2</c:v>
                </c:pt>
                <c:pt idx="363">
                  <c:v>3.94</c:v>
                </c:pt>
                <c:pt idx="364">
                  <c:v>3.73</c:v>
                </c:pt>
                <c:pt idx="365">
                  <c:v>3.59</c:v>
                </c:pt>
                <c:pt idx="366">
                  <c:v>3.42</c:v>
                </c:pt>
                <c:pt idx="367">
                  <c:v>3.37</c:v>
                </c:pt>
                <c:pt idx="368">
                  <c:v>3.3</c:v>
                </c:pt>
                <c:pt idx="369">
                  <c:v>3.31</c:v>
                </c:pt>
                <c:pt idx="370">
                  <c:v>3.25</c:v>
                </c:pt>
                <c:pt idx="371">
                  <c:v>3.2</c:v>
                </c:pt>
                <c:pt idx="372">
                  <c:v>3.13</c:v>
                </c:pt>
                <c:pt idx="373">
                  <c:v>2.99</c:v>
                </c:pt>
                <c:pt idx="374">
                  <c:v>2.83</c:v>
                </c:pt>
                <c:pt idx="375">
                  <c:v>2.69</c:v>
                </c:pt>
                <c:pt idx="376">
                  <c:v>2.5299999999999998</c:v>
                </c:pt>
                <c:pt idx="377">
                  <c:v>2.4300000000000002</c:v>
                </c:pt>
                <c:pt idx="378">
                  <c:v>2.36</c:v>
                </c:pt>
                <c:pt idx="379">
                  <c:v>2.27</c:v>
                </c:pt>
                <c:pt idx="380">
                  <c:v>2.19</c:v>
                </c:pt>
                <c:pt idx="381">
                  <c:v>2.09</c:v>
                </c:pt>
                <c:pt idx="382">
                  <c:v>2.0499999999999998</c:v>
                </c:pt>
                <c:pt idx="383">
                  <c:v>1.99</c:v>
                </c:pt>
                <c:pt idx="384">
                  <c:v>1.82</c:v>
                </c:pt>
                <c:pt idx="385">
                  <c:v>1.6</c:v>
                </c:pt>
                <c:pt idx="386">
                  <c:v>1.21</c:v>
                </c:pt>
                <c:pt idx="387">
                  <c:v>0.52</c:v>
                </c:pt>
                <c:pt idx="388">
                  <c:v>-0.02</c:v>
                </c:pt>
                <c:pt idx="389">
                  <c:v>5.53</c:v>
                </c:pt>
                <c:pt idx="390">
                  <c:v>8.2899999999999991</c:v>
                </c:pt>
                <c:pt idx="391">
                  <c:v>7.96</c:v>
                </c:pt>
                <c:pt idx="392">
                  <c:v>7.3</c:v>
                </c:pt>
                <c:pt idx="393">
                  <c:v>6.77</c:v>
                </c:pt>
                <c:pt idx="394">
                  <c:v>6.49</c:v>
                </c:pt>
                <c:pt idx="395">
                  <c:v>6.42</c:v>
                </c:pt>
                <c:pt idx="396">
                  <c:v>6.47</c:v>
                </c:pt>
                <c:pt idx="397">
                  <c:v>6.6</c:v>
                </c:pt>
                <c:pt idx="398">
                  <c:v>6.78</c:v>
                </c:pt>
                <c:pt idx="399">
                  <c:v>6.93</c:v>
                </c:pt>
                <c:pt idx="400">
                  <c:v>7.08</c:v>
                </c:pt>
                <c:pt idx="401">
                  <c:v>7.22</c:v>
                </c:pt>
                <c:pt idx="402">
                  <c:v>7.36</c:v>
                </c:pt>
                <c:pt idx="403">
                  <c:v>7.47</c:v>
                </c:pt>
                <c:pt idx="404">
                  <c:v>7.59</c:v>
                </c:pt>
                <c:pt idx="405">
                  <c:v>7.7</c:v>
                </c:pt>
                <c:pt idx="406">
                  <c:v>7.81</c:v>
                </c:pt>
                <c:pt idx="407">
                  <c:v>7.95</c:v>
                </c:pt>
                <c:pt idx="408">
                  <c:v>8.07</c:v>
                </c:pt>
                <c:pt idx="409">
                  <c:v>8.18</c:v>
                </c:pt>
                <c:pt idx="410">
                  <c:v>8.2799999999999994</c:v>
                </c:pt>
                <c:pt idx="411">
                  <c:v>8.36</c:v>
                </c:pt>
                <c:pt idx="412">
                  <c:v>8.3699999999999992</c:v>
                </c:pt>
                <c:pt idx="413">
                  <c:v>8.25</c:v>
                </c:pt>
                <c:pt idx="414">
                  <c:v>7.95</c:v>
                </c:pt>
                <c:pt idx="415">
                  <c:v>7.53</c:v>
                </c:pt>
                <c:pt idx="416">
                  <c:v>7.09</c:v>
                </c:pt>
                <c:pt idx="417">
                  <c:v>6.7</c:v>
                </c:pt>
                <c:pt idx="418">
                  <c:v>6.42</c:v>
                </c:pt>
                <c:pt idx="419">
                  <c:v>6.19</c:v>
                </c:pt>
                <c:pt idx="420">
                  <c:v>6.01</c:v>
                </c:pt>
                <c:pt idx="421">
                  <c:v>5.84</c:v>
                </c:pt>
                <c:pt idx="422">
                  <c:v>5.7</c:v>
                </c:pt>
                <c:pt idx="423">
                  <c:v>5.51</c:v>
                </c:pt>
                <c:pt idx="424">
                  <c:v>5.33</c:v>
                </c:pt>
                <c:pt idx="425">
                  <c:v>5.14</c:v>
                </c:pt>
                <c:pt idx="426">
                  <c:v>4.9000000000000004</c:v>
                </c:pt>
                <c:pt idx="427">
                  <c:v>4.67</c:v>
                </c:pt>
                <c:pt idx="428">
                  <c:v>4.3899999999999997</c:v>
                </c:pt>
                <c:pt idx="429">
                  <c:v>4.13</c:v>
                </c:pt>
                <c:pt idx="430">
                  <c:v>3.93</c:v>
                </c:pt>
                <c:pt idx="431">
                  <c:v>3.79</c:v>
                </c:pt>
                <c:pt idx="432">
                  <c:v>3.72</c:v>
                </c:pt>
                <c:pt idx="433">
                  <c:v>3.68</c:v>
                </c:pt>
                <c:pt idx="434">
                  <c:v>3.8</c:v>
                </c:pt>
                <c:pt idx="435">
                  <c:v>3.99</c:v>
                </c:pt>
                <c:pt idx="436">
                  <c:v>4.22</c:v>
                </c:pt>
                <c:pt idx="437">
                  <c:v>4.4800000000000004</c:v>
                </c:pt>
                <c:pt idx="438">
                  <c:v>4.78</c:v>
                </c:pt>
                <c:pt idx="439">
                  <c:v>5.09</c:v>
                </c:pt>
                <c:pt idx="440">
                  <c:v>5.37</c:v>
                </c:pt>
                <c:pt idx="441">
                  <c:v>5.64</c:v>
                </c:pt>
                <c:pt idx="442">
                  <c:v>5.88</c:v>
                </c:pt>
                <c:pt idx="443">
                  <c:v>6.11</c:v>
                </c:pt>
                <c:pt idx="444">
                  <c:v>6.31</c:v>
                </c:pt>
                <c:pt idx="445">
                  <c:v>6.45</c:v>
                </c:pt>
                <c:pt idx="446">
                  <c:v>6.51</c:v>
                </c:pt>
                <c:pt idx="447">
                  <c:v>6.43</c:v>
                </c:pt>
                <c:pt idx="448">
                  <c:v>6.28</c:v>
                </c:pt>
                <c:pt idx="449">
                  <c:v>6.03</c:v>
                </c:pt>
                <c:pt idx="450">
                  <c:v>5.79</c:v>
                </c:pt>
                <c:pt idx="451">
                  <c:v>5.58</c:v>
                </c:pt>
                <c:pt idx="452">
                  <c:v>5.39</c:v>
                </c:pt>
                <c:pt idx="453">
                  <c:v>5.22</c:v>
                </c:pt>
                <c:pt idx="454">
                  <c:v>5.0599999999999996</c:v>
                </c:pt>
                <c:pt idx="455">
                  <c:v>4.88</c:v>
                </c:pt>
                <c:pt idx="456">
                  <c:v>4.7300000000000004</c:v>
                </c:pt>
                <c:pt idx="457">
                  <c:v>4.59</c:v>
                </c:pt>
                <c:pt idx="458">
                  <c:v>4.4000000000000004</c:v>
                </c:pt>
                <c:pt idx="459">
                  <c:v>4.24</c:v>
                </c:pt>
                <c:pt idx="460">
                  <c:v>4.01</c:v>
                </c:pt>
                <c:pt idx="461">
                  <c:v>3.77</c:v>
                </c:pt>
                <c:pt idx="462">
                  <c:v>3.48</c:v>
                </c:pt>
                <c:pt idx="463">
                  <c:v>3.15</c:v>
                </c:pt>
                <c:pt idx="464">
                  <c:v>2.79</c:v>
                </c:pt>
                <c:pt idx="465">
                  <c:v>2.52</c:v>
                </c:pt>
                <c:pt idx="466">
                  <c:v>2.2400000000000002</c:v>
                </c:pt>
                <c:pt idx="467">
                  <c:v>2.08</c:v>
                </c:pt>
                <c:pt idx="468">
                  <c:v>1.96</c:v>
                </c:pt>
                <c:pt idx="469">
                  <c:v>1.99</c:v>
                </c:pt>
                <c:pt idx="470">
                  <c:v>2.02</c:v>
                </c:pt>
                <c:pt idx="471">
                  <c:v>2.12</c:v>
                </c:pt>
                <c:pt idx="472">
                  <c:v>2.25</c:v>
                </c:pt>
                <c:pt idx="473">
                  <c:v>2.38</c:v>
                </c:pt>
                <c:pt idx="474">
                  <c:v>2.5</c:v>
                </c:pt>
                <c:pt idx="475">
                  <c:v>2.63</c:v>
                </c:pt>
                <c:pt idx="476">
                  <c:v>2.75</c:v>
                </c:pt>
                <c:pt idx="477">
                  <c:v>2.87</c:v>
                </c:pt>
                <c:pt idx="478">
                  <c:v>2.97</c:v>
                </c:pt>
                <c:pt idx="479">
                  <c:v>3.03</c:v>
                </c:pt>
                <c:pt idx="480">
                  <c:v>3.08</c:v>
                </c:pt>
                <c:pt idx="481">
                  <c:v>3.07</c:v>
                </c:pt>
                <c:pt idx="482">
                  <c:v>3.03</c:v>
                </c:pt>
                <c:pt idx="483">
                  <c:v>2.93</c:v>
                </c:pt>
                <c:pt idx="484">
                  <c:v>2.74</c:v>
                </c:pt>
                <c:pt idx="485">
                  <c:v>2.37</c:v>
                </c:pt>
                <c:pt idx="486">
                  <c:v>1.75</c:v>
                </c:pt>
                <c:pt idx="487">
                  <c:v>-0.01</c:v>
                </c:pt>
                <c:pt idx="488">
                  <c:v>-0.41</c:v>
                </c:pt>
                <c:pt idx="489">
                  <c:v>7.77</c:v>
                </c:pt>
                <c:pt idx="490">
                  <c:v>10.4</c:v>
                </c:pt>
                <c:pt idx="491">
                  <c:v>9.5</c:v>
                </c:pt>
                <c:pt idx="492">
                  <c:v>9.0399999999999991</c:v>
                </c:pt>
                <c:pt idx="493">
                  <c:v>8.24</c:v>
                </c:pt>
                <c:pt idx="494">
                  <c:v>7.64</c:v>
                </c:pt>
                <c:pt idx="495">
                  <c:v>7.24</c:v>
                </c:pt>
                <c:pt idx="496">
                  <c:v>7</c:v>
                </c:pt>
                <c:pt idx="497">
                  <c:v>6.82</c:v>
                </c:pt>
                <c:pt idx="498">
                  <c:v>6.69</c:v>
                </c:pt>
                <c:pt idx="499">
                  <c:v>6.6</c:v>
                </c:pt>
                <c:pt idx="500">
                  <c:v>6.52</c:v>
                </c:pt>
                <c:pt idx="501">
                  <c:v>6.44</c:v>
                </c:pt>
                <c:pt idx="502">
                  <c:v>6.38</c:v>
                </c:pt>
                <c:pt idx="503">
                  <c:v>6.32</c:v>
                </c:pt>
                <c:pt idx="504">
                  <c:v>6.26</c:v>
                </c:pt>
                <c:pt idx="505">
                  <c:v>6.21</c:v>
                </c:pt>
                <c:pt idx="506">
                  <c:v>6.2</c:v>
                </c:pt>
                <c:pt idx="507">
                  <c:v>6.2</c:v>
                </c:pt>
                <c:pt idx="508">
                  <c:v>6.2</c:v>
                </c:pt>
                <c:pt idx="509">
                  <c:v>6.29</c:v>
                </c:pt>
                <c:pt idx="510">
                  <c:v>6.36</c:v>
                </c:pt>
                <c:pt idx="511">
                  <c:v>6.4</c:v>
                </c:pt>
                <c:pt idx="512">
                  <c:v>6.37</c:v>
                </c:pt>
                <c:pt idx="513">
                  <c:v>6.27</c:v>
                </c:pt>
                <c:pt idx="514">
                  <c:v>6.09</c:v>
                </c:pt>
                <c:pt idx="515">
                  <c:v>5.85</c:v>
                </c:pt>
                <c:pt idx="516">
                  <c:v>5.56</c:v>
                </c:pt>
                <c:pt idx="517">
                  <c:v>5.29</c:v>
                </c:pt>
                <c:pt idx="518">
                  <c:v>5.07</c:v>
                </c:pt>
                <c:pt idx="519">
                  <c:v>4.88</c:v>
                </c:pt>
                <c:pt idx="520">
                  <c:v>4.76</c:v>
                </c:pt>
                <c:pt idx="521">
                  <c:v>4.6500000000000004</c:v>
                </c:pt>
                <c:pt idx="522">
                  <c:v>4.55</c:v>
                </c:pt>
                <c:pt idx="523">
                  <c:v>4.45</c:v>
                </c:pt>
                <c:pt idx="524">
                  <c:v>4.3600000000000003</c:v>
                </c:pt>
                <c:pt idx="525">
                  <c:v>4.29</c:v>
                </c:pt>
                <c:pt idx="526">
                  <c:v>4.2300000000000004</c:v>
                </c:pt>
                <c:pt idx="527">
                  <c:v>4.13</c:v>
                </c:pt>
                <c:pt idx="528">
                  <c:v>4.0199999999999996</c:v>
                </c:pt>
                <c:pt idx="529">
                  <c:v>3.92</c:v>
                </c:pt>
                <c:pt idx="530">
                  <c:v>3.83</c:v>
                </c:pt>
                <c:pt idx="531">
                  <c:v>3.79</c:v>
                </c:pt>
                <c:pt idx="532">
                  <c:v>3.76</c:v>
                </c:pt>
                <c:pt idx="533">
                  <c:v>3.8</c:v>
                </c:pt>
                <c:pt idx="534">
                  <c:v>3.87</c:v>
                </c:pt>
                <c:pt idx="535">
                  <c:v>3.97</c:v>
                </c:pt>
                <c:pt idx="536">
                  <c:v>4.12</c:v>
                </c:pt>
                <c:pt idx="537">
                  <c:v>4.3</c:v>
                </c:pt>
                <c:pt idx="538">
                  <c:v>4.49</c:v>
                </c:pt>
                <c:pt idx="539">
                  <c:v>4.6900000000000004</c:v>
                </c:pt>
                <c:pt idx="540">
                  <c:v>4.88</c:v>
                </c:pt>
                <c:pt idx="541">
                  <c:v>5.08</c:v>
                </c:pt>
                <c:pt idx="542">
                  <c:v>5.29</c:v>
                </c:pt>
                <c:pt idx="543">
                  <c:v>5.46</c:v>
                </c:pt>
                <c:pt idx="544">
                  <c:v>5.61</c:v>
                </c:pt>
                <c:pt idx="545">
                  <c:v>5.67</c:v>
                </c:pt>
                <c:pt idx="546">
                  <c:v>5.73</c:v>
                </c:pt>
                <c:pt idx="547">
                  <c:v>5.7</c:v>
                </c:pt>
                <c:pt idx="548">
                  <c:v>5.63</c:v>
                </c:pt>
                <c:pt idx="549">
                  <c:v>5.55</c:v>
                </c:pt>
                <c:pt idx="550">
                  <c:v>5.46</c:v>
                </c:pt>
                <c:pt idx="551">
                  <c:v>5.44</c:v>
                </c:pt>
                <c:pt idx="552">
                  <c:v>5.47</c:v>
                </c:pt>
                <c:pt idx="553">
                  <c:v>5.45</c:v>
                </c:pt>
                <c:pt idx="554">
                  <c:v>5.43</c:v>
                </c:pt>
                <c:pt idx="555">
                  <c:v>5.4</c:v>
                </c:pt>
                <c:pt idx="556">
                  <c:v>5.39</c:v>
                </c:pt>
                <c:pt idx="557">
                  <c:v>5.35</c:v>
                </c:pt>
                <c:pt idx="558">
                  <c:v>5.29</c:v>
                </c:pt>
                <c:pt idx="559">
                  <c:v>5.22</c:v>
                </c:pt>
                <c:pt idx="560">
                  <c:v>5.15</c:v>
                </c:pt>
                <c:pt idx="561">
                  <c:v>5</c:v>
                </c:pt>
                <c:pt idx="562">
                  <c:v>4.8600000000000003</c:v>
                </c:pt>
                <c:pt idx="563">
                  <c:v>4.68</c:v>
                </c:pt>
                <c:pt idx="564">
                  <c:v>4.4800000000000004</c:v>
                </c:pt>
                <c:pt idx="565">
                  <c:v>4.3499999999999996</c:v>
                </c:pt>
                <c:pt idx="566">
                  <c:v>4.2</c:v>
                </c:pt>
                <c:pt idx="567">
                  <c:v>4.17</c:v>
                </c:pt>
                <c:pt idx="568">
                  <c:v>4.17</c:v>
                </c:pt>
                <c:pt idx="569">
                  <c:v>4.22</c:v>
                </c:pt>
                <c:pt idx="570">
                  <c:v>4.32</c:v>
                </c:pt>
                <c:pt idx="571">
                  <c:v>4.43</c:v>
                </c:pt>
                <c:pt idx="572">
                  <c:v>4.58</c:v>
                </c:pt>
                <c:pt idx="573">
                  <c:v>4.72</c:v>
                </c:pt>
                <c:pt idx="574">
                  <c:v>4.8499999999999996</c:v>
                </c:pt>
                <c:pt idx="575">
                  <c:v>4.92</c:v>
                </c:pt>
                <c:pt idx="576">
                  <c:v>5</c:v>
                </c:pt>
                <c:pt idx="577">
                  <c:v>5.08</c:v>
                </c:pt>
                <c:pt idx="578">
                  <c:v>5.13</c:v>
                </c:pt>
                <c:pt idx="579">
                  <c:v>5.19</c:v>
                </c:pt>
                <c:pt idx="580">
                  <c:v>5.21</c:v>
                </c:pt>
                <c:pt idx="581">
                  <c:v>5.2</c:v>
                </c:pt>
                <c:pt idx="582">
                  <c:v>5.2</c:v>
                </c:pt>
                <c:pt idx="583">
                  <c:v>5.21</c:v>
                </c:pt>
                <c:pt idx="584">
                  <c:v>5.19</c:v>
                </c:pt>
                <c:pt idx="585">
                  <c:v>5.1100000000000003</c:v>
                </c:pt>
                <c:pt idx="586">
                  <c:v>4.92</c:v>
                </c:pt>
                <c:pt idx="587">
                  <c:v>4.58</c:v>
                </c:pt>
                <c:pt idx="588">
                  <c:v>4.47</c:v>
                </c:pt>
                <c:pt idx="589">
                  <c:v>8.24</c:v>
                </c:pt>
                <c:pt idx="590">
                  <c:v>8.8699999999999992</c:v>
                </c:pt>
                <c:pt idx="591">
                  <c:v>9.24</c:v>
                </c:pt>
                <c:pt idx="592">
                  <c:v>9.0500000000000007</c:v>
                </c:pt>
                <c:pt idx="593">
                  <c:v>8.86</c:v>
                </c:pt>
                <c:pt idx="594">
                  <c:v>8.76</c:v>
                </c:pt>
                <c:pt idx="595">
                  <c:v>8.76</c:v>
                </c:pt>
                <c:pt idx="596">
                  <c:v>8.86</c:v>
                </c:pt>
                <c:pt idx="597">
                  <c:v>8.94</c:v>
                </c:pt>
                <c:pt idx="598">
                  <c:v>9.06</c:v>
                </c:pt>
                <c:pt idx="599">
                  <c:v>9.1199999999999992</c:v>
                </c:pt>
                <c:pt idx="600">
                  <c:v>9.17</c:v>
                </c:pt>
                <c:pt idx="601">
                  <c:v>9.2100000000000009</c:v>
                </c:pt>
                <c:pt idx="602">
                  <c:v>9.2799999999999994</c:v>
                </c:pt>
                <c:pt idx="603">
                  <c:v>9.31</c:v>
                </c:pt>
                <c:pt idx="604">
                  <c:v>9.3699999999999992</c:v>
                </c:pt>
                <c:pt idx="605">
                  <c:v>9.4</c:v>
                </c:pt>
                <c:pt idx="606">
                  <c:v>9.43</c:v>
                </c:pt>
                <c:pt idx="607">
                  <c:v>9.5</c:v>
                </c:pt>
                <c:pt idx="608">
                  <c:v>9.57</c:v>
                </c:pt>
                <c:pt idx="609">
                  <c:v>9.65</c:v>
                </c:pt>
                <c:pt idx="610">
                  <c:v>9.75</c:v>
                </c:pt>
                <c:pt idx="611">
                  <c:v>9.84</c:v>
                </c:pt>
                <c:pt idx="612">
                  <c:v>9.91</c:v>
                </c:pt>
                <c:pt idx="613">
                  <c:v>9.93</c:v>
                </c:pt>
                <c:pt idx="614">
                  <c:v>9.89</c:v>
                </c:pt>
                <c:pt idx="615">
                  <c:v>9.7899999999999991</c:v>
                </c:pt>
                <c:pt idx="616">
                  <c:v>9.69</c:v>
                </c:pt>
                <c:pt idx="617">
                  <c:v>9.6</c:v>
                </c:pt>
                <c:pt idx="618">
                  <c:v>9.57</c:v>
                </c:pt>
                <c:pt idx="619">
                  <c:v>9.58</c:v>
                </c:pt>
                <c:pt idx="620">
                  <c:v>9.57</c:v>
                </c:pt>
                <c:pt idx="621">
                  <c:v>9.61</c:v>
                </c:pt>
                <c:pt idx="622">
                  <c:v>9.65</c:v>
                </c:pt>
                <c:pt idx="623">
                  <c:v>9.68</c:v>
                </c:pt>
                <c:pt idx="624">
                  <c:v>9.67</c:v>
                </c:pt>
                <c:pt idx="625">
                  <c:v>9.64</c:v>
                </c:pt>
                <c:pt idx="626">
                  <c:v>9.65</c:v>
                </c:pt>
                <c:pt idx="627">
                  <c:v>9.64</c:v>
                </c:pt>
                <c:pt idx="628">
                  <c:v>9.6</c:v>
                </c:pt>
                <c:pt idx="629">
                  <c:v>9.57</c:v>
                </c:pt>
                <c:pt idx="630">
                  <c:v>9.58</c:v>
                </c:pt>
                <c:pt idx="631">
                  <c:v>9.61</c:v>
                </c:pt>
                <c:pt idx="632">
                  <c:v>9.74</c:v>
                </c:pt>
                <c:pt idx="633">
                  <c:v>9.93</c:v>
                </c:pt>
                <c:pt idx="634">
                  <c:v>10.19</c:v>
                </c:pt>
                <c:pt idx="635">
                  <c:v>10.46</c:v>
                </c:pt>
                <c:pt idx="636">
                  <c:v>10.75</c:v>
                </c:pt>
                <c:pt idx="637">
                  <c:v>11.03</c:v>
                </c:pt>
                <c:pt idx="638">
                  <c:v>11.26</c:v>
                </c:pt>
                <c:pt idx="639">
                  <c:v>11.47</c:v>
                </c:pt>
                <c:pt idx="640">
                  <c:v>11.67</c:v>
                </c:pt>
                <c:pt idx="641">
                  <c:v>11.85</c:v>
                </c:pt>
                <c:pt idx="642">
                  <c:v>12.06</c:v>
                </c:pt>
                <c:pt idx="643">
                  <c:v>12.24</c:v>
                </c:pt>
                <c:pt idx="644">
                  <c:v>12.35</c:v>
                </c:pt>
                <c:pt idx="645">
                  <c:v>12.4</c:v>
                </c:pt>
                <c:pt idx="646">
                  <c:v>12.37</c:v>
                </c:pt>
                <c:pt idx="647">
                  <c:v>12.21</c:v>
                </c:pt>
                <c:pt idx="648">
                  <c:v>11.9</c:v>
                </c:pt>
                <c:pt idx="649">
                  <c:v>11.51</c:v>
                </c:pt>
                <c:pt idx="650">
                  <c:v>11.15</c:v>
                </c:pt>
                <c:pt idx="651">
                  <c:v>10.85</c:v>
                </c:pt>
                <c:pt idx="652">
                  <c:v>10.63</c:v>
                </c:pt>
                <c:pt idx="653">
                  <c:v>10.46</c:v>
                </c:pt>
                <c:pt idx="654">
                  <c:v>10.35</c:v>
                </c:pt>
                <c:pt idx="655">
                  <c:v>10.27</c:v>
                </c:pt>
                <c:pt idx="656">
                  <c:v>10.16</c:v>
                </c:pt>
                <c:pt idx="657">
                  <c:v>10.1</c:v>
                </c:pt>
                <c:pt idx="658">
                  <c:v>9.9600000000000009</c:v>
                </c:pt>
                <c:pt idx="659">
                  <c:v>9.86</c:v>
                </c:pt>
                <c:pt idx="660">
                  <c:v>9.7200000000000006</c:v>
                </c:pt>
                <c:pt idx="661">
                  <c:v>9.58</c:v>
                </c:pt>
                <c:pt idx="662">
                  <c:v>9.41</c:v>
                </c:pt>
                <c:pt idx="663">
                  <c:v>9.23</c:v>
                </c:pt>
                <c:pt idx="664">
                  <c:v>9.0299999999999994</c:v>
                </c:pt>
                <c:pt idx="665">
                  <c:v>8.93</c:v>
                </c:pt>
                <c:pt idx="666">
                  <c:v>8.93</c:v>
                </c:pt>
                <c:pt idx="667">
                  <c:v>8.99</c:v>
                </c:pt>
                <c:pt idx="668">
                  <c:v>9.0500000000000007</c:v>
                </c:pt>
                <c:pt idx="669">
                  <c:v>9.07</c:v>
                </c:pt>
                <c:pt idx="670">
                  <c:v>9.08</c:v>
                </c:pt>
                <c:pt idx="671">
                  <c:v>9.06</c:v>
                </c:pt>
                <c:pt idx="672">
                  <c:v>9.01</c:v>
                </c:pt>
                <c:pt idx="673">
                  <c:v>8.91</c:v>
                </c:pt>
                <c:pt idx="674">
                  <c:v>8.82</c:v>
                </c:pt>
                <c:pt idx="675">
                  <c:v>8.6999999999999993</c:v>
                </c:pt>
                <c:pt idx="676">
                  <c:v>8.58</c:v>
                </c:pt>
                <c:pt idx="677">
                  <c:v>8.44</c:v>
                </c:pt>
                <c:pt idx="678">
                  <c:v>8.2799999999999994</c:v>
                </c:pt>
                <c:pt idx="679">
                  <c:v>8.1199999999999992</c:v>
                </c:pt>
                <c:pt idx="680">
                  <c:v>7.93</c:v>
                </c:pt>
                <c:pt idx="681">
                  <c:v>7.74</c:v>
                </c:pt>
                <c:pt idx="682">
                  <c:v>7.55</c:v>
                </c:pt>
                <c:pt idx="683">
                  <c:v>7.32</c:v>
                </c:pt>
                <c:pt idx="684">
                  <c:v>7.03</c:v>
                </c:pt>
                <c:pt idx="685">
                  <c:v>6.54</c:v>
                </c:pt>
                <c:pt idx="686">
                  <c:v>4.8600000000000003</c:v>
                </c:pt>
                <c:pt idx="687">
                  <c:v>2.09</c:v>
                </c:pt>
                <c:pt idx="688">
                  <c:v>1.91</c:v>
                </c:pt>
                <c:pt idx="689">
                  <c:v>16.96</c:v>
                </c:pt>
                <c:pt idx="690">
                  <c:v>20.440000000000001</c:v>
                </c:pt>
                <c:pt idx="691">
                  <c:v>19.079999999999998</c:v>
                </c:pt>
                <c:pt idx="692">
                  <c:v>17.420000000000002</c:v>
                </c:pt>
                <c:pt idx="693">
                  <c:v>16.91</c:v>
                </c:pt>
                <c:pt idx="694">
                  <c:v>16.39</c:v>
                </c:pt>
                <c:pt idx="695">
                  <c:v>16.11</c:v>
                </c:pt>
                <c:pt idx="696">
                  <c:v>15.96</c:v>
                </c:pt>
                <c:pt idx="697">
                  <c:v>15.91</c:v>
                </c:pt>
                <c:pt idx="698">
                  <c:v>15.85</c:v>
                </c:pt>
                <c:pt idx="699">
                  <c:v>15.87</c:v>
                </c:pt>
                <c:pt idx="700">
                  <c:v>15.86</c:v>
                </c:pt>
                <c:pt idx="701">
                  <c:v>15.82</c:v>
                </c:pt>
                <c:pt idx="702">
                  <c:v>15.82</c:v>
                </c:pt>
                <c:pt idx="703">
                  <c:v>15.83</c:v>
                </c:pt>
                <c:pt idx="704">
                  <c:v>15.82</c:v>
                </c:pt>
                <c:pt idx="705">
                  <c:v>15.85</c:v>
                </c:pt>
                <c:pt idx="706">
                  <c:v>15.82</c:v>
                </c:pt>
                <c:pt idx="707">
                  <c:v>15.85</c:v>
                </c:pt>
                <c:pt idx="708">
                  <c:v>15.86</c:v>
                </c:pt>
                <c:pt idx="709">
                  <c:v>15.87</c:v>
                </c:pt>
                <c:pt idx="710">
                  <c:v>15.9</c:v>
                </c:pt>
                <c:pt idx="711">
                  <c:v>15.84</c:v>
                </c:pt>
                <c:pt idx="712">
                  <c:v>15.69</c:v>
                </c:pt>
                <c:pt idx="713">
                  <c:v>15.44</c:v>
                </c:pt>
                <c:pt idx="714">
                  <c:v>15.04</c:v>
                </c:pt>
                <c:pt idx="715">
                  <c:v>14.56</c:v>
                </c:pt>
                <c:pt idx="716">
                  <c:v>14.06</c:v>
                </c:pt>
                <c:pt idx="717">
                  <c:v>13.66</c:v>
                </c:pt>
                <c:pt idx="718">
                  <c:v>13.37</c:v>
                </c:pt>
                <c:pt idx="719">
                  <c:v>13.13</c:v>
                </c:pt>
                <c:pt idx="720">
                  <c:v>13</c:v>
                </c:pt>
                <c:pt idx="721">
                  <c:v>12.9</c:v>
                </c:pt>
                <c:pt idx="722">
                  <c:v>12.82</c:v>
                </c:pt>
                <c:pt idx="723">
                  <c:v>12.75</c:v>
                </c:pt>
                <c:pt idx="724">
                  <c:v>12.69</c:v>
                </c:pt>
                <c:pt idx="725">
                  <c:v>12.66</c:v>
                </c:pt>
                <c:pt idx="726">
                  <c:v>12.61</c:v>
                </c:pt>
                <c:pt idx="727">
                  <c:v>12.6</c:v>
                </c:pt>
                <c:pt idx="728">
                  <c:v>12.58</c:v>
                </c:pt>
                <c:pt idx="729">
                  <c:v>12.62</c:v>
                </c:pt>
                <c:pt idx="730">
                  <c:v>12.69</c:v>
                </c:pt>
                <c:pt idx="731">
                  <c:v>12.83</c:v>
                </c:pt>
                <c:pt idx="732">
                  <c:v>13.05</c:v>
                </c:pt>
                <c:pt idx="733">
                  <c:v>13.38</c:v>
                </c:pt>
                <c:pt idx="734">
                  <c:v>13.7</c:v>
                </c:pt>
                <c:pt idx="735">
                  <c:v>14.04</c:v>
                </c:pt>
                <c:pt idx="736">
                  <c:v>14.3</c:v>
                </c:pt>
                <c:pt idx="737">
                  <c:v>14.51</c:v>
                </c:pt>
                <c:pt idx="738">
                  <c:v>14.66</c:v>
                </c:pt>
                <c:pt idx="739">
                  <c:v>14.8</c:v>
                </c:pt>
                <c:pt idx="740">
                  <c:v>14.91</c:v>
                </c:pt>
                <c:pt idx="741">
                  <c:v>15</c:v>
                </c:pt>
                <c:pt idx="742">
                  <c:v>15.06</c:v>
                </c:pt>
                <c:pt idx="743">
                  <c:v>15.11</c:v>
                </c:pt>
                <c:pt idx="744">
                  <c:v>15.16</c:v>
                </c:pt>
                <c:pt idx="745">
                  <c:v>15.14</c:v>
                </c:pt>
                <c:pt idx="746">
                  <c:v>15.05</c:v>
                </c:pt>
                <c:pt idx="747">
                  <c:v>14.86</c:v>
                </c:pt>
                <c:pt idx="748">
                  <c:v>14.63</c:v>
                </c:pt>
                <c:pt idx="749">
                  <c:v>14.43</c:v>
                </c:pt>
                <c:pt idx="750">
                  <c:v>14.3</c:v>
                </c:pt>
                <c:pt idx="751">
                  <c:v>14.2</c:v>
                </c:pt>
                <c:pt idx="752">
                  <c:v>14.17</c:v>
                </c:pt>
                <c:pt idx="753">
                  <c:v>14.12</c:v>
                </c:pt>
                <c:pt idx="754">
                  <c:v>14.09</c:v>
                </c:pt>
                <c:pt idx="755">
                  <c:v>14.04</c:v>
                </c:pt>
                <c:pt idx="756">
                  <c:v>14</c:v>
                </c:pt>
                <c:pt idx="757">
                  <c:v>13.93</c:v>
                </c:pt>
                <c:pt idx="758">
                  <c:v>13.82</c:v>
                </c:pt>
                <c:pt idx="759">
                  <c:v>13.72</c:v>
                </c:pt>
                <c:pt idx="760">
                  <c:v>13.64</c:v>
                </c:pt>
                <c:pt idx="761">
                  <c:v>13.53</c:v>
                </c:pt>
                <c:pt idx="762">
                  <c:v>13.42</c:v>
                </c:pt>
                <c:pt idx="763">
                  <c:v>13.28</c:v>
                </c:pt>
                <c:pt idx="764">
                  <c:v>13.17</c:v>
                </c:pt>
                <c:pt idx="765">
                  <c:v>13.07</c:v>
                </c:pt>
                <c:pt idx="766">
                  <c:v>13.05</c:v>
                </c:pt>
                <c:pt idx="767">
                  <c:v>13.11</c:v>
                </c:pt>
                <c:pt idx="768">
                  <c:v>13.19</c:v>
                </c:pt>
                <c:pt idx="769">
                  <c:v>13.27</c:v>
                </c:pt>
                <c:pt idx="770">
                  <c:v>13.33</c:v>
                </c:pt>
                <c:pt idx="771">
                  <c:v>13.42</c:v>
                </c:pt>
                <c:pt idx="772">
                  <c:v>13.48</c:v>
                </c:pt>
                <c:pt idx="773">
                  <c:v>13.59</c:v>
                </c:pt>
                <c:pt idx="774">
                  <c:v>13.72</c:v>
                </c:pt>
                <c:pt idx="775">
                  <c:v>13.9</c:v>
                </c:pt>
                <c:pt idx="776">
                  <c:v>14.09</c:v>
                </c:pt>
                <c:pt idx="777">
                  <c:v>14.34</c:v>
                </c:pt>
                <c:pt idx="778">
                  <c:v>14.63</c:v>
                </c:pt>
                <c:pt idx="779">
                  <c:v>14.95</c:v>
                </c:pt>
                <c:pt idx="780">
                  <c:v>15.25</c:v>
                </c:pt>
                <c:pt idx="781">
                  <c:v>15.54</c:v>
                </c:pt>
                <c:pt idx="782">
                  <c:v>15.66</c:v>
                </c:pt>
                <c:pt idx="783">
                  <c:v>15.29</c:v>
                </c:pt>
              </c:numCache>
            </c:numRef>
          </c:yVal>
          <c:smooth val="1"/>
          <c:extLst xmlns:c16r2="http://schemas.microsoft.com/office/drawing/2015/06/chart">
            <c:ext xmlns:c16="http://schemas.microsoft.com/office/drawing/2014/chart" uri="{C3380CC4-5D6E-409C-BE32-E72D297353CC}">
              <c16:uniqueId val="{00000000-6344-4B7D-8372-81B451095349}"/>
            </c:ext>
          </c:extLst>
        </c:ser>
        <c:dLbls>
          <c:showLegendKey val="0"/>
          <c:showVal val="0"/>
          <c:showCatName val="0"/>
          <c:showSerName val="0"/>
          <c:showPercent val="0"/>
          <c:showBubbleSize val="0"/>
        </c:dLbls>
        <c:axId val="227420768"/>
        <c:axId val="227421328"/>
      </c:scatterChart>
      <c:valAx>
        <c:axId val="227420768"/>
        <c:scaling>
          <c:orientation val="minMax"/>
          <c:max val="1600"/>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Z/mm</a:t>
                </a:r>
              </a:p>
            </c:rich>
          </c:tx>
          <c:layout>
            <c:manualLayout>
              <c:xMode val="edge"/>
              <c:yMode val="edge"/>
              <c:x val="0.48407300036170897"/>
              <c:y val="0.9296037468314282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227421328"/>
        <c:crossesAt val="-10"/>
        <c:crossBetween val="midCat"/>
      </c:valAx>
      <c:valAx>
        <c:axId val="227421328"/>
        <c:scaling>
          <c:orientation val="minMax"/>
          <c:min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By/Gauss</a:t>
                </a:r>
              </a:p>
            </c:rich>
          </c:tx>
          <c:layout>
            <c:manualLayout>
              <c:xMode val="edge"/>
              <c:yMode val="edge"/>
              <c:x val="1.1994004886376478E-2"/>
              <c:y val="0.43769238412168099"/>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227420768"/>
        <c:crosses val="autoZero"/>
        <c:crossBetween val="midCat"/>
      </c:valAx>
      <c:spPr>
        <a:noFill/>
        <a:ln>
          <a:noFill/>
        </a:ln>
        <a:effectLst/>
      </c:spPr>
    </c:plotArea>
    <c:legend>
      <c:legendPos val="r"/>
      <c:layout>
        <c:manualLayout>
          <c:xMode val="edge"/>
          <c:yMode val="edge"/>
          <c:x val="0.39705810185185181"/>
          <c:y val="0.23636803796161998"/>
          <c:w val="0.23556250000000001"/>
          <c:h val="0.1911751821852242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solidFill>
        <a:sysClr val="windowText" lastClr="000000"/>
      </a:solidFill>
      <a:round/>
    </a:ln>
    <a:effectLst/>
  </c:spPr>
  <c:txPr>
    <a:bodyPr/>
    <a:lstStyle/>
    <a:p>
      <a:pPr>
        <a:defRPr sz="1200"/>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118.emf"/><Relationship Id="rId1" Type="http://schemas.openxmlformats.org/officeDocument/2006/relationships/image" Target="../media/image1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879725" cy="48895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765550" y="0"/>
            <a:ext cx="2879725" cy="488950"/>
          </a:xfrm>
          <a:prstGeom prst="rect">
            <a:avLst/>
          </a:prstGeom>
        </p:spPr>
        <p:txBody>
          <a:bodyPr vert="horz" lIns="91440" tIns="45720" rIns="91440" bIns="45720" rtlCol="0"/>
          <a:lstStyle>
            <a:lvl1pPr algn="r">
              <a:defRPr sz="1200"/>
            </a:lvl1pPr>
          </a:lstStyle>
          <a:p>
            <a:fld id="{19DC5FDE-6E11-4062-9E73-37291E302A6F}" type="datetimeFigureOut">
              <a:rPr lang="zh-CN" altLang="en-US" smtClean="0"/>
              <a:pPr/>
              <a:t>2023-2-14</a:t>
            </a:fld>
            <a:endParaRPr lang="zh-CN" altLang="en-US"/>
          </a:p>
        </p:txBody>
      </p:sp>
      <p:sp>
        <p:nvSpPr>
          <p:cNvPr id="4" name="页脚占位符 3"/>
          <p:cNvSpPr>
            <a:spLocks noGrp="1"/>
          </p:cNvSpPr>
          <p:nvPr>
            <p:ph type="ftr" sz="quarter" idx="2"/>
          </p:nvPr>
        </p:nvSpPr>
        <p:spPr>
          <a:xfrm>
            <a:off x="0" y="9286875"/>
            <a:ext cx="2879725" cy="48895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765550" y="9286875"/>
            <a:ext cx="2879725" cy="488950"/>
          </a:xfrm>
          <a:prstGeom prst="rect">
            <a:avLst/>
          </a:prstGeom>
        </p:spPr>
        <p:txBody>
          <a:bodyPr vert="horz" lIns="91440" tIns="45720" rIns="91440" bIns="45720" rtlCol="0" anchor="b"/>
          <a:lstStyle>
            <a:lvl1pPr algn="r">
              <a:defRPr sz="1200"/>
            </a:lvl1pPr>
          </a:lstStyle>
          <a:p>
            <a:fld id="{24F49D6F-DDE2-456D-AE37-DA8601A6BBC6}" type="slidenum">
              <a:rPr lang="zh-CN" altLang="en-US" smtClean="0"/>
              <a:pPr/>
              <a:t>‹#›</a:t>
            </a:fld>
            <a:endParaRPr lang="zh-CN" altLang="en-US"/>
          </a:p>
        </p:txBody>
      </p:sp>
    </p:spTree>
    <p:extLst>
      <p:ext uri="{BB962C8B-B14F-4D97-AF65-F5344CB8AC3E}">
        <p14:creationId xmlns:p14="http://schemas.microsoft.com/office/powerpoint/2010/main" val="42796412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2"/>
            <a:ext cx="2881032" cy="488949"/>
          </a:xfrm>
          <a:prstGeom prst="rect">
            <a:avLst/>
          </a:prstGeom>
        </p:spPr>
        <p:txBody>
          <a:bodyPr vert="horz" lIns="89755" tIns="44876" rIns="89755" bIns="44876" rtlCol="0"/>
          <a:lstStyle>
            <a:lvl1pPr algn="l">
              <a:defRPr sz="1200"/>
            </a:lvl1pPr>
          </a:lstStyle>
          <a:p>
            <a:endParaRPr lang="zh-CN" altLang="en-US"/>
          </a:p>
        </p:txBody>
      </p:sp>
      <p:sp>
        <p:nvSpPr>
          <p:cNvPr id="3" name="日期占位符 2"/>
          <p:cNvSpPr>
            <a:spLocks noGrp="1"/>
          </p:cNvSpPr>
          <p:nvPr>
            <p:ph type="dt" idx="1"/>
          </p:nvPr>
        </p:nvSpPr>
        <p:spPr>
          <a:xfrm>
            <a:off x="3764279" y="2"/>
            <a:ext cx="2881032" cy="488949"/>
          </a:xfrm>
          <a:prstGeom prst="rect">
            <a:avLst/>
          </a:prstGeom>
        </p:spPr>
        <p:txBody>
          <a:bodyPr vert="horz" lIns="89755" tIns="44876" rIns="89755" bIns="44876" rtlCol="0"/>
          <a:lstStyle>
            <a:lvl1pPr algn="r">
              <a:defRPr sz="1200"/>
            </a:lvl1pPr>
          </a:lstStyle>
          <a:p>
            <a:fld id="{CAABCE95-32D8-4864-A292-0D0C99118195}" type="datetimeFigureOut">
              <a:rPr lang="zh-CN" altLang="en-US" smtClean="0"/>
              <a:pPr/>
              <a:t>2023-2-14</a:t>
            </a:fld>
            <a:endParaRPr lang="zh-CN" altLang="en-US"/>
          </a:p>
        </p:txBody>
      </p:sp>
      <p:sp>
        <p:nvSpPr>
          <p:cNvPr id="4" name="幻灯片图像占位符 3"/>
          <p:cNvSpPr>
            <a:spLocks noGrp="1" noRot="1" noChangeAspect="1"/>
          </p:cNvSpPr>
          <p:nvPr>
            <p:ph type="sldImg" idx="2"/>
          </p:nvPr>
        </p:nvSpPr>
        <p:spPr>
          <a:xfrm>
            <a:off x="879475" y="733425"/>
            <a:ext cx="4887913" cy="3667125"/>
          </a:xfrm>
          <a:prstGeom prst="rect">
            <a:avLst/>
          </a:prstGeom>
          <a:noFill/>
          <a:ln w="12700">
            <a:solidFill>
              <a:prstClr val="black"/>
            </a:solidFill>
          </a:ln>
        </p:spPr>
        <p:txBody>
          <a:bodyPr vert="horz" lIns="89755" tIns="44876" rIns="89755" bIns="44876" rtlCol="0" anchor="ctr"/>
          <a:lstStyle/>
          <a:p>
            <a:endParaRPr lang="zh-CN" altLang="en-US"/>
          </a:p>
        </p:txBody>
      </p:sp>
      <p:sp>
        <p:nvSpPr>
          <p:cNvPr id="5" name="备注占位符 4"/>
          <p:cNvSpPr>
            <a:spLocks noGrp="1"/>
          </p:cNvSpPr>
          <p:nvPr>
            <p:ph type="body" sz="quarter" idx="3"/>
          </p:nvPr>
        </p:nvSpPr>
        <p:spPr>
          <a:xfrm>
            <a:off x="664376" y="4644232"/>
            <a:ext cx="5318111" cy="4400544"/>
          </a:xfrm>
          <a:prstGeom prst="rect">
            <a:avLst/>
          </a:prstGeom>
        </p:spPr>
        <p:txBody>
          <a:bodyPr vert="horz" lIns="89755" tIns="44876" rIns="89755" bIns="4487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286892"/>
            <a:ext cx="2881032" cy="488948"/>
          </a:xfrm>
          <a:prstGeom prst="rect">
            <a:avLst/>
          </a:prstGeom>
        </p:spPr>
        <p:txBody>
          <a:bodyPr vert="horz" lIns="89755" tIns="44876" rIns="89755" bIns="44876"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764279" y="9286892"/>
            <a:ext cx="2881032" cy="488948"/>
          </a:xfrm>
          <a:prstGeom prst="rect">
            <a:avLst/>
          </a:prstGeom>
        </p:spPr>
        <p:txBody>
          <a:bodyPr vert="horz" lIns="89755" tIns="44876" rIns="89755" bIns="44876" rtlCol="0" anchor="b"/>
          <a:lstStyle>
            <a:lvl1pPr algn="r">
              <a:defRPr sz="1200"/>
            </a:lvl1pPr>
          </a:lstStyle>
          <a:p>
            <a:fld id="{6E0575B9-D3B7-4693-9F3B-14F50D6C793C}" type="slidenum">
              <a:rPr lang="zh-CN" altLang="en-US" smtClean="0"/>
              <a:pPr/>
              <a:t>‹#›</a:t>
            </a:fld>
            <a:endParaRPr lang="zh-CN" altLang="en-US"/>
          </a:p>
        </p:txBody>
      </p:sp>
    </p:spTree>
    <p:extLst>
      <p:ext uri="{BB962C8B-B14F-4D97-AF65-F5344CB8AC3E}">
        <p14:creationId xmlns:p14="http://schemas.microsoft.com/office/powerpoint/2010/main" val="2342187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6E0575B9-D3B7-4693-9F3B-14F50D6C793C}" type="slidenum">
              <a:rPr lang="zh-CN" altLang="en-US" smtClean="0"/>
              <a:pPr/>
              <a:t>1</a:t>
            </a:fld>
            <a:endParaRPr lang="zh-CN" altLang="en-US"/>
          </a:p>
        </p:txBody>
      </p:sp>
    </p:spTree>
    <p:extLst>
      <p:ext uri="{BB962C8B-B14F-4D97-AF65-F5344CB8AC3E}">
        <p14:creationId xmlns:p14="http://schemas.microsoft.com/office/powerpoint/2010/main" val="4226520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E0575B9-D3B7-4693-9F3B-14F50D6C793C}" type="slidenum">
              <a:rPr lang="zh-CN" altLang="en-US" smtClean="0"/>
              <a:pPr/>
              <a:t>12</a:t>
            </a:fld>
            <a:endParaRPr lang="zh-CN" altLang="en-US"/>
          </a:p>
        </p:txBody>
      </p:sp>
    </p:spTree>
    <p:extLst>
      <p:ext uri="{BB962C8B-B14F-4D97-AF65-F5344CB8AC3E}">
        <p14:creationId xmlns:p14="http://schemas.microsoft.com/office/powerpoint/2010/main" val="3286585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EC8062F-D76B-4C2F-A95A-404962709C90}" type="slidenum">
              <a:rPr lang="zh-CN" altLang="en-US" smtClean="0"/>
              <a:t>23</a:t>
            </a:fld>
            <a:endParaRPr lang="zh-CN" altLang="en-US"/>
          </a:p>
        </p:txBody>
      </p:sp>
    </p:spTree>
    <p:extLst>
      <p:ext uri="{BB962C8B-B14F-4D97-AF65-F5344CB8AC3E}">
        <p14:creationId xmlns:p14="http://schemas.microsoft.com/office/powerpoint/2010/main" val="3796932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EC8062F-D76B-4C2F-A95A-404962709C90}" type="slidenum">
              <a:rPr lang="zh-CN" altLang="en-US" smtClean="0"/>
              <a:t>24</a:t>
            </a:fld>
            <a:endParaRPr lang="zh-CN" altLang="en-US"/>
          </a:p>
        </p:txBody>
      </p:sp>
    </p:spTree>
    <p:extLst>
      <p:ext uri="{BB962C8B-B14F-4D97-AF65-F5344CB8AC3E}">
        <p14:creationId xmlns:p14="http://schemas.microsoft.com/office/powerpoint/2010/main" val="566833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sp>
        <p:nvSpPr>
          <p:cNvPr id="25" name="矩形 24"/>
          <p:cNvSpPr/>
          <p:nvPr userDrawn="1"/>
        </p:nvSpPr>
        <p:spPr>
          <a:xfrm>
            <a:off x="1" y="0"/>
            <a:ext cx="9143999" cy="1099528"/>
          </a:xfrm>
          <a:prstGeom prst="rect">
            <a:avLst/>
          </a:prstGeom>
          <a:solidFill>
            <a:srgbClr val="E8F3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userDrawn="1"/>
        </p:nvPicPr>
        <p:blipFill>
          <a:blip r:embed="rId2"/>
          <a:stretch>
            <a:fillRect/>
          </a:stretch>
        </p:blipFill>
        <p:spPr>
          <a:xfrm>
            <a:off x="0" y="1348786"/>
            <a:ext cx="9144000" cy="5123409"/>
          </a:xfrm>
          <a:prstGeom prst="rect">
            <a:avLst/>
          </a:prstGeom>
        </p:spPr>
      </p:pic>
      <p:pic>
        <p:nvPicPr>
          <p:cNvPr id="22" name="图片 2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724129" y="2924944"/>
            <a:ext cx="3254682" cy="3508365"/>
          </a:xfrm>
          <a:prstGeom prst="rect">
            <a:avLst/>
          </a:prstGeom>
        </p:spPr>
      </p:pic>
      <p:sp>
        <p:nvSpPr>
          <p:cNvPr id="29" name="Title 1"/>
          <p:cNvSpPr>
            <a:spLocks noGrp="1"/>
          </p:cNvSpPr>
          <p:nvPr>
            <p:ph type="ctrTitle" hasCustomPrompt="1"/>
          </p:nvPr>
        </p:nvSpPr>
        <p:spPr>
          <a:xfrm>
            <a:off x="0" y="1967696"/>
            <a:ext cx="9144000" cy="1461836"/>
          </a:xfrm>
          <a:prstGeom prst="rect">
            <a:avLst/>
          </a:prstGeom>
        </p:spPr>
        <p:txBody>
          <a:bodyPr anchor="ctr">
            <a:normAutofit/>
          </a:bodyPr>
          <a:lstStyle>
            <a:lvl1pPr algn="ctr">
              <a:defRPr sz="6000" b="1">
                <a:solidFill>
                  <a:srgbClr val="A40000"/>
                </a:solidFill>
                <a:latin typeface="+mn-lt"/>
              </a:defRPr>
            </a:lvl1pPr>
          </a:lstStyle>
          <a:p>
            <a:r>
              <a:rPr lang="en-US" altLang="zh-CN" dirty="0" smtClean="0"/>
              <a:t>Presentation Title</a:t>
            </a:r>
            <a:endParaRPr lang="en-US" dirty="0"/>
          </a:p>
        </p:txBody>
      </p:sp>
      <p:sp>
        <p:nvSpPr>
          <p:cNvPr id="30" name="Subtitle 2"/>
          <p:cNvSpPr>
            <a:spLocks noGrp="1"/>
          </p:cNvSpPr>
          <p:nvPr>
            <p:ph type="subTitle" idx="1" hasCustomPrompt="1"/>
          </p:nvPr>
        </p:nvSpPr>
        <p:spPr>
          <a:xfrm>
            <a:off x="975360" y="4013936"/>
            <a:ext cx="3421075" cy="340814"/>
          </a:xfrm>
          <a:prstGeom prst="rect">
            <a:avLst/>
          </a:prstGeo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rgbClr val="A40000"/>
                </a:solidFill>
                <a:latin typeface="+mn-lt"/>
                <a:ea typeface="黑体" panose="020106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dirty="0" smtClean="0"/>
              <a:t>Reporter</a:t>
            </a:r>
            <a:endParaRPr lang="en-US" dirty="0"/>
          </a:p>
        </p:txBody>
      </p:sp>
      <p:pic>
        <p:nvPicPr>
          <p:cNvPr id="31" name="图片 30"/>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24388" y="233273"/>
            <a:ext cx="1148457" cy="741191"/>
          </a:xfrm>
          <a:prstGeom prst="rect">
            <a:avLst/>
          </a:prstGeom>
        </p:spPr>
      </p:pic>
      <p:grpSp>
        <p:nvGrpSpPr>
          <p:cNvPr id="33" name="组合 32"/>
          <p:cNvGrpSpPr/>
          <p:nvPr/>
        </p:nvGrpSpPr>
        <p:grpSpPr>
          <a:xfrm>
            <a:off x="0" y="1102039"/>
            <a:ext cx="9144000" cy="110846"/>
            <a:chOff x="0" y="846225"/>
            <a:chExt cx="9144000" cy="110846"/>
          </a:xfrm>
        </p:grpSpPr>
        <p:grpSp>
          <p:nvGrpSpPr>
            <p:cNvPr id="34" name="组合 33"/>
            <p:cNvGrpSpPr/>
            <p:nvPr/>
          </p:nvGrpSpPr>
          <p:grpSpPr>
            <a:xfrm>
              <a:off x="0" y="846225"/>
              <a:ext cx="9144000" cy="110846"/>
              <a:chOff x="0" y="846225"/>
              <a:chExt cx="9144000" cy="110846"/>
            </a:xfrm>
          </p:grpSpPr>
          <p:grpSp>
            <p:nvGrpSpPr>
              <p:cNvPr id="36" name="组合 35"/>
              <p:cNvGrpSpPr/>
              <p:nvPr/>
            </p:nvGrpSpPr>
            <p:grpSpPr>
              <a:xfrm>
                <a:off x="875653" y="846225"/>
                <a:ext cx="8268347" cy="110438"/>
                <a:chOff x="875653" y="846225"/>
                <a:chExt cx="8268347" cy="110438"/>
              </a:xfrm>
            </p:grpSpPr>
            <p:sp>
              <p:nvSpPr>
                <p:cNvPr id="38" name="矩形 37"/>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直角三角形 38"/>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矩形 36"/>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5" name="直接连接符 34"/>
            <p:cNvCxnSpPr>
              <a:stCxn id="39" idx="2"/>
            </p:cNvCxnSpPr>
            <p:nvPr/>
          </p:nvCxnSpPr>
          <p:spPr>
            <a:xfrm flipV="1">
              <a:off x="975360" y="846225"/>
              <a:ext cx="0" cy="11043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4716016" y="6472195"/>
            <a:ext cx="4427985" cy="266400"/>
            <a:chOff x="3891916" y="6461760"/>
            <a:chExt cx="5252086" cy="342970"/>
          </a:xfrm>
        </p:grpSpPr>
        <p:sp>
          <p:nvSpPr>
            <p:cNvPr id="41" name="文本框 40"/>
            <p:cNvSpPr txBox="1"/>
            <p:nvPr/>
          </p:nvSpPr>
          <p:spPr>
            <a:xfrm>
              <a:off x="3891916" y="6461760"/>
              <a:ext cx="5252086" cy="342970"/>
            </a:xfrm>
            <a:prstGeom prst="rect">
              <a:avLst/>
            </a:prstGeom>
            <a:solidFill>
              <a:srgbClr val="000099"/>
            </a:solidFill>
            <a:ln>
              <a:noFill/>
            </a:ln>
          </p:spPr>
          <p:txBody>
            <a:bodyPr wrap="square" rtlCol="0">
              <a:spAutoFit/>
            </a:bodyPr>
            <a:lstStyle/>
            <a:p>
              <a:pPr algn="r"/>
              <a:endParaRPr lang="zh-CN" altLang="en-US" sz="2000" dirty="0">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2" name="直角三角形 41"/>
            <p:cNvSpPr/>
            <p:nvPr/>
          </p:nvSpPr>
          <p:spPr>
            <a:xfrm flipV="1">
              <a:off x="3892140" y="6461761"/>
              <a:ext cx="655405" cy="339736"/>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菱形 42"/>
          <p:cNvSpPr/>
          <p:nvPr/>
        </p:nvSpPr>
        <p:spPr>
          <a:xfrm>
            <a:off x="4502256" y="6379860"/>
            <a:ext cx="619936" cy="400110"/>
          </a:xfrm>
          <a:prstGeom prst="diamo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0" y="6721454"/>
            <a:ext cx="5530291" cy="0"/>
          </a:xfrm>
          <a:prstGeom prst="line">
            <a:avLst/>
          </a:prstGeom>
          <a:ln w="19050">
            <a:solidFill>
              <a:srgbClr val="000099"/>
            </a:solidFill>
          </a:ln>
        </p:spPr>
        <p:style>
          <a:lnRef idx="1">
            <a:schemeClr val="accent1"/>
          </a:lnRef>
          <a:fillRef idx="0">
            <a:schemeClr val="accent1"/>
          </a:fillRef>
          <a:effectRef idx="0">
            <a:schemeClr val="accent1"/>
          </a:effectRef>
          <a:fontRef idx="minor">
            <a:schemeClr val="tx1"/>
          </a:fontRef>
        </p:style>
      </p:cxnSp>
      <p:sp>
        <p:nvSpPr>
          <p:cNvPr id="23" name="文本占位符 5"/>
          <p:cNvSpPr>
            <a:spLocks noGrp="1"/>
          </p:cNvSpPr>
          <p:nvPr>
            <p:ph type="body" sz="quarter" idx="11" hasCustomPrompt="1"/>
          </p:nvPr>
        </p:nvSpPr>
        <p:spPr>
          <a:xfrm>
            <a:off x="975360" y="4417131"/>
            <a:ext cx="3416801" cy="373753"/>
          </a:xfrm>
        </p:spPr>
        <p:txBody>
          <a:bodyPr anchor="ctr"/>
          <a:lstStyle>
            <a:lvl1pPr marL="0" indent="0">
              <a:buNone/>
              <a:defRPr sz="2400" b="0">
                <a:solidFill>
                  <a:srgbClr val="A40000"/>
                </a:solidFill>
              </a:defRPr>
            </a:lvl1pPr>
          </a:lstStyle>
          <a:p>
            <a:pPr lvl="0"/>
            <a:r>
              <a:rPr lang="en-US" altLang="zh-CN" dirty="0" smtClean="0"/>
              <a:t>system</a:t>
            </a:r>
            <a:endParaRPr lang="zh-CN" altLang="en-US" dirty="0" smtClean="0"/>
          </a:p>
        </p:txBody>
      </p:sp>
      <p:sp>
        <p:nvSpPr>
          <p:cNvPr id="24" name="文本占位符 5"/>
          <p:cNvSpPr>
            <a:spLocks noGrp="1"/>
          </p:cNvSpPr>
          <p:nvPr>
            <p:ph type="body" sz="quarter" idx="12" hasCustomPrompt="1"/>
          </p:nvPr>
        </p:nvSpPr>
        <p:spPr>
          <a:xfrm>
            <a:off x="975360" y="4853265"/>
            <a:ext cx="3416801" cy="373753"/>
          </a:xfrm>
        </p:spPr>
        <p:txBody>
          <a:bodyPr anchor="ctr">
            <a:normAutofit/>
          </a:bodyPr>
          <a:lstStyle>
            <a:lvl1pPr marL="0" indent="0">
              <a:buNone/>
              <a:defRPr sz="2400" b="0">
                <a:solidFill>
                  <a:srgbClr val="A40000"/>
                </a:solidFill>
              </a:defRPr>
            </a:lvl1pPr>
          </a:lstStyle>
          <a:p>
            <a:pPr lvl="0"/>
            <a:r>
              <a:rPr lang="en-US" altLang="zh-CN" dirty="0" smtClean="0"/>
              <a:t>date</a:t>
            </a:r>
            <a:endParaRPr lang="zh-CN" altLang="en-US" dirty="0" smtClean="0"/>
          </a:p>
        </p:txBody>
      </p:sp>
      <p:sp>
        <p:nvSpPr>
          <p:cNvPr id="20" name="文本框 19"/>
          <p:cNvSpPr txBox="1"/>
          <p:nvPr userDrawn="1"/>
        </p:nvSpPr>
        <p:spPr>
          <a:xfrm>
            <a:off x="5782155" y="6450248"/>
            <a:ext cx="3076125" cy="307777"/>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altLang="zh-CN" sz="1400" dirty="0" smtClean="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H</a:t>
            </a:r>
            <a:r>
              <a:rPr lang="en-US" altLang="zh-CN" sz="1400" b="1" dirty="0" smtClean="0">
                <a:solidFill>
                  <a:schemeClr val="bg1"/>
                </a:solidFill>
                <a:latin typeface="Times New Roman" panose="02020603050405020304" pitchFamily="18" charset="0"/>
                <a:ea typeface="楷体" panose="02010609060101010101" pitchFamily="49" charset="-122"/>
                <a:cs typeface="Times New Roman" panose="02020603050405020304" pitchFamily="18" charset="0"/>
              </a:rPr>
              <a:t>igh</a:t>
            </a:r>
            <a:r>
              <a:rPr lang="en-US" altLang="zh-CN" sz="1400" dirty="0" smtClean="0">
                <a:solidFill>
                  <a:schemeClr val="bg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1400" dirty="0" smtClean="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E</a:t>
            </a:r>
            <a:r>
              <a:rPr lang="en-US" altLang="zh-CN" sz="1400" b="1" dirty="0" smtClean="0">
                <a:solidFill>
                  <a:schemeClr val="bg1"/>
                </a:solidFill>
                <a:latin typeface="Times New Roman" panose="02020603050405020304" pitchFamily="18" charset="0"/>
                <a:ea typeface="楷体" panose="02010609060101010101" pitchFamily="49" charset="-122"/>
                <a:cs typeface="Times New Roman" panose="02020603050405020304" pitchFamily="18" charset="0"/>
              </a:rPr>
              <a:t>nergy</a:t>
            </a:r>
            <a:r>
              <a:rPr lang="en-US" altLang="zh-CN" sz="1400" dirty="0" smtClean="0">
                <a:solidFill>
                  <a:schemeClr val="bg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1400" dirty="0" smtClean="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P</a:t>
            </a:r>
            <a:r>
              <a:rPr lang="en-US" altLang="zh-CN" sz="1400" b="1" dirty="0" smtClean="0">
                <a:solidFill>
                  <a:schemeClr val="bg1"/>
                </a:solidFill>
                <a:latin typeface="Times New Roman" panose="02020603050405020304" pitchFamily="18" charset="0"/>
                <a:ea typeface="楷体" panose="02010609060101010101" pitchFamily="49" charset="-122"/>
                <a:cs typeface="Times New Roman" panose="02020603050405020304" pitchFamily="18" charset="0"/>
              </a:rPr>
              <a:t>hoton</a:t>
            </a:r>
            <a:r>
              <a:rPr lang="en-US" altLang="zh-CN" sz="1400" dirty="0" smtClean="0">
                <a:solidFill>
                  <a:schemeClr val="bg1"/>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1400" dirty="0" smtClean="0">
                <a:solidFill>
                  <a:schemeClr val="bg1"/>
                </a:solidFill>
                <a:latin typeface="Rockwell Extra Bold" panose="02060903040505020403" pitchFamily="18" charset="0"/>
                <a:ea typeface="楷体" panose="02010609060101010101" pitchFamily="49" charset="-122"/>
                <a:cs typeface="Times New Roman" panose="02020603050405020304" pitchFamily="18" charset="0"/>
              </a:rPr>
              <a:t>S</a:t>
            </a:r>
            <a:r>
              <a:rPr lang="en-US" altLang="zh-CN" sz="1400" b="1" dirty="0" smtClean="0">
                <a:solidFill>
                  <a:schemeClr val="bg1"/>
                </a:solidFill>
                <a:latin typeface="Times New Roman" panose="02020603050405020304" pitchFamily="18" charset="0"/>
                <a:ea typeface="楷体" panose="02010609060101010101" pitchFamily="49" charset="-122"/>
                <a:cs typeface="Times New Roman" panose="02020603050405020304" pitchFamily="18" charset="0"/>
              </a:rPr>
              <a:t>ource </a:t>
            </a:r>
            <a:endParaRPr lang="zh-CN" altLang="en-US" sz="1400" b="1" dirty="0">
              <a:solidFill>
                <a:schemeClr val="bg1"/>
              </a:solidFill>
            </a:endParaRPr>
          </a:p>
        </p:txBody>
      </p:sp>
      <p:pic>
        <p:nvPicPr>
          <p:cNvPr id="26" name="图片 25">
            <a:extLst>
              <a:ext uri="{FF2B5EF4-FFF2-40B4-BE49-F238E27FC236}">
                <a16:creationId xmlns:a16="http://schemas.microsoft.com/office/drawing/2014/main" xmlns="" id="{6AEE6101-5031-41B6-9811-AAC6E73396F9}"/>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131254" y="227888"/>
            <a:ext cx="1279463" cy="756530"/>
          </a:xfrm>
          <a:prstGeom prst="rect">
            <a:avLst/>
          </a:prstGeom>
        </p:spPr>
      </p:pic>
    </p:spTree>
    <p:extLst>
      <p:ext uri="{BB962C8B-B14F-4D97-AF65-F5344CB8AC3E}">
        <p14:creationId xmlns:p14="http://schemas.microsoft.com/office/powerpoint/2010/main" val="18045489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竖排文字">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标题 4"/>
          <p:cNvSpPr txBox="1">
            <a:spLocks/>
          </p:cNvSpPr>
          <p:nvPr/>
        </p:nvSpPr>
        <p:spPr>
          <a:xfrm>
            <a:off x="1168978" y="105352"/>
            <a:ext cx="7886700"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b="1" dirty="0" smtClean="0">
                <a:solidFill>
                  <a:srgbClr val="C00000"/>
                </a:solidFill>
              </a:rPr>
              <a:t>Click here to add text</a:t>
            </a:r>
            <a:endParaRPr lang="zh-CN" altLang="en-US" b="1" dirty="0">
              <a:solidFill>
                <a:srgbClr val="C00000"/>
              </a:solidFill>
            </a:endParaRPr>
          </a:p>
        </p:txBody>
      </p:sp>
    </p:spTree>
    <p:extLst>
      <p:ext uri="{BB962C8B-B14F-4D97-AF65-F5344CB8AC3E}">
        <p14:creationId xmlns:p14="http://schemas.microsoft.com/office/powerpoint/2010/main" val="3438353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0832" y="1232362"/>
            <a:ext cx="2114550" cy="5120640"/>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3036016" y="1232362"/>
            <a:ext cx="5486400" cy="5120640"/>
          </a:xfrm>
        </p:spPr>
        <p:txBody>
          <a:bodyPr vert="eaVert" ancho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标题 4"/>
          <p:cNvSpPr txBox="1">
            <a:spLocks/>
          </p:cNvSpPr>
          <p:nvPr/>
        </p:nvSpPr>
        <p:spPr>
          <a:xfrm>
            <a:off x="1168978" y="105352"/>
            <a:ext cx="7886700"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b="1" dirty="0" smtClean="0">
                <a:solidFill>
                  <a:srgbClr val="C00000"/>
                </a:solidFill>
              </a:rPr>
              <a:t>Click here to add text</a:t>
            </a:r>
            <a:endParaRPr lang="zh-CN" altLang="en-US" b="1" dirty="0">
              <a:solidFill>
                <a:srgbClr val="C00000"/>
              </a:solidFill>
            </a:endParaRPr>
          </a:p>
        </p:txBody>
      </p:sp>
    </p:spTree>
    <p:extLst>
      <p:ext uri="{BB962C8B-B14F-4D97-AF65-F5344CB8AC3E}">
        <p14:creationId xmlns:p14="http://schemas.microsoft.com/office/powerpoint/2010/main" val="248190639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365125"/>
            <a:ext cx="7886700" cy="1325563"/>
          </a:xfrm>
          <a:prstGeom prst="rect">
            <a:avLst/>
          </a:prstGeom>
        </p:spPr>
        <p:txBody>
          <a:bodyPr/>
          <a:lstStyle/>
          <a:p>
            <a:r>
              <a:rPr lang="zh-CN" altLang="en-US" smtClean="0"/>
              <a:t>单击此处编辑母版标题样式</a:t>
            </a:r>
            <a:endParaRPr lang="zh-CN" altLang="en-US"/>
          </a:p>
        </p:txBody>
      </p:sp>
      <p:grpSp>
        <p:nvGrpSpPr>
          <p:cNvPr id="3" name="组合 2"/>
          <p:cNvGrpSpPr/>
          <p:nvPr userDrawn="1"/>
        </p:nvGrpSpPr>
        <p:grpSpPr>
          <a:xfrm>
            <a:off x="1702485" y="188640"/>
            <a:ext cx="5739030" cy="6189391"/>
            <a:chOff x="-2103134" y="-24087"/>
            <a:chExt cx="5739030" cy="6189391"/>
          </a:xfrm>
        </p:grpSpPr>
        <p:pic>
          <p:nvPicPr>
            <p:cNvPr id="4" name="图片 3">
              <a:extLst>
                <a:ext uri="{FF2B5EF4-FFF2-40B4-BE49-F238E27FC236}">
                  <a16:creationId xmlns:a16="http://schemas.microsoft.com/office/drawing/2014/main" xmlns="" id="{C93C6674-ECC5-438E-B36A-464A3E6305D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103134" y="-24087"/>
              <a:ext cx="5739030" cy="6189391"/>
            </a:xfrm>
            <a:prstGeom prst="rect">
              <a:avLst/>
            </a:prstGeom>
            <a:ln>
              <a:noFill/>
            </a:ln>
            <a:effectLst>
              <a:softEdge rad="112500"/>
            </a:effectLst>
          </p:spPr>
        </p:pic>
        <p:sp>
          <p:nvSpPr>
            <p:cNvPr id="5" name="TextBox 9"/>
            <p:cNvSpPr txBox="1"/>
            <p:nvPr/>
          </p:nvSpPr>
          <p:spPr>
            <a:xfrm>
              <a:off x="64393" y="1858531"/>
              <a:ext cx="1808354" cy="553998"/>
            </a:xfrm>
            <a:prstGeom prst="rect">
              <a:avLst/>
            </a:prstGeom>
            <a:noFill/>
          </p:spPr>
          <p:txBody>
            <a:bodyPr wrap="square" rtlCol="0">
              <a:spAutoFit/>
            </a:bodyPr>
            <a:lstStyle/>
            <a:p>
              <a:pPr>
                <a:lnSpc>
                  <a:spcPts val="1800"/>
                </a:lnSpc>
              </a:pPr>
              <a:r>
                <a:rPr lang="en-US" altLang="zh-CN" sz="1600" dirty="0" smtClean="0">
                  <a:solidFill>
                    <a:schemeClr val="bg1"/>
                  </a:solidFill>
                  <a:effectLst>
                    <a:outerShdw blurRad="38100" dist="38100" dir="2700000" algn="tl">
                      <a:srgbClr val="000000">
                        <a:alpha val="43137"/>
                      </a:srgbClr>
                    </a:outerShdw>
                  </a:effectLst>
                </a:rPr>
                <a:t>Booster</a:t>
              </a:r>
            </a:p>
            <a:p>
              <a:pPr>
                <a:lnSpc>
                  <a:spcPts val="1800"/>
                </a:lnSpc>
              </a:pPr>
              <a:r>
                <a:rPr lang="en-US" altLang="zh-CN" sz="1600" dirty="0" smtClean="0">
                  <a:solidFill>
                    <a:schemeClr val="bg1"/>
                  </a:solidFill>
                  <a:effectLst>
                    <a:outerShdw blurRad="38100" dist="38100" dir="2700000" algn="tl">
                      <a:srgbClr val="000000">
                        <a:alpha val="43137"/>
                      </a:srgbClr>
                    </a:outerShdw>
                  </a:effectLst>
                </a:rPr>
                <a:t>0.5-6GeV, 1Hz</a:t>
              </a:r>
              <a:endParaRPr lang="zh-CN" altLang="en-US" sz="1600" dirty="0">
                <a:solidFill>
                  <a:schemeClr val="bg1"/>
                </a:solidFill>
                <a:effectLst>
                  <a:outerShdw blurRad="38100" dist="38100" dir="2700000" algn="tl">
                    <a:srgbClr val="000000">
                      <a:alpha val="43137"/>
                    </a:srgbClr>
                  </a:outerShdw>
                </a:effectLst>
              </a:endParaRPr>
            </a:p>
          </p:txBody>
        </p:sp>
        <p:sp>
          <p:nvSpPr>
            <p:cNvPr id="6" name="TextBox 16"/>
            <p:cNvSpPr txBox="1"/>
            <p:nvPr/>
          </p:nvSpPr>
          <p:spPr>
            <a:xfrm>
              <a:off x="-1544729" y="2909929"/>
              <a:ext cx="1803602" cy="505523"/>
            </a:xfrm>
            <a:prstGeom prst="rect">
              <a:avLst/>
            </a:prstGeom>
            <a:noFill/>
          </p:spPr>
          <p:txBody>
            <a:bodyPr wrap="square" rtlCol="0">
              <a:spAutoFit/>
            </a:bodyPr>
            <a:lstStyle/>
            <a:p>
              <a:pPr>
                <a:lnSpc>
                  <a:spcPts val="1600"/>
                </a:lnSpc>
              </a:pPr>
              <a:r>
                <a:rPr lang="en-US" altLang="zh-CN" sz="1600" dirty="0" smtClean="0">
                  <a:solidFill>
                    <a:schemeClr val="bg1"/>
                  </a:solidFill>
                  <a:effectLst>
                    <a:outerShdw blurRad="38100" dist="38100" dir="2700000" algn="tl">
                      <a:srgbClr val="000000">
                        <a:alpha val="43137"/>
                      </a:srgbClr>
                    </a:outerShdw>
                  </a:effectLst>
                </a:rPr>
                <a:t>Extraction</a:t>
              </a:r>
            </a:p>
            <a:p>
              <a:pPr>
                <a:lnSpc>
                  <a:spcPts val="1600"/>
                </a:lnSpc>
              </a:pPr>
              <a:r>
                <a:rPr lang="en-US" altLang="zh-CN" sz="1600" dirty="0" smtClean="0">
                  <a:solidFill>
                    <a:schemeClr val="bg1"/>
                  </a:solidFill>
                  <a:effectLst>
                    <a:outerShdw blurRad="38100" dist="38100" dir="2700000" algn="tl">
                      <a:srgbClr val="000000">
                        <a:alpha val="43137"/>
                      </a:srgbClr>
                    </a:outerShdw>
                  </a:effectLst>
                </a:rPr>
                <a:t>systems</a:t>
              </a:r>
              <a:endParaRPr lang="zh-CN" altLang="en-US" sz="1600" dirty="0">
                <a:solidFill>
                  <a:schemeClr val="bg1"/>
                </a:solidFill>
                <a:effectLst>
                  <a:outerShdw blurRad="38100" dist="38100" dir="2700000" algn="tl">
                    <a:srgbClr val="000000">
                      <a:alpha val="43137"/>
                    </a:srgbClr>
                  </a:outerShdw>
                </a:effectLst>
              </a:endParaRPr>
            </a:p>
          </p:txBody>
        </p:sp>
        <p:sp>
          <p:nvSpPr>
            <p:cNvPr id="7" name="TextBox 17"/>
            <p:cNvSpPr txBox="1"/>
            <p:nvPr/>
          </p:nvSpPr>
          <p:spPr>
            <a:xfrm>
              <a:off x="2245456" y="3533387"/>
              <a:ext cx="998401" cy="505523"/>
            </a:xfrm>
            <a:prstGeom prst="rect">
              <a:avLst/>
            </a:prstGeom>
            <a:noFill/>
          </p:spPr>
          <p:txBody>
            <a:bodyPr wrap="square" rtlCol="0">
              <a:spAutoFit/>
            </a:bodyPr>
            <a:lstStyle/>
            <a:p>
              <a:pPr>
                <a:lnSpc>
                  <a:spcPts val="1600"/>
                </a:lnSpc>
              </a:pPr>
              <a:r>
                <a:rPr lang="en-US" altLang="zh-CN" sz="1600" dirty="0" smtClean="0">
                  <a:solidFill>
                    <a:schemeClr val="bg1"/>
                  </a:solidFill>
                  <a:effectLst>
                    <a:outerShdw blurRad="38100" dist="38100" dir="2700000" algn="tl">
                      <a:srgbClr val="000000">
                        <a:alpha val="43137"/>
                      </a:srgbClr>
                    </a:outerShdw>
                  </a:effectLst>
                </a:rPr>
                <a:t>Injection</a:t>
              </a:r>
            </a:p>
            <a:p>
              <a:pPr>
                <a:lnSpc>
                  <a:spcPts val="1600"/>
                </a:lnSpc>
              </a:pPr>
              <a:r>
                <a:rPr lang="en-US" altLang="zh-CN" sz="1600" dirty="0" smtClean="0">
                  <a:solidFill>
                    <a:schemeClr val="bg1"/>
                  </a:solidFill>
                  <a:effectLst>
                    <a:outerShdw blurRad="38100" dist="38100" dir="2700000" algn="tl">
                      <a:srgbClr val="000000">
                        <a:alpha val="43137"/>
                      </a:srgbClr>
                    </a:outerShdw>
                  </a:effectLst>
                </a:rPr>
                <a:t>systems</a:t>
              </a:r>
              <a:endParaRPr lang="zh-CN" altLang="en-US" sz="1600" dirty="0">
                <a:solidFill>
                  <a:schemeClr val="bg1"/>
                </a:solidFill>
                <a:effectLst>
                  <a:outerShdw blurRad="38100" dist="38100" dir="2700000" algn="tl">
                    <a:srgbClr val="000000">
                      <a:alpha val="43137"/>
                    </a:srgbClr>
                  </a:outerShdw>
                </a:effectLst>
              </a:endParaRPr>
            </a:p>
          </p:txBody>
        </p:sp>
        <p:cxnSp>
          <p:nvCxnSpPr>
            <p:cNvPr id="8" name="直接箭头连接符 7"/>
            <p:cNvCxnSpPr/>
            <p:nvPr/>
          </p:nvCxnSpPr>
          <p:spPr>
            <a:xfrm flipH="1" flipV="1">
              <a:off x="865183" y="3308668"/>
              <a:ext cx="1363969" cy="319922"/>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1157795" y="2807534"/>
              <a:ext cx="129669" cy="260260"/>
            </a:xfrm>
            <a:prstGeom prst="line">
              <a:avLst/>
            </a:prstGeom>
            <a:ln w="28575">
              <a:solidFill>
                <a:srgbClr val="7030A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rot="379404">
              <a:off x="35323" y="2369044"/>
              <a:ext cx="1050439" cy="699446"/>
            </a:xfrm>
            <a:prstGeom prst="ellipse">
              <a:avLst/>
            </a:prstGeom>
            <a:noFill/>
            <a:ln w="381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箭头连接符 10"/>
            <p:cNvCxnSpPr>
              <a:stCxn id="10" idx="0"/>
            </p:cNvCxnSpPr>
            <p:nvPr/>
          </p:nvCxnSpPr>
          <p:spPr>
            <a:xfrm flipH="1">
              <a:off x="399008" y="2371172"/>
              <a:ext cx="200054" cy="3"/>
            </a:xfrm>
            <a:prstGeom prst="straightConnector1">
              <a:avLst/>
            </a:prstGeom>
            <a:ln w="28575">
              <a:solidFill>
                <a:srgbClr val="FF0066"/>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flipV="1">
              <a:off x="1061343" y="2628179"/>
              <a:ext cx="213335" cy="439615"/>
            </a:xfrm>
            <a:prstGeom prst="line">
              <a:avLst/>
            </a:prstGeom>
            <a:ln w="3810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rot="410540">
              <a:off x="-598276" y="1286455"/>
              <a:ext cx="2975720" cy="1992615"/>
            </a:xfrm>
            <a:prstGeom prst="ellipse">
              <a:avLst/>
            </a:pr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66"/>
                </a:solidFill>
              </a:endParaRPr>
            </a:p>
          </p:txBody>
        </p:sp>
        <p:sp>
          <p:nvSpPr>
            <p:cNvPr id="14" name="弧形 13"/>
            <p:cNvSpPr/>
            <p:nvPr/>
          </p:nvSpPr>
          <p:spPr>
            <a:xfrm rot="11329609">
              <a:off x="-491022" y="2542526"/>
              <a:ext cx="1503080" cy="540245"/>
            </a:xfrm>
            <a:prstGeom prst="arc">
              <a:avLst>
                <a:gd name="adj1" fmla="val 12028406"/>
                <a:gd name="adj2" fmla="val 18056007"/>
              </a:avLst>
            </a:prstGeom>
            <a:ln w="381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弧形 14"/>
            <p:cNvSpPr/>
            <p:nvPr/>
          </p:nvSpPr>
          <p:spPr>
            <a:xfrm rot="12626656">
              <a:off x="-197198" y="2785764"/>
              <a:ext cx="1393797" cy="333332"/>
            </a:xfrm>
            <a:prstGeom prst="arc">
              <a:avLst>
                <a:gd name="adj1" fmla="val 11703643"/>
                <a:gd name="adj2" fmla="val 20615521"/>
              </a:avLst>
            </a:prstGeom>
            <a:ln w="381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6" name="直接箭头连接符 15"/>
            <p:cNvCxnSpPr>
              <a:stCxn id="13" idx="5"/>
            </p:cNvCxnSpPr>
            <p:nvPr/>
          </p:nvCxnSpPr>
          <p:spPr>
            <a:xfrm flipV="1">
              <a:off x="1850235" y="2886626"/>
              <a:ext cx="296197" cy="220956"/>
            </a:xfrm>
            <a:prstGeom prst="straightConnector1">
              <a:avLst/>
            </a:prstGeom>
            <a:ln w="28575">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7" name="TextBox 8"/>
            <p:cNvSpPr txBox="1"/>
            <p:nvPr/>
          </p:nvSpPr>
          <p:spPr>
            <a:xfrm>
              <a:off x="2058309" y="1324615"/>
              <a:ext cx="1289916" cy="553998"/>
            </a:xfrm>
            <a:prstGeom prst="rect">
              <a:avLst/>
            </a:prstGeom>
            <a:noFill/>
          </p:spPr>
          <p:txBody>
            <a:bodyPr wrap="square" rtlCol="0">
              <a:spAutoFit/>
            </a:bodyPr>
            <a:lstStyle/>
            <a:p>
              <a:pPr>
                <a:lnSpc>
                  <a:spcPts val="1800"/>
                </a:lnSpc>
              </a:pPr>
              <a:r>
                <a:rPr lang="en-US" altLang="zh-CN" sz="1600" dirty="0" smtClean="0">
                  <a:solidFill>
                    <a:schemeClr val="bg1"/>
                  </a:solidFill>
                  <a:effectLst>
                    <a:outerShdw blurRad="38100" dist="38100" dir="2700000" algn="tl">
                      <a:srgbClr val="000000">
                        <a:alpha val="43137"/>
                      </a:srgbClr>
                    </a:outerShdw>
                  </a:effectLst>
                </a:rPr>
                <a:t>6GeV/60pm</a:t>
              </a:r>
            </a:p>
            <a:p>
              <a:pPr>
                <a:lnSpc>
                  <a:spcPts val="1800"/>
                </a:lnSpc>
              </a:pPr>
              <a:r>
                <a:rPr lang="en-US" altLang="zh-CN" sz="1600" dirty="0" smtClean="0">
                  <a:solidFill>
                    <a:schemeClr val="bg1"/>
                  </a:solidFill>
                  <a:effectLst>
                    <a:outerShdw blurRad="38100" dist="38100" dir="2700000" algn="tl">
                      <a:srgbClr val="000000">
                        <a:alpha val="43137"/>
                      </a:srgbClr>
                    </a:outerShdw>
                  </a:effectLst>
                </a:rPr>
                <a:t>Storage ring</a:t>
              </a:r>
              <a:endParaRPr lang="zh-CN" altLang="en-US" sz="1600" dirty="0">
                <a:solidFill>
                  <a:schemeClr val="bg1"/>
                </a:solidFill>
                <a:effectLst>
                  <a:outerShdw blurRad="38100" dist="38100" dir="2700000" algn="tl">
                    <a:srgbClr val="000000">
                      <a:alpha val="43137"/>
                    </a:srgbClr>
                  </a:outerShdw>
                </a:effectLst>
              </a:endParaRPr>
            </a:p>
          </p:txBody>
        </p:sp>
        <p:cxnSp>
          <p:nvCxnSpPr>
            <p:cNvPr id="18" name="直接箭头连接符 17"/>
            <p:cNvCxnSpPr/>
            <p:nvPr/>
          </p:nvCxnSpPr>
          <p:spPr>
            <a:xfrm flipH="1" flipV="1">
              <a:off x="792472" y="3074244"/>
              <a:ext cx="1458057" cy="554346"/>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flipH="1" flipV="1">
              <a:off x="1079996" y="2616049"/>
              <a:ext cx="1170533" cy="1009676"/>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flipV="1">
              <a:off x="-758588" y="3044676"/>
              <a:ext cx="812085" cy="150219"/>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V="1">
              <a:off x="-735396" y="2847777"/>
              <a:ext cx="759679" cy="347119"/>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9847225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D38B9550-2E66-453A-A306-F01117AA00D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701462" y="4286867"/>
            <a:ext cx="2962231" cy="2100983"/>
          </a:xfrm>
          <a:prstGeom prst="rect">
            <a:avLst/>
          </a:prstGeom>
        </p:spPr>
      </p:pic>
    </p:spTree>
    <p:extLst>
      <p:ext uri="{BB962C8B-B14F-4D97-AF65-F5344CB8AC3E}">
        <p14:creationId xmlns:p14="http://schemas.microsoft.com/office/powerpoint/2010/main" val="39234346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85216" y="1310640"/>
            <a:ext cx="8039240" cy="4804867"/>
          </a:xfrm>
        </p:spPr>
        <p:txBody>
          <a:bodyPr vert="horz" lIns="91440" tIns="45720" rIns="91440" bIns="45720" rtlCol="0" anchor="t">
            <a:normAutofit/>
          </a:bodyPr>
          <a:lstStyle>
            <a:lvl1pPr>
              <a:lnSpc>
                <a:spcPct val="100000"/>
              </a:lnSpc>
              <a:spcBef>
                <a:spcPts val="1200"/>
              </a:spcBef>
              <a:spcAft>
                <a:spcPts val="0"/>
              </a:spcAft>
              <a:defRPr lang="zh-CN" altLang="en-US" sz="3200" smtClean="0">
                <a:solidFill>
                  <a:srgbClr val="000099"/>
                </a:solidFill>
              </a:defRPr>
            </a:lvl1pPr>
            <a:lvl2pPr>
              <a:lnSpc>
                <a:spcPct val="100000"/>
              </a:lnSpc>
              <a:spcBef>
                <a:spcPts val="1200"/>
              </a:spcBef>
              <a:spcAft>
                <a:spcPts val="0"/>
              </a:spcAft>
              <a:defRPr lang="zh-CN" altLang="en-US" sz="2400" smtClean="0">
                <a:solidFill>
                  <a:schemeClr val="tx1"/>
                </a:solidFill>
              </a:defRPr>
            </a:lvl2pPr>
            <a:lvl3pPr>
              <a:lnSpc>
                <a:spcPct val="100000"/>
              </a:lnSpc>
              <a:spcBef>
                <a:spcPts val="1200"/>
              </a:spcBef>
              <a:spcAft>
                <a:spcPts val="0"/>
              </a:spcAft>
              <a:defRPr lang="zh-CN" altLang="en-US" sz="2000" smtClean="0">
                <a:solidFill>
                  <a:schemeClr val="tx1"/>
                </a:solidFill>
              </a:defRPr>
            </a:lvl3pPr>
            <a:lvl4pPr>
              <a:lnSpc>
                <a:spcPct val="100000"/>
              </a:lnSpc>
              <a:spcBef>
                <a:spcPts val="1200"/>
              </a:spcBef>
              <a:spcAft>
                <a:spcPts val="0"/>
              </a:spcAft>
              <a:defRPr lang="zh-CN" altLang="en-US" sz="1800" smtClean="0">
                <a:solidFill>
                  <a:schemeClr val="tx1"/>
                </a:solidFill>
              </a:defRPr>
            </a:lvl4pPr>
            <a:lvl5pPr>
              <a:lnSpc>
                <a:spcPct val="100000"/>
              </a:lnSpc>
              <a:spcBef>
                <a:spcPts val="1200"/>
              </a:spcBef>
              <a:spcAft>
                <a:spcPts val="0"/>
              </a:spcAft>
              <a:defRPr lang="en-US" sz="1800" dirty="0">
                <a:solidFill>
                  <a:schemeClr val="tx1"/>
                </a:solidFill>
              </a:defRPr>
            </a:lvl5pPr>
          </a:lstStyle>
          <a:p>
            <a:pPr lvl="0">
              <a:buClrTx/>
              <a:buFont typeface="Wingdings" panose="05000000000000000000" pitchFamily="2" charset="2"/>
              <a:buChar char="l"/>
            </a:pPr>
            <a:r>
              <a:rPr lang="en-US" altLang="zh-CN" dirty="0" smtClean="0"/>
              <a:t>Click here to add text</a:t>
            </a:r>
            <a:endParaRPr lang="zh-CN" altLang="en-US" dirty="0" smtClean="0"/>
          </a:p>
          <a:p>
            <a:pPr lvl="1">
              <a:buClrTx/>
              <a:buFont typeface="Wingdings" panose="05000000000000000000" pitchFamily="2" charset="2"/>
              <a:buChar char="n"/>
            </a:pPr>
            <a:r>
              <a:rPr lang="en-US" altLang="zh-CN" dirty="0" smtClean="0"/>
              <a:t>Click here to add text</a:t>
            </a:r>
            <a:endParaRPr lang="zh-CN" altLang="en-US" dirty="0" smtClean="0"/>
          </a:p>
          <a:p>
            <a:pPr lvl="2">
              <a:buClrTx/>
              <a:buFont typeface="Wingdings" panose="05000000000000000000" pitchFamily="2" charset="2"/>
              <a:buChar char="u"/>
            </a:pPr>
            <a:r>
              <a:rPr lang="en-US" altLang="zh-CN" dirty="0" smtClean="0"/>
              <a:t>Click here to add text</a:t>
            </a:r>
            <a:endParaRPr lang="zh-CN" altLang="en-US" dirty="0" smtClean="0"/>
          </a:p>
          <a:p>
            <a:pPr lvl="3">
              <a:buClrTx/>
              <a:buFont typeface="Wingdings" panose="05000000000000000000" pitchFamily="2" charset="2"/>
              <a:buChar char="Ø"/>
            </a:pPr>
            <a:r>
              <a:rPr lang="en-US" altLang="zh-CN" dirty="0" smtClean="0"/>
              <a:t>Click here to add text</a:t>
            </a:r>
            <a:endParaRPr lang="zh-CN" altLang="en-US" dirty="0" smtClean="0"/>
          </a:p>
          <a:p>
            <a:pPr lvl="4">
              <a:buClrTx/>
              <a:buFont typeface="Wingdings" panose="05000000000000000000" pitchFamily="2" charset="2"/>
              <a:buChar char="ü"/>
            </a:pPr>
            <a:r>
              <a:rPr lang="en-US" altLang="zh-CN" dirty="0" smtClean="0"/>
              <a:t>Click here to add text</a:t>
            </a:r>
            <a:endParaRPr lang="en-US" dirty="0"/>
          </a:p>
        </p:txBody>
      </p:sp>
      <p:sp>
        <p:nvSpPr>
          <p:cNvPr id="10" name="标题 4"/>
          <p:cNvSpPr>
            <a:spLocks noGrp="1"/>
          </p:cNvSpPr>
          <p:nvPr>
            <p:ph type="title" hasCustomPrompt="1"/>
          </p:nvPr>
        </p:nvSpPr>
        <p:spPr>
          <a:xfrm>
            <a:off x="1168978" y="105352"/>
            <a:ext cx="7886700" cy="663575"/>
          </a:xfrm>
          <a:prstGeom prst="rect">
            <a:avLst/>
          </a:prstGeom>
        </p:spPr>
        <p:txBody>
          <a:bodyPr anchor="ctr"/>
          <a:lstStyle>
            <a:lvl1pPr>
              <a:defRPr sz="4000" b="1" baseline="0">
                <a:solidFill>
                  <a:srgbClr val="C00000"/>
                </a:solidFill>
              </a:defRPr>
            </a:lvl1pPr>
          </a:lstStyle>
          <a:p>
            <a:r>
              <a:rPr lang="en-US" altLang="zh-CN" dirty="0" smtClean="0"/>
              <a:t>Click here to add text</a:t>
            </a:r>
            <a:endParaRPr lang="zh-CN" altLang="en-US" dirty="0"/>
          </a:p>
        </p:txBody>
      </p:sp>
    </p:spTree>
    <p:extLst>
      <p:ext uri="{BB962C8B-B14F-4D97-AF65-F5344CB8AC3E}">
        <p14:creationId xmlns:p14="http://schemas.microsoft.com/office/powerpoint/2010/main" val="3531322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标题和目录">
    <p:spTree>
      <p:nvGrpSpPr>
        <p:cNvPr id="1" name=""/>
        <p:cNvGrpSpPr/>
        <p:nvPr/>
      </p:nvGrpSpPr>
      <p:grpSpPr>
        <a:xfrm>
          <a:off x="0" y="0"/>
          <a:ext cx="0" cy="0"/>
          <a:chOff x="0" y="0"/>
          <a:chExt cx="0" cy="0"/>
        </a:xfrm>
      </p:grpSpPr>
      <p:sp>
        <p:nvSpPr>
          <p:cNvPr id="10" name="标题 4"/>
          <p:cNvSpPr>
            <a:spLocks noGrp="1"/>
          </p:cNvSpPr>
          <p:nvPr>
            <p:ph type="title" hasCustomPrompt="1"/>
          </p:nvPr>
        </p:nvSpPr>
        <p:spPr>
          <a:xfrm>
            <a:off x="1168978" y="105352"/>
            <a:ext cx="7886700" cy="663575"/>
          </a:xfrm>
          <a:prstGeom prst="rect">
            <a:avLst/>
          </a:prstGeom>
        </p:spPr>
        <p:txBody>
          <a:bodyPr anchor="ctr"/>
          <a:lstStyle>
            <a:lvl1pPr>
              <a:defRPr sz="4000" b="1" baseline="0">
                <a:solidFill>
                  <a:srgbClr val="C00000"/>
                </a:solidFill>
              </a:defRPr>
            </a:lvl1pPr>
          </a:lstStyle>
          <a:p>
            <a:r>
              <a:rPr lang="en-US" altLang="zh-CN" dirty="0" smtClean="0"/>
              <a:t>Click here to add text</a:t>
            </a:r>
            <a:endParaRPr lang="zh-CN" altLang="en-US" dirty="0"/>
          </a:p>
        </p:txBody>
      </p:sp>
      <p:sp>
        <p:nvSpPr>
          <p:cNvPr id="11" name="文本占位符 10"/>
          <p:cNvSpPr>
            <a:spLocks noGrp="1"/>
          </p:cNvSpPr>
          <p:nvPr>
            <p:ph type="body" sz="quarter" idx="10" hasCustomPrompt="1"/>
          </p:nvPr>
        </p:nvSpPr>
        <p:spPr>
          <a:xfrm>
            <a:off x="1829523" y="2046722"/>
            <a:ext cx="612775" cy="561975"/>
          </a:xfrm>
          <a:solidFill>
            <a:srgbClr val="000099"/>
          </a:solidFill>
          <a:ln>
            <a:noFill/>
          </a:ln>
        </p:spPr>
        <p:txBody>
          <a:bodyPr/>
          <a:lstStyle>
            <a:lvl1pPr marL="0" indent="0" algn="ctr">
              <a:buNone/>
              <a:defRPr>
                <a:solidFill>
                  <a:schemeClr val="bg1"/>
                </a:solidFill>
              </a:defRPr>
            </a:lvl1pPr>
          </a:lstStyle>
          <a:p>
            <a:pPr lvl="0"/>
            <a:r>
              <a:rPr lang="en-US" altLang="zh-CN" dirty="0" smtClean="0"/>
              <a:t>No.</a:t>
            </a:r>
            <a:endParaRPr lang="zh-CN" altLang="en-US" dirty="0"/>
          </a:p>
        </p:txBody>
      </p:sp>
      <p:sp>
        <p:nvSpPr>
          <p:cNvPr id="15" name="文本占位符 14"/>
          <p:cNvSpPr>
            <a:spLocks noGrp="1"/>
          </p:cNvSpPr>
          <p:nvPr>
            <p:ph type="body" sz="quarter" idx="11" hasCustomPrompt="1"/>
          </p:nvPr>
        </p:nvSpPr>
        <p:spPr>
          <a:xfrm>
            <a:off x="2452543" y="2046722"/>
            <a:ext cx="4738688"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smtClean="0"/>
              <a:t>Click here to add title</a:t>
            </a:r>
            <a:endParaRPr lang="zh-CN" altLang="en-US" dirty="0"/>
          </a:p>
        </p:txBody>
      </p:sp>
      <p:sp>
        <p:nvSpPr>
          <p:cNvPr id="16" name="文本占位符 10"/>
          <p:cNvSpPr>
            <a:spLocks noGrp="1"/>
          </p:cNvSpPr>
          <p:nvPr>
            <p:ph type="body" sz="quarter" idx="12" hasCustomPrompt="1"/>
          </p:nvPr>
        </p:nvSpPr>
        <p:spPr>
          <a:xfrm>
            <a:off x="1829523" y="2864140"/>
            <a:ext cx="612775" cy="561975"/>
          </a:xfrm>
          <a:solidFill>
            <a:srgbClr val="000099"/>
          </a:solidFill>
          <a:ln>
            <a:noFill/>
          </a:ln>
        </p:spPr>
        <p:txBody>
          <a:bodyPr/>
          <a:lstStyle>
            <a:lvl1pPr marL="0" indent="0" algn="ctr">
              <a:buNone/>
              <a:defRPr>
                <a:solidFill>
                  <a:schemeClr val="bg1"/>
                </a:solidFill>
              </a:defRPr>
            </a:lvl1pPr>
          </a:lstStyle>
          <a:p>
            <a:pPr lvl="0"/>
            <a:r>
              <a:rPr lang="en-US" altLang="zh-CN" dirty="0" smtClean="0"/>
              <a:t>No.</a:t>
            </a:r>
            <a:endParaRPr lang="zh-CN" altLang="en-US" dirty="0"/>
          </a:p>
        </p:txBody>
      </p:sp>
      <p:sp>
        <p:nvSpPr>
          <p:cNvPr id="18" name="文本占位符 14"/>
          <p:cNvSpPr>
            <a:spLocks noGrp="1"/>
          </p:cNvSpPr>
          <p:nvPr>
            <p:ph type="body" sz="quarter" idx="13" hasCustomPrompt="1"/>
          </p:nvPr>
        </p:nvSpPr>
        <p:spPr>
          <a:xfrm>
            <a:off x="2452543" y="2864140"/>
            <a:ext cx="4738688"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smtClean="0"/>
              <a:t>Click here to add title</a:t>
            </a:r>
            <a:endParaRPr lang="zh-CN" altLang="en-US" dirty="0"/>
          </a:p>
        </p:txBody>
      </p:sp>
      <p:sp>
        <p:nvSpPr>
          <p:cNvPr id="19" name="文本占位符 10"/>
          <p:cNvSpPr>
            <a:spLocks noGrp="1"/>
          </p:cNvSpPr>
          <p:nvPr>
            <p:ph type="body" sz="quarter" idx="14" hasCustomPrompt="1"/>
          </p:nvPr>
        </p:nvSpPr>
        <p:spPr>
          <a:xfrm>
            <a:off x="1829523" y="3681557"/>
            <a:ext cx="612775" cy="561975"/>
          </a:xfrm>
          <a:solidFill>
            <a:srgbClr val="000099"/>
          </a:solidFill>
          <a:ln>
            <a:noFill/>
          </a:ln>
        </p:spPr>
        <p:txBody>
          <a:bodyPr/>
          <a:lstStyle>
            <a:lvl1pPr marL="0" indent="0" algn="ctr">
              <a:buNone/>
              <a:defRPr>
                <a:solidFill>
                  <a:schemeClr val="bg1"/>
                </a:solidFill>
              </a:defRPr>
            </a:lvl1pPr>
          </a:lstStyle>
          <a:p>
            <a:pPr lvl="0"/>
            <a:r>
              <a:rPr lang="en-US" altLang="zh-CN" dirty="0" smtClean="0"/>
              <a:t>No.</a:t>
            </a:r>
            <a:endParaRPr lang="zh-CN" altLang="en-US" dirty="0"/>
          </a:p>
        </p:txBody>
      </p:sp>
      <p:sp>
        <p:nvSpPr>
          <p:cNvPr id="21" name="文本占位符 14"/>
          <p:cNvSpPr>
            <a:spLocks noGrp="1"/>
          </p:cNvSpPr>
          <p:nvPr>
            <p:ph type="body" sz="quarter" idx="15" hasCustomPrompt="1"/>
          </p:nvPr>
        </p:nvSpPr>
        <p:spPr>
          <a:xfrm>
            <a:off x="2452543" y="3681556"/>
            <a:ext cx="4738688" cy="561976"/>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smtClean="0"/>
              <a:t>Click here to add title</a:t>
            </a:r>
            <a:endParaRPr lang="zh-CN" altLang="en-US" dirty="0"/>
          </a:p>
        </p:txBody>
      </p:sp>
      <p:sp>
        <p:nvSpPr>
          <p:cNvPr id="22" name="文本占位符 10"/>
          <p:cNvSpPr>
            <a:spLocks noGrp="1"/>
          </p:cNvSpPr>
          <p:nvPr>
            <p:ph type="body" sz="quarter" idx="16" hasCustomPrompt="1"/>
          </p:nvPr>
        </p:nvSpPr>
        <p:spPr>
          <a:xfrm>
            <a:off x="1829523" y="4498973"/>
            <a:ext cx="612775" cy="561975"/>
          </a:xfrm>
          <a:solidFill>
            <a:srgbClr val="000099"/>
          </a:solidFill>
          <a:ln>
            <a:noFill/>
          </a:ln>
        </p:spPr>
        <p:txBody>
          <a:bodyPr/>
          <a:lstStyle>
            <a:lvl1pPr marL="0" indent="0" algn="ctr">
              <a:buNone/>
              <a:defRPr>
                <a:solidFill>
                  <a:schemeClr val="bg1"/>
                </a:solidFill>
              </a:defRPr>
            </a:lvl1pPr>
          </a:lstStyle>
          <a:p>
            <a:pPr lvl="0"/>
            <a:r>
              <a:rPr lang="en-US" altLang="zh-CN" dirty="0" smtClean="0"/>
              <a:t>No.</a:t>
            </a:r>
            <a:endParaRPr lang="zh-CN" altLang="en-US" dirty="0"/>
          </a:p>
        </p:txBody>
      </p:sp>
      <p:sp>
        <p:nvSpPr>
          <p:cNvPr id="24" name="文本占位符 14"/>
          <p:cNvSpPr>
            <a:spLocks noGrp="1"/>
          </p:cNvSpPr>
          <p:nvPr>
            <p:ph type="body" sz="quarter" idx="17" hasCustomPrompt="1"/>
          </p:nvPr>
        </p:nvSpPr>
        <p:spPr>
          <a:xfrm>
            <a:off x="2452543" y="4498973"/>
            <a:ext cx="4738688" cy="561974"/>
          </a:xfrm>
          <a:solidFill>
            <a:schemeClr val="bg1">
              <a:lumMod val="95000"/>
            </a:schemeClr>
          </a:solidFill>
          <a:ln w="19050">
            <a:solidFill>
              <a:schemeClr val="tx1"/>
            </a:solidFill>
            <a:prstDash val="sysDot"/>
          </a:ln>
        </p:spPr>
        <p:txBody>
          <a:bodyPr anchor="ctr"/>
          <a:lstStyle>
            <a:lvl1pPr marL="0" indent="0">
              <a:buNone/>
              <a:defRPr baseline="0"/>
            </a:lvl1pPr>
          </a:lstStyle>
          <a:p>
            <a:pPr lvl="0"/>
            <a:r>
              <a:rPr lang="en-US" altLang="zh-CN" dirty="0" smtClean="0"/>
              <a:t>Click here to add title</a:t>
            </a:r>
            <a:endParaRPr lang="zh-CN" altLang="en-US" dirty="0"/>
          </a:p>
        </p:txBody>
      </p:sp>
    </p:spTree>
    <p:extLst>
      <p:ext uri="{BB962C8B-B14F-4D97-AF65-F5344CB8AC3E}">
        <p14:creationId xmlns:p14="http://schemas.microsoft.com/office/powerpoint/2010/main" val="2358728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节标题">
    <p:spTree>
      <p:nvGrpSpPr>
        <p:cNvPr id="1" name=""/>
        <p:cNvGrpSpPr/>
        <p:nvPr/>
      </p:nvGrpSpPr>
      <p:grpSpPr>
        <a:xfrm>
          <a:off x="0" y="0"/>
          <a:ext cx="0" cy="0"/>
          <a:chOff x="0" y="0"/>
          <a:chExt cx="0" cy="0"/>
        </a:xfrm>
      </p:grpSpPr>
      <p:sp>
        <p:nvSpPr>
          <p:cNvPr id="7" name="矩形 6"/>
          <p:cNvSpPr/>
          <p:nvPr/>
        </p:nvSpPr>
        <p:spPr>
          <a:xfrm>
            <a:off x="0" y="6586926"/>
            <a:ext cx="8185707" cy="268329"/>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8" name="矩形 7"/>
          <p:cNvSpPr/>
          <p:nvPr/>
        </p:nvSpPr>
        <p:spPr>
          <a:xfrm>
            <a:off x="8185708" y="6588019"/>
            <a:ext cx="958291" cy="2672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sp>
        <p:nvSpPr>
          <p:cNvPr id="9" name="Slide Number Placeholder 5"/>
          <p:cNvSpPr txBox="1">
            <a:spLocks/>
          </p:cNvSpPr>
          <p:nvPr/>
        </p:nvSpPr>
        <p:spPr>
          <a:xfrm>
            <a:off x="7733650" y="6588019"/>
            <a:ext cx="1347387" cy="267236"/>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smtClean="0">
                <a:latin typeface="Calibri" panose="020F0502020204030204" pitchFamily="34" charset="0"/>
                <a:cs typeface="Calibri" panose="020F0502020204030204" pitchFamily="34" charset="0"/>
              </a:rPr>
              <a:pPr/>
              <a:t>‹#›</a:t>
            </a:fld>
            <a:endParaRPr lang="zh-CN" altLang="en-US" sz="1600" b="1" dirty="0">
              <a:latin typeface="Calibri" panose="020F0502020204030204" pitchFamily="34" charset="0"/>
              <a:cs typeface="Calibri" panose="020F0502020204030204" pitchFamily="34" charset="0"/>
            </a:endParaRPr>
          </a:p>
        </p:txBody>
      </p:sp>
      <p:sp>
        <p:nvSpPr>
          <p:cNvPr id="11" name="直角三角形 10"/>
          <p:cNvSpPr/>
          <p:nvPr/>
        </p:nvSpPr>
        <p:spPr>
          <a:xfrm flipV="1">
            <a:off x="8182107" y="6588019"/>
            <a:ext cx="395207" cy="267236"/>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12" name="直接连接符 11"/>
          <p:cNvCxnSpPr/>
          <p:nvPr/>
        </p:nvCxnSpPr>
        <p:spPr>
          <a:xfrm>
            <a:off x="8583829" y="6588019"/>
            <a:ext cx="0" cy="26723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内容占位符 13"/>
          <p:cNvSpPr>
            <a:spLocks noGrp="1"/>
          </p:cNvSpPr>
          <p:nvPr>
            <p:ph sz="quarter" idx="10" hasCustomPrompt="1"/>
          </p:nvPr>
        </p:nvSpPr>
        <p:spPr>
          <a:xfrm>
            <a:off x="0" y="1329892"/>
            <a:ext cx="6587836" cy="1912071"/>
          </a:xfrm>
          <a:solidFill>
            <a:srgbClr val="000099"/>
          </a:solidFill>
        </p:spPr>
        <p:txBody>
          <a:bodyPr anchor="ctr">
            <a:normAutofit/>
          </a:bodyPr>
          <a:lstStyle>
            <a:lvl1pPr marL="0" indent="0">
              <a:buNone/>
              <a:defRPr sz="4400" b="1" baseline="0">
                <a:solidFill>
                  <a:schemeClr val="bg1"/>
                </a:solidFill>
              </a:defRPr>
            </a:lvl1pPr>
          </a:lstStyle>
          <a:p>
            <a:pPr lvl="0"/>
            <a:r>
              <a:rPr lang="en-US" altLang="zh-CN" dirty="0" smtClean="0"/>
              <a:t>Click here to add title</a:t>
            </a:r>
            <a:endParaRPr lang="zh-CN" altLang="en-US" dirty="0"/>
          </a:p>
        </p:txBody>
      </p:sp>
      <p:sp>
        <p:nvSpPr>
          <p:cNvPr id="16" name="文本占位符 15"/>
          <p:cNvSpPr>
            <a:spLocks noGrp="1"/>
          </p:cNvSpPr>
          <p:nvPr>
            <p:ph type="body" sz="quarter" idx="11"/>
          </p:nvPr>
        </p:nvSpPr>
        <p:spPr>
          <a:xfrm>
            <a:off x="1257301" y="3460606"/>
            <a:ext cx="7221682" cy="271159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40826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两栏内容">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4695" y="1240525"/>
            <a:ext cx="3738857" cy="5120640"/>
          </a:xfrm>
        </p:spPr>
        <p:txBody>
          <a:bodyPr anchor="t"/>
          <a:lstStyle>
            <a:lvl1pPr marL="182880" indent="-182880">
              <a:buClrTx/>
              <a:buFont typeface="Wingdings" panose="05000000000000000000" pitchFamily="2" charset="2"/>
              <a:buChar char="l"/>
              <a:defRPr sz="3200">
                <a:solidFill>
                  <a:schemeClr val="tx1"/>
                </a:solidFill>
              </a:defRPr>
            </a:lvl1pPr>
            <a:lvl2pPr marL="685800" indent="-182880">
              <a:buClrTx/>
              <a:buFont typeface="Wingdings" panose="05000000000000000000" pitchFamily="2" charset="2"/>
              <a:buChar char="n"/>
              <a:defRPr sz="2400">
                <a:solidFill>
                  <a:schemeClr val="tx1"/>
                </a:solidFill>
              </a:defRPr>
            </a:lvl2pPr>
            <a:lvl3pPr marL="1143000" indent="-182880">
              <a:buClrTx/>
              <a:buFont typeface="Wingdings" panose="05000000000000000000" pitchFamily="2" charset="2"/>
              <a:buChar char="u"/>
              <a:defRPr sz="2000">
                <a:solidFill>
                  <a:schemeClr val="tx1"/>
                </a:solidFill>
              </a:defRPr>
            </a:lvl3pPr>
            <a:lvl4pPr marL="1600200" indent="-182880">
              <a:buClrTx/>
              <a:buFont typeface="Wingdings" panose="05000000000000000000" pitchFamily="2" charset="2"/>
              <a:buChar char="Ø"/>
              <a:defRPr sz="1800">
                <a:solidFill>
                  <a:schemeClr val="tx1"/>
                </a:solidFill>
              </a:defRPr>
            </a:lvl4pPr>
            <a:lvl5pPr marL="2057400" indent="-182880">
              <a:buClrTx/>
              <a:buFont typeface="Wingdings" panose="05000000000000000000" pitchFamily="2" charset="2"/>
              <a:buChar char="ü"/>
              <a:defRPr sz="1800">
                <a:solidFill>
                  <a:schemeClr val="tx1"/>
                </a:solidFill>
              </a:defRPr>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880909" y="1240525"/>
            <a:ext cx="3768780" cy="5120640"/>
          </a:xfrm>
        </p:spPr>
        <p:txBody>
          <a:bodyPr vert="horz" lIns="91440" tIns="45720" rIns="91440" bIns="45720" rtlCol="0" anchor="t">
            <a:normAutofit/>
          </a:bodyPr>
          <a:lstStyle>
            <a:lvl1pPr>
              <a:defRPr lang="zh-CN" altLang="en-US" sz="3200" smtClean="0"/>
            </a:lvl1pPr>
            <a:lvl2pPr>
              <a:defRPr lang="zh-CN" altLang="en-US" smtClean="0"/>
            </a:lvl2pPr>
            <a:lvl3pPr>
              <a:defRPr lang="zh-CN" altLang="en-US" sz="2000" smtClean="0"/>
            </a:lvl3pPr>
            <a:lvl4pPr>
              <a:defRPr lang="zh-CN" altLang="en-US" smtClean="0"/>
            </a:lvl4pPr>
            <a:lvl5pPr>
              <a:defRPr lang="en-US" dirty="0"/>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标题 4"/>
          <p:cNvSpPr>
            <a:spLocks noGrp="1"/>
          </p:cNvSpPr>
          <p:nvPr>
            <p:ph type="title" hasCustomPrompt="1"/>
          </p:nvPr>
        </p:nvSpPr>
        <p:spPr>
          <a:xfrm>
            <a:off x="1168978" y="105352"/>
            <a:ext cx="7886700" cy="663575"/>
          </a:xfrm>
          <a:prstGeom prst="rect">
            <a:avLst/>
          </a:prstGeom>
        </p:spPr>
        <p:txBody>
          <a:bodyPr anchor="ctr"/>
          <a:lstStyle>
            <a:lvl1pPr>
              <a:defRPr sz="4000" b="1" baseline="0">
                <a:solidFill>
                  <a:srgbClr val="C00000"/>
                </a:solidFill>
              </a:defRPr>
            </a:lvl1pPr>
          </a:lstStyle>
          <a:p>
            <a:r>
              <a:rPr lang="en-US" altLang="zh-CN" dirty="0" smtClean="0"/>
              <a:t>Click here to add text</a:t>
            </a:r>
            <a:endParaRPr lang="zh-CN" altLang="en-US" dirty="0"/>
          </a:p>
        </p:txBody>
      </p:sp>
    </p:spTree>
    <p:extLst>
      <p:ext uri="{BB962C8B-B14F-4D97-AF65-F5344CB8AC3E}">
        <p14:creationId xmlns:p14="http://schemas.microsoft.com/office/powerpoint/2010/main" val="3788708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37348" y="1235858"/>
            <a:ext cx="2606040" cy="807720"/>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337348" y="2143208"/>
            <a:ext cx="260604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3300261" y="1235859"/>
            <a:ext cx="260604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3300261" y="2143208"/>
            <a:ext cx="260604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3" name="标题 4"/>
          <p:cNvSpPr>
            <a:spLocks noGrp="1"/>
          </p:cNvSpPr>
          <p:nvPr>
            <p:ph type="title" hasCustomPrompt="1"/>
          </p:nvPr>
        </p:nvSpPr>
        <p:spPr>
          <a:xfrm>
            <a:off x="1168978" y="105352"/>
            <a:ext cx="7886700" cy="663575"/>
          </a:xfrm>
          <a:prstGeom prst="rect">
            <a:avLst/>
          </a:prstGeom>
        </p:spPr>
        <p:txBody>
          <a:bodyPr anchor="ctr"/>
          <a:lstStyle>
            <a:lvl1pPr>
              <a:defRPr sz="4000" b="1" baseline="0">
                <a:solidFill>
                  <a:srgbClr val="C00000"/>
                </a:solidFill>
              </a:defRPr>
            </a:lvl1pPr>
          </a:lstStyle>
          <a:p>
            <a:r>
              <a:rPr lang="en-US" altLang="zh-CN" dirty="0" smtClean="0"/>
              <a:t>Click here to add text</a:t>
            </a:r>
            <a:endParaRPr lang="zh-CN" altLang="en-US" dirty="0"/>
          </a:p>
        </p:txBody>
      </p:sp>
      <p:sp>
        <p:nvSpPr>
          <p:cNvPr id="14" name="Text Placeholder 4"/>
          <p:cNvSpPr>
            <a:spLocks noGrp="1"/>
          </p:cNvSpPr>
          <p:nvPr>
            <p:ph type="body" sz="quarter" idx="10"/>
          </p:nvPr>
        </p:nvSpPr>
        <p:spPr>
          <a:xfrm>
            <a:off x="6263174" y="1235859"/>
            <a:ext cx="2606040" cy="813171"/>
          </a:xfrm>
        </p:spPr>
        <p:txBody>
          <a:bodyPr anchor="b">
            <a:noAutofit/>
          </a:bodyPr>
          <a:lstStyle>
            <a:lvl1pPr marL="0" indent="0">
              <a:spcBef>
                <a:spcPts val="0"/>
              </a:spcBef>
              <a:buNone/>
              <a:defRPr sz="2800" b="1">
                <a:solidFill>
                  <a:schemeClr val="tx1"/>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15" name="Content Placeholder 5"/>
          <p:cNvSpPr>
            <a:spLocks noGrp="1"/>
          </p:cNvSpPr>
          <p:nvPr>
            <p:ph sz="quarter" idx="11"/>
          </p:nvPr>
        </p:nvSpPr>
        <p:spPr>
          <a:xfrm>
            <a:off x="6263174" y="2143208"/>
            <a:ext cx="2606040" cy="402336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300"/>
            </a:lvl6pPr>
            <a:lvl7pPr>
              <a:defRPr sz="1300"/>
            </a:lvl7pPr>
            <a:lvl8pPr>
              <a:defRPr sz="1300"/>
            </a:lvl8pPr>
            <a:lvl9pPr>
              <a:defRPr sz="1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2700454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Title 5"/>
          <p:cNvSpPr>
            <a:spLocks noGrp="1"/>
          </p:cNvSpPr>
          <p:nvPr>
            <p:ph type="title"/>
          </p:nvPr>
        </p:nvSpPr>
        <p:spPr>
          <a:xfrm>
            <a:off x="189689" y="1123838"/>
            <a:ext cx="2210612" cy="4601183"/>
          </a:xfrm>
          <a:prstGeom prst="rect">
            <a:avLst/>
          </a:prstGeom>
        </p:spPr>
        <p:txBody>
          <a:bodyPr/>
          <a:lstStyle/>
          <a:p>
            <a:r>
              <a:rPr lang="zh-CN" altLang="en-US" smtClean="0"/>
              <a:t>单击此处编辑母版标题样式</a:t>
            </a:r>
            <a:endParaRPr lang="en-US" dirty="0"/>
          </a:p>
        </p:txBody>
      </p:sp>
      <p:sp>
        <p:nvSpPr>
          <p:cNvPr id="9" name="标题 4"/>
          <p:cNvSpPr txBox="1">
            <a:spLocks/>
          </p:cNvSpPr>
          <p:nvPr/>
        </p:nvSpPr>
        <p:spPr>
          <a:xfrm>
            <a:off x="1168978" y="105352"/>
            <a:ext cx="7886700"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b="1" dirty="0" smtClean="0">
                <a:solidFill>
                  <a:srgbClr val="C00000"/>
                </a:solidFill>
              </a:rPr>
              <a:t>Click here to add text</a:t>
            </a:r>
            <a:endParaRPr lang="zh-CN" altLang="en-US" b="1" dirty="0">
              <a:solidFill>
                <a:srgbClr val="C00000"/>
              </a:solidFill>
            </a:endParaRPr>
          </a:p>
        </p:txBody>
      </p:sp>
    </p:spTree>
    <p:extLst>
      <p:ext uri="{BB962C8B-B14F-4D97-AF65-F5344CB8AC3E}">
        <p14:creationId xmlns:p14="http://schemas.microsoft.com/office/powerpoint/2010/main" val="3684737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与标题">
    <p:spTree>
      <p:nvGrpSpPr>
        <p:cNvPr id="1" name=""/>
        <p:cNvGrpSpPr/>
        <p:nvPr/>
      </p:nvGrpSpPr>
      <p:grpSpPr>
        <a:xfrm>
          <a:off x="0" y="0"/>
          <a:ext cx="0" cy="0"/>
          <a:chOff x="0" y="0"/>
          <a:chExt cx="0" cy="0"/>
        </a:xfrm>
      </p:grpSpPr>
      <p:sp>
        <p:nvSpPr>
          <p:cNvPr id="3" name="Content Placeholder 2"/>
          <p:cNvSpPr>
            <a:spLocks noGrp="1"/>
          </p:cNvSpPr>
          <p:nvPr>
            <p:ph idx="1"/>
          </p:nvPr>
        </p:nvSpPr>
        <p:spPr>
          <a:xfrm>
            <a:off x="2933592" y="1273628"/>
            <a:ext cx="5753208" cy="5101937"/>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1" name="内容占位符 5"/>
          <p:cNvSpPr>
            <a:spLocks noGrp="1"/>
          </p:cNvSpPr>
          <p:nvPr>
            <p:ph sz="quarter" idx="13" hasCustomPrompt="1"/>
          </p:nvPr>
        </p:nvSpPr>
        <p:spPr>
          <a:xfrm>
            <a:off x="538843" y="1273628"/>
            <a:ext cx="2125663" cy="2374901"/>
          </a:xfrm>
        </p:spPr>
        <p:txBody>
          <a:bodyPr anchor="t"/>
          <a:lstStyle>
            <a:lvl1pPr>
              <a:defRPr baseline="0">
                <a:solidFill>
                  <a:srgbClr val="000099"/>
                </a:solidFill>
              </a:defRPr>
            </a:lvl1pPr>
          </a:lstStyle>
          <a:p>
            <a:pPr lvl="0"/>
            <a:r>
              <a:rPr lang="en-US" altLang="zh-CN" dirty="0" smtClean="0"/>
              <a:t>Click here to add key words</a:t>
            </a:r>
            <a:endParaRPr lang="zh-CN" altLang="en-US" dirty="0" smtClean="0"/>
          </a:p>
        </p:txBody>
      </p:sp>
      <p:sp>
        <p:nvSpPr>
          <p:cNvPr id="12" name="内容占位符 5"/>
          <p:cNvSpPr>
            <a:spLocks noGrp="1"/>
          </p:cNvSpPr>
          <p:nvPr>
            <p:ph sz="quarter" idx="14" hasCustomPrompt="1"/>
          </p:nvPr>
        </p:nvSpPr>
        <p:spPr>
          <a:xfrm>
            <a:off x="538843" y="3840473"/>
            <a:ext cx="2125663" cy="2535092"/>
          </a:xfrm>
        </p:spPr>
        <p:txBody>
          <a:bodyPr anchor="t"/>
          <a:lstStyle>
            <a:lvl1pPr>
              <a:defRPr baseline="0">
                <a:solidFill>
                  <a:srgbClr val="000099"/>
                </a:solidFill>
              </a:defRPr>
            </a:lvl1pPr>
          </a:lstStyle>
          <a:p>
            <a:pPr lvl="0"/>
            <a:r>
              <a:rPr lang="en-US" altLang="zh-CN" dirty="0" smtClean="0"/>
              <a:t>Click here to add key words</a:t>
            </a:r>
            <a:endParaRPr lang="zh-CN" altLang="en-US" dirty="0" smtClean="0"/>
          </a:p>
        </p:txBody>
      </p:sp>
      <p:sp>
        <p:nvSpPr>
          <p:cNvPr id="6" name="标题 4"/>
          <p:cNvSpPr txBox="1">
            <a:spLocks/>
          </p:cNvSpPr>
          <p:nvPr/>
        </p:nvSpPr>
        <p:spPr>
          <a:xfrm>
            <a:off x="1168978" y="105352"/>
            <a:ext cx="7886700"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b="1" dirty="0" smtClean="0">
                <a:solidFill>
                  <a:srgbClr val="C00000"/>
                </a:solidFill>
              </a:rPr>
              <a:t>Click here to add text</a:t>
            </a:r>
            <a:endParaRPr lang="zh-CN" altLang="en-US" b="1" dirty="0">
              <a:solidFill>
                <a:srgbClr val="C00000"/>
              </a:solidFill>
            </a:endParaRPr>
          </a:p>
        </p:txBody>
      </p:sp>
    </p:spTree>
    <p:extLst>
      <p:ext uri="{BB962C8B-B14F-4D97-AF65-F5344CB8AC3E}">
        <p14:creationId xmlns:p14="http://schemas.microsoft.com/office/powerpoint/2010/main" val="628004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3" name="Picture Placeholder 2"/>
          <p:cNvSpPr>
            <a:spLocks noGrp="1" noChangeAspect="1"/>
          </p:cNvSpPr>
          <p:nvPr>
            <p:ph type="pic" idx="1" hasCustomPrompt="1"/>
          </p:nvPr>
        </p:nvSpPr>
        <p:spPr>
          <a:xfrm>
            <a:off x="2702475" y="1191983"/>
            <a:ext cx="6086423" cy="5101937"/>
          </a:xfrm>
          <a:solidFill>
            <a:schemeClr val="bg1">
              <a:lumMod val="75000"/>
            </a:schemeClr>
          </a:solidFill>
        </p:spPr>
        <p:txBody>
          <a:bodyPr anchor="t"/>
          <a:lstStyle>
            <a:lvl1pPr marL="0" indent="0">
              <a:buNone/>
              <a:defRPr sz="32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dirty="0" smtClean="0"/>
              <a:t>Click here to add picture</a:t>
            </a:r>
            <a:endParaRPr lang="en-US" dirty="0"/>
          </a:p>
        </p:txBody>
      </p:sp>
      <p:sp>
        <p:nvSpPr>
          <p:cNvPr id="6" name="内容占位符 5"/>
          <p:cNvSpPr>
            <a:spLocks noGrp="1"/>
          </p:cNvSpPr>
          <p:nvPr>
            <p:ph sz="quarter" idx="13" hasCustomPrompt="1"/>
          </p:nvPr>
        </p:nvSpPr>
        <p:spPr>
          <a:xfrm>
            <a:off x="310242" y="1191983"/>
            <a:ext cx="2125663" cy="2374901"/>
          </a:xfrm>
        </p:spPr>
        <p:txBody>
          <a:bodyPr anchor="t"/>
          <a:lstStyle>
            <a:lvl1pPr>
              <a:defRPr baseline="0">
                <a:solidFill>
                  <a:srgbClr val="000099"/>
                </a:solidFill>
              </a:defRPr>
            </a:lvl1pPr>
          </a:lstStyle>
          <a:p>
            <a:pPr lvl="0"/>
            <a:r>
              <a:rPr lang="en-US" altLang="zh-CN" dirty="0" smtClean="0"/>
              <a:t>Click here to add key words</a:t>
            </a:r>
            <a:endParaRPr lang="zh-CN" altLang="en-US" dirty="0" smtClean="0"/>
          </a:p>
        </p:txBody>
      </p:sp>
      <p:sp>
        <p:nvSpPr>
          <p:cNvPr id="11" name="内容占位符 5"/>
          <p:cNvSpPr>
            <a:spLocks noGrp="1"/>
          </p:cNvSpPr>
          <p:nvPr>
            <p:ph sz="quarter" idx="14" hasCustomPrompt="1"/>
          </p:nvPr>
        </p:nvSpPr>
        <p:spPr>
          <a:xfrm>
            <a:off x="310242" y="3758828"/>
            <a:ext cx="2125663" cy="2535092"/>
          </a:xfrm>
        </p:spPr>
        <p:txBody>
          <a:bodyPr anchor="t"/>
          <a:lstStyle>
            <a:lvl1pPr>
              <a:defRPr baseline="0">
                <a:solidFill>
                  <a:srgbClr val="000099"/>
                </a:solidFill>
              </a:defRPr>
            </a:lvl1pPr>
          </a:lstStyle>
          <a:p>
            <a:pPr lvl="0"/>
            <a:r>
              <a:rPr lang="en-US" altLang="zh-CN" dirty="0" smtClean="0"/>
              <a:t>Click here to add key words</a:t>
            </a:r>
            <a:endParaRPr lang="zh-CN" altLang="en-US" dirty="0" smtClean="0"/>
          </a:p>
        </p:txBody>
      </p:sp>
      <p:sp>
        <p:nvSpPr>
          <p:cNvPr id="5" name="标题 4"/>
          <p:cNvSpPr txBox="1">
            <a:spLocks/>
          </p:cNvSpPr>
          <p:nvPr/>
        </p:nvSpPr>
        <p:spPr>
          <a:xfrm>
            <a:off x="1168978" y="105352"/>
            <a:ext cx="7886700" cy="663575"/>
          </a:xfrm>
          <a:prstGeom prst="rect">
            <a:avLst/>
          </a:prstGeom>
        </p:spPr>
        <p:txBody>
          <a:bodyPr anchor="ctr"/>
          <a:lstStyle>
            <a:lvl1pPr algn="l" defTabSz="914400" rtl="0" eaLnBrk="1" latinLnBrk="0" hangingPunct="1">
              <a:lnSpc>
                <a:spcPct val="90000"/>
              </a:lnSpc>
              <a:spcBef>
                <a:spcPct val="0"/>
              </a:spcBef>
              <a:buNone/>
              <a:defRPr sz="4000" kern="1200" spc="-60" baseline="0">
                <a:solidFill>
                  <a:schemeClr val="tx1"/>
                </a:solidFill>
                <a:latin typeface="+mj-lt"/>
                <a:ea typeface="+mj-ea"/>
                <a:cs typeface="+mj-cs"/>
              </a:defRPr>
            </a:lvl1pPr>
          </a:lstStyle>
          <a:p>
            <a:r>
              <a:rPr lang="en-US" altLang="zh-CN" b="1" dirty="0" smtClean="0">
                <a:solidFill>
                  <a:srgbClr val="C00000"/>
                </a:solidFill>
              </a:rPr>
              <a:t>Click here to add text</a:t>
            </a:r>
            <a:endParaRPr lang="zh-CN" altLang="en-US" b="1" dirty="0">
              <a:solidFill>
                <a:srgbClr val="C00000"/>
              </a:solidFill>
            </a:endParaRPr>
          </a:p>
        </p:txBody>
      </p:sp>
    </p:spTree>
    <p:extLst>
      <p:ext uri="{BB962C8B-B14F-4D97-AF65-F5344CB8AC3E}">
        <p14:creationId xmlns:p14="http://schemas.microsoft.com/office/powerpoint/2010/main" val="1804010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7591" y="1880754"/>
            <a:ext cx="8364682" cy="4491617"/>
          </a:xfrm>
          <a:prstGeom prst="rect">
            <a:avLst/>
          </a:prstGeom>
        </p:spPr>
        <p:txBody>
          <a:bodyPr vert="horz" lIns="91440" tIns="45720" rIns="91440" bIns="45720" rtlCol="0" anchor="t">
            <a:normAutofit/>
          </a:bodyPr>
          <a:lstStyle/>
          <a:p>
            <a:pPr lvl="0"/>
            <a:r>
              <a:rPr lang="en-US" altLang="zh-CN" dirty="0" smtClean="0"/>
              <a:t>Click here to add text</a:t>
            </a:r>
            <a:endParaRPr lang="zh-CN" altLang="en-US" dirty="0" smtClean="0"/>
          </a:p>
          <a:p>
            <a:pPr lvl="1"/>
            <a:r>
              <a:rPr lang="en-US" altLang="zh-CN" dirty="0" smtClean="0"/>
              <a:t>Click here to add text</a:t>
            </a:r>
            <a:endParaRPr lang="zh-CN" altLang="en-US" dirty="0" smtClean="0"/>
          </a:p>
          <a:p>
            <a:pPr lvl="2"/>
            <a:r>
              <a:rPr lang="en-US" altLang="zh-CN" dirty="0" smtClean="0"/>
              <a:t>Click here to add text</a:t>
            </a:r>
            <a:endParaRPr lang="zh-CN" altLang="en-US" dirty="0" smtClean="0"/>
          </a:p>
          <a:p>
            <a:pPr lvl="3"/>
            <a:r>
              <a:rPr lang="en-US" altLang="zh-CN" dirty="0" smtClean="0"/>
              <a:t>Click here to add text</a:t>
            </a:r>
            <a:endParaRPr lang="zh-CN" altLang="en-US" dirty="0" smtClean="0"/>
          </a:p>
          <a:p>
            <a:pPr lvl="4"/>
            <a:r>
              <a:rPr lang="en-US" altLang="zh-CN" dirty="0" smtClean="0"/>
              <a:t>Click here to add text</a:t>
            </a:r>
            <a:endParaRPr lang="en-US" dirty="0"/>
          </a:p>
        </p:txBody>
      </p:sp>
      <p:grpSp>
        <p:nvGrpSpPr>
          <p:cNvPr id="9" name="组合 8"/>
          <p:cNvGrpSpPr/>
          <p:nvPr/>
        </p:nvGrpSpPr>
        <p:grpSpPr>
          <a:xfrm>
            <a:off x="0" y="821645"/>
            <a:ext cx="9144000" cy="135426"/>
            <a:chOff x="0" y="821645"/>
            <a:chExt cx="9144000" cy="135426"/>
          </a:xfrm>
        </p:grpSpPr>
        <p:grpSp>
          <p:nvGrpSpPr>
            <p:cNvPr id="10" name="组合 9"/>
            <p:cNvGrpSpPr/>
            <p:nvPr/>
          </p:nvGrpSpPr>
          <p:grpSpPr>
            <a:xfrm>
              <a:off x="0" y="846225"/>
              <a:ext cx="9144000" cy="110846"/>
              <a:chOff x="0" y="846225"/>
              <a:chExt cx="9144000" cy="110846"/>
            </a:xfrm>
          </p:grpSpPr>
          <p:grpSp>
            <p:nvGrpSpPr>
              <p:cNvPr id="12" name="组合 11"/>
              <p:cNvGrpSpPr/>
              <p:nvPr/>
            </p:nvGrpSpPr>
            <p:grpSpPr>
              <a:xfrm>
                <a:off x="875653" y="846225"/>
                <a:ext cx="8268347" cy="110438"/>
                <a:chOff x="875653" y="846225"/>
                <a:chExt cx="8268347" cy="110438"/>
              </a:xfrm>
            </p:grpSpPr>
            <p:sp>
              <p:nvSpPr>
                <p:cNvPr id="14" name="矩形 13"/>
                <p:cNvSpPr/>
                <p:nvPr/>
              </p:nvSpPr>
              <p:spPr>
                <a:xfrm>
                  <a:off x="875653" y="846227"/>
                  <a:ext cx="8268347" cy="110436"/>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直角三角形 14"/>
                <p:cNvSpPr/>
                <p:nvPr/>
              </p:nvSpPr>
              <p:spPr>
                <a:xfrm>
                  <a:off x="975360" y="846225"/>
                  <a:ext cx="137160" cy="110438"/>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0" y="846226"/>
                <a:ext cx="975360" cy="11084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 name="直接连接符 10"/>
            <p:cNvCxnSpPr/>
            <p:nvPr/>
          </p:nvCxnSpPr>
          <p:spPr>
            <a:xfrm flipV="1">
              <a:off x="975360" y="821645"/>
              <a:ext cx="0" cy="13501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6" name="图片 15"/>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112339" y="108725"/>
            <a:ext cx="954117" cy="633385"/>
          </a:xfrm>
          <a:prstGeom prst="rect">
            <a:avLst/>
          </a:prstGeom>
        </p:spPr>
      </p:pic>
      <p:sp>
        <p:nvSpPr>
          <p:cNvPr id="17" name="矩形 16"/>
          <p:cNvSpPr/>
          <p:nvPr/>
        </p:nvSpPr>
        <p:spPr>
          <a:xfrm>
            <a:off x="0" y="6432190"/>
            <a:ext cx="8185707" cy="423065"/>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sp>
        <p:nvSpPr>
          <p:cNvPr id="18" name="矩形 17"/>
          <p:cNvSpPr/>
          <p:nvPr/>
        </p:nvSpPr>
        <p:spPr>
          <a:xfrm>
            <a:off x="8185708" y="6433914"/>
            <a:ext cx="958291" cy="421341"/>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bg1"/>
              </a:solidFill>
              <a:latin typeface="Calibri" panose="020F0502020204030204" pitchFamily="34" charset="0"/>
              <a:cs typeface="Calibri" panose="020F0502020204030204" pitchFamily="34" charset="0"/>
            </a:endParaRPr>
          </a:p>
        </p:txBody>
      </p:sp>
      <p:sp>
        <p:nvSpPr>
          <p:cNvPr id="19" name="Slide Number Placeholder 5"/>
          <p:cNvSpPr txBox="1">
            <a:spLocks/>
          </p:cNvSpPr>
          <p:nvPr/>
        </p:nvSpPr>
        <p:spPr>
          <a:xfrm>
            <a:off x="7733650" y="6433914"/>
            <a:ext cx="1347387" cy="421341"/>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2000" kern="1200" smtClean="0">
                <a:solidFill>
                  <a:schemeClr val="bg1"/>
                </a:solidFill>
                <a:latin typeface="Times New Roman" panose="02020603050405020304" pitchFamily="18" charset="0"/>
                <a:ea typeface="+mn-ea"/>
                <a:cs typeface="Times New Roman" panose="02020603050405020304"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771D156-31C7-4A0D-88C3-08F7D3EE48DA}" type="slidenum">
              <a:rPr lang="en-US" altLang="zh-CN" sz="1600" b="1" smtClean="0">
                <a:latin typeface="Calibri" panose="020F0502020204030204" pitchFamily="34" charset="0"/>
                <a:cs typeface="Calibri" panose="020F0502020204030204" pitchFamily="34" charset="0"/>
              </a:rPr>
              <a:pPr/>
              <a:t>‹#›</a:t>
            </a:fld>
            <a:endParaRPr lang="zh-CN" altLang="en-US" sz="1600" b="1" dirty="0">
              <a:latin typeface="Calibri" panose="020F0502020204030204" pitchFamily="34" charset="0"/>
              <a:cs typeface="Calibri" panose="020F0502020204030204" pitchFamily="34" charset="0"/>
            </a:endParaRPr>
          </a:p>
        </p:txBody>
      </p:sp>
      <p:sp>
        <p:nvSpPr>
          <p:cNvPr id="21" name="直角三角形 20"/>
          <p:cNvSpPr/>
          <p:nvPr/>
        </p:nvSpPr>
        <p:spPr>
          <a:xfrm flipV="1">
            <a:off x="8182107" y="6433914"/>
            <a:ext cx="395207" cy="421341"/>
          </a:xfrm>
          <a:prstGeom prst="rtTriangle">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Calibri" panose="020F0502020204030204" pitchFamily="34" charset="0"/>
              <a:cs typeface="Calibri" panose="020F0502020204030204" pitchFamily="34" charset="0"/>
            </a:endParaRPr>
          </a:p>
        </p:txBody>
      </p:sp>
      <p:cxnSp>
        <p:nvCxnSpPr>
          <p:cNvPr id="22" name="直接连接符 21"/>
          <p:cNvCxnSpPr/>
          <p:nvPr/>
        </p:nvCxnSpPr>
        <p:spPr>
          <a:xfrm>
            <a:off x="8583829" y="6433914"/>
            <a:ext cx="0" cy="4213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33199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94" r:id="rId3"/>
    <p:sldLayoutId id="2147483683" r:id="rId4"/>
    <p:sldLayoutId id="2147483684" r:id="rId5"/>
    <p:sldLayoutId id="2147483685" r:id="rId6"/>
    <p:sldLayoutId id="2147483686" r:id="rId7"/>
    <p:sldLayoutId id="2147483688" r:id="rId8"/>
    <p:sldLayoutId id="2147483689" r:id="rId9"/>
    <p:sldLayoutId id="2147483690" r:id="rId10"/>
    <p:sldLayoutId id="2147483691" r:id="rId11"/>
    <p:sldLayoutId id="2147483695" r:id="rId12"/>
    <p:sldLayoutId id="2147483687" r:id="rId13"/>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sz="28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image" Target="../media/image33.jpeg"/><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image" Target="../media/image47.jpeg"/><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9.xml"/><Relationship Id="rId4" Type="http://schemas.openxmlformats.org/officeDocument/2006/relationships/chart" Target="../charts/chart8.xml"/></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hart" Target="../charts/chart12.xml"/><Relationship Id="rId4" Type="http://schemas.openxmlformats.org/officeDocument/2006/relationships/chart" Target="../charts/chart11.xml"/></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58.jpeg"/><Relationship Id="rId7" Type="http://schemas.openxmlformats.org/officeDocument/2006/relationships/image" Target="../media/image62.jpeg"/><Relationship Id="rId2" Type="http://schemas.openxmlformats.org/officeDocument/2006/relationships/image" Target="../media/image57.jpeg"/><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jpeg"/></Relationships>
</file>

<file path=ppt/slides/_rels/slide2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33.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image" Target="../media/image81.png"/><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jpeg"/></Relationships>
</file>

<file path=ppt/slides/_rels/slide34.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 Id="rId5" Type="http://schemas.openxmlformats.org/officeDocument/2006/relationships/image" Target="../media/image91.jpeg"/><Relationship Id="rId4" Type="http://schemas.openxmlformats.org/officeDocument/2006/relationships/image" Target="../media/image90.jpeg"/></Relationships>
</file>

<file path=ppt/slides/_rels/slide35.xml.rels><?xml version="1.0" encoding="UTF-8" standalone="yes"?>
<Relationships xmlns="http://schemas.openxmlformats.org/package/2006/relationships"><Relationship Id="rId3" Type="http://schemas.openxmlformats.org/officeDocument/2006/relationships/image" Target="../media/image93.emf"/><Relationship Id="rId7" Type="http://schemas.openxmlformats.org/officeDocument/2006/relationships/image" Target="../media/image97.png"/><Relationship Id="rId2" Type="http://schemas.openxmlformats.org/officeDocument/2006/relationships/image" Target="../media/image92.emf"/><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95.png"/><Relationship Id="rId4" Type="http://schemas.openxmlformats.org/officeDocument/2006/relationships/image" Target="../media/image94.png"/></Relationships>
</file>

<file path=ppt/slides/_rels/slide36.xml.rels><?xml version="1.0" encoding="UTF-8" standalone="yes"?>
<Relationships xmlns="http://schemas.openxmlformats.org/package/2006/relationships"><Relationship Id="rId8" Type="http://schemas.openxmlformats.org/officeDocument/2006/relationships/image" Target="../media/image104.jpeg"/><Relationship Id="rId3" Type="http://schemas.openxmlformats.org/officeDocument/2006/relationships/image" Target="../media/image99.jpeg"/><Relationship Id="rId7" Type="http://schemas.openxmlformats.org/officeDocument/2006/relationships/image" Target="../media/image103.jpeg"/><Relationship Id="rId2" Type="http://schemas.openxmlformats.org/officeDocument/2006/relationships/image" Target="../media/image98.png"/><Relationship Id="rId1" Type="http://schemas.openxmlformats.org/officeDocument/2006/relationships/slideLayout" Target="../slideLayouts/slideLayout2.x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 Id="rId9" Type="http://schemas.openxmlformats.org/officeDocument/2006/relationships/image" Target="../media/image105.png"/></Relationships>
</file>

<file path=ppt/slides/_rels/slide37.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png"/><Relationship Id="rId1" Type="http://schemas.openxmlformats.org/officeDocument/2006/relationships/slideLayout" Target="../slideLayouts/slideLayout2.xml"/><Relationship Id="rId5" Type="http://schemas.openxmlformats.org/officeDocument/2006/relationships/image" Target="../media/image112.png"/><Relationship Id="rId4" Type="http://schemas.openxmlformats.org/officeDocument/2006/relationships/image" Target="../media/image111.png"/></Relationships>
</file>

<file path=ppt/slides/_rels/slide4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2.xml"/><Relationship Id="rId5" Type="http://schemas.openxmlformats.org/officeDocument/2006/relationships/image" Target="../media/image116.png"/><Relationship Id="rId4" Type="http://schemas.openxmlformats.org/officeDocument/2006/relationships/image" Target="../media/image115.png"/></Relationships>
</file>

<file path=ppt/slides/_rels/slide42.xml.rels><?xml version="1.0" encoding="UTF-8" standalone="yes"?>
<Relationships xmlns="http://schemas.openxmlformats.org/package/2006/relationships"><Relationship Id="rId8" Type="http://schemas.openxmlformats.org/officeDocument/2006/relationships/image" Target="../media/image118.emf"/><Relationship Id="rId3" Type="http://schemas.openxmlformats.org/officeDocument/2006/relationships/image" Target="../media/image119.png"/><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7.emf"/><Relationship Id="rId5" Type="http://schemas.openxmlformats.org/officeDocument/2006/relationships/oleObject" Target="../embeddings/oleObject1.bin"/><Relationship Id="rId10" Type="http://schemas.openxmlformats.org/officeDocument/2006/relationships/image" Target="../media/image122.png"/><Relationship Id="rId4" Type="http://schemas.openxmlformats.org/officeDocument/2006/relationships/image" Target="../media/image120.jpeg"/><Relationship Id="rId9" Type="http://schemas.openxmlformats.org/officeDocument/2006/relationships/image" Target="../media/image121.png"/></Relationships>
</file>

<file path=ppt/slides/_rels/slide43.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png"/><Relationship Id="rId1" Type="http://schemas.openxmlformats.org/officeDocument/2006/relationships/slideLayout" Target="../slideLayouts/slideLayout2.xml"/><Relationship Id="rId4" Type="http://schemas.openxmlformats.org/officeDocument/2006/relationships/image" Target="../media/image125.png"/></Relationships>
</file>

<file path=ppt/slides/_rels/slide44.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133.jpeg"/><Relationship Id="rId3" Type="http://schemas.openxmlformats.org/officeDocument/2006/relationships/image" Target="../media/image128.jpeg"/><Relationship Id="rId7" Type="http://schemas.openxmlformats.org/officeDocument/2006/relationships/image" Target="../media/image132.jpeg"/><Relationship Id="rId2" Type="http://schemas.openxmlformats.org/officeDocument/2006/relationships/image" Target="../media/image127.png"/><Relationship Id="rId1" Type="http://schemas.openxmlformats.org/officeDocument/2006/relationships/slideLayout" Target="../slideLayouts/slideLayout2.xml"/><Relationship Id="rId6" Type="http://schemas.openxmlformats.org/officeDocument/2006/relationships/image" Target="../media/image131.jpeg"/><Relationship Id="rId5" Type="http://schemas.openxmlformats.org/officeDocument/2006/relationships/image" Target="../media/image130.png"/><Relationship Id="rId4" Type="http://schemas.openxmlformats.org/officeDocument/2006/relationships/image" Target="../media/image129.jpeg"/><Relationship Id="rId9" Type="http://schemas.openxmlformats.org/officeDocument/2006/relationships/image" Target="../media/image134.jpeg"/></Relationships>
</file>

<file path=ppt/slides/_rels/slide46.xml.rels><?xml version="1.0" encoding="UTF-8" standalone="yes"?>
<Relationships xmlns="http://schemas.openxmlformats.org/package/2006/relationships"><Relationship Id="rId8" Type="http://schemas.openxmlformats.org/officeDocument/2006/relationships/image" Target="../media/image141.jpeg"/><Relationship Id="rId3" Type="http://schemas.openxmlformats.org/officeDocument/2006/relationships/image" Target="../media/image136.png"/><Relationship Id="rId7" Type="http://schemas.openxmlformats.org/officeDocument/2006/relationships/image" Target="../media/image140.png"/><Relationship Id="rId2" Type="http://schemas.openxmlformats.org/officeDocument/2006/relationships/image" Target="../media/image135.png"/><Relationship Id="rId1" Type="http://schemas.openxmlformats.org/officeDocument/2006/relationships/slideLayout" Target="../slideLayouts/slideLayout2.xml"/><Relationship Id="rId6" Type="http://schemas.openxmlformats.org/officeDocument/2006/relationships/image" Target="../media/image139.png"/><Relationship Id="rId5" Type="http://schemas.openxmlformats.org/officeDocument/2006/relationships/image" Target="../media/image138.png"/><Relationship Id="rId4" Type="http://schemas.openxmlformats.org/officeDocument/2006/relationships/image" Target="../media/image137.png"/><Relationship Id="rId9" Type="http://schemas.openxmlformats.org/officeDocument/2006/relationships/image" Target="../media/image142.jpeg"/></Relationships>
</file>

<file path=ppt/slides/_rels/slide47.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image" Target="../media/image143.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image" Target="../media/image151.png"/><Relationship Id="rId13" Type="http://schemas.openxmlformats.org/officeDocument/2006/relationships/image" Target="../media/image154.png"/><Relationship Id="rId3" Type="http://schemas.openxmlformats.org/officeDocument/2006/relationships/image" Target="../media/image146.jpeg"/><Relationship Id="rId7" Type="http://schemas.openxmlformats.org/officeDocument/2006/relationships/image" Target="../media/image150.png"/><Relationship Id="rId12" Type="http://schemas.openxmlformats.org/officeDocument/2006/relationships/image" Target="../media/image153.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9.png"/><Relationship Id="rId11" Type="http://schemas.openxmlformats.org/officeDocument/2006/relationships/image" Target="../media/image152.png"/><Relationship Id="rId5" Type="http://schemas.openxmlformats.org/officeDocument/2006/relationships/image" Target="../media/image148.jpeg"/><Relationship Id="rId10" Type="http://schemas.openxmlformats.org/officeDocument/2006/relationships/image" Target="../media/image145.png"/><Relationship Id="rId4" Type="http://schemas.openxmlformats.org/officeDocument/2006/relationships/image" Target="../media/image147.png"/><Relationship Id="rId9" Type="http://schemas.openxmlformats.org/officeDocument/2006/relationships/oleObject" Target="../embeddings/oleObject3.bin"/></Relationships>
</file>

<file path=ppt/slides/_rels/slide49.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55.emf"/><Relationship Id="rId7" Type="http://schemas.openxmlformats.org/officeDocument/2006/relationships/image" Target="../media/image159.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158.png"/><Relationship Id="rId5" Type="http://schemas.openxmlformats.org/officeDocument/2006/relationships/image" Target="../media/image157.emf"/><Relationship Id="rId4" Type="http://schemas.openxmlformats.org/officeDocument/2006/relationships/image" Target="../media/image156.emf"/></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6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24129" y="2924944"/>
            <a:ext cx="3254682" cy="3508365"/>
          </a:xfrm>
          <a:prstGeom prst="rect">
            <a:avLst/>
          </a:prstGeom>
        </p:spPr>
      </p:pic>
      <p:sp>
        <p:nvSpPr>
          <p:cNvPr id="2" name="标题 1"/>
          <p:cNvSpPr>
            <a:spLocks noGrp="1"/>
          </p:cNvSpPr>
          <p:nvPr>
            <p:ph type="ctrTitle"/>
          </p:nvPr>
        </p:nvSpPr>
        <p:spPr>
          <a:xfrm>
            <a:off x="539552" y="1306057"/>
            <a:ext cx="7488832" cy="1461836"/>
          </a:xfrm>
        </p:spPr>
        <p:txBody>
          <a:bodyPr>
            <a:normAutofit/>
          </a:bodyPr>
          <a:lstStyle/>
          <a:p>
            <a:r>
              <a:rPr lang="en-US" altLang="zh-CN" sz="4800" dirty="0" smtClean="0">
                <a:effectLst>
                  <a:outerShdw blurRad="38100" dist="38100" dir="2700000" algn="tl">
                    <a:srgbClr val="000000">
                      <a:alpha val="43137"/>
                    </a:srgbClr>
                  </a:outerShdw>
                </a:effectLst>
              </a:rPr>
              <a:t>HEPS </a:t>
            </a:r>
            <a:r>
              <a:rPr lang="en-US" altLang="zh-CN" sz="4800" dirty="0">
                <a:effectLst>
                  <a:outerShdw blurRad="38100" dist="38100" dir="2700000" algn="tl">
                    <a:srgbClr val="000000">
                      <a:alpha val="43137"/>
                    </a:srgbClr>
                  </a:outerShdw>
                </a:effectLst>
              </a:rPr>
              <a:t>Injection/extraction </a:t>
            </a:r>
            <a:r>
              <a:rPr lang="en-US" altLang="zh-CN" sz="4800" dirty="0" smtClean="0">
                <a:effectLst>
                  <a:outerShdw blurRad="38100" dist="38100" dir="2700000" algn="tl">
                    <a:srgbClr val="000000">
                      <a:alpha val="43137"/>
                    </a:srgbClr>
                  </a:outerShdw>
                </a:effectLst>
              </a:rPr>
              <a:t>hardware development</a:t>
            </a:r>
            <a:endParaRPr lang="zh-CN" altLang="en-US" sz="4800" dirty="0">
              <a:effectLst>
                <a:outerShdw blurRad="38100" dist="38100" dir="2700000" algn="tl">
                  <a:srgbClr val="000000">
                    <a:alpha val="43137"/>
                  </a:srgbClr>
                </a:outerShdw>
              </a:effectLst>
            </a:endParaRPr>
          </a:p>
        </p:txBody>
      </p:sp>
      <p:sp>
        <p:nvSpPr>
          <p:cNvPr id="3" name="副标题 2"/>
          <p:cNvSpPr>
            <a:spLocks noGrp="1"/>
          </p:cNvSpPr>
          <p:nvPr>
            <p:ph type="subTitle" idx="1"/>
          </p:nvPr>
        </p:nvSpPr>
        <p:spPr>
          <a:xfrm>
            <a:off x="520782" y="3152592"/>
            <a:ext cx="5009298" cy="2025375"/>
          </a:xfrm>
        </p:spPr>
        <p:txBody>
          <a:bodyPr>
            <a:noAutofit/>
          </a:bodyPr>
          <a:lstStyle/>
          <a:p>
            <a:r>
              <a:rPr lang="en-US" altLang="zh-CN" sz="2000" dirty="0" err="1" smtClean="0">
                <a:ln w="0"/>
                <a:solidFill>
                  <a:schemeClr val="tx1"/>
                </a:solidFill>
                <a:effectLst>
                  <a:outerShdw blurRad="38100" dist="19050" dir="2700000" algn="tl" rotWithShape="0">
                    <a:schemeClr val="dk1">
                      <a:alpha val="40000"/>
                    </a:schemeClr>
                  </a:outerShdw>
                </a:effectLst>
              </a:rPr>
              <a:t>Jinhui</a:t>
            </a:r>
            <a:r>
              <a:rPr lang="en-US" altLang="zh-CN" sz="2000" dirty="0" smtClean="0">
                <a:ln w="0"/>
                <a:solidFill>
                  <a:schemeClr val="tx1"/>
                </a:solidFill>
                <a:effectLst>
                  <a:outerShdw blurRad="38100" dist="19050" dir="2700000" algn="tl" rotWithShape="0">
                    <a:schemeClr val="dk1">
                      <a:alpha val="40000"/>
                    </a:schemeClr>
                  </a:outerShdw>
                </a:effectLst>
              </a:rPr>
              <a:t> Chen,</a:t>
            </a:r>
            <a:r>
              <a:rPr lang="en-US" altLang="zh-CN" sz="2000" dirty="0">
                <a:ln w="0"/>
                <a:solidFill>
                  <a:schemeClr val="tx1"/>
                </a:solidFill>
                <a:effectLst>
                  <a:outerShdw blurRad="38100" dist="19050" dir="2700000" algn="tl" rotWithShape="0">
                    <a:schemeClr val="dk1">
                      <a:alpha val="40000"/>
                    </a:schemeClr>
                  </a:outerShdw>
                </a:effectLst>
              </a:rPr>
              <a:t> </a:t>
            </a:r>
            <a:r>
              <a:rPr lang="en-US" altLang="zh-CN" sz="2000" dirty="0" err="1" smtClean="0">
                <a:ln w="0"/>
                <a:solidFill>
                  <a:schemeClr val="tx1"/>
                </a:solidFill>
                <a:effectLst>
                  <a:outerShdw blurRad="38100" dist="19050" dir="2700000" algn="tl" rotWithShape="0">
                    <a:schemeClr val="dk1">
                      <a:alpha val="40000"/>
                    </a:schemeClr>
                  </a:outerShdw>
                </a:effectLst>
              </a:rPr>
              <a:t>Zhe</a:t>
            </a:r>
            <a:r>
              <a:rPr lang="en-US" altLang="zh-CN" sz="2000" dirty="0" smtClean="0">
                <a:ln w="0"/>
                <a:solidFill>
                  <a:schemeClr val="tx1"/>
                </a:solidFill>
                <a:effectLst>
                  <a:outerShdw blurRad="38100" dist="19050" dir="2700000" algn="tl" rotWithShape="0">
                    <a:schemeClr val="dk1">
                      <a:alpha val="40000"/>
                    </a:schemeClr>
                  </a:outerShdw>
                </a:effectLst>
              </a:rPr>
              <a:t> </a:t>
            </a:r>
            <a:r>
              <a:rPr lang="en-US" altLang="zh-CN" sz="2000" dirty="0" err="1" smtClean="0">
                <a:ln w="0"/>
                <a:solidFill>
                  <a:schemeClr val="tx1"/>
                </a:solidFill>
                <a:effectLst>
                  <a:outerShdw blurRad="38100" dist="19050" dir="2700000" algn="tl" rotWithShape="0">
                    <a:schemeClr val="dk1">
                      <a:alpha val="40000"/>
                    </a:schemeClr>
                  </a:outerShdw>
                </a:effectLst>
              </a:rPr>
              <a:t>Duan</a:t>
            </a:r>
            <a:r>
              <a:rPr lang="en-US" altLang="zh-CN" sz="2000" dirty="0" smtClean="0">
                <a:ln w="0"/>
                <a:solidFill>
                  <a:schemeClr val="tx1"/>
                </a:solidFill>
                <a:effectLst>
                  <a:outerShdw blurRad="38100" dist="19050" dir="2700000" algn="tl" rotWithShape="0">
                    <a:schemeClr val="dk1">
                      <a:alpha val="40000"/>
                    </a:schemeClr>
                  </a:outerShdw>
                </a:effectLst>
              </a:rPr>
              <a:t>, Lei Wang, </a:t>
            </a:r>
            <a:r>
              <a:rPr lang="en-US" altLang="zh-CN" sz="2000" dirty="0" err="1" smtClean="0">
                <a:ln w="0"/>
                <a:solidFill>
                  <a:schemeClr val="tx1"/>
                </a:solidFill>
                <a:effectLst>
                  <a:outerShdw blurRad="38100" dist="19050" dir="2700000" algn="tl" rotWithShape="0">
                    <a:schemeClr val="dk1">
                      <a:alpha val="40000"/>
                    </a:schemeClr>
                  </a:outerShdw>
                </a:effectLst>
              </a:rPr>
              <a:t>Lihua</a:t>
            </a:r>
            <a:r>
              <a:rPr lang="en-US" altLang="zh-CN" sz="2000" dirty="0" smtClean="0">
                <a:ln w="0"/>
                <a:solidFill>
                  <a:schemeClr val="tx1"/>
                </a:solidFill>
                <a:effectLst>
                  <a:outerShdw blurRad="38100" dist="19050" dir="2700000" algn="tl" rotWithShape="0">
                    <a:schemeClr val="dk1">
                      <a:alpha val="40000"/>
                    </a:schemeClr>
                  </a:outerShdw>
                </a:effectLst>
              </a:rPr>
              <a:t> </a:t>
            </a:r>
            <a:r>
              <a:rPr lang="en-US" altLang="zh-CN" sz="2000" dirty="0" err="1">
                <a:ln w="0"/>
                <a:solidFill>
                  <a:schemeClr val="tx1"/>
                </a:solidFill>
                <a:effectLst>
                  <a:outerShdw blurRad="38100" dist="19050" dir="2700000" algn="tl" rotWithShape="0">
                    <a:schemeClr val="dk1">
                      <a:alpha val="40000"/>
                    </a:schemeClr>
                  </a:outerShdw>
                </a:effectLst>
              </a:rPr>
              <a:t>Huo</a:t>
            </a:r>
            <a:r>
              <a:rPr lang="en-US" altLang="zh-CN" sz="2000" dirty="0">
                <a:ln w="0"/>
                <a:solidFill>
                  <a:schemeClr val="tx1"/>
                </a:solidFill>
                <a:effectLst>
                  <a:outerShdw blurRad="38100" dist="19050" dir="2700000" algn="tl" rotWithShape="0">
                    <a:schemeClr val="dk1">
                      <a:alpha val="40000"/>
                    </a:schemeClr>
                  </a:outerShdw>
                </a:effectLst>
              </a:rPr>
              <a:t> , </a:t>
            </a:r>
            <a:r>
              <a:rPr lang="en-US" altLang="zh-CN" sz="2000" dirty="0" err="1">
                <a:ln w="0"/>
                <a:solidFill>
                  <a:schemeClr val="tx1"/>
                </a:solidFill>
                <a:effectLst>
                  <a:outerShdw blurRad="38100" dist="19050" dir="2700000" algn="tl" rotWithShape="0">
                    <a:schemeClr val="dk1">
                      <a:alpha val="40000"/>
                    </a:schemeClr>
                  </a:outerShdw>
                </a:effectLst>
              </a:rPr>
              <a:t>Yuwen</a:t>
            </a:r>
            <a:r>
              <a:rPr lang="en-US" altLang="zh-CN" sz="2000" dirty="0">
                <a:ln w="0"/>
                <a:solidFill>
                  <a:schemeClr val="tx1"/>
                </a:solidFill>
                <a:effectLst>
                  <a:outerShdw blurRad="38100" dist="19050" dir="2700000" algn="tl" rotWithShape="0">
                    <a:schemeClr val="dk1">
                      <a:alpha val="40000"/>
                    </a:schemeClr>
                  </a:outerShdw>
                </a:effectLst>
              </a:rPr>
              <a:t> Wu, Hua </a:t>
            </a:r>
            <a:r>
              <a:rPr lang="en-US" altLang="zh-CN" sz="2000" dirty="0" smtClean="0">
                <a:ln w="0"/>
                <a:solidFill>
                  <a:schemeClr val="tx1"/>
                </a:solidFill>
                <a:effectLst>
                  <a:outerShdw blurRad="38100" dist="19050" dir="2700000" algn="tl" rotWithShape="0">
                    <a:schemeClr val="dk1">
                      <a:alpha val="40000"/>
                    </a:schemeClr>
                  </a:outerShdw>
                </a:effectLst>
              </a:rPr>
              <a:t>Shi,</a:t>
            </a:r>
            <a:r>
              <a:rPr lang="en-US" altLang="zh-CN" sz="2000" dirty="0">
                <a:ln w="0"/>
                <a:solidFill>
                  <a:schemeClr val="tx1"/>
                </a:solidFill>
                <a:effectLst>
                  <a:outerShdw blurRad="38100" dist="19050" dir="2700000" algn="tl" rotWithShape="0">
                    <a:schemeClr val="dk1">
                      <a:alpha val="40000"/>
                    </a:schemeClr>
                  </a:outerShdw>
                </a:effectLst>
              </a:rPr>
              <a:t> </a:t>
            </a:r>
            <a:r>
              <a:rPr lang="en-US" altLang="zh-CN" sz="2000" dirty="0" err="1">
                <a:ln w="0"/>
                <a:solidFill>
                  <a:schemeClr val="tx1"/>
                </a:solidFill>
                <a:effectLst>
                  <a:outerShdw blurRad="38100" dist="19050" dir="2700000" algn="tl" rotWithShape="0">
                    <a:schemeClr val="dk1">
                      <a:alpha val="40000"/>
                    </a:schemeClr>
                  </a:outerShdw>
                </a:effectLst>
              </a:rPr>
              <a:t>Guanwen</a:t>
            </a:r>
            <a:r>
              <a:rPr lang="en-US" altLang="zh-CN" sz="2000" dirty="0">
                <a:ln w="0"/>
                <a:solidFill>
                  <a:schemeClr val="tx1"/>
                </a:solidFill>
                <a:effectLst>
                  <a:outerShdw blurRad="38100" dist="19050" dir="2700000" algn="tl" rotWithShape="0">
                    <a:schemeClr val="dk1">
                      <a:alpha val="40000"/>
                    </a:schemeClr>
                  </a:outerShdw>
                </a:effectLst>
              </a:rPr>
              <a:t> Wang, </a:t>
            </a:r>
            <a:r>
              <a:rPr lang="en-US" altLang="zh-CN" sz="2000" dirty="0" err="1" smtClean="0">
                <a:ln w="0"/>
                <a:solidFill>
                  <a:schemeClr val="tx1"/>
                </a:solidFill>
                <a:effectLst>
                  <a:outerShdw blurRad="38100" dist="19050" dir="2700000" algn="tl" rotWithShape="0">
                    <a:schemeClr val="dk1">
                      <a:alpha val="40000"/>
                    </a:schemeClr>
                  </a:outerShdw>
                </a:effectLst>
              </a:rPr>
              <a:t>Xiaolei</a:t>
            </a:r>
            <a:r>
              <a:rPr lang="en-US" altLang="zh-CN" sz="2000" dirty="0" smtClean="0">
                <a:ln w="0"/>
                <a:solidFill>
                  <a:schemeClr val="tx1"/>
                </a:solidFill>
                <a:effectLst>
                  <a:outerShdw blurRad="38100" dist="19050" dir="2700000" algn="tl" rotWithShape="0">
                    <a:schemeClr val="dk1">
                      <a:alpha val="40000"/>
                    </a:schemeClr>
                  </a:outerShdw>
                </a:effectLst>
              </a:rPr>
              <a:t> Shi, Peng Liu, </a:t>
            </a:r>
            <a:r>
              <a:rPr lang="en-US" altLang="zh-CN" sz="2000" dirty="0" err="1">
                <a:ln w="0"/>
                <a:solidFill>
                  <a:schemeClr val="tx1"/>
                </a:solidFill>
                <a:effectLst>
                  <a:outerShdw blurRad="38100" dist="19050" dir="2700000" algn="tl" rotWithShape="0">
                    <a:schemeClr val="dk1">
                      <a:alpha val="40000"/>
                    </a:schemeClr>
                  </a:outerShdw>
                </a:effectLst>
              </a:rPr>
              <a:t>Guanjian</a:t>
            </a:r>
            <a:r>
              <a:rPr lang="en-US" altLang="zh-CN" sz="2000" dirty="0">
                <a:ln w="0"/>
                <a:solidFill>
                  <a:schemeClr val="tx1"/>
                </a:solidFill>
                <a:effectLst>
                  <a:outerShdw blurRad="38100" dist="19050" dir="2700000" algn="tl" rotWithShape="0">
                    <a:schemeClr val="dk1">
                      <a:alpha val="40000"/>
                    </a:schemeClr>
                  </a:outerShdw>
                </a:effectLst>
              </a:rPr>
              <a:t> </a:t>
            </a:r>
            <a:r>
              <a:rPr lang="en-US" altLang="zh-CN" sz="2000" dirty="0" smtClean="0">
                <a:ln w="0"/>
                <a:solidFill>
                  <a:schemeClr val="tx1"/>
                </a:solidFill>
                <a:effectLst>
                  <a:outerShdw blurRad="38100" dist="19050" dir="2700000" algn="tl" rotWithShape="0">
                    <a:schemeClr val="dk1">
                      <a:alpha val="40000"/>
                    </a:schemeClr>
                  </a:outerShdw>
                </a:effectLst>
              </a:rPr>
              <a:t>Wu,  </a:t>
            </a:r>
            <a:r>
              <a:rPr lang="en-US" altLang="zh-CN" sz="2000" dirty="0" err="1" smtClean="0">
                <a:ln w="0"/>
                <a:solidFill>
                  <a:schemeClr val="tx1"/>
                </a:solidFill>
                <a:effectLst>
                  <a:outerShdw blurRad="38100" dist="19050" dir="2700000" algn="tl" rotWithShape="0">
                    <a:schemeClr val="dk1">
                      <a:alpha val="40000"/>
                    </a:schemeClr>
                  </a:outerShdw>
                </a:effectLst>
              </a:rPr>
              <a:t>Xinzhe</a:t>
            </a:r>
            <a:r>
              <a:rPr lang="en-US" altLang="zh-CN" sz="2000" dirty="0" smtClean="0">
                <a:ln w="0"/>
                <a:solidFill>
                  <a:schemeClr val="tx1"/>
                </a:solidFill>
                <a:effectLst>
                  <a:outerShdw blurRad="38100" dist="19050" dir="2700000" algn="tl" rotWithShape="0">
                    <a:schemeClr val="dk1">
                      <a:alpha val="40000"/>
                    </a:schemeClr>
                  </a:outerShdw>
                </a:effectLst>
              </a:rPr>
              <a:t> </a:t>
            </a:r>
            <a:r>
              <a:rPr lang="en-US" altLang="zh-CN" sz="2000" dirty="0" err="1" smtClean="0">
                <a:ln w="0"/>
                <a:solidFill>
                  <a:schemeClr val="tx1"/>
                </a:solidFill>
                <a:effectLst>
                  <a:outerShdw blurRad="38100" dist="19050" dir="2700000" algn="tl" rotWithShape="0">
                    <a:schemeClr val="dk1">
                      <a:alpha val="40000"/>
                    </a:schemeClr>
                  </a:outerShdw>
                </a:effectLst>
              </a:rPr>
              <a:t>Zhai</a:t>
            </a:r>
            <a:endParaRPr lang="en-US" altLang="zh-CN" sz="2000" dirty="0" smtClean="0">
              <a:ln w="0"/>
              <a:solidFill>
                <a:schemeClr val="tx1"/>
              </a:solidFill>
              <a:effectLst>
                <a:outerShdw blurRad="38100" dist="19050" dir="2700000" algn="tl" rotWithShape="0">
                  <a:schemeClr val="dk1">
                    <a:alpha val="40000"/>
                  </a:schemeClr>
                </a:outerShdw>
              </a:effectLst>
            </a:endParaRPr>
          </a:p>
        </p:txBody>
      </p:sp>
      <p:sp>
        <p:nvSpPr>
          <p:cNvPr id="4" name="文本占位符 3"/>
          <p:cNvSpPr>
            <a:spLocks noGrp="1"/>
          </p:cNvSpPr>
          <p:nvPr>
            <p:ph type="body" sz="quarter" idx="11"/>
          </p:nvPr>
        </p:nvSpPr>
        <p:spPr>
          <a:xfrm>
            <a:off x="562924" y="4804214"/>
            <a:ext cx="3416801" cy="373753"/>
          </a:xfrm>
        </p:spPr>
        <p:txBody>
          <a:bodyPr>
            <a:noAutofit/>
          </a:bodyPr>
          <a:lstStyle/>
          <a:p>
            <a:r>
              <a:rPr lang="en-US" altLang="zh-CN" sz="2000" dirty="0">
                <a:ln w="0"/>
                <a:solidFill>
                  <a:schemeClr val="tx1"/>
                </a:solidFill>
                <a:effectLst>
                  <a:outerShdw blurRad="38100" dist="19050" dir="2700000" algn="tl" rotWithShape="0">
                    <a:schemeClr val="dk1">
                      <a:alpha val="40000"/>
                    </a:schemeClr>
                  </a:outerShdw>
                </a:effectLst>
                <a:ea typeface="黑体" panose="02010609060101010101" pitchFamily="49" charset="-122"/>
              </a:rPr>
              <a:t>Injection </a:t>
            </a:r>
            <a:r>
              <a:rPr lang="en-US" altLang="zh-CN" sz="2000" dirty="0" smtClean="0">
                <a:ln w="0"/>
                <a:solidFill>
                  <a:schemeClr val="tx1"/>
                </a:solidFill>
                <a:effectLst>
                  <a:outerShdw blurRad="38100" dist="19050" dir="2700000" algn="tl" rotWithShape="0">
                    <a:schemeClr val="dk1">
                      <a:alpha val="40000"/>
                    </a:schemeClr>
                  </a:outerShdw>
                </a:effectLst>
                <a:ea typeface="黑体" panose="02010609060101010101" pitchFamily="49" charset="-122"/>
              </a:rPr>
              <a:t>group</a:t>
            </a:r>
            <a:r>
              <a:rPr lang="zh-CN" altLang="en-US" sz="2000" dirty="0" smtClean="0">
                <a:ln w="0"/>
                <a:solidFill>
                  <a:schemeClr val="tx1"/>
                </a:solidFill>
                <a:effectLst>
                  <a:outerShdw blurRad="38100" dist="19050" dir="2700000" algn="tl" rotWithShape="0">
                    <a:schemeClr val="dk1">
                      <a:alpha val="40000"/>
                    </a:schemeClr>
                  </a:outerShdw>
                </a:effectLst>
                <a:ea typeface="黑体" panose="02010609060101010101" pitchFamily="49" charset="-122"/>
              </a:rPr>
              <a:t>，</a:t>
            </a:r>
            <a:r>
              <a:rPr lang="en-US" altLang="zh-CN" sz="2000" dirty="0" smtClean="0">
                <a:ln w="0"/>
                <a:solidFill>
                  <a:schemeClr val="tx1"/>
                </a:solidFill>
                <a:effectLst>
                  <a:outerShdw blurRad="38100" dist="19050" dir="2700000" algn="tl" rotWithShape="0">
                    <a:schemeClr val="dk1">
                      <a:alpha val="40000"/>
                    </a:schemeClr>
                  </a:outerShdw>
                </a:effectLst>
                <a:ea typeface="黑体" panose="02010609060101010101" pitchFamily="49" charset="-122"/>
              </a:rPr>
              <a:t>IHEP</a:t>
            </a:r>
            <a:endParaRPr lang="zh-CN" altLang="en-US" sz="2000" dirty="0">
              <a:ln w="0"/>
              <a:solidFill>
                <a:schemeClr val="tx1"/>
              </a:solidFill>
              <a:effectLst>
                <a:outerShdw blurRad="38100" dist="19050" dir="2700000" algn="tl" rotWithShape="0">
                  <a:schemeClr val="dk1">
                    <a:alpha val="40000"/>
                  </a:schemeClr>
                </a:outerShdw>
              </a:effectLst>
              <a:ea typeface="黑体" panose="02010609060101010101" pitchFamily="49" charset="-122"/>
            </a:endParaRPr>
          </a:p>
        </p:txBody>
      </p:sp>
      <p:sp>
        <p:nvSpPr>
          <p:cNvPr id="5" name="文本占位符 4"/>
          <p:cNvSpPr>
            <a:spLocks noGrp="1"/>
          </p:cNvSpPr>
          <p:nvPr>
            <p:ph type="body" sz="quarter" idx="12"/>
          </p:nvPr>
        </p:nvSpPr>
        <p:spPr>
          <a:xfrm>
            <a:off x="562923" y="5177967"/>
            <a:ext cx="3416801" cy="373753"/>
          </a:xfrm>
        </p:spPr>
        <p:txBody>
          <a:bodyPr>
            <a:noAutofit/>
          </a:bodyPr>
          <a:lstStyle/>
          <a:p>
            <a:pPr>
              <a:lnSpc>
                <a:spcPct val="120000"/>
              </a:lnSpc>
            </a:pPr>
            <a:r>
              <a:rPr lang="en-US" altLang="zh-CN" sz="2000" dirty="0">
                <a:ln w="0"/>
                <a:solidFill>
                  <a:schemeClr val="tx1"/>
                </a:solidFill>
                <a:effectLst>
                  <a:outerShdw blurRad="38100" dist="19050" dir="2700000" algn="tl" rotWithShape="0">
                    <a:schemeClr val="dk1">
                      <a:alpha val="40000"/>
                    </a:schemeClr>
                  </a:outerShdw>
                </a:effectLst>
                <a:ea typeface="黑体" panose="02010609060101010101" pitchFamily="49" charset="-122"/>
              </a:rPr>
              <a:t>2023-2-14</a:t>
            </a:r>
          </a:p>
        </p:txBody>
      </p:sp>
      <p:sp>
        <p:nvSpPr>
          <p:cNvPr id="8" name="矩形 7"/>
          <p:cNvSpPr/>
          <p:nvPr/>
        </p:nvSpPr>
        <p:spPr>
          <a:xfrm>
            <a:off x="539552" y="469816"/>
            <a:ext cx="8208912" cy="584775"/>
          </a:xfrm>
          <a:prstGeom prst="rect">
            <a:avLst/>
          </a:prstGeom>
        </p:spPr>
        <p:txBody>
          <a:bodyPr wrap="square">
            <a:spAutoFit/>
          </a:bodyPr>
          <a:lstStyle/>
          <a:p>
            <a:pPr algn="r"/>
            <a:r>
              <a:rPr lang="en-US" altLang="zh-CN" sz="1600" dirty="0"/>
              <a:t> IAS Program on High Energy Physics 2023</a:t>
            </a:r>
            <a:endParaRPr lang="en-US" altLang="zh-CN" sz="1600" dirty="0" smtClean="0"/>
          </a:p>
          <a:p>
            <a:pPr algn="r"/>
            <a:r>
              <a:rPr lang="en-US" altLang="zh-CN" sz="1600" dirty="0"/>
              <a:t>February 12 – 16, </a:t>
            </a:r>
            <a:r>
              <a:rPr lang="en-US" altLang="zh-CN" sz="1600" dirty="0" smtClean="0"/>
              <a:t>2023, </a:t>
            </a:r>
            <a:r>
              <a:rPr lang="en-US" altLang="zh-CN" sz="1600" dirty="0" err="1" smtClean="0"/>
              <a:t>Hongkong</a:t>
            </a:r>
            <a:endParaRPr lang="zh-CN" altLang="en-US" sz="1600" i="1" u="sng" dirty="0">
              <a:solidFill>
                <a:srgbClr val="0000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87520" y="1052736"/>
            <a:ext cx="5998291" cy="5127864"/>
          </a:xfrm>
        </p:spPr>
        <p:txBody>
          <a:bodyPr>
            <a:normAutofit fontScale="92500" lnSpcReduction="10000"/>
          </a:bodyPr>
          <a:lstStyle/>
          <a:p>
            <a:r>
              <a:rPr lang="en-US" altLang="zh-CN" dirty="0" smtClean="0"/>
              <a:t>SR injection and extraction system</a:t>
            </a:r>
          </a:p>
          <a:p>
            <a:pPr marL="333375" lvl="1" indent="-130969">
              <a:lnSpc>
                <a:spcPct val="150000"/>
              </a:lnSpc>
              <a:spcBef>
                <a:spcPts val="450"/>
              </a:spcBef>
            </a:pPr>
            <a:r>
              <a:rPr lang="en-US" altLang="zh-CN" sz="1575" dirty="0" smtClean="0"/>
              <a:t>2 straight sections of 6 meter to accommodate injection and extraction system for 6 GeV beam manipulation</a:t>
            </a:r>
            <a:r>
              <a:rPr lang="en-US" altLang="zh-CN" sz="1575" dirty="0"/>
              <a:t>.</a:t>
            </a:r>
          </a:p>
          <a:p>
            <a:pPr marL="333375" lvl="1" indent="-130969">
              <a:lnSpc>
                <a:spcPct val="150000"/>
              </a:lnSpc>
              <a:spcBef>
                <a:spcPts val="450"/>
              </a:spcBef>
            </a:pPr>
            <a:r>
              <a:rPr lang="en-US" altLang="zh-CN" sz="1575" dirty="0" smtClean="0"/>
              <a:t>Fast kicker system: 300mm long strip-line kicker groups  and  </a:t>
            </a:r>
            <a:r>
              <a:rPr lang="en-US" altLang="zh-CN" sz="1575" b="1" u="sng" dirty="0" smtClean="0">
                <a:solidFill>
                  <a:srgbClr val="FF0000"/>
                </a:solidFill>
              </a:rPr>
              <a:t>super fast </a:t>
            </a:r>
            <a:r>
              <a:rPr lang="en-US" altLang="zh-CN" sz="1575" b="1" u="sng" dirty="0" err="1" smtClean="0">
                <a:solidFill>
                  <a:srgbClr val="FF0000"/>
                </a:solidFill>
              </a:rPr>
              <a:t>pulser</a:t>
            </a:r>
            <a:r>
              <a:rPr lang="en-US" altLang="zh-CN" sz="1575" b="1" u="sng" dirty="0" smtClean="0">
                <a:solidFill>
                  <a:srgbClr val="FF0000"/>
                </a:solidFill>
              </a:rPr>
              <a:t> of 10ns bottom width (3%-3%)</a:t>
            </a:r>
            <a:r>
              <a:rPr lang="zh-CN" altLang="en-US" sz="1575" b="1" u="sng" dirty="0" smtClean="0">
                <a:solidFill>
                  <a:srgbClr val="FF0000"/>
                </a:solidFill>
              </a:rPr>
              <a:t>，</a:t>
            </a:r>
            <a:r>
              <a:rPr lang="en-US" altLang="zh-CN" sz="1575" b="1" u="sng" dirty="0" smtClean="0">
                <a:solidFill>
                  <a:srgbClr val="FF0000"/>
                </a:solidFill>
              </a:rPr>
              <a:t>±15kV peak into 50ohm.</a:t>
            </a:r>
            <a:endParaRPr lang="en-US" altLang="zh-CN" sz="1575" b="1" u="sng" dirty="0">
              <a:solidFill>
                <a:srgbClr val="FF0000"/>
              </a:solidFill>
            </a:endParaRPr>
          </a:p>
          <a:p>
            <a:pPr marL="333375" lvl="1" indent="-130969">
              <a:lnSpc>
                <a:spcPct val="150000"/>
              </a:lnSpc>
              <a:spcBef>
                <a:spcPts val="450"/>
              </a:spcBef>
            </a:pPr>
            <a:r>
              <a:rPr lang="en-US" altLang="zh-CN" sz="1575" dirty="0" smtClean="0"/>
              <a:t>Thin septum:  </a:t>
            </a:r>
            <a:r>
              <a:rPr lang="en-US" altLang="zh-CN" sz="1575" dirty="0" err="1" smtClean="0"/>
              <a:t>Lambertson</a:t>
            </a:r>
            <a:r>
              <a:rPr lang="en-US" altLang="zh-CN" sz="1575" dirty="0" smtClean="0"/>
              <a:t> magnet of </a:t>
            </a:r>
            <a:r>
              <a:rPr lang="en-US" altLang="zh-CN" sz="1575" b="1" u="sng" dirty="0" smtClean="0">
                <a:solidFill>
                  <a:srgbClr val="FF0000"/>
                </a:solidFill>
              </a:rPr>
              <a:t>2mm thickness septum </a:t>
            </a:r>
          </a:p>
          <a:p>
            <a:r>
              <a:rPr lang="en-US" altLang="zh-CN" dirty="0" smtClean="0"/>
              <a:t>BST </a:t>
            </a:r>
            <a:r>
              <a:rPr lang="en-US" altLang="zh-CN" dirty="0"/>
              <a:t>injection and </a:t>
            </a:r>
            <a:r>
              <a:rPr lang="en-US" altLang="zh-CN" dirty="0" smtClean="0"/>
              <a:t>extraction system</a:t>
            </a:r>
          </a:p>
          <a:p>
            <a:pPr marL="333375" lvl="1" indent="-130969">
              <a:lnSpc>
                <a:spcPct val="150000"/>
              </a:lnSpc>
              <a:spcBef>
                <a:spcPts val="450"/>
              </a:spcBef>
            </a:pPr>
            <a:r>
              <a:rPr lang="en-US" altLang="zh-CN" sz="1575" dirty="0" smtClean="0"/>
              <a:t>kicker </a:t>
            </a:r>
            <a:r>
              <a:rPr lang="en-US" altLang="zh-CN" sz="1575" dirty="0"/>
              <a:t>system: </a:t>
            </a:r>
            <a:r>
              <a:rPr lang="en-US" altLang="zh-CN" sz="1575" dirty="0" smtClean="0"/>
              <a:t>slotted-pipe </a:t>
            </a:r>
            <a:r>
              <a:rPr lang="en-US" altLang="zh-CN" sz="1575" dirty="0"/>
              <a:t>kicker </a:t>
            </a:r>
            <a:r>
              <a:rPr lang="en-US" altLang="zh-CN" sz="1575" dirty="0" smtClean="0"/>
              <a:t>and  </a:t>
            </a:r>
            <a:r>
              <a:rPr lang="en-US" altLang="zh-CN" sz="1575" b="1" u="sng" dirty="0" smtClean="0">
                <a:solidFill>
                  <a:srgbClr val="FF0000"/>
                </a:solidFill>
              </a:rPr>
              <a:t>fast </a:t>
            </a:r>
            <a:r>
              <a:rPr lang="en-US" altLang="zh-CN" sz="1575" b="1" u="sng" dirty="0" err="1">
                <a:solidFill>
                  <a:srgbClr val="FF0000"/>
                </a:solidFill>
              </a:rPr>
              <a:t>pulser</a:t>
            </a:r>
            <a:r>
              <a:rPr lang="en-US" altLang="zh-CN" sz="1575" b="1" u="sng" dirty="0">
                <a:solidFill>
                  <a:srgbClr val="FF0000"/>
                </a:solidFill>
              </a:rPr>
              <a:t> of </a:t>
            </a:r>
            <a:r>
              <a:rPr lang="en-US" altLang="zh-CN" sz="1575" b="1" u="sng" dirty="0" smtClean="0">
                <a:solidFill>
                  <a:srgbClr val="FF0000"/>
                </a:solidFill>
              </a:rPr>
              <a:t>300ns(at least 600ns) </a:t>
            </a:r>
            <a:r>
              <a:rPr lang="en-US" altLang="zh-CN" sz="1575" b="1" u="sng" dirty="0">
                <a:solidFill>
                  <a:srgbClr val="FF0000"/>
                </a:solidFill>
              </a:rPr>
              <a:t>bottom width </a:t>
            </a:r>
            <a:r>
              <a:rPr lang="en-US" altLang="zh-CN" sz="1575" b="1" u="sng" dirty="0" smtClean="0">
                <a:solidFill>
                  <a:srgbClr val="FF0000"/>
                </a:solidFill>
              </a:rPr>
              <a:t>(10%-10%)</a:t>
            </a:r>
            <a:r>
              <a:rPr lang="zh-CN" altLang="en-US" sz="1575" b="1" u="sng" dirty="0" smtClean="0">
                <a:solidFill>
                  <a:srgbClr val="FF0000"/>
                </a:solidFill>
              </a:rPr>
              <a:t>，</a:t>
            </a:r>
            <a:r>
              <a:rPr lang="en-US" altLang="zh-CN" sz="1575" b="1" u="sng" dirty="0" smtClean="0">
                <a:solidFill>
                  <a:srgbClr val="FF0000"/>
                </a:solidFill>
              </a:rPr>
              <a:t>2.8kA peak into 0.7</a:t>
            </a:r>
            <a:r>
              <a:rPr lang="el-GR" altLang="zh-CN" sz="1575" b="1" u="sng" dirty="0" smtClean="0">
                <a:solidFill>
                  <a:srgbClr val="FF0000"/>
                </a:solidFill>
              </a:rPr>
              <a:t>μ</a:t>
            </a:r>
            <a:r>
              <a:rPr lang="en-US" altLang="zh-CN" sz="1575" b="1" u="sng" dirty="0" smtClean="0">
                <a:solidFill>
                  <a:srgbClr val="FF0000"/>
                </a:solidFill>
              </a:rPr>
              <a:t>H </a:t>
            </a:r>
            <a:r>
              <a:rPr lang="en-US" altLang="zh-CN" sz="1575" dirty="0" smtClean="0"/>
              <a:t>to inject 10 (at least 5) bunches into the BST ring in a cycling period.</a:t>
            </a:r>
            <a:endParaRPr lang="en-US" altLang="zh-CN" sz="1575" dirty="0"/>
          </a:p>
          <a:p>
            <a:pPr marL="333375" lvl="1" indent="-130969">
              <a:lnSpc>
                <a:spcPct val="150000"/>
              </a:lnSpc>
              <a:spcBef>
                <a:spcPts val="450"/>
              </a:spcBef>
            </a:pPr>
            <a:r>
              <a:rPr lang="en-US" altLang="zh-CN" sz="1575" dirty="0"/>
              <a:t>Thin septum:  </a:t>
            </a:r>
            <a:r>
              <a:rPr lang="en-US" altLang="zh-CN" sz="1575" dirty="0" err="1"/>
              <a:t>Lambertson</a:t>
            </a:r>
            <a:r>
              <a:rPr lang="en-US" altLang="zh-CN" sz="1575" dirty="0"/>
              <a:t> magnet of </a:t>
            </a:r>
            <a:r>
              <a:rPr lang="en-US" altLang="zh-CN" sz="1575" b="1" u="sng" dirty="0" smtClean="0">
                <a:solidFill>
                  <a:srgbClr val="FF0000"/>
                </a:solidFill>
              </a:rPr>
              <a:t>3.5mm </a:t>
            </a:r>
            <a:r>
              <a:rPr lang="en-US" altLang="zh-CN" sz="1575" b="1" u="sng" dirty="0">
                <a:solidFill>
                  <a:srgbClr val="FF0000"/>
                </a:solidFill>
              </a:rPr>
              <a:t>thickness </a:t>
            </a:r>
            <a:r>
              <a:rPr lang="en-US" altLang="zh-CN" sz="1575" b="1" u="sng" dirty="0" smtClean="0">
                <a:solidFill>
                  <a:srgbClr val="FF0000"/>
                </a:solidFill>
              </a:rPr>
              <a:t>septum</a:t>
            </a:r>
          </a:p>
          <a:p>
            <a:pPr marL="333375" lvl="1" indent="-130969">
              <a:lnSpc>
                <a:spcPct val="150000"/>
              </a:lnSpc>
              <a:spcBef>
                <a:spcPts val="450"/>
              </a:spcBef>
            </a:pPr>
            <a:r>
              <a:rPr lang="en-US" altLang="zh-CN" sz="1575" dirty="0" smtClean="0"/>
              <a:t>Slow bumper: half-sine wave of 1ms bottom width(only for extraction subsystem) </a:t>
            </a:r>
            <a:endParaRPr lang="zh-CN" altLang="en-US" dirty="0"/>
          </a:p>
        </p:txBody>
      </p:sp>
      <p:sp>
        <p:nvSpPr>
          <p:cNvPr id="3" name="标题 2"/>
          <p:cNvSpPr>
            <a:spLocks noGrp="1"/>
          </p:cNvSpPr>
          <p:nvPr>
            <p:ph type="title"/>
          </p:nvPr>
        </p:nvSpPr>
        <p:spPr/>
        <p:txBody>
          <a:bodyPr/>
          <a:lstStyle/>
          <a:p>
            <a:r>
              <a:rPr lang="en-US" altLang="zh-CN" sz="2800" dirty="0" smtClean="0"/>
              <a:t>Hardware challenges </a:t>
            </a:r>
            <a:r>
              <a:rPr lang="en-US" altLang="zh-CN" sz="2800" dirty="0"/>
              <a:t>of </a:t>
            </a:r>
            <a:r>
              <a:rPr lang="en-US" altLang="zh-CN" sz="2800" dirty="0" smtClean="0"/>
              <a:t>injection system</a:t>
            </a:r>
            <a:endParaRPr lang="zh-CN" altLang="en-US" sz="2800" dirty="0"/>
          </a:p>
        </p:txBody>
      </p:sp>
      <p:grpSp>
        <p:nvGrpSpPr>
          <p:cNvPr id="4" name="组合 3"/>
          <p:cNvGrpSpPr/>
          <p:nvPr/>
        </p:nvGrpSpPr>
        <p:grpSpPr>
          <a:xfrm>
            <a:off x="6058908" y="1772816"/>
            <a:ext cx="2970332" cy="1375410"/>
            <a:chOff x="6600056" y="4581128"/>
            <a:chExt cx="3960442" cy="1833880"/>
          </a:xfrm>
        </p:grpSpPr>
        <p:grpSp>
          <p:nvGrpSpPr>
            <p:cNvPr id="5" name="组合 4"/>
            <p:cNvGrpSpPr/>
            <p:nvPr/>
          </p:nvGrpSpPr>
          <p:grpSpPr>
            <a:xfrm>
              <a:off x="6873708" y="4581129"/>
              <a:ext cx="1909069" cy="1531859"/>
              <a:chOff x="3976076" y="4221088"/>
              <a:chExt cx="2451187" cy="1966860"/>
            </a:xfrm>
          </p:grpSpPr>
          <p:grpSp>
            <p:nvGrpSpPr>
              <p:cNvPr id="28" name="组合 27"/>
              <p:cNvGrpSpPr/>
              <p:nvPr/>
            </p:nvGrpSpPr>
            <p:grpSpPr>
              <a:xfrm>
                <a:off x="4086994" y="4221088"/>
                <a:ext cx="2160240" cy="1677880"/>
                <a:chOff x="3563888" y="4221088"/>
                <a:chExt cx="2160240" cy="1677880"/>
              </a:xfrm>
            </p:grpSpPr>
            <p:sp>
              <p:nvSpPr>
                <p:cNvPr id="30" name="椭圆 29"/>
                <p:cNvSpPr/>
                <p:nvPr/>
              </p:nvSpPr>
              <p:spPr>
                <a:xfrm>
                  <a:off x="3563888" y="4653136"/>
                  <a:ext cx="216024" cy="7200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350"/>
                </a:p>
              </p:txBody>
            </p:sp>
            <p:sp>
              <p:nvSpPr>
                <p:cNvPr id="31" name="椭圆 30"/>
                <p:cNvSpPr/>
                <p:nvPr/>
              </p:nvSpPr>
              <p:spPr>
                <a:xfrm>
                  <a:off x="4572000" y="4653136"/>
                  <a:ext cx="216024" cy="7200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350"/>
                </a:p>
              </p:txBody>
            </p:sp>
            <p:sp>
              <p:nvSpPr>
                <p:cNvPr id="32" name="椭圆 31"/>
                <p:cNvSpPr/>
                <p:nvPr/>
              </p:nvSpPr>
              <p:spPr>
                <a:xfrm>
                  <a:off x="5508104" y="4653136"/>
                  <a:ext cx="216024" cy="7200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350"/>
                </a:p>
              </p:txBody>
            </p:sp>
            <p:cxnSp>
              <p:nvCxnSpPr>
                <p:cNvPr id="33" name="直接连接符 32"/>
                <p:cNvCxnSpPr/>
                <p:nvPr/>
              </p:nvCxnSpPr>
              <p:spPr>
                <a:xfrm>
                  <a:off x="3923928" y="5517232"/>
                  <a:ext cx="2160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4139952" y="5013176"/>
                  <a:ext cx="72008"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211960" y="5013176"/>
                  <a:ext cx="93610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flipV="1">
                  <a:off x="5148064" y="5013176"/>
                  <a:ext cx="72008"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5220072" y="5517232"/>
                  <a:ext cx="2160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4672583" y="4509120"/>
                  <a:ext cx="936104"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672583" y="4437112"/>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5618212" y="4437112"/>
                  <a:ext cx="0"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39"/>
                <p:cNvSpPr txBox="1"/>
                <p:nvPr/>
              </p:nvSpPr>
              <p:spPr>
                <a:xfrm>
                  <a:off x="4932041" y="4221088"/>
                  <a:ext cx="648072" cy="434694"/>
                </a:xfrm>
                <a:prstGeom prst="rect">
                  <a:avLst/>
                </a:prstGeom>
                <a:noFill/>
              </p:spPr>
              <p:txBody>
                <a:bodyPr wrap="square" rtlCol="0">
                  <a:spAutoFit/>
                </a:bodyPr>
                <a:lstStyle/>
                <a:p>
                  <a:r>
                    <a:rPr lang="en-US" altLang="zh-CN" sz="1050" dirty="0">
                      <a:solidFill>
                        <a:schemeClr val="accent1">
                          <a:lumMod val="75000"/>
                        </a:schemeClr>
                      </a:solidFill>
                    </a:rPr>
                    <a:t>6ns</a:t>
                  </a:r>
                  <a:endParaRPr lang="zh-CN" altLang="en-US" sz="1050" dirty="0">
                    <a:solidFill>
                      <a:schemeClr val="accent1">
                        <a:lumMod val="75000"/>
                      </a:schemeClr>
                    </a:solidFill>
                  </a:endParaRPr>
                </a:p>
              </p:txBody>
            </p:sp>
            <p:cxnSp>
              <p:nvCxnSpPr>
                <p:cNvPr id="42" name="直接箭头连接符 41"/>
                <p:cNvCxnSpPr/>
                <p:nvPr/>
              </p:nvCxnSpPr>
              <p:spPr>
                <a:xfrm>
                  <a:off x="4168527" y="5733256"/>
                  <a:ext cx="1051545"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168527" y="5661248"/>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5220072" y="5661248"/>
                  <a:ext cx="0"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3"/>
                <p:cNvSpPr txBox="1"/>
                <p:nvPr/>
              </p:nvSpPr>
              <p:spPr>
                <a:xfrm>
                  <a:off x="4360015" y="5464274"/>
                  <a:ext cx="823978" cy="434694"/>
                </a:xfrm>
                <a:prstGeom prst="rect">
                  <a:avLst/>
                </a:prstGeom>
                <a:noFill/>
              </p:spPr>
              <p:txBody>
                <a:bodyPr wrap="square" rtlCol="0">
                  <a:spAutoFit/>
                </a:bodyPr>
                <a:lstStyle/>
                <a:p>
                  <a:r>
                    <a:rPr lang="en-US" altLang="zh-CN" sz="1050" dirty="0">
                      <a:solidFill>
                        <a:schemeClr val="accent1">
                          <a:lumMod val="75000"/>
                        </a:schemeClr>
                      </a:solidFill>
                    </a:rPr>
                    <a:t>10ns</a:t>
                  </a:r>
                  <a:endParaRPr lang="zh-CN" altLang="en-US" sz="1050" dirty="0">
                    <a:solidFill>
                      <a:schemeClr val="accent1">
                        <a:lumMod val="75000"/>
                      </a:schemeClr>
                    </a:solidFill>
                  </a:endParaRPr>
                </a:p>
              </p:txBody>
            </p:sp>
          </p:grpSp>
          <p:sp>
            <p:nvSpPr>
              <p:cNvPr id="29" name="矩形 28"/>
              <p:cNvSpPr/>
              <p:nvPr/>
            </p:nvSpPr>
            <p:spPr>
              <a:xfrm>
                <a:off x="3976076" y="5792773"/>
                <a:ext cx="2451187" cy="395175"/>
              </a:xfrm>
              <a:prstGeom prst="rect">
                <a:avLst/>
              </a:prstGeom>
            </p:spPr>
            <p:txBody>
              <a:bodyPr wrap="none">
                <a:spAutoFit/>
              </a:bodyPr>
              <a:lstStyle/>
              <a:p>
                <a:r>
                  <a:rPr lang="en-US" altLang="zh-CN" sz="900" u="sng" dirty="0" smtClean="0"/>
                  <a:t>On-axis swap-out injection</a:t>
                </a:r>
                <a:endParaRPr lang="zh-CN" altLang="en-US" sz="900" dirty="0"/>
              </a:p>
            </p:txBody>
          </p:sp>
        </p:grpSp>
        <p:grpSp>
          <p:nvGrpSpPr>
            <p:cNvPr id="6" name="组合 5"/>
            <p:cNvGrpSpPr/>
            <p:nvPr/>
          </p:nvGrpSpPr>
          <p:grpSpPr>
            <a:xfrm>
              <a:off x="8686085" y="4581128"/>
              <a:ext cx="1874413" cy="1541587"/>
              <a:chOff x="6413783" y="4221088"/>
              <a:chExt cx="2406689" cy="1979351"/>
            </a:xfrm>
          </p:grpSpPr>
          <p:grpSp>
            <p:nvGrpSpPr>
              <p:cNvPr id="9" name="组合 8"/>
              <p:cNvGrpSpPr/>
              <p:nvPr/>
            </p:nvGrpSpPr>
            <p:grpSpPr>
              <a:xfrm>
                <a:off x="6751290" y="4221088"/>
                <a:ext cx="2069182" cy="1658829"/>
                <a:chOff x="6895306" y="4211796"/>
                <a:chExt cx="2069182" cy="1658829"/>
              </a:xfrm>
            </p:grpSpPr>
            <p:sp>
              <p:nvSpPr>
                <p:cNvPr id="11" name="椭圆 10"/>
                <p:cNvSpPr/>
                <p:nvPr/>
              </p:nvSpPr>
              <p:spPr>
                <a:xfrm>
                  <a:off x="6895306" y="4653136"/>
                  <a:ext cx="216024" cy="7200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350"/>
                </a:p>
              </p:txBody>
            </p:sp>
            <p:sp>
              <p:nvSpPr>
                <p:cNvPr id="12" name="椭圆 11"/>
                <p:cNvSpPr/>
                <p:nvPr/>
              </p:nvSpPr>
              <p:spPr>
                <a:xfrm>
                  <a:off x="7865318" y="4653136"/>
                  <a:ext cx="216024" cy="7200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350"/>
                </a:p>
              </p:txBody>
            </p:sp>
            <p:sp>
              <p:nvSpPr>
                <p:cNvPr id="13" name="椭圆 12"/>
                <p:cNvSpPr/>
                <p:nvPr/>
              </p:nvSpPr>
              <p:spPr>
                <a:xfrm>
                  <a:off x="7380312" y="4653136"/>
                  <a:ext cx="216024" cy="72008"/>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zh-CN" altLang="en-US" sz="1350"/>
                </a:p>
              </p:txBody>
            </p:sp>
            <p:cxnSp>
              <p:nvCxnSpPr>
                <p:cNvPr id="14" name="直接连接符 13"/>
                <p:cNvCxnSpPr/>
                <p:nvPr/>
              </p:nvCxnSpPr>
              <p:spPr>
                <a:xfrm>
                  <a:off x="7092280" y="5517232"/>
                  <a:ext cx="2160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7308304" y="5013176"/>
                  <a:ext cx="72008"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380312" y="5013176"/>
                  <a:ext cx="28803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flipV="1">
                  <a:off x="7668344" y="5013176"/>
                  <a:ext cx="72008" cy="50405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740352" y="5517232"/>
                  <a:ext cx="2160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7020272" y="4509120"/>
                  <a:ext cx="936104"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020272" y="4437112"/>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965901" y="4437112"/>
                  <a:ext cx="0"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48"/>
                <p:cNvSpPr txBox="1"/>
                <p:nvPr/>
              </p:nvSpPr>
              <p:spPr>
                <a:xfrm>
                  <a:off x="7236296" y="4211796"/>
                  <a:ext cx="648073" cy="434694"/>
                </a:xfrm>
                <a:prstGeom prst="rect">
                  <a:avLst/>
                </a:prstGeom>
                <a:noFill/>
              </p:spPr>
              <p:txBody>
                <a:bodyPr wrap="square" rtlCol="0">
                  <a:spAutoFit/>
                </a:bodyPr>
                <a:lstStyle/>
                <a:p>
                  <a:r>
                    <a:rPr lang="en-US" altLang="zh-CN" sz="1050" dirty="0">
                      <a:solidFill>
                        <a:schemeClr val="accent1">
                          <a:lumMod val="75000"/>
                        </a:schemeClr>
                      </a:solidFill>
                    </a:rPr>
                    <a:t>6ns</a:t>
                  </a:r>
                  <a:endParaRPr lang="zh-CN" altLang="en-US" sz="1050" dirty="0">
                    <a:solidFill>
                      <a:schemeClr val="accent1">
                        <a:lumMod val="75000"/>
                      </a:schemeClr>
                    </a:solidFill>
                  </a:endParaRPr>
                </a:p>
              </p:txBody>
            </p:sp>
            <p:cxnSp>
              <p:nvCxnSpPr>
                <p:cNvPr id="23" name="直接箭头连接符 22"/>
                <p:cNvCxnSpPr/>
                <p:nvPr/>
              </p:nvCxnSpPr>
              <p:spPr>
                <a:xfrm>
                  <a:off x="7308304" y="5733256"/>
                  <a:ext cx="432048"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308304" y="5589240"/>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7740352" y="5589240"/>
                  <a:ext cx="0"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52"/>
                <p:cNvSpPr txBox="1"/>
                <p:nvPr/>
              </p:nvSpPr>
              <p:spPr>
                <a:xfrm>
                  <a:off x="7255346" y="5435931"/>
                  <a:ext cx="648073" cy="434694"/>
                </a:xfrm>
                <a:prstGeom prst="rect">
                  <a:avLst/>
                </a:prstGeom>
                <a:noFill/>
              </p:spPr>
              <p:txBody>
                <a:bodyPr wrap="square" rtlCol="0">
                  <a:spAutoFit/>
                </a:bodyPr>
                <a:lstStyle/>
                <a:p>
                  <a:r>
                    <a:rPr lang="en-US" altLang="zh-CN" sz="1050" dirty="0">
                      <a:solidFill>
                        <a:schemeClr val="accent1">
                          <a:lumMod val="75000"/>
                        </a:schemeClr>
                      </a:solidFill>
                    </a:rPr>
                    <a:t>4ns</a:t>
                  </a:r>
                  <a:endParaRPr lang="zh-CN" altLang="en-US" sz="1050" dirty="0">
                    <a:solidFill>
                      <a:schemeClr val="accent1">
                        <a:lumMod val="75000"/>
                      </a:schemeClr>
                    </a:solidFill>
                  </a:endParaRPr>
                </a:p>
              </p:txBody>
            </p:sp>
            <p:sp>
              <p:nvSpPr>
                <p:cNvPr id="27" name="椭圆 26"/>
                <p:cNvSpPr/>
                <p:nvPr/>
              </p:nvSpPr>
              <p:spPr>
                <a:xfrm>
                  <a:off x="8748464" y="4653136"/>
                  <a:ext cx="216024" cy="7200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sz="1350"/>
                </a:p>
              </p:txBody>
            </p:sp>
          </p:grpSp>
          <p:sp>
            <p:nvSpPr>
              <p:cNvPr id="10" name="矩形 9"/>
              <p:cNvSpPr/>
              <p:nvPr/>
            </p:nvSpPr>
            <p:spPr>
              <a:xfrm>
                <a:off x="6413783" y="5805264"/>
                <a:ext cx="2099921" cy="395175"/>
              </a:xfrm>
              <a:prstGeom prst="rect">
                <a:avLst/>
              </a:prstGeom>
            </p:spPr>
            <p:txBody>
              <a:bodyPr wrap="none">
                <a:spAutoFit/>
              </a:bodyPr>
              <a:lstStyle/>
              <a:p>
                <a:r>
                  <a:rPr lang="en-US" altLang="zh-CN" sz="900" u="sng" dirty="0" smtClean="0"/>
                  <a:t>On-axis long. injection</a:t>
                </a:r>
                <a:endParaRPr lang="zh-CN" altLang="en-US" sz="900" dirty="0"/>
              </a:p>
            </p:txBody>
          </p:sp>
        </p:grpSp>
        <p:sp>
          <p:nvSpPr>
            <p:cNvPr id="7" name="TextBox 53"/>
            <p:cNvSpPr txBox="1"/>
            <p:nvPr/>
          </p:nvSpPr>
          <p:spPr>
            <a:xfrm>
              <a:off x="6600056" y="4661648"/>
              <a:ext cx="1584176" cy="338555"/>
            </a:xfrm>
            <a:prstGeom prst="rect">
              <a:avLst/>
            </a:prstGeom>
            <a:noFill/>
          </p:spPr>
          <p:txBody>
            <a:bodyPr wrap="square" rtlCol="0">
              <a:spAutoFit/>
            </a:bodyPr>
            <a:lstStyle/>
            <a:p>
              <a:r>
                <a:rPr lang="en-US" altLang="zh-CN" sz="1050" dirty="0">
                  <a:solidFill>
                    <a:schemeClr val="accent1"/>
                  </a:solidFill>
                </a:rPr>
                <a:t>RF=166MHz</a:t>
              </a:r>
              <a:endParaRPr lang="zh-CN" altLang="en-US" sz="1050" dirty="0">
                <a:solidFill>
                  <a:schemeClr val="accent1"/>
                </a:solidFill>
              </a:endParaRPr>
            </a:p>
          </p:txBody>
        </p:sp>
        <p:sp>
          <p:nvSpPr>
            <p:cNvPr id="8" name="TextBox 64"/>
            <p:cNvSpPr txBox="1"/>
            <p:nvPr/>
          </p:nvSpPr>
          <p:spPr>
            <a:xfrm>
              <a:off x="7408755" y="6004639"/>
              <a:ext cx="2455461" cy="410369"/>
            </a:xfrm>
            <a:prstGeom prst="rect">
              <a:avLst/>
            </a:prstGeom>
            <a:noFill/>
          </p:spPr>
          <p:txBody>
            <a:bodyPr wrap="square" rtlCol="0">
              <a:spAutoFit/>
            </a:bodyPr>
            <a:lstStyle/>
            <a:p>
              <a:r>
                <a:rPr lang="en-US" altLang="zh-CN" sz="1400" dirty="0" smtClean="0"/>
                <a:t>Kicker</a:t>
              </a:r>
              <a:r>
                <a:rPr lang="zh-CN" altLang="en-US" sz="1400" dirty="0" smtClean="0"/>
                <a:t> </a:t>
              </a:r>
              <a:r>
                <a:rPr lang="en-US" altLang="zh-CN" sz="1400" dirty="0" smtClean="0"/>
                <a:t>electrical pulse </a:t>
              </a:r>
              <a:endParaRPr lang="zh-CN" altLang="en-US" sz="1400" dirty="0"/>
            </a:p>
          </p:txBody>
        </p:sp>
      </p:grpSp>
      <p:pic>
        <p:nvPicPr>
          <p:cNvPr id="46" name="Picture 4">
            <a:extLst>
              <a:ext uri="{FF2B5EF4-FFF2-40B4-BE49-F238E27FC236}">
                <a16:creationId xmlns="" xmlns:a16="http://schemas.microsoft.com/office/drawing/2014/main" id="{937CB023-060B-6B43-B4F6-558C547BC40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76096" y="3831786"/>
            <a:ext cx="2314017" cy="2564838"/>
          </a:xfrm>
          <a:prstGeom prst="rect">
            <a:avLst/>
          </a:prstGeom>
        </p:spPr>
      </p:pic>
    </p:spTree>
    <p:extLst>
      <p:ext uri="{BB962C8B-B14F-4D97-AF65-F5344CB8AC3E}">
        <p14:creationId xmlns:p14="http://schemas.microsoft.com/office/powerpoint/2010/main" val="413203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0"/>
          </p:nvPr>
        </p:nvSpPr>
        <p:spPr>
          <a:xfrm>
            <a:off x="0" y="1329892"/>
            <a:ext cx="7092280" cy="1912071"/>
          </a:xfrm>
        </p:spPr>
        <p:txBody>
          <a:bodyPr>
            <a:normAutofit/>
          </a:bodyPr>
          <a:lstStyle/>
          <a:p>
            <a:r>
              <a:rPr lang="en-US" altLang="zh-CN" dirty="0" err="1" smtClean="0"/>
              <a:t>Lambertson</a:t>
            </a:r>
            <a:r>
              <a:rPr lang="en-US" altLang="zh-CN" dirty="0" smtClean="0"/>
              <a:t> magnets</a:t>
            </a:r>
            <a:endParaRPr lang="zh-CN" altLang="en-US" dirty="0"/>
          </a:p>
        </p:txBody>
      </p:sp>
    </p:spTree>
    <p:extLst>
      <p:ext uri="{BB962C8B-B14F-4D97-AF65-F5344CB8AC3E}">
        <p14:creationId xmlns:p14="http://schemas.microsoft.com/office/powerpoint/2010/main" val="1262252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191880" y="105352"/>
            <a:ext cx="7863798" cy="663575"/>
          </a:xfrm>
        </p:spPr>
        <p:txBody>
          <a:bodyPr/>
          <a:lstStyle/>
          <a:p>
            <a:r>
              <a:rPr lang="en-US" altLang="zh-CN" sz="3200" dirty="0"/>
              <a:t>Typical </a:t>
            </a:r>
            <a:r>
              <a:rPr lang="en-US" altLang="zh-CN" sz="3200" dirty="0" smtClean="0"/>
              <a:t>requirements for HEPS LSM</a:t>
            </a:r>
            <a:endParaRPr lang="zh-CN" altLang="en-US" sz="3200" dirty="0"/>
          </a:p>
        </p:txBody>
      </p:sp>
      <p:graphicFrame>
        <p:nvGraphicFramePr>
          <p:cNvPr id="238" name="表格 237"/>
          <p:cNvGraphicFramePr>
            <a:graphicFrameLocks noGrp="1"/>
          </p:cNvGraphicFramePr>
          <p:nvPr>
            <p:extLst>
              <p:ext uri="{D42A27DB-BD31-4B8C-83A1-F6EECF244321}">
                <p14:modId xmlns:p14="http://schemas.microsoft.com/office/powerpoint/2010/main" val="2397633422"/>
              </p:ext>
            </p:extLst>
          </p:nvPr>
        </p:nvGraphicFramePr>
        <p:xfrm>
          <a:off x="159663" y="1340768"/>
          <a:ext cx="8516794" cy="3919252"/>
        </p:xfrm>
        <a:graphic>
          <a:graphicData uri="http://schemas.openxmlformats.org/drawingml/2006/table">
            <a:tbl>
              <a:tblPr firstRow="1" firstCol="1" bandRow="1">
                <a:tableStyleId>{0660B408-B3CF-4A94-85FC-2B1E0A45F4A2}</a:tableStyleId>
              </a:tblPr>
              <a:tblGrid>
                <a:gridCol w="3613130"/>
                <a:gridCol w="691169"/>
                <a:gridCol w="1404182"/>
                <a:gridCol w="1440160"/>
                <a:gridCol w="1368153"/>
              </a:tblGrid>
              <a:tr h="0">
                <a:tc>
                  <a:txBody>
                    <a:bodyPr/>
                    <a:lstStyle/>
                    <a:p>
                      <a:pPr indent="21590" algn="l">
                        <a:spcAft>
                          <a:spcPts val="0"/>
                        </a:spcAft>
                      </a:pPr>
                      <a:r>
                        <a:rPr lang="en-US" altLang="zh-CN" sz="1400" b="1" kern="100" dirty="0" smtClean="0">
                          <a:solidFill>
                            <a:schemeClr val="lt1"/>
                          </a:solidFill>
                          <a:effectLst/>
                          <a:latin typeface="+mj-lt"/>
                          <a:ea typeface="+mn-ea"/>
                        </a:rPr>
                        <a:t>Parameters2</a:t>
                      </a:r>
                      <a:endParaRPr lang="zh-CN" sz="1400" b="1"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21590" algn="ctr" defTabSz="914400" rtl="0" eaLnBrk="1" latinLnBrk="0" hangingPunct="1">
                        <a:spcAft>
                          <a:spcPts val="0"/>
                        </a:spcAft>
                      </a:pPr>
                      <a:r>
                        <a:rPr lang="en-US" altLang="zh-CN" sz="1400" b="1" kern="100" dirty="0" smtClean="0">
                          <a:solidFill>
                            <a:schemeClr val="lt1"/>
                          </a:solidFill>
                          <a:effectLst/>
                          <a:latin typeface="+mj-lt"/>
                          <a:ea typeface="+mn-ea"/>
                          <a:cs typeface="+mn-cs"/>
                        </a:rPr>
                        <a:t>Unit</a:t>
                      </a:r>
                      <a:endParaRPr lang="zh-CN" sz="1400" b="1" kern="100" dirty="0">
                        <a:solidFill>
                          <a:schemeClr val="lt1"/>
                        </a:solidFill>
                        <a:effectLst/>
                        <a:latin typeface="+mj-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200" dirty="0" smtClean="0">
                          <a:solidFill>
                            <a:schemeClr val="lt1"/>
                          </a:solidFill>
                          <a:latin typeface="+mn-lt"/>
                          <a:ea typeface="+mn-ea"/>
                          <a:cs typeface="+mn-cs"/>
                        </a:rPr>
                        <a:t>BST1-LSM</a:t>
                      </a:r>
                      <a:endParaRPr lang="zh-CN" altLang="en-US" sz="1400" b="1" kern="1200" dirty="0" smtClean="0">
                        <a:solidFill>
                          <a:schemeClr val="lt1"/>
                        </a:solidFill>
                        <a:latin typeface="+mn-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200" dirty="0" smtClean="0">
                          <a:solidFill>
                            <a:schemeClr val="lt1"/>
                          </a:solidFill>
                          <a:latin typeface="+mn-lt"/>
                          <a:ea typeface="+mn-ea"/>
                          <a:cs typeface="+mn-cs"/>
                        </a:rPr>
                        <a:t>BST3/BST4</a:t>
                      </a:r>
                      <a:r>
                        <a:rPr lang="en-US" altLang="zh-CN" sz="1400" b="1" kern="1200" baseline="0" dirty="0" smtClean="0">
                          <a:solidFill>
                            <a:schemeClr val="lt1"/>
                          </a:solidFill>
                          <a:latin typeface="+mn-lt"/>
                          <a:ea typeface="+mn-ea"/>
                          <a:cs typeface="+mn-cs"/>
                        </a:rPr>
                        <a:t>-</a:t>
                      </a:r>
                      <a:r>
                        <a:rPr lang="en-US" altLang="zh-CN" sz="1400" b="1" kern="1200" dirty="0" smtClean="0">
                          <a:solidFill>
                            <a:schemeClr val="lt1"/>
                          </a:solidFill>
                          <a:latin typeface="+mn-lt"/>
                          <a:ea typeface="+mn-ea"/>
                          <a:cs typeface="+mn-cs"/>
                        </a:rPr>
                        <a:t>LSM</a:t>
                      </a:r>
                      <a:endParaRPr lang="zh-CN" altLang="en-US" sz="1400" b="1" kern="1200" dirty="0" smtClean="0">
                        <a:solidFill>
                          <a:schemeClr val="lt1"/>
                        </a:solidFill>
                        <a:latin typeface="+mn-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200" dirty="0" smtClean="0">
                          <a:solidFill>
                            <a:schemeClr val="lt1"/>
                          </a:solidFill>
                          <a:latin typeface="+mn-lt"/>
                          <a:ea typeface="+mn-ea"/>
                          <a:cs typeface="+mn-cs"/>
                        </a:rPr>
                        <a:t>R48/R03-LSM</a:t>
                      </a:r>
                      <a:endParaRPr lang="zh-CN" altLang="en-US" sz="1400" b="1" kern="1200" dirty="0" smtClean="0">
                        <a:solidFill>
                          <a:schemeClr val="lt1"/>
                        </a:solidFill>
                        <a:latin typeface="+mn-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5195">
                <a:tc>
                  <a:txBody>
                    <a:bodyPr/>
                    <a:lstStyle/>
                    <a:p>
                      <a:pPr algn="just">
                        <a:spcAft>
                          <a:spcPts val="0"/>
                        </a:spcAft>
                      </a:pPr>
                      <a:r>
                        <a:rPr lang="en-US" altLang="zh-CN" sz="1400" b="0" kern="100" dirty="0" smtClean="0">
                          <a:solidFill>
                            <a:schemeClr val="dk1"/>
                          </a:solidFill>
                          <a:effectLst/>
                          <a:latin typeface="+mn-lt"/>
                          <a:ea typeface="+mn-ea"/>
                          <a:cs typeface="+mn-cs"/>
                        </a:rPr>
                        <a:t>Quantity</a:t>
                      </a:r>
                      <a:r>
                        <a:rPr lang="en-US" altLang="zh-CN" sz="1400" b="0" kern="100" baseline="0" dirty="0" smtClean="0">
                          <a:solidFill>
                            <a:schemeClr val="dk1"/>
                          </a:solidFill>
                          <a:effectLst/>
                          <a:latin typeface="+mn-lt"/>
                          <a:ea typeface="+mn-ea"/>
                          <a:cs typeface="+mn-cs"/>
                        </a:rPr>
                        <a:t> </a:t>
                      </a:r>
                      <a:endParaRPr lang="zh-CN" altLang="zh-CN" sz="1400" b="0" kern="1200" dirty="0">
                        <a:solidFill>
                          <a:srgbClr val="000000"/>
                        </a:solidFill>
                        <a:effectLst/>
                        <a:latin typeface="+mn-lt"/>
                        <a:ea typeface="Calibri Light" panose="020F03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0" kern="100" dirty="0" smtClean="0">
                          <a:solidFill>
                            <a:schemeClr val="dk1"/>
                          </a:solidFill>
                          <a:effectLst/>
                          <a:latin typeface="+mj-lt"/>
                          <a:ea typeface="+mn-ea"/>
                          <a:cs typeface="+mn-cs"/>
                        </a:rPr>
                        <a:t>1</a:t>
                      </a:r>
                      <a:endParaRPr lang="zh-CN" altLang="en-US" sz="1400" b="0" kern="100" dirty="0" smtClean="0">
                        <a:solidFill>
                          <a:schemeClr val="dk1"/>
                        </a:solidFill>
                        <a:effectLst/>
                        <a:latin typeface="+mj-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0" kern="100" dirty="0" smtClean="0">
                          <a:solidFill>
                            <a:schemeClr val="dk1"/>
                          </a:solidFill>
                          <a:effectLst/>
                          <a:latin typeface="+mj-lt"/>
                          <a:ea typeface="+mn-ea"/>
                          <a:cs typeface="+mn-cs"/>
                        </a:rPr>
                        <a:t>2</a:t>
                      </a:r>
                      <a:endParaRPr lang="zh-CN" altLang="en-US" sz="1400" b="0" kern="100" dirty="0" smtClean="0">
                        <a:solidFill>
                          <a:schemeClr val="dk1"/>
                        </a:solidFill>
                        <a:effectLst/>
                        <a:latin typeface="+mj-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0" kern="100" dirty="0" smtClean="0">
                          <a:solidFill>
                            <a:schemeClr val="dk1"/>
                          </a:solidFill>
                          <a:effectLst/>
                          <a:latin typeface="+mj-lt"/>
                          <a:ea typeface="+mn-ea"/>
                          <a:cs typeface="+mn-cs"/>
                        </a:rPr>
                        <a:t>2</a:t>
                      </a:r>
                      <a:endParaRPr lang="zh-CN" altLang="en-US" sz="1400" b="0" kern="100" dirty="0" smtClean="0">
                        <a:solidFill>
                          <a:schemeClr val="dk1"/>
                        </a:solidFill>
                        <a:effectLst/>
                        <a:latin typeface="+mj-lt"/>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5195">
                <a:tc>
                  <a:txBody>
                    <a:bodyPr/>
                    <a:lstStyle/>
                    <a:p>
                      <a:pPr marR="95885" indent="21590" algn="l">
                        <a:spcAft>
                          <a:spcPts val="0"/>
                        </a:spcAft>
                      </a:pPr>
                      <a:r>
                        <a:rPr lang="en-US" altLang="zh-CN" sz="1400" b="0" kern="100" dirty="0" smtClean="0">
                          <a:solidFill>
                            <a:schemeClr val="tx1"/>
                          </a:solidFill>
                          <a:effectLst/>
                          <a:latin typeface="+mj-lt"/>
                          <a:ea typeface="仿宋_GB2312" panose="02010609030101010101" pitchFamily="49" charset="-122"/>
                        </a:rPr>
                        <a:t>Energy</a:t>
                      </a:r>
                      <a:endParaRPr lang="zh-CN" sz="1400" b="0" kern="100" dirty="0">
                        <a:solidFill>
                          <a:schemeClr val="tx1"/>
                        </a:solidFill>
                        <a:effectLst/>
                        <a:latin typeface="+mj-lt"/>
                        <a:ea typeface="仿宋_GB2312" panose="02010609030101010101" pitchFamily="49"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GeV</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0.5</a:t>
                      </a:r>
                      <a:endParaRPr lang="zh-CN" sz="1400" b="0" kern="100" dirty="0">
                        <a:solidFill>
                          <a:schemeClr val="tx1"/>
                        </a:solidFill>
                        <a:effectLst/>
                        <a:latin typeface="+mj-lt"/>
                        <a:ea typeface="仿宋_GB2312" panose="02010609030101010101" pitchFamily="49"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6</a:t>
                      </a:r>
                      <a:endParaRPr lang="zh-CN" sz="1400" b="0" kern="100" dirty="0">
                        <a:solidFill>
                          <a:schemeClr val="tx1"/>
                        </a:solidFill>
                        <a:effectLst/>
                        <a:latin typeface="+mj-lt"/>
                        <a:ea typeface="仿宋_GB2312" panose="02010609030101010101" pitchFamily="49"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6</a:t>
                      </a:r>
                      <a:endParaRPr lang="zh-CN" sz="1400" b="0" kern="100" dirty="0">
                        <a:solidFill>
                          <a:schemeClr val="tx1"/>
                        </a:solidFill>
                        <a:effectLst/>
                        <a:latin typeface="+mj-lt"/>
                        <a:ea typeface="仿宋_GB2312" panose="02010609030101010101" pitchFamily="49"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5195">
                <a:tc>
                  <a:txBody>
                    <a:bodyPr/>
                    <a:lstStyle/>
                    <a:p>
                      <a:pPr marR="95885" indent="21590" algn="l">
                        <a:spcAft>
                          <a:spcPts val="0"/>
                        </a:spcAft>
                      </a:pPr>
                      <a:r>
                        <a:rPr lang="en-US" altLang="zh-CN" sz="1400" b="0" kern="100" baseline="0" dirty="0" smtClean="0">
                          <a:effectLst/>
                          <a:latin typeface="+mj-lt"/>
                        </a:rPr>
                        <a:t>D</a:t>
                      </a:r>
                      <a:r>
                        <a:rPr lang="en-US" altLang="zh-CN" sz="1400" b="0" kern="100" dirty="0" smtClean="0">
                          <a:effectLst/>
                          <a:latin typeface="+mj-lt"/>
                        </a:rPr>
                        <a:t>eflection angle</a:t>
                      </a:r>
                      <a:r>
                        <a:rPr lang="zh-CN" sz="1400" b="0" kern="100" dirty="0" smtClean="0">
                          <a:effectLst/>
                          <a:latin typeface="+mj-lt"/>
                        </a:rPr>
                        <a:t> </a:t>
                      </a:r>
                      <a:endParaRPr lang="zh-CN" sz="1400" b="0" kern="100" dirty="0">
                        <a:solidFill>
                          <a:schemeClr val="tx1"/>
                        </a:solidFill>
                        <a:effectLst/>
                        <a:latin typeface="+mj-lt"/>
                        <a:ea typeface="仿宋_GB2312" panose="02010609030101010101" pitchFamily="49"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err="1" smtClean="0">
                          <a:effectLst/>
                          <a:latin typeface="+mj-lt"/>
                        </a:rPr>
                        <a:t>mrad</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defTabSz="914400" rtl="0" eaLnBrk="1" latinLnBrk="0" hangingPunct="1">
                        <a:spcAft>
                          <a:spcPts val="0"/>
                        </a:spcAft>
                      </a:pPr>
                      <a:r>
                        <a:rPr lang="en-US" altLang="zh-CN" sz="1400" b="0" kern="100" dirty="0" smtClean="0">
                          <a:solidFill>
                            <a:schemeClr val="tx1"/>
                          </a:solidFill>
                          <a:effectLst/>
                          <a:latin typeface="+mj-lt"/>
                          <a:ea typeface="仿宋_GB2312" panose="02010609030101010101" pitchFamily="49" charset="-122"/>
                          <a:cs typeface="+mn-cs"/>
                        </a:rPr>
                        <a:t>200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defTabSz="914400" rtl="0" eaLnBrk="1" latinLnBrk="0" hangingPunct="1">
                        <a:spcAft>
                          <a:spcPts val="0"/>
                        </a:spcAft>
                      </a:pPr>
                      <a:r>
                        <a:rPr lang="en-US" altLang="zh-CN" sz="1400" b="0" kern="100" dirty="0" smtClean="0">
                          <a:solidFill>
                            <a:schemeClr val="tx1"/>
                          </a:solidFill>
                          <a:effectLst/>
                          <a:latin typeface="+mj-lt"/>
                          <a:ea typeface="仿宋_GB2312" panose="02010609030101010101" pitchFamily="49" charset="-122"/>
                          <a:cs typeface="+mn-cs"/>
                        </a:rPr>
                        <a:t>    79.945 	</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defTabSz="914400" rtl="0" eaLnBrk="1" latinLnBrk="0" hangingPunct="1">
                        <a:spcAft>
                          <a:spcPts val="0"/>
                        </a:spcAft>
                      </a:pPr>
                      <a:r>
                        <a:rPr lang="en-US" altLang="zh-CN" sz="1400" b="0" kern="100" dirty="0" smtClean="0">
                          <a:solidFill>
                            <a:schemeClr val="tx1"/>
                          </a:solidFill>
                          <a:effectLst/>
                          <a:latin typeface="+mj-lt"/>
                          <a:ea typeface="仿宋_GB2312" panose="02010609030101010101" pitchFamily="49" charset="-122"/>
                          <a:cs typeface="+mn-cs"/>
                        </a:rPr>
                        <a:t>79.95</a:t>
                      </a:r>
                      <a:endParaRPr lang="zh-CN" sz="1400" b="0" kern="100" dirty="0">
                        <a:solidFill>
                          <a:schemeClr val="tx1"/>
                        </a:solidFill>
                        <a:effectLst/>
                        <a:latin typeface="+mj-lt"/>
                        <a:ea typeface="仿宋_GB2312" panose="02010609030101010101" pitchFamily="49" charset="-122"/>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1346">
                <a:tc>
                  <a:txBody>
                    <a:bodyPr/>
                    <a:lstStyle/>
                    <a:p>
                      <a:pPr marR="95885" indent="21590" algn="l">
                        <a:spcAft>
                          <a:spcPts val="0"/>
                        </a:spcAft>
                      </a:pPr>
                      <a:r>
                        <a:rPr lang="en-US" altLang="zh-CN" sz="1400" b="0" kern="100" dirty="0" smtClean="0">
                          <a:solidFill>
                            <a:schemeClr val="tx1"/>
                          </a:solidFill>
                          <a:effectLst/>
                          <a:latin typeface="+mj-lt"/>
                        </a:rPr>
                        <a:t>Insertion length</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rPr>
                        <a:t>m</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sz="1400" b="0" kern="100" dirty="0" smtClean="0">
                          <a:solidFill>
                            <a:schemeClr val="tx1"/>
                          </a:solidFill>
                          <a:effectLst/>
                          <a:latin typeface="+mj-lt"/>
                        </a:rPr>
                        <a:t>0.5</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sz="1400" b="0" kern="100" dirty="0" smtClean="0">
                          <a:solidFill>
                            <a:schemeClr val="tx1"/>
                          </a:solidFill>
                          <a:effectLst/>
                          <a:latin typeface="+mj-lt"/>
                        </a:rPr>
                        <a:t>1.6</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1.6</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571">
                <a:tc>
                  <a:txBody>
                    <a:bodyPr/>
                    <a:lstStyle/>
                    <a:p>
                      <a:pPr marR="95885" indent="21590" algn="l">
                        <a:spcAft>
                          <a:spcPts val="0"/>
                        </a:spcAft>
                      </a:pPr>
                      <a:r>
                        <a:rPr lang="en-US" altLang="zh-CN" sz="1400" b="0" kern="100" dirty="0" smtClean="0">
                          <a:solidFill>
                            <a:schemeClr val="tx1"/>
                          </a:solidFill>
                          <a:effectLst/>
                          <a:latin typeface="+mj-lt"/>
                        </a:rPr>
                        <a:t>Magnetic field strength</a:t>
                      </a:r>
                      <a:r>
                        <a:rPr lang="en-US" altLang="zh-CN" sz="1400" b="0" kern="100" baseline="0" dirty="0" smtClean="0">
                          <a:solidFill>
                            <a:schemeClr val="tx1"/>
                          </a:solidFill>
                          <a:effectLst/>
                          <a:latin typeface="+mj-lt"/>
                        </a:rPr>
                        <a:t> </a:t>
                      </a:r>
                      <a:r>
                        <a:rPr lang="en-US" altLang="zh-CN" sz="1400" b="0" kern="100" dirty="0" smtClean="0">
                          <a:solidFill>
                            <a:schemeClr val="tx1"/>
                          </a:solidFill>
                          <a:effectLst/>
                          <a:latin typeface="+mj-lt"/>
                        </a:rPr>
                        <a:t>for injected/extracted</a:t>
                      </a:r>
                      <a:r>
                        <a:rPr lang="en-US" altLang="zh-CN" sz="1400" b="0" kern="100" baseline="0" dirty="0" smtClean="0">
                          <a:solidFill>
                            <a:schemeClr val="tx1"/>
                          </a:solidFill>
                          <a:effectLst/>
                          <a:latin typeface="+mj-lt"/>
                        </a:rPr>
                        <a:t> beam</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rPr>
                        <a:t>T</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0.7</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1</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1</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1801">
                <a:tc>
                  <a:txBody>
                    <a:bodyPr/>
                    <a:lstStyle/>
                    <a:p>
                      <a:pPr marR="95885" indent="21590" algn="l">
                        <a:spcAft>
                          <a:spcPts val="0"/>
                        </a:spcAft>
                      </a:pPr>
                      <a:r>
                        <a:rPr lang="en-US" altLang="zh-CN" sz="1400" b="0" kern="100" dirty="0" smtClean="0">
                          <a:solidFill>
                            <a:srgbClr val="FF0000"/>
                          </a:solidFill>
                          <a:effectLst/>
                          <a:latin typeface="+mj-lt"/>
                        </a:rPr>
                        <a:t>Min.</a:t>
                      </a:r>
                      <a:r>
                        <a:rPr lang="en-US" altLang="zh-CN" sz="1400" b="0" kern="100" baseline="0" dirty="0" smtClean="0">
                          <a:solidFill>
                            <a:srgbClr val="FF0000"/>
                          </a:solidFill>
                          <a:effectLst/>
                          <a:latin typeface="+mj-lt"/>
                        </a:rPr>
                        <a:t> </a:t>
                      </a:r>
                      <a:r>
                        <a:rPr lang="en-US" altLang="zh-CN" sz="1400" b="0" kern="100" dirty="0" smtClean="0">
                          <a:solidFill>
                            <a:srgbClr val="FF0000"/>
                          </a:solidFill>
                          <a:effectLst/>
                          <a:latin typeface="+mj-lt"/>
                        </a:rPr>
                        <a:t>Septum thickness</a:t>
                      </a:r>
                      <a:r>
                        <a:rPr lang="zh-CN" sz="1400" b="0" kern="100" dirty="0" smtClean="0">
                          <a:solidFill>
                            <a:srgbClr val="FF0000"/>
                          </a:solidFill>
                          <a:effectLst/>
                          <a:latin typeface="+mj-lt"/>
                        </a:rPr>
                        <a:t>（</a:t>
                      </a:r>
                      <a:r>
                        <a:rPr lang="en-US" altLang="zh-CN" sz="1400" b="0" kern="100" dirty="0" smtClean="0">
                          <a:solidFill>
                            <a:srgbClr val="FF0000"/>
                          </a:solidFill>
                          <a:effectLst/>
                          <a:latin typeface="+mj-lt"/>
                        </a:rPr>
                        <a:t>including septum</a:t>
                      </a:r>
                      <a:r>
                        <a:rPr lang="en-US" altLang="zh-CN" sz="1400" b="0" kern="100" baseline="0" dirty="0" smtClean="0">
                          <a:solidFill>
                            <a:srgbClr val="FF0000"/>
                          </a:solidFill>
                          <a:effectLst/>
                          <a:latin typeface="+mj-lt"/>
                        </a:rPr>
                        <a:t> board, </a:t>
                      </a:r>
                      <a:r>
                        <a:rPr lang="en-US" altLang="zh-CN" sz="1400" b="0" kern="100" baseline="0" dirty="0" smtClean="0">
                          <a:solidFill>
                            <a:srgbClr val="FF0000"/>
                          </a:solidFill>
                          <a:effectLst/>
                          <a:latin typeface="+mn-lt"/>
                          <a:ea typeface="+mn-ea"/>
                          <a:cs typeface="+mn-cs"/>
                        </a:rPr>
                        <a:t>wall of</a:t>
                      </a:r>
                      <a:r>
                        <a:rPr lang="en-US" altLang="zh-CN" sz="1400" b="0" kern="100" baseline="0" dirty="0" smtClean="0">
                          <a:solidFill>
                            <a:srgbClr val="FF0000"/>
                          </a:solidFill>
                          <a:effectLst/>
                          <a:latin typeface="+mj-lt"/>
                        </a:rPr>
                        <a:t> beam pipes, installation gap)</a:t>
                      </a:r>
                      <a:endParaRPr lang="zh-CN" sz="1400" b="0" kern="100" dirty="0">
                        <a:solidFill>
                          <a:srgbClr val="FF0000"/>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rgbClr val="FF0000"/>
                          </a:solidFill>
                          <a:effectLst/>
                          <a:latin typeface="+mj-lt"/>
                        </a:rPr>
                        <a:t>mm</a:t>
                      </a:r>
                      <a:endParaRPr lang="zh-CN" sz="1400" b="0" kern="100" dirty="0">
                        <a:solidFill>
                          <a:srgbClr val="FF0000"/>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rgbClr val="FF0000"/>
                          </a:solidFill>
                          <a:effectLst/>
                          <a:latin typeface="+mj-lt"/>
                          <a:ea typeface="+mn-ea"/>
                        </a:rPr>
                        <a:t>≤6</a:t>
                      </a:r>
                      <a:endParaRPr lang="zh-CN" sz="1400" b="0" kern="100" dirty="0">
                        <a:solidFill>
                          <a:srgbClr val="FF0000"/>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rgbClr val="FF0000"/>
                          </a:solidFill>
                          <a:effectLst/>
                          <a:latin typeface="+mn-lt"/>
                          <a:ea typeface="+mn-ea"/>
                          <a:cs typeface="+mn-cs"/>
                        </a:rPr>
                        <a:t>≤</a:t>
                      </a:r>
                      <a:r>
                        <a:rPr lang="en-US" altLang="zh-CN" sz="1400" b="0" kern="100" dirty="0" smtClean="0">
                          <a:solidFill>
                            <a:srgbClr val="FF0000"/>
                          </a:solidFill>
                          <a:effectLst/>
                          <a:latin typeface="+mj-lt"/>
                          <a:ea typeface="+mn-ea"/>
                        </a:rPr>
                        <a:t>3.5</a:t>
                      </a:r>
                      <a:endParaRPr lang="zh-CN" sz="1400" b="0" kern="100" dirty="0">
                        <a:solidFill>
                          <a:srgbClr val="FF0000"/>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rgbClr val="FF0000"/>
                          </a:solidFill>
                          <a:effectLst/>
                          <a:latin typeface="+mn-lt"/>
                          <a:ea typeface="+mn-ea"/>
                          <a:cs typeface="+mn-cs"/>
                        </a:rPr>
                        <a:t>≤</a:t>
                      </a:r>
                      <a:r>
                        <a:rPr lang="en-US" altLang="zh-CN" sz="1400" b="0" kern="100" dirty="0" smtClean="0">
                          <a:solidFill>
                            <a:srgbClr val="FF0000"/>
                          </a:solidFill>
                          <a:effectLst/>
                          <a:latin typeface="+mj-lt"/>
                          <a:ea typeface="仿宋_GB2312" panose="02010609030101010101" pitchFamily="49" charset="-122"/>
                        </a:rPr>
                        <a:t>2</a:t>
                      </a:r>
                      <a:endParaRPr lang="zh-CN" sz="1400" b="0" kern="100" dirty="0">
                        <a:solidFill>
                          <a:srgbClr val="FF0000"/>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3014">
                <a:tc>
                  <a:txBody>
                    <a:bodyPr/>
                    <a:lstStyle/>
                    <a:p>
                      <a:pPr marR="95885" indent="21590" algn="l">
                        <a:spcAft>
                          <a:spcPts val="0"/>
                        </a:spcAft>
                      </a:pPr>
                      <a:r>
                        <a:rPr lang="en-US" altLang="zh-CN" sz="1400" b="0" kern="100" dirty="0" smtClean="0">
                          <a:effectLst/>
                          <a:latin typeface="+mj-lt"/>
                        </a:rPr>
                        <a:t>Field uniformity</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dk1"/>
                          </a:solidFill>
                          <a:effectLst/>
                          <a:latin typeface="+mn-lt"/>
                          <a:ea typeface="+mn-ea"/>
                          <a:cs typeface="+mn-cs"/>
                        </a:rPr>
                        <a:t>&lt;±0.05%</a:t>
                      </a:r>
                      <a:endParaRPr lang="zh-CN" altLang="zh-CN" sz="1400" b="0" kern="100" dirty="0">
                        <a:solidFill>
                          <a:schemeClr val="tx1"/>
                        </a:solidFill>
                        <a:effectLst/>
                        <a:latin typeface="+mn-lt"/>
                        <a:ea typeface="仿宋_GB2312" panose="02010609030101010101" pitchFamily="49" charset="-122"/>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dk1"/>
                          </a:solidFill>
                          <a:effectLst/>
                          <a:latin typeface="+mn-lt"/>
                          <a:ea typeface="+mn-ea"/>
                          <a:cs typeface="+mn-cs"/>
                        </a:rPr>
                        <a:t>&lt;±0.05%</a:t>
                      </a:r>
                      <a:endParaRPr lang="zh-CN" altLang="zh-CN" sz="1400" b="0" kern="100" dirty="0">
                        <a:solidFill>
                          <a:schemeClr val="tx1"/>
                        </a:solidFill>
                        <a:effectLst/>
                        <a:latin typeface="+mn-lt"/>
                        <a:ea typeface="仿宋_GB2312" panose="02010609030101010101" pitchFamily="49" charset="-122"/>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0" kern="100" dirty="0" smtClean="0">
                          <a:solidFill>
                            <a:schemeClr val="dk1"/>
                          </a:solidFill>
                          <a:effectLst/>
                          <a:latin typeface="+mn-lt"/>
                          <a:ea typeface="+mn-ea"/>
                          <a:cs typeface="+mn-cs"/>
                        </a:rPr>
                        <a:t>&lt;±0.1%</a:t>
                      </a:r>
                      <a:endParaRPr lang="zh-CN" altLang="zh-CN" sz="1400" b="0" kern="100" dirty="0" smtClean="0">
                        <a:solidFill>
                          <a:schemeClr val="tx1"/>
                        </a:solidFill>
                        <a:effectLst/>
                        <a:latin typeface="+mn-lt"/>
                        <a:ea typeface="仿宋_GB2312" panose="02010609030101010101" pitchFamily="49" charset="-122"/>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2347">
                <a:tc>
                  <a:txBody>
                    <a:bodyPr/>
                    <a:lstStyle/>
                    <a:p>
                      <a:pPr marR="95885" indent="21590" algn="l">
                        <a:spcAft>
                          <a:spcPts val="0"/>
                        </a:spcAft>
                      </a:pPr>
                      <a:r>
                        <a:rPr lang="en-US" altLang="zh-CN" sz="1400" b="0" kern="100" dirty="0" smtClean="0">
                          <a:solidFill>
                            <a:schemeClr val="tx1"/>
                          </a:solidFill>
                          <a:effectLst/>
                          <a:latin typeface="+mj-lt"/>
                          <a:ea typeface="仿宋_GB2312" panose="02010609030101010101" pitchFamily="49" charset="-122"/>
                        </a:rPr>
                        <a:t>Leakage field</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1400" b="0" kern="100" dirty="0" smtClean="0">
                          <a:effectLst/>
                        </a:rPr>
                        <a:t>≤</a:t>
                      </a:r>
                      <a:r>
                        <a:rPr lang="en-US" altLang="zh-CN" sz="1400" b="0" kern="100" dirty="0" smtClean="0">
                          <a:effectLst/>
                        </a:rPr>
                        <a:t>1</a:t>
                      </a:r>
                      <a:r>
                        <a:rPr lang="zh-CN" altLang="zh-CN" sz="1400" b="0" kern="100" dirty="0" smtClean="0">
                          <a:effectLst/>
                        </a:rPr>
                        <a:t>×</a:t>
                      </a:r>
                      <a:r>
                        <a:rPr lang="en-US" altLang="zh-CN" sz="1400" b="0" kern="100" dirty="0" smtClean="0">
                          <a:effectLst/>
                        </a:rPr>
                        <a:t>10</a:t>
                      </a:r>
                      <a:r>
                        <a:rPr lang="en-US" altLang="zh-CN" sz="1400" b="0" kern="100" baseline="30000" dirty="0" smtClean="0">
                          <a:effectLst/>
                        </a:rPr>
                        <a:t>-3</a:t>
                      </a:r>
                      <a:endParaRPr lang="zh-CN" altLang="zh-CN" sz="1400" b="0" kern="100" dirty="0" smtClean="0">
                        <a:solidFill>
                          <a:srgbClr val="000000"/>
                        </a:solidFill>
                        <a:effectLst/>
                        <a:latin typeface="+mn-lt"/>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1400" b="0" kern="100" dirty="0" smtClean="0">
                          <a:effectLst/>
                        </a:rPr>
                        <a:t>≤</a:t>
                      </a:r>
                      <a:r>
                        <a:rPr lang="en-US" altLang="zh-CN" sz="1400" b="0" kern="100" dirty="0" smtClean="0">
                          <a:effectLst/>
                        </a:rPr>
                        <a:t>1</a:t>
                      </a:r>
                      <a:r>
                        <a:rPr lang="zh-CN" altLang="zh-CN" sz="1400" b="0" kern="100" dirty="0" smtClean="0">
                          <a:effectLst/>
                        </a:rPr>
                        <a:t>×</a:t>
                      </a:r>
                      <a:r>
                        <a:rPr lang="en-US" altLang="zh-CN" sz="1400" b="0" kern="100" dirty="0" smtClean="0">
                          <a:effectLst/>
                        </a:rPr>
                        <a:t>10</a:t>
                      </a:r>
                      <a:r>
                        <a:rPr lang="en-US" altLang="zh-CN" sz="1400" b="0" kern="100" baseline="30000" dirty="0" smtClean="0">
                          <a:effectLst/>
                        </a:rPr>
                        <a:t>-3</a:t>
                      </a:r>
                      <a:endParaRPr lang="zh-CN" altLang="zh-CN" sz="1400" b="0" kern="100" dirty="0" smtClean="0">
                        <a:solidFill>
                          <a:srgbClr val="000000"/>
                        </a:solidFill>
                        <a:effectLst/>
                        <a:latin typeface="+mn-lt"/>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zh-CN" sz="1400" b="0" kern="100" dirty="0" smtClean="0">
                          <a:effectLst/>
                        </a:rPr>
                        <a:t>≤</a:t>
                      </a:r>
                      <a:r>
                        <a:rPr lang="en-US" altLang="zh-CN" sz="1400" b="0" kern="100" dirty="0" smtClean="0">
                          <a:effectLst/>
                        </a:rPr>
                        <a:t>0.002T</a:t>
                      </a:r>
                      <a:r>
                        <a:rPr lang="en-US" altLang="zh-CN" sz="1400" b="0" kern="100" dirty="0" smtClean="0">
                          <a:effectLst/>
                          <a:latin typeface="Calibri" panose="020F0502020204030204" pitchFamily="34" charset="0"/>
                        </a:rPr>
                        <a:t>·</a:t>
                      </a:r>
                      <a:r>
                        <a:rPr lang="en-US" altLang="zh-CN" sz="1400" b="0" kern="100" dirty="0" smtClean="0">
                          <a:effectLst/>
                        </a:rPr>
                        <a:t>m</a:t>
                      </a:r>
                      <a:endParaRPr lang="zh-CN" altLang="zh-CN" sz="1400" b="0" kern="100" dirty="0" smtClean="0">
                        <a:solidFill>
                          <a:srgbClr val="000000"/>
                        </a:solidFill>
                        <a:effectLst/>
                        <a:latin typeface="+mn-lt"/>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2347">
                <a:tc>
                  <a:txBody>
                    <a:bodyPr/>
                    <a:lstStyle/>
                    <a:p>
                      <a:pPr marR="95885" indent="21590" algn="l">
                        <a:spcAft>
                          <a:spcPts val="0"/>
                        </a:spcAft>
                      </a:pPr>
                      <a:r>
                        <a:rPr lang="en-US" altLang="zh-CN" sz="1400" b="0" kern="100" dirty="0" smtClean="0">
                          <a:effectLst/>
                          <a:latin typeface="+mj-lt"/>
                        </a:rPr>
                        <a:t>Clearance of stored</a:t>
                      </a:r>
                      <a:r>
                        <a:rPr lang="en-US" altLang="zh-CN" sz="1400" b="0" kern="100" baseline="0" dirty="0" smtClean="0">
                          <a:effectLst/>
                          <a:latin typeface="+mj-lt"/>
                        </a:rPr>
                        <a:t> beam at </a:t>
                      </a:r>
                      <a:r>
                        <a:rPr lang="en-US" altLang="zh-CN" sz="1400" b="0" kern="100" baseline="0" dirty="0" err="1" smtClean="0">
                          <a:effectLst/>
                          <a:latin typeface="+mj-lt"/>
                        </a:rPr>
                        <a:t>lambertson</a:t>
                      </a:r>
                      <a:r>
                        <a:rPr lang="zh-CN" sz="1400" b="0" kern="100" dirty="0" smtClean="0">
                          <a:effectLst/>
                          <a:latin typeface="+mj-lt"/>
                        </a:rPr>
                        <a:t>（</a:t>
                      </a:r>
                      <a:r>
                        <a:rPr lang="en-US" sz="1400" b="0" kern="100" dirty="0">
                          <a:effectLst/>
                          <a:latin typeface="+mj-lt"/>
                        </a:rPr>
                        <a:t>H</a:t>
                      </a:r>
                      <a:r>
                        <a:rPr lang="en-US" sz="1400" b="0" kern="100" dirty="0">
                          <a:effectLst/>
                          <a:latin typeface="+mj-lt"/>
                          <a:sym typeface="Symbol" panose="05050102010706020507" pitchFamily="18" charset="2"/>
                        </a:rPr>
                        <a:t></a:t>
                      </a:r>
                      <a:r>
                        <a:rPr lang="en-US" sz="1400" b="0" kern="100" dirty="0">
                          <a:effectLst/>
                          <a:latin typeface="+mj-lt"/>
                        </a:rPr>
                        <a:t>V</a:t>
                      </a:r>
                      <a:r>
                        <a:rPr lang="zh-CN" sz="1400" b="0" kern="100" dirty="0">
                          <a:effectLst/>
                          <a:latin typeface="+mj-lt"/>
                        </a:rPr>
                        <a:t>） </a:t>
                      </a:r>
                      <a:r>
                        <a:rPr lang="zh-CN" sz="1400" b="0" kern="100" dirty="0" smtClean="0">
                          <a:effectLst/>
                          <a:latin typeface="+mj-lt"/>
                        </a:rPr>
                        <a:t>（</a:t>
                      </a:r>
                      <a:r>
                        <a:rPr lang="en-US" altLang="zh-CN" sz="1400" b="0" kern="100" dirty="0" smtClean="0">
                          <a:effectLst/>
                          <a:latin typeface="+mj-lt"/>
                        </a:rPr>
                        <a:t>refer to stored beam orbit</a:t>
                      </a:r>
                      <a:r>
                        <a:rPr lang="zh-CN" sz="1400" b="0" kern="100" dirty="0" smtClean="0">
                          <a:effectLst/>
                          <a:latin typeface="+mj-lt"/>
                        </a:rPr>
                        <a:t>）</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effectLst/>
                          <a:latin typeface="+mj-lt"/>
                        </a:rPr>
                        <a:t>mm</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sz="1400" b="0" kern="100" dirty="0" smtClean="0">
                          <a:effectLst/>
                          <a:latin typeface="+mj-lt"/>
                          <a:sym typeface="Symbol" panose="05050102010706020507" pitchFamily="18" charset="2"/>
                        </a:rPr>
                        <a:t>10</a:t>
                      </a:r>
                      <a:r>
                        <a:rPr lang="en-US" altLang="zh-CN" sz="1400" b="0" kern="100" dirty="0" smtClean="0">
                          <a:solidFill>
                            <a:schemeClr val="dk1"/>
                          </a:solidFill>
                          <a:effectLst/>
                          <a:latin typeface="+mn-lt"/>
                          <a:ea typeface="+mn-ea"/>
                          <a:cs typeface="+mn-cs"/>
                          <a:sym typeface="Symbol" panose="05050102010706020507" pitchFamily="18" charset="2"/>
                        </a:rPr>
                        <a:t>10</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sz="1400" b="0" kern="100" dirty="0" smtClean="0">
                          <a:effectLst/>
                          <a:latin typeface="+mj-lt"/>
                          <a:sym typeface="Symbol" panose="05050102010706020507" pitchFamily="18" charset="2"/>
                        </a:rPr>
                        <a:t>2228</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cs typeface="+mn-cs"/>
                          <a:sym typeface="Symbol" panose="05050102010706020507" pitchFamily="18" charset="2"/>
                        </a:rPr>
                        <a:t>8</a:t>
                      </a:r>
                      <a:r>
                        <a:rPr lang="en-US" altLang="zh-CN" sz="1400" b="0" kern="100" dirty="0" smtClean="0">
                          <a:solidFill>
                            <a:schemeClr val="dk1"/>
                          </a:solidFill>
                          <a:effectLst/>
                          <a:latin typeface="+mn-lt"/>
                          <a:ea typeface="+mn-ea"/>
                          <a:cs typeface="+mn-cs"/>
                          <a:sym typeface="Symbol" panose="05050102010706020507" pitchFamily="18" charset="2"/>
                        </a:rPr>
                        <a:t>5</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1709">
                <a:tc>
                  <a:txBody>
                    <a:bodyPr/>
                    <a:lstStyle/>
                    <a:p>
                      <a:pPr marR="95885" indent="21590" algn="l">
                        <a:spcAft>
                          <a:spcPts val="0"/>
                        </a:spcAft>
                      </a:pPr>
                      <a:r>
                        <a:rPr lang="en-US" altLang="zh-CN" sz="1400" b="0" kern="100" dirty="0" smtClean="0">
                          <a:effectLst/>
                          <a:latin typeface="+mj-lt"/>
                        </a:rPr>
                        <a:t>Clearance of </a:t>
                      </a:r>
                      <a:r>
                        <a:rPr lang="en-US" altLang="zh-CN" sz="1400" b="0" kern="100" dirty="0" err="1" smtClean="0">
                          <a:effectLst/>
                          <a:latin typeface="+mj-lt"/>
                        </a:rPr>
                        <a:t>inj</a:t>
                      </a:r>
                      <a:r>
                        <a:rPr lang="en-US" altLang="zh-CN" sz="1400" b="0" kern="100" dirty="0" smtClean="0">
                          <a:effectLst/>
                          <a:latin typeface="+mj-lt"/>
                        </a:rPr>
                        <a:t>.&amp;ext.</a:t>
                      </a:r>
                      <a:r>
                        <a:rPr lang="en-US" altLang="zh-CN" sz="1400" b="0" kern="100" baseline="0" dirty="0" smtClean="0">
                          <a:effectLst/>
                          <a:latin typeface="+mj-lt"/>
                        </a:rPr>
                        <a:t> beam at </a:t>
                      </a:r>
                      <a:r>
                        <a:rPr lang="en-US" altLang="zh-CN" sz="1400" b="0" kern="100" baseline="0" dirty="0" err="1" smtClean="0">
                          <a:effectLst/>
                          <a:latin typeface="+mj-lt"/>
                        </a:rPr>
                        <a:t>lambertson</a:t>
                      </a:r>
                      <a:r>
                        <a:rPr lang="zh-CN" sz="1400" b="0" kern="100" dirty="0" smtClean="0">
                          <a:effectLst/>
                          <a:latin typeface="+mj-lt"/>
                        </a:rPr>
                        <a:t>（</a:t>
                      </a:r>
                      <a:r>
                        <a:rPr lang="en-US" sz="1400" b="0" kern="100" dirty="0">
                          <a:effectLst/>
                          <a:latin typeface="+mj-lt"/>
                        </a:rPr>
                        <a:t>H</a:t>
                      </a:r>
                      <a:r>
                        <a:rPr lang="en-US" sz="1400" b="0" kern="100" dirty="0">
                          <a:effectLst/>
                          <a:latin typeface="+mj-lt"/>
                          <a:sym typeface="Symbol" panose="05050102010706020507" pitchFamily="18" charset="2"/>
                        </a:rPr>
                        <a:t></a:t>
                      </a:r>
                      <a:r>
                        <a:rPr lang="en-US" sz="1400" b="0" kern="100" dirty="0">
                          <a:effectLst/>
                          <a:latin typeface="+mj-lt"/>
                        </a:rPr>
                        <a:t>V</a:t>
                      </a:r>
                      <a:r>
                        <a:rPr lang="zh-CN" sz="1400" b="0" kern="100" dirty="0" smtClean="0">
                          <a:effectLst/>
                          <a:latin typeface="+mj-lt"/>
                        </a:rPr>
                        <a:t>）（</a:t>
                      </a:r>
                      <a:r>
                        <a:rPr lang="en-US" altLang="zh-CN" sz="1400" b="0" kern="100" dirty="0" smtClean="0">
                          <a:effectLst/>
                          <a:latin typeface="+mj-lt"/>
                        </a:rPr>
                        <a:t>refer to </a:t>
                      </a:r>
                      <a:r>
                        <a:rPr lang="en-US" altLang="zh-CN" sz="1400" b="0" kern="100" dirty="0" err="1" smtClean="0">
                          <a:effectLst/>
                          <a:latin typeface="+mj-lt"/>
                        </a:rPr>
                        <a:t>inj</a:t>
                      </a:r>
                      <a:r>
                        <a:rPr lang="en-US" altLang="zh-CN" sz="1400" b="0" kern="100" dirty="0" smtClean="0">
                          <a:effectLst/>
                          <a:latin typeface="+mj-lt"/>
                        </a:rPr>
                        <a:t>.&amp;ext. beam orbit</a:t>
                      </a:r>
                      <a:r>
                        <a:rPr lang="zh-CN" sz="1400" b="0" kern="100" dirty="0" smtClean="0">
                          <a:effectLst/>
                          <a:latin typeface="+mj-lt"/>
                        </a:rPr>
                        <a:t>）</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effectLst/>
                          <a:latin typeface="+mj-lt"/>
                        </a:rPr>
                        <a:t>mm</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sz="1400" b="0" kern="100" dirty="0" smtClean="0">
                          <a:effectLst/>
                          <a:latin typeface="+mj-lt"/>
                          <a:sym typeface="Symbol" panose="05050102010706020507" pitchFamily="18" charset="2"/>
                        </a:rPr>
                        <a:t>2228</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sz="1400" b="0" kern="100" dirty="0" smtClean="0">
                          <a:effectLst/>
                          <a:latin typeface="+mj-lt"/>
                          <a:sym typeface="Symbol" panose="05050102010706020507" pitchFamily="18" charset="2"/>
                        </a:rPr>
                        <a:t>103</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6</a:t>
                      </a:r>
                      <a:r>
                        <a:rPr lang="en-US" altLang="zh-CN" sz="1400" b="0" kern="100" dirty="0" smtClean="0">
                          <a:solidFill>
                            <a:schemeClr val="dk1"/>
                          </a:solidFill>
                          <a:effectLst/>
                          <a:latin typeface="+mn-lt"/>
                          <a:ea typeface="+mn-ea"/>
                          <a:cs typeface="+mn-cs"/>
                          <a:sym typeface="Symbol" panose="05050102010706020507" pitchFamily="18" charset="2"/>
                        </a:rPr>
                        <a:t>1.4</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5528">
                <a:tc>
                  <a:txBody>
                    <a:bodyPr/>
                    <a:lstStyle/>
                    <a:p>
                      <a:pPr marR="95885" indent="21590" algn="l">
                        <a:spcAft>
                          <a:spcPts val="0"/>
                        </a:spcAft>
                      </a:pPr>
                      <a:r>
                        <a:rPr lang="en-US" altLang="zh-CN" sz="1400" b="0" kern="100" dirty="0" smtClean="0">
                          <a:solidFill>
                            <a:schemeClr val="tx1"/>
                          </a:solidFill>
                          <a:effectLst/>
                          <a:latin typeface="+mj-lt"/>
                          <a:ea typeface="仿宋_GB2312" panose="02010609030101010101" pitchFamily="49" charset="-122"/>
                        </a:rPr>
                        <a:t>Physical</a:t>
                      </a:r>
                      <a:r>
                        <a:rPr lang="en-US" altLang="zh-CN" sz="1400" b="0" kern="100" baseline="0" dirty="0" smtClean="0">
                          <a:solidFill>
                            <a:schemeClr val="tx1"/>
                          </a:solidFill>
                          <a:effectLst/>
                          <a:latin typeface="+mj-lt"/>
                          <a:ea typeface="仿宋_GB2312" panose="02010609030101010101" pitchFamily="49" charset="-122"/>
                        </a:rPr>
                        <a:t> aperture of stored beam vacuum chamber</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mm</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n-lt"/>
                          <a:ea typeface="仿宋_GB2312" panose="02010609030101010101" pitchFamily="49" charset="-122"/>
                          <a:cs typeface="+mn-cs"/>
                        </a:rPr>
                        <a:t>28</a:t>
                      </a:r>
                      <a:r>
                        <a:rPr lang="en-US" altLang="zh-CN" sz="1400" b="0" kern="100" dirty="0" smtClean="0">
                          <a:solidFill>
                            <a:schemeClr val="dk1"/>
                          </a:solidFill>
                          <a:effectLst/>
                          <a:latin typeface="+mn-lt"/>
                          <a:ea typeface="+mn-ea"/>
                          <a:cs typeface="+mn-cs"/>
                          <a:sym typeface="Symbol" panose="05050102010706020507" pitchFamily="18" charset="2"/>
                        </a:rPr>
                        <a:t>28</a:t>
                      </a:r>
                      <a:endParaRPr lang="zh-CN" altLang="zh-CN" sz="1400" b="0" kern="100" dirty="0">
                        <a:solidFill>
                          <a:schemeClr val="tx1"/>
                        </a:solidFill>
                        <a:effectLst/>
                        <a:latin typeface="+mn-lt"/>
                        <a:ea typeface="仿宋_GB2312" panose="02010609030101010101" pitchFamily="49" charset="-122"/>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b="0" kern="100" dirty="0" smtClean="0">
                          <a:solidFill>
                            <a:schemeClr val="tx1"/>
                          </a:solidFill>
                          <a:effectLst/>
                          <a:latin typeface="+mj-lt"/>
                          <a:ea typeface="仿宋_GB2312" panose="02010609030101010101" pitchFamily="49" charset="-122"/>
                        </a:rPr>
                        <a:t>28</a:t>
                      </a:r>
                      <a:r>
                        <a:rPr lang="en-US" altLang="zh-CN" sz="1400" b="0" kern="100" dirty="0" smtClean="0">
                          <a:solidFill>
                            <a:schemeClr val="dk1"/>
                          </a:solidFill>
                          <a:effectLst/>
                          <a:latin typeface="+mn-lt"/>
                          <a:ea typeface="+mn-ea"/>
                          <a:cs typeface="+mn-cs"/>
                          <a:sym typeface="Symbol" panose="05050102010706020507" pitchFamily="18" charset="2"/>
                        </a:rPr>
                        <a:t>28</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spcAft>
                          <a:spcPts val="0"/>
                        </a:spcAft>
                      </a:pPr>
                      <a:r>
                        <a:rPr lang="en-US" altLang="zh-CN" sz="1400" kern="100" dirty="0" smtClean="0">
                          <a:solidFill>
                            <a:schemeClr val="dk1"/>
                          </a:solidFill>
                          <a:effectLst/>
                          <a:latin typeface="Calibri" panose="020F0502020204030204" pitchFamily="34" charset="0"/>
                          <a:ea typeface="宋体" panose="02010600030101010101" pitchFamily="2" charset="-122"/>
                          <a:cs typeface="Times New Roman" panose="02020603050405020304" pitchFamily="18" charset="0"/>
                        </a:rPr>
                        <a:t>10.5</a:t>
                      </a:r>
                      <a:r>
                        <a:rPr lang="en-US" altLang="zh-CN" sz="1400" kern="100" dirty="0" smtClean="0">
                          <a:solidFill>
                            <a:schemeClr val="tx2"/>
                          </a:solidFill>
                          <a:latin typeface="Calibri" panose="020F0502020204030204" pitchFamily="34" charset="0"/>
                          <a:ea typeface="宋体" panose="02010600030101010101" pitchFamily="2" charset="-122"/>
                          <a:cs typeface="Times New Roman" panose="02020603050405020304" pitchFamily="18" charset="0"/>
                        </a:rPr>
                        <a:t>x</a:t>
                      </a:r>
                      <a:r>
                        <a:rPr lang="en-US" altLang="zh-CN" sz="1400" kern="100" dirty="0" smtClean="0">
                          <a:solidFill>
                            <a:schemeClr val="dk1"/>
                          </a:solidFill>
                          <a:effectLst/>
                          <a:latin typeface="Calibri" panose="020F0502020204030204" pitchFamily="34" charset="0"/>
                          <a:ea typeface="宋体" panose="02010600030101010101" pitchFamily="2" charset="-122"/>
                          <a:cs typeface="Times New Roman" panose="02020603050405020304" pitchFamily="18" charset="0"/>
                        </a:rPr>
                        <a:t>5</a:t>
                      </a:r>
                      <a:endParaRPr lang="zh-CN" sz="1400" b="0" kern="100" dirty="0">
                        <a:solidFill>
                          <a:schemeClr val="tx1"/>
                        </a:solidFill>
                        <a:effectLst/>
                        <a:latin typeface="+mj-lt"/>
                        <a:ea typeface="仿宋_GB2312" panose="02010609030101010101" pitchFamily="49"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下箭头 1"/>
          <p:cNvSpPr/>
          <p:nvPr/>
        </p:nvSpPr>
        <p:spPr>
          <a:xfrm>
            <a:off x="7884368" y="5260019"/>
            <a:ext cx="360040" cy="62884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右大括号 3"/>
          <p:cNvSpPr/>
          <p:nvPr/>
        </p:nvSpPr>
        <p:spPr>
          <a:xfrm rot="5400000">
            <a:off x="5502510" y="4746147"/>
            <a:ext cx="587251" cy="1584176"/>
          </a:xfrm>
          <a:prstGeom prst="rightBrace">
            <a:avLst>
              <a:gd name="adj1" fmla="val 8333"/>
              <a:gd name="adj2" fmla="val 48762"/>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下箭头 5"/>
          <p:cNvSpPr/>
          <p:nvPr/>
        </p:nvSpPr>
        <p:spPr>
          <a:xfrm>
            <a:off x="5623821" y="5545939"/>
            <a:ext cx="360040" cy="34292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515809" y="6029962"/>
            <a:ext cx="936104" cy="369332"/>
          </a:xfrm>
          <a:prstGeom prst="rect">
            <a:avLst/>
          </a:prstGeom>
          <a:noFill/>
        </p:spPr>
        <p:txBody>
          <a:bodyPr wrap="square" rtlCol="0">
            <a:spAutoFit/>
          </a:bodyPr>
          <a:lstStyle/>
          <a:p>
            <a:r>
              <a:rPr lang="en-US" altLang="zh-CN" dirty="0" smtClean="0">
                <a:solidFill>
                  <a:srgbClr val="FF0000"/>
                </a:solidFill>
              </a:rPr>
              <a:t>In-air</a:t>
            </a:r>
            <a:endParaRPr lang="zh-CN" altLang="en-US" dirty="0">
              <a:solidFill>
                <a:srgbClr val="FF0000"/>
              </a:solidFill>
            </a:endParaRPr>
          </a:p>
        </p:txBody>
      </p:sp>
      <p:sp>
        <p:nvSpPr>
          <p:cNvPr id="8" name="文本框 7"/>
          <p:cNvSpPr txBox="1"/>
          <p:nvPr/>
        </p:nvSpPr>
        <p:spPr>
          <a:xfrm>
            <a:off x="7422936" y="6021288"/>
            <a:ext cx="1656184" cy="369332"/>
          </a:xfrm>
          <a:prstGeom prst="rect">
            <a:avLst/>
          </a:prstGeom>
          <a:noFill/>
        </p:spPr>
        <p:txBody>
          <a:bodyPr wrap="square" rtlCol="0">
            <a:spAutoFit/>
          </a:bodyPr>
          <a:lstStyle/>
          <a:p>
            <a:r>
              <a:rPr lang="en-US" altLang="zh-CN" dirty="0" smtClean="0">
                <a:solidFill>
                  <a:srgbClr val="FF0000"/>
                </a:solidFill>
              </a:rPr>
              <a:t>Half in vacuum </a:t>
            </a:r>
            <a:endParaRPr lang="zh-CN" altLang="en-US" dirty="0">
              <a:solidFill>
                <a:srgbClr val="FF0000"/>
              </a:solidFill>
            </a:endParaRPr>
          </a:p>
        </p:txBody>
      </p:sp>
    </p:spTree>
    <p:extLst>
      <p:ext uri="{BB962C8B-B14F-4D97-AF65-F5344CB8AC3E}">
        <p14:creationId xmlns:p14="http://schemas.microsoft.com/office/powerpoint/2010/main" val="41057897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3200" dirty="0" err="1"/>
              <a:t>Lambertson</a:t>
            </a:r>
            <a:r>
              <a:rPr lang="en-US" altLang="zh-CN" sz="3200" dirty="0"/>
              <a:t> Magnet Design </a:t>
            </a:r>
            <a:r>
              <a:rPr lang="en-US" altLang="zh-CN" sz="3200" dirty="0" smtClean="0"/>
              <a:t>Considerations</a:t>
            </a:r>
            <a:endParaRPr lang="zh-CN" altLang="en-US" sz="3200" dirty="0"/>
          </a:p>
        </p:txBody>
      </p:sp>
      <p:sp>
        <p:nvSpPr>
          <p:cNvPr id="63" name="文本框 62"/>
          <p:cNvSpPr txBox="1"/>
          <p:nvPr/>
        </p:nvSpPr>
        <p:spPr>
          <a:xfrm>
            <a:off x="290136" y="876721"/>
            <a:ext cx="8563727" cy="830997"/>
          </a:xfrm>
          <a:prstGeom prst="rect">
            <a:avLst/>
          </a:prstGeom>
          <a:noFill/>
        </p:spPr>
        <p:txBody>
          <a:bodyPr wrap="square" rtlCol="0">
            <a:spAutoFit/>
          </a:bodyPr>
          <a:lstStyle/>
          <a:p>
            <a:pPr marL="285750" lvl="0" indent="-285750">
              <a:buFont typeface="Arial" panose="020B0604020202020204" pitchFamily="34" charset="0"/>
              <a:buChar char="•"/>
            </a:pPr>
            <a:r>
              <a:rPr lang="en-US" altLang="zh-CN" sz="1600" b="1" dirty="0"/>
              <a:t>In order to decrease the septum thickness, </a:t>
            </a:r>
            <a:r>
              <a:rPr lang="en-US" altLang="zh-CN" sz="1600" b="1" dirty="0" smtClean="0"/>
              <a:t>2 novel structures of magnet were proposed:</a:t>
            </a:r>
            <a:endParaRPr lang="zh-CN" altLang="zh-CN" sz="1600" dirty="0"/>
          </a:p>
          <a:p>
            <a:pPr marL="742950" lvl="1" indent="-285750">
              <a:buFont typeface="Arial" panose="020B0604020202020204" pitchFamily="34" charset="0"/>
              <a:buChar char="•"/>
            </a:pPr>
            <a:r>
              <a:rPr lang="en-US" altLang="zh-CN" sz="1600" b="1" dirty="0" smtClean="0"/>
              <a:t>half-in-vacuum (for 2mm septum)</a:t>
            </a:r>
          </a:p>
          <a:p>
            <a:pPr marL="742950" lvl="1" indent="-285750">
              <a:buFont typeface="Arial" panose="020B0604020202020204" pitchFamily="34" charset="0"/>
              <a:buChar char="•"/>
            </a:pPr>
            <a:r>
              <a:rPr lang="en-US" altLang="zh-CN" sz="1600" b="1" dirty="0" smtClean="0"/>
              <a:t>embedded </a:t>
            </a:r>
            <a:r>
              <a:rPr lang="en-US" altLang="zh-CN" sz="1600" b="1" dirty="0"/>
              <a:t>thin-wall vacuum </a:t>
            </a:r>
            <a:r>
              <a:rPr lang="en-US" altLang="zh-CN" sz="1600" b="1" dirty="0" smtClean="0"/>
              <a:t>chamber (for 3.5mm septum)</a:t>
            </a:r>
            <a:endParaRPr lang="zh-CN" altLang="zh-CN" sz="1600" dirty="0"/>
          </a:p>
        </p:txBody>
      </p:sp>
      <p:grpSp>
        <p:nvGrpSpPr>
          <p:cNvPr id="4" name="组合 3"/>
          <p:cNvGrpSpPr/>
          <p:nvPr/>
        </p:nvGrpSpPr>
        <p:grpSpPr>
          <a:xfrm>
            <a:off x="1403648" y="1556792"/>
            <a:ext cx="5887719" cy="4932210"/>
            <a:chOff x="983406" y="1480636"/>
            <a:chExt cx="5887719" cy="4932210"/>
          </a:xfrm>
        </p:grpSpPr>
        <p:grpSp>
          <p:nvGrpSpPr>
            <p:cNvPr id="129" name="组合 128"/>
            <p:cNvGrpSpPr/>
            <p:nvPr/>
          </p:nvGrpSpPr>
          <p:grpSpPr>
            <a:xfrm>
              <a:off x="4572000" y="1723179"/>
              <a:ext cx="2299125" cy="1977069"/>
              <a:chOff x="8140990" y="2225200"/>
              <a:chExt cx="2847085" cy="2448272"/>
            </a:xfrm>
          </p:grpSpPr>
          <p:grpSp>
            <p:nvGrpSpPr>
              <p:cNvPr id="247" name="组合 246"/>
              <p:cNvGrpSpPr/>
              <p:nvPr/>
            </p:nvGrpSpPr>
            <p:grpSpPr>
              <a:xfrm>
                <a:off x="8140990" y="2225200"/>
                <a:ext cx="2847085" cy="2448272"/>
                <a:chOff x="4745630" y="2708920"/>
                <a:chExt cx="3530667" cy="3113018"/>
              </a:xfrm>
            </p:grpSpPr>
            <p:grpSp>
              <p:nvGrpSpPr>
                <p:cNvPr id="253" name="组合 252"/>
                <p:cNvGrpSpPr/>
                <p:nvPr/>
              </p:nvGrpSpPr>
              <p:grpSpPr>
                <a:xfrm>
                  <a:off x="4944382" y="2708920"/>
                  <a:ext cx="3110951" cy="2935994"/>
                  <a:chOff x="1698172" y="118569"/>
                  <a:chExt cx="3788229" cy="3532750"/>
                </a:xfrm>
              </p:grpSpPr>
              <p:sp>
                <p:nvSpPr>
                  <p:cNvPr id="255" name="矩形 254"/>
                  <p:cNvSpPr/>
                  <p:nvPr/>
                </p:nvSpPr>
                <p:spPr>
                  <a:xfrm>
                    <a:off x="1698172" y="118569"/>
                    <a:ext cx="3788228" cy="720000"/>
                  </a:xfrm>
                  <a:prstGeom prst="rect">
                    <a:avLst/>
                  </a:prstGeom>
                  <a:solidFill>
                    <a:srgbClr val="00B05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256" name="矩形 255"/>
                  <p:cNvSpPr/>
                  <p:nvPr/>
                </p:nvSpPr>
                <p:spPr>
                  <a:xfrm>
                    <a:off x="1698172" y="838567"/>
                    <a:ext cx="3788228" cy="216000"/>
                  </a:xfrm>
                  <a:prstGeom prst="rect">
                    <a:avLst/>
                  </a:prstGeom>
                  <a:solidFill>
                    <a:srgbClr val="FFFF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257" name="矩形 256"/>
                  <p:cNvSpPr/>
                  <p:nvPr/>
                </p:nvSpPr>
                <p:spPr>
                  <a:xfrm>
                    <a:off x="1698172" y="2180114"/>
                    <a:ext cx="3788229" cy="1471205"/>
                  </a:xfrm>
                  <a:prstGeom prst="rect">
                    <a:avLst/>
                  </a:prstGeom>
                  <a:solidFill>
                    <a:srgbClr val="00B05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258" name="椭圆 257"/>
                  <p:cNvSpPr/>
                  <p:nvPr/>
                </p:nvSpPr>
                <p:spPr>
                  <a:xfrm>
                    <a:off x="3023942" y="2366425"/>
                    <a:ext cx="1136687" cy="113668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259" name="椭圆 258"/>
                  <p:cNvSpPr/>
                  <p:nvPr/>
                </p:nvSpPr>
                <p:spPr>
                  <a:xfrm>
                    <a:off x="3479800" y="1533167"/>
                    <a:ext cx="241300" cy="109402"/>
                  </a:xfrm>
                  <a:prstGeom prst="ellipse">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sz="1400">
                      <a:solidFill>
                        <a:schemeClr val="tx1"/>
                      </a:solidFill>
                    </a:endParaRPr>
                  </a:p>
                </p:txBody>
              </p:sp>
              <p:sp>
                <p:nvSpPr>
                  <p:cNvPr id="260" name="椭圆 259"/>
                  <p:cNvSpPr/>
                  <p:nvPr/>
                </p:nvSpPr>
                <p:spPr>
                  <a:xfrm>
                    <a:off x="3479800" y="2618980"/>
                    <a:ext cx="241300" cy="1094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grpSp>
            <p:sp>
              <p:nvSpPr>
                <p:cNvPr id="254" name="圆角矩形 253"/>
                <p:cNvSpPr/>
                <p:nvPr/>
              </p:nvSpPr>
              <p:spPr>
                <a:xfrm>
                  <a:off x="4745630" y="3543016"/>
                  <a:ext cx="3530667" cy="2278922"/>
                </a:xfrm>
                <a:prstGeom prst="roundRect">
                  <a:avLst/>
                </a:prstGeom>
                <a:noFill/>
                <a:ln w="952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grpSp>
          <p:sp>
            <p:nvSpPr>
              <p:cNvPr id="248" name="文本框 247"/>
              <p:cNvSpPr txBox="1"/>
              <p:nvPr/>
            </p:nvSpPr>
            <p:spPr>
              <a:xfrm>
                <a:off x="8847761" y="2870306"/>
                <a:ext cx="1755493" cy="381131"/>
              </a:xfrm>
              <a:prstGeom prst="rect">
                <a:avLst/>
              </a:prstGeom>
              <a:noFill/>
            </p:spPr>
            <p:txBody>
              <a:bodyPr wrap="square" rtlCol="0">
                <a:spAutoFit/>
              </a:bodyPr>
              <a:lstStyle/>
              <a:p>
                <a:r>
                  <a:rPr lang="en-US" altLang="zh-CN" sz="1400" b="1" dirty="0"/>
                  <a:t>Injected bunch</a:t>
                </a:r>
                <a:endParaRPr lang="zh-CN" altLang="en-US" sz="1400" b="1" dirty="0"/>
              </a:p>
            </p:txBody>
          </p:sp>
          <p:sp>
            <p:nvSpPr>
              <p:cNvPr id="249" name="文本框 248"/>
              <p:cNvSpPr txBox="1"/>
              <p:nvPr/>
            </p:nvSpPr>
            <p:spPr>
              <a:xfrm>
                <a:off x="8883646" y="3985646"/>
                <a:ext cx="1503415" cy="307777"/>
              </a:xfrm>
              <a:prstGeom prst="rect">
                <a:avLst/>
              </a:prstGeom>
              <a:noFill/>
            </p:spPr>
            <p:txBody>
              <a:bodyPr wrap="square" rtlCol="0">
                <a:spAutoFit/>
              </a:bodyPr>
              <a:lstStyle/>
              <a:p>
                <a:r>
                  <a:rPr lang="en-US" altLang="zh-CN" sz="1400" b="1" dirty="0"/>
                  <a:t>Stored bunch</a:t>
                </a:r>
                <a:endParaRPr lang="zh-CN" altLang="en-US" sz="1400" b="1" dirty="0"/>
              </a:p>
            </p:txBody>
          </p:sp>
          <p:sp>
            <p:nvSpPr>
              <p:cNvPr id="250" name="文本框 249"/>
              <p:cNvSpPr txBox="1"/>
              <p:nvPr/>
            </p:nvSpPr>
            <p:spPr>
              <a:xfrm>
                <a:off x="8976751" y="2281190"/>
                <a:ext cx="1626503" cy="348508"/>
              </a:xfrm>
              <a:prstGeom prst="rect">
                <a:avLst/>
              </a:prstGeom>
              <a:noFill/>
            </p:spPr>
            <p:txBody>
              <a:bodyPr wrap="square" rtlCol="0">
                <a:spAutoFit/>
              </a:bodyPr>
              <a:lstStyle/>
              <a:p>
                <a:r>
                  <a:rPr lang="en-US" altLang="zh-CN" sz="1200" b="1" dirty="0"/>
                  <a:t>Magnet pole</a:t>
                </a:r>
                <a:endParaRPr lang="zh-CN" altLang="en-US" sz="1200" b="1" dirty="0"/>
              </a:p>
            </p:txBody>
          </p:sp>
          <p:sp>
            <p:nvSpPr>
              <p:cNvPr id="251" name="文本框 250"/>
              <p:cNvSpPr txBox="1"/>
              <p:nvPr/>
            </p:nvSpPr>
            <p:spPr>
              <a:xfrm>
                <a:off x="8874893" y="2610420"/>
                <a:ext cx="1864709" cy="253915"/>
              </a:xfrm>
              <a:prstGeom prst="rect">
                <a:avLst/>
              </a:prstGeom>
              <a:noFill/>
            </p:spPr>
            <p:txBody>
              <a:bodyPr wrap="square" rtlCol="0">
                <a:spAutoFit/>
              </a:bodyPr>
              <a:lstStyle/>
              <a:p>
                <a:r>
                  <a:rPr lang="en-US" altLang="zh-CN" sz="1050" b="1" dirty="0"/>
                  <a:t>Installation margin</a:t>
                </a:r>
                <a:endParaRPr lang="zh-CN" altLang="en-US" sz="1050" b="1" dirty="0"/>
              </a:p>
            </p:txBody>
          </p:sp>
          <p:sp>
            <p:nvSpPr>
              <p:cNvPr id="252" name="文本框 251"/>
              <p:cNvSpPr txBox="1"/>
              <p:nvPr/>
            </p:nvSpPr>
            <p:spPr>
              <a:xfrm>
                <a:off x="10140071" y="3561791"/>
                <a:ext cx="669819" cy="343017"/>
              </a:xfrm>
              <a:prstGeom prst="rect">
                <a:avLst/>
              </a:prstGeom>
              <a:noFill/>
            </p:spPr>
            <p:txBody>
              <a:bodyPr wrap="square" rtlCol="0">
                <a:spAutoFit/>
              </a:bodyPr>
              <a:lstStyle/>
              <a:p>
                <a:r>
                  <a:rPr lang="en-US" altLang="zh-CN" sz="1200" b="1" dirty="0"/>
                  <a:t>Yoke</a:t>
                </a:r>
                <a:endParaRPr lang="zh-CN" altLang="en-US" sz="1200" b="1" dirty="0"/>
              </a:p>
            </p:txBody>
          </p:sp>
        </p:grpSp>
        <p:grpSp>
          <p:nvGrpSpPr>
            <p:cNvPr id="135" name="组合 134"/>
            <p:cNvGrpSpPr/>
            <p:nvPr/>
          </p:nvGrpSpPr>
          <p:grpSpPr>
            <a:xfrm>
              <a:off x="4716016" y="4230137"/>
              <a:ext cx="2072541" cy="1864643"/>
              <a:chOff x="4295800" y="4648341"/>
              <a:chExt cx="2566498" cy="2309051"/>
            </a:xfrm>
          </p:grpSpPr>
          <p:grpSp>
            <p:nvGrpSpPr>
              <p:cNvPr id="232" name="组合 231"/>
              <p:cNvGrpSpPr/>
              <p:nvPr/>
            </p:nvGrpSpPr>
            <p:grpSpPr>
              <a:xfrm>
                <a:off x="4295800" y="4648341"/>
                <a:ext cx="2508632" cy="2309051"/>
                <a:chOff x="611933" y="3536176"/>
                <a:chExt cx="3015822" cy="2543293"/>
              </a:xfrm>
            </p:grpSpPr>
            <p:grpSp>
              <p:nvGrpSpPr>
                <p:cNvPr id="238" name="组合 237"/>
                <p:cNvGrpSpPr/>
                <p:nvPr/>
              </p:nvGrpSpPr>
              <p:grpSpPr>
                <a:xfrm>
                  <a:off x="1043608" y="4245752"/>
                  <a:ext cx="2160240" cy="936000"/>
                  <a:chOff x="1043608" y="4245753"/>
                  <a:chExt cx="2160240" cy="901179"/>
                </a:xfrm>
              </p:grpSpPr>
              <p:sp>
                <p:nvSpPr>
                  <p:cNvPr id="245" name="圆角矩形 244"/>
                  <p:cNvSpPr/>
                  <p:nvPr/>
                </p:nvSpPr>
                <p:spPr>
                  <a:xfrm>
                    <a:off x="1181299" y="4245753"/>
                    <a:ext cx="1877090" cy="702140"/>
                  </a:xfrm>
                  <a:prstGeom prst="roundRect">
                    <a:avLst/>
                  </a:prstGeom>
                  <a:noFill/>
                  <a:ln w="952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246" name="矩形 245"/>
                  <p:cNvSpPr/>
                  <p:nvPr/>
                </p:nvSpPr>
                <p:spPr>
                  <a:xfrm>
                    <a:off x="1043608" y="5021968"/>
                    <a:ext cx="2160240" cy="124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9" name="矩形 238"/>
                <p:cNvSpPr/>
                <p:nvPr/>
              </p:nvSpPr>
              <p:spPr>
                <a:xfrm>
                  <a:off x="611933" y="3536176"/>
                  <a:ext cx="3015822" cy="518341"/>
                </a:xfrm>
                <a:prstGeom prst="rect">
                  <a:avLst/>
                </a:prstGeom>
                <a:solidFill>
                  <a:srgbClr val="00B05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240" name="矩形 239"/>
                <p:cNvSpPr/>
                <p:nvPr/>
              </p:nvSpPr>
              <p:spPr>
                <a:xfrm>
                  <a:off x="611933" y="4054516"/>
                  <a:ext cx="3015822" cy="155502"/>
                </a:xfrm>
                <a:prstGeom prst="rect">
                  <a:avLst/>
                </a:prstGeom>
                <a:solidFill>
                  <a:srgbClr val="FFFF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241" name="矩形 240"/>
                <p:cNvSpPr/>
                <p:nvPr/>
              </p:nvSpPr>
              <p:spPr>
                <a:xfrm>
                  <a:off x="611933" y="5020321"/>
                  <a:ext cx="3015822" cy="1059148"/>
                </a:xfrm>
                <a:prstGeom prst="rect">
                  <a:avLst/>
                </a:prstGeom>
                <a:solidFill>
                  <a:srgbClr val="00B05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242" name="椭圆 241"/>
                <p:cNvSpPr/>
                <p:nvPr/>
              </p:nvSpPr>
              <p:spPr>
                <a:xfrm>
                  <a:off x="1667383" y="5154449"/>
                  <a:ext cx="904921" cy="81832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243" name="椭圆 242"/>
                <p:cNvSpPr/>
                <p:nvPr/>
              </p:nvSpPr>
              <p:spPr>
                <a:xfrm>
                  <a:off x="2030293" y="4554571"/>
                  <a:ext cx="192100" cy="78761"/>
                </a:xfrm>
                <a:prstGeom prst="ellipse">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sz="1400">
                    <a:solidFill>
                      <a:schemeClr val="tx1"/>
                    </a:solidFill>
                  </a:endParaRPr>
                </a:p>
              </p:txBody>
            </p:sp>
            <p:sp>
              <p:nvSpPr>
                <p:cNvPr id="244" name="椭圆 243"/>
                <p:cNvSpPr/>
                <p:nvPr/>
              </p:nvSpPr>
              <p:spPr>
                <a:xfrm>
                  <a:off x="2030293" y="5336268"/>
                  <a:ext cx="192100" cy="787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grpSp>
          <p:sp>
            <p:nvSpPr>
              <p:cNvPr id="233" name="文本框 232"/>
              <p:cNvSpPr txBox="1"/>
              <p:nvPr/>
            </p:nvSpPr>
            <p:spPr>
              <a:xfrm>
                <a:off x="4929641" y="5308660"/>
                <a:ext cx="1796309" cy="381131"/>
              </a:xfrm>
              <a:prstGeom prst="rect">
                <a:avLst/>
              </a:prstGeom>
              <a:noFill/>
            </p:spPr>
            <p:txBody>
              <a:bodyPr wrap="square" rtlCol="0">
                <a:spAutoFit/>
              </a:bodyPr>
              <a:lstStyle/>
              <a:p>
                <a:r>
                  <a:rPr lang="en-US" altLang="zh-CN" sz="1400" b="1" dirty="0"/>
                  <a:t>Injected bunch</a:t>
                </a:r>
                <a:endParaRPr lang="zh-CN" altLang="en-US" sz="1400" b="1" dirty="0"/>
              </a:p>
            </p:txBody>
          </p:sp>
          <p:sp>
            <p:nvSpPr>
              <p:cNvPr id="235" name="文本框 234"/>
              <p:cNvSpPr txBox="1"/>
              <p:nvPr/>
            </p:nvSpPr>
            <p:spPr>
              <a:xfrm>
                <a:off x="5058632" y="4699587"/>
                <a:ext cx="1451127" cy="343017"/>
              </a:xfrm>
              <a:prstGeom prst="rect">
                <a:avLst/>
              </a:prstGeom>
              <a:noFill/>
            </p:spPr>
            <p:txBody>
              <a:bodyPr wrap="square" rtlCol="0">
                <a:spAutoFit/>
              </a:bodyPr>
              <a:lstStyle/>
              <a:p>
                <a:r>
                  <a:rPr lang="en-US" altLang="zh-CN" sz="1200" b="1" dirty="0"/>
                  <a:t>Magnet pole</a:t>
                </a:r>
                <a:endParaRPr lang="zh-CN" altLang="en-US" sz="1200" b="1" dirty="0"/>
              </a:p>
            </p:txBody>
          </p:sp>
          <p:sp>
            <p:nvSpPr>
              <p:cNvPr id="236" name="文本框 235"/>
              <p:cNvSpPr txBox="1"/>
              <p:nvPr/>
            </p:nvSpPr>
            <p:spPr>
              <a:xfrm>
                <a:off x="4956775" y="5036637"/>
                <a:ext cx="1864708" cy="253915"/>
              </a:xfrm>
              <a:prstGeom prst="rect">
                <a:avLst/>
              </a:prstGeom>
              <a:noFill/>
            </p:spPr>
            <p:txBody>
              <a:bodyPr wrap="square" rtlCol="0">
                <a:spAutoFit/>
              </a:bodyPr>
              <a:lstStyle/>
              <a:p>
                <a:r>
                  <a:rPr lang="en-US" altLang="zh-CN" sz="1050" b="1" dirty="0"/>
                  <a:t>Installation margin</a:t>
                </a:r>
                <a:endParaRPr lang="zh-CN" altLang="en-US" sz="1050" b="1" dirty="0"/>
              </a:p>
            </p:txBody>
          </p:sp>
          <p:sp>
            <p:nvSpPr>
              <p:cNvPr id="237" name="文本框 236"/>
              <p:cNvSpPr txBox="1"/>
              <p:nvPr/>
            </p:nvSpPr>
            <p:spPr>
              <a:xfrm>
                <a:off x="6221952" y="6000145"/>
                <a:ext cx="640346" cy="343017"/>
              </a:xfrm>
              <a:prstGeom prst="rect">
                <a:avLst/>
              </a:prstGeom>
              <a:noFill/>
            </p:spPr>
            <p:txBody>
              <a:bodyPr wrap="square" rtlCol="0">
                <a:spAutoFit/>
              </a:bodyPr>
              <a:lstStyle/>
              <a:p>
                <a:r>
                  <a:rPr lang="en-US" altLang="zh-CN" sz="1200" b="1" dirty="0"/>
                  <a:t>Yoke</a:t>
                </a:r>
                <a:endParaRPr lang="zh-CN" altLang="en-US" sz="1200" b="1" dirty="0"/>
              </a:p>
            </p:txBody>
          </p:sp>
          <p:sp>
            <p:nvSpPr>
              <p:cNvPr id="234" name="文本框 233"/>
              <p:cNvSpPr txBox="1"/>
              <p:nvPr/>
            </p:nvSpPr>
            <p:spPr>
              <a:xfrm>
                <a:off x="4965527" y="6424000"/>
                <a:ext cx="1503415" cy="307777"/>
              </a:xfrm>
              <a:prstGeom prst="rect">
                <a:avLst/>
              </a:prstGeom>
              <a:noFill/>
            </p:spPr>
            <p:txBody>
              <a:bodyPr wrap="square" rtlCol="0">
                <a:spAutoFit/>
              </a:bodyPr>
              <a:lstStyle/>
              <a:p>
                <a:r>
                  <a:rPr lang="en-US" altLang="zh-CN" sz="1400" b="1" dirty="0"/>
                  <a:t>Stored bunch</a:t>
                </a:r>
                <a:endParaRPr lang="zh-CN" altLang="en-US" sz="1400" b="1" dirty="0"/>
              </a:p>
            </p:txBody>
          </p:sp>
        </p:grpSp>
        <p:grpSp>
          <p:nvGrpSpPr>
            <p:cNvPr id="141" name="组合 140"/>
            <p:cNvGrpSpPr/>
            <p:nvPr/>
          </p:nvGrpSpPr>
          <p:grpSpPr>
            <a:xfrm>
              <a:off x="1665024" y="3196827"/>
              <a:ext cx="2620553" cy="2860565"/>
              <a:chOff x="370319" y="2634084"/>
              <a:chExt cx="3245120" cy="3542333"/>
            </a:xfrm>
          </p:grpSpPr>
          <p:grpSp>
            <p:nvGrpSpPr>
              <p:cNvPr id="166" name="组合 165"/>
              <p:cNvGrpSpPr/>
              <p:nvPr/>
            </p:nvGrpSpPr>
            <p:grpSpPr>
              <a:xfrm>
                <a:off x="370319" y="2634084"/>
                <a:ext cx="3245120" cy="3542333"/>
                <a:chOff x="370319" y="2634084"/>
                <a:chExt cx="3245120" cy="3542333"/>
              </a:xfrm>
            </p:grpSpPr>
            <p:grpSp>
              <p:nvGrpSpPr>
                <p:cNvPr id="169" name="组合 168"/>
                <p:cNvGrpSpPr/>
                <p:nvPr/>
              </p:nvGrpSpPr>
              <p:grpSpPr>
                <a:xfrm>
                  <a:off x="370319" y="2634084"/>
                  <a:ext cx="2745608" cy="2309051"/>
                  <a:chOff x="611560" y="3534461"/>
                  <a:chExt cx="3300713" cy="2543293"/>
                </a:xfrm>
              </p:grpSpPr>
              <p:grpSp>
                <p:nvGrpSpPr>
                  <p:cNvPr id="175" name="组合 174"/>
                  <p:cNvGrpSpPr/>
                  <p:nvPr/>
                </p:nvGrpSpPr>
                <p:grpSpPr>
                  <a:xfrm>
                    <a:off x="611560" y="3534461"/>
                    <a:ext cx="3300713" cy="2543293"/>
                    <a:chOff x="1698172" y="118569"/>
                    <a:chExt cx="4146083" cy="3532751"/>
                  </a:xfrm>
                </p:grpSpPr>
                <p:sp>
                  <p:nvSpPr>
                    <p:cNvPr id="178" name="圆角矩形 177"/>
                    <p:cNvSpPr/>
                    <p:nvPr/>
                  </p:nvSpPr>
                  <p:spPr>
                    <a:xfrm>
                      <a:off x="2413363" y="1104206"/>
                      <a:ext cx="2357846" cy="828000"/>
                    </a:xfrm>
                    <a:prstGeom prst="roundRect">
                      <a:avLst/>
                    </a:prstGeom>
                    <a:noFill/>
                    <a:ln w="952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79" name="矩形 178"/>
                    <p:cNvSpPr/>
                    <p:nvPr/>
                  </p:nvSpPr>
                  <p:spPr>
                    <a:xfrm>
                      <a:off x="1698172" y="118569"/>
                      <a:ext cx="3788228" cy="719999"/>
                    </a:xfrm>
                    <a:prstGeom prst="rect">
                      <a:avLst/>
                    </a:prstGeom>
                    <a:solidFill>
                      <a:srgbClr val="00B05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180" name="矩形 179"/>
                    <p:cNvSpPr/>
                    <p:nvPr/>
                  </p:nvSpPr>
                  <p:spPr>
                    <a:xfrm>
                      <a:off x="1698172" y="838567"/>
                      <a:ext cx="3788228" cy="216000"/>
                    </a:xfrm>
                    <a:prstGeom prst="rect">
                      <a:avLst/>
                    </a:prstGeom>
                    <a:solidFill>
                      <a:srgbClr val="FFFF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181" name="矩形 180"/>
                    <p:cNvSpPr/>
                    <p:nvPr/>
                  </p:nvSpPr>
                  <p:spPr>
                    <a:xfrm>
                      <a:off x="1698172" y="1964115"/>
                      <a:ext cx="3788228" cy="216000"/>
                    </a:xfrm>
                    <a:prstGeom prst="rect">
                      <a:avLst/>
                    </a:prstGeom>
                    <a:solidFill>
                      <a:srgbClr val="FFFF0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182" name="矩形 181"/>
                    <p:cNvSpPr/>
                    <p:nvPr/>
                  </p:nvSpPr>
                  <p:spPr>
                    <a:xfrm>
                      <a:off x="1698172" y="2180115"/>
                      <a:ext cx="3788228" cy="1471205"/>
                    </a:xfrm>
                    <a:prstGeom prst="rect">
                      <a:avLst/>
                    </a:prstGeom>
                    <a:solidFill>
                      <a:srgbClr val="00B050"/>
                    </a:solidFill>
                    <a:ln>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400">
                        <a:solidFill>
                          <a:schemeClr val="tx1"/>
                        </a:solidFill>
                      </a:endParaRPr>
                    </a:p>
                  </p:txBody>
                </p:sp>
                <p:sp>
                  <p:nvSpPr>
                    <p:cNvPr id="183" name="椭圆 182"/>
                    <p:cNvSpPr/>
                    <p:nvPr/>
                  </p:nvSpPr>
                  <p:spPr>
                    <a:xfrm>
                      <a:off x="3023942" y="2366425"/>
                      <a:ext cx="1136687" cy="113668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84" name="椭圆 183"/>
                    <p:cNvSpPr/>
                    <p:nvPr/>
                  </p:nvSpPr>
                  <p:spPr>
                    <a:xfrm>
                      <a:off x="3479800" y="1533167"/>
                      <a:ext cx="241300" cy="109402"/>
                    </a:xfrm>
                    <a:prstGeom prst="ellipse">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sz="1400">
                        <a:solidFill>
                          <a:schemeClr val="tx1"/>
                        </a:solidFill>
                      </a:endParaRPr>
                    </a:p>
                  </p:txBody>
                </p:sp>
                <p:sp>
                  <p:nvSpPr>
                    <p:cNvPr id="185" name="椭圆 184"/>
                    <p:cNvSpPr/>
                    <p:nvPr/>
                  </p:nvSpPr>
                  <p:spPr>
                    <a:xfrm>
                      <a:off x="3479800" y="2618980"/>
                      <a:ext cx="241300" cy="1094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86" name="文本框 185"/>
                    <p:cNvSpPr txBox="1"/>
                    <p:nvPr/>
                  </p:nvSpPr>
                  <p:spPr>
                    <a:xfrm>
                      <a:off x="2609870" y="1062388"/>
                      <a:ext cx="2398817" cy="583114"/>
                    </a:xfrm>
                    <a:prstGeom prst="rect">
                      <a:avLst/>
                    </a:prstGeom>
                    <a:noFill/>
                  </p:spPr>
                  <p:txBody>
                    <a:bodyPr wrap="square" rtlCol="0">
                      <a:spAutoFit/>
                    </a:bodyPr>
                    <a:lstStyle/>
                    <a:p>
                      <a:r>
                        <a:rPr lang="en-US" altLang="zh-CN" sz="1400" b="1" dirty="0"/>
                        <a:t>Injected bunch</a:t>
                      </a:r>
                      <a:endParaRPr lang="zh-CN" altLang="en-US" sz="1400" b="1" dirty="0"/>
                    </a:p>
                  </p:txBody>
                </p:sp>
                <p:sp>
                  <p:nvSpPr>
                    <p:cNvPr id="188" name="文本框 187"/>
                    <p:cNvSpPr txBox="1"/>
                    <p:nvPr/>
                  </p:nvSpPr>
                  <p:spPr>
                    <a:xfrm>
                      <a:off x="2879178" y="334315"/>
                      <a:ext cx="2424803" cy="524802"/>
                    </a:xfrm>
                    <a:prstGeom prst="rect">
                      <a:avLst/>
                    </a:prstGeom>
                    <a:noFill/>
                  </p:spPr>
                  <p:txBody>
                    <a:bodyPr wrap="square" rtlCol="0">
                      <a:spAutoFit/>
                    </a:bodyPr>
                    <a:lstStyle/>
                    <a:p>
                      <a:r>
                        <a:rPr lang="en-US" altLang="zh-CN" sz="1200" b="1" dirty="0"/>
                        <a:t>Magnet pole</a:t>
                      </a:r>
                      <a:endParaRPr lang="zh-CN" altLang="en-US" sz="1200" b="1" dirty="0"/>
                    </a:p>
                  </p:txBody>
                </p:sp>
                <p:sp>
                  <p:nvSpPr>
                    <p:cNvPr id="189" name="文本框 188"/>
                    <p:cNvSpPr txBox="1"/>
                    <p:nvPr/>
                  </p:nvSpPr>
                  <p:spPr>
                    <a:xfrm>
                      <a:off x="2640747" y="704972"/>
                      <a:ext cx="2815857" cy="388482"/>
                    </a:xfrm>
                    <a:prstGeom prst="rect">
                      <a:avLst/>
                    </a:prstGeom>
                    <a:noFill/>
                  </p:spPr>
                  <p:txBody>
                    <a:bodyPr wrap="square" rtlCol="0">
                      <a:spAutoFit/>
                    </a:bodyPr>
                    <a:lstStyle/>
                    <a:p>
                      <a:r>
                        <a:rPr lang="en-US" altLang="zh-CN" sz="1050" b="1" dirty="0"/>
                        <a:t>Installation margin</a:t>
                      </a:r>
                      <a:endParaRPr lang="zh-CN" altLang="en-US" sz="1050" b="1" dirty="0"/>
                    </a:p>
                  </p:txBody>
                </p:sp>
                <p:sp>
                  <p:nvSpPr>
                    <p:cNvPr id="190" name="文本框 189"/>
                    <p:cNvSpPr txBox="1"/>
                    <p:nvPr/>
                  </p:nvSpPr>
                  <p:spPr>
                    <a:xfrm>
                      <a:off x="2506094" y="1813210"/>
                      <a:ext cx="2787087" cy="388482"/>
                    </a:xfrm>
                    <a:prstGeom prst="rect">
                      <a:avLst/>
                    </a:prstGeom>
                    <a:noFill/>
                  </p:spPr>
                  <p:txBody>
                    <a:bodyPr wrap="square" rtlCol="0">
                      <a:spAutoFit/>
                    </a:bodyPr>
                    <a:lstStyle/>
                    <a:p>
                      <a:r>
                        <a:rPr lang="en-US" altLang="zh-CN" sz="1050" b="1" dirty="0"/>
                        <a:t>Installation margin</a:t>
                      </a:r>
                      <a:endParaRPr lang="zh-CN" altLang="en-US" sz="1050" b="1" dirty="0"/>
                    </a:p>
                  </p:txBody>
                </p:sp>
                <p:sp>
                  <p:nvSpPr>
                    <p:cNvPr id="191" name="文本框 190"/>
                    <p:cNvSpPr txBox="1"/>
                    <p:nvPr/>
                  </p:nvSpPr>
                  <p:spPr>
                    <a:xfrm>
                      <a:off x="4681738" y="2196959"/>
                      <a:ext cx="1162517" cy="524802"/>
                    </a:xfrm>
                    <a:prstGeom prst="rect">
                      <a:avLst/>
                    </a:prstGeom>
                    <a:noFill/>
                  </p:spPr>
                  <p:txBody>
                    <a:bodyPr wrap="square" rtlCol="0">
                      <a:spAutoFit/>
                    </a:bodyPr>
                    <a:lstStyle/>
                    <a:p>
                      <a:r>
                        <a:rPr lang="en-US" altLang="zh-CN" sz="1200" b="1" dirty="0"/>
                        <a:t>Yoke</a:t>
                      </a:r>
                      <a:endParaRPr lang="zh-CN" altLang="en-US" sz="1200" b="1" dirty="0"/>
                    </a:p>
                  </p:txBody>
                </p:sp>
                <p:sp>
                  <p:nvSpPr>
                    <p:cNvPr id="187" name="文本框 186"/>
                    <p:cNvSpPr txBox="1"/>
                    <p:nvPr/>
                  </p:nvSpPr>
                  <p:spPr>
                    <a:xfrm>
                      <a:off x="2528401" y="2677339"/>
                      <a:ext cx="2270273" cy="470885"/>
                    </a:xfrm>
                    <a:prstGeom prst="rect">
                      <a:avLst/>
                    </a:prstGeom>
                    <a:noFill/>
                  </p:spPr>
                  <p:txBody>
                    <a:bodyPr wrap="square" rtlCol="0">
                      <a:spAutoFit/>
                    </a:bodyPr>
                    <a:lstStyle/>
                    <a:p>
                      <a:r>
                        <a:rPr lang="en-US" altLang="zh-CN" sz="1400" b="1" dirty="0"/>
                        <a:t>Stored bunch</a:t>
                      </a:r>
                      <a:endParaRPr lang="zh-CN" altLang="en-US" sz="1400" b="1" dirty="0"/>
                    </a:p>
                  </p:txBody>
                </p:sp>
              </p:grpSp>
              <p:sp>
                <p:nvSpPr>
                  <p:cNvPr id="176" name="同心圆 175"/>
                  <p:cNvSpPr/>
                  <p:nvPr/>
                </p:nvSpPr>
                <p:spPr>
                  <a:xfrm>
                    <a:off x="1669392" y="5152734"/>
                    <a:ext cx="904920" cy="818322"/>
                  </a:xfrm>
                  <a:prstGeom prst="donut">
                    <a:avLst>
                      <a:gd name="adj" fmla="val 1769"/>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7" name="同心圆 176"/>
                  <p:cNvSpPr/>
                  <p:nvPr/>
                </p:nvSpPr>
                <p:spPr>
                  <a:xfrm>
                    <a:off x="1699057" y="5188397"/>
                    <a:ext cx="846000" cy="756000"/>
                  </a:xfrm>
                  <a:prstGeom prst="donut">
                    <a:avLst>
                      <a:gd name="adj" fmla="val 6453"/>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70" name="文本框 169"/>
                <p:cNvSpPr txBox="1"/>
                <p:nvPr/>
              </p:nvSpPr>
              <p:spPr>
                <a:xfrm>
                  <a:off x="2707864" y="3379813"/>
                  <a:ext cx="907575" cy="457356"/>
                </a:xfrm>
                <a:prstGeom prst="rect">
                  <a:avLst/>
                </a:prstGeom>
                <a:noFill/>
              </p:spPr>
              <p:txBody>
                <a:bodyPr wrap="square" rtlCol="0">
                  <a:spAutoFit/>
                </a:bodyPr>
                <a:lstStyle/>
                <a:p>
                  <a:r>
                    <a:rPr lang="en-US" altLang="zh-CN" dirty="0" smtClean="0"/>
                    <a:t>SS</a:t>
                  </a:r>
                  <a:endParaRPr lang="zh-CN" altLang="en-US" dirty="0"/>
                </a:p>
              </p:txBody>
            </p:sp>
            <p:sp>
              <p:nvSpPr>
                <p:cNvPr id="171" name="文本框 170"/>
                <p:cNvSpPr txBox="1"/>
                <p:nvPr/>
              </p:nvSpPr>
              <p:spPr>
                <a:xfrm>
                  <a:off x="1116238" y="4968605"/>
                  <a:ext cx="2265402" cy="660625"/>
                </a:xfrm>
                <a:prstGeom prst="rect">
                  <a:avLst/>
                </a:prstGeom>
                <a:noFill/>
              </p:spPr>
              <p:txBody>
                <a:bodyPr wrap="square" rtlCol="0">
                  <a:spAutoFit/>
                </a:bodyPr>
                <a:lstStyle/>
                <a:p>
                  <a:pPr algn="ctr">
                    <a:lnSpc>
                      <a:spcPts val="1700"/>
                    </a:lnSpc>
                  </a:pPr>
                  <a:r>
                    <a:rPr lang="en-US" altLang="zh-CN" dirty="0" smtClean="0"/>
                    <a:t>Iron or </a:t>
                  </a:r>
                </a:p>
                <a:p>
                  <a:pPr algn="ctr">
                    <a:lnSpc>
                      <a:spcPts val="1700"/>
                    </a:lnSpc>
                  </a:pPr>
                  <a:r>
                    <a:rPr lang="en-US" altLang="zh-CN" dirty="0" smtClean="0"/>
                    <a:t>VP(</a:t>
                  </a:r>
                  <a:r>
                    <a:rPr lang="en-US" altLang="zh-CN" dirty="0" err="1" smtClean="0"/>
                    <a:t>FeCoV</a:t>
                  </a:r>
                  <a:r>
                    <a:rPr lang="zh-CN" altLang="en-US" dirty="0" smtClean="0"/>
                    <a:t>，</a:t>
                  </a:r>
                  <a:r>
                    <a:rPr lang="en-US" altLang="zh-CN" dirty="0" smtClean="0"/>
                    <a:t>1J22)</a:t>
                  </a:r>
                  <a:endParaRPr lang="zh-CN" altLang="en-US" dirty="0"/>
                </a:p>
              </p:txBody>
            </p:sp>
            <p:cxnSp>
              <p:nvCxnSpPr>
                <p:cNvPr id="172" name="直接连接符 171"/>
                <p:cNvCxnSpPr/>
                <p:nvPr/>
              </p:nvCxnSpPr>
              <p:spPr>
                <a:xfrm>
                  <a:off x="2462773" y="3503176"/>
                  <a:ext cx="274718" cy="498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a:off x="2105427" y="4731525"/>
                  <a:ext cx="285770" cy="3112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4" name="文本框 173"/>
                <p:cNvSpPr txBox="1"/>
                <p:nvPr/>
              </p:nvSpPr>
              <p:spPr>
                <a:xfrm>
                  <a:off x="571775" y="5719061"/>
                  <a:ext cx="2082682" cy="457356"/>
                </a:xfrm>
                <a:prstGeom prst="rect">
                  <a:avLst/>
                </a:prstGeom>
                <a:noFill/>
              </p:spPr>
              <p:txBody>
                <a:bodyPr wrap="square" rtlCol="0">
                  <a:spAutoFit/>
                </a:bodyPr>
                <a:lstStyle/>
                <a:p>
                  <a:r>
                    <a:rPr lang="en-US" altLang="zh-CN" dirty="0">
                      <a:solidFill>
                        <a:srgbClr val="FF0000"/>
                      </a:solidFill>
                    </a:rPr>
                    <a:t>Traditional LSM</a:t>
                  </a:r>
                  <a:endParaRPr lang="zh-CN" altLang="en-US" dirty="0">
                    <a:solidFill>
                      <a:srgbClr val="FF0000"/>
                    </a:solidFill>
                  </a:endParaRPr>
                </a:p>
              </p:txBody>
            </p:sp>
          </p:grpSp>
          <p:cxnSp>
            <p:nvCxnSpPr>
              <p:cNvPr id="167" name="直接连接符 166"/>
              <p:cNvCxnSpPr/>
              <p:nvPr/>
            </p:nvCxnSpPr>
            <p:spPr>
              <a:xfrm flipH="1">
                <a:off x="1049743" y="4699713"/>
                <a:ext cx="367377" cy="4321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8" name="文本框 167"/>
              <p:cNvSpPr txBox="1"/>
              <p:nvPr/>
            </p:nvSpPr>
            <p:spPr>
              <a:xfrm>
                <a:off x="625576" y="4980880"/>
                <a:ext cx="931160" cy="457356"/>
              </a:xfrm>
              <a:prstGeom prst="rect">
                <a:avLst/>
              </a:prstGeom>
              <a:noFill/>
            </p:spPr>
            <p:txBody>
              <a:bodyPr wrap="square" rtlCol="0">
                <a:spAutoFit/>
              </a:bodyPr>
              <a:lstStyle/>
              <a:p>
                <a:r>
                  <a:rPr lang="en-US" altLang="zh-CN" dirty="0" smtClean="0"/>
                  <a:t>SS</a:t>
                </a:r>
                <a:endParaRPr lang="zh-CN" altLang="en-US" dirty="0"/>
              </a:p>
            </p:txBody>
          </p:sp>
        </p:grpSp>
        <p:sp>
          <p:nvSpPr>
            <p:cNvPr id="144" name="右箭头 143"/>
            <p:cNvSpPr/>
            <p:nvPr/>
          </p:nvSpPr>
          <p:spPr>
            <a:xfrm rot="20113189">
              <a:off x="3998209" y="2958528"/>
              <a:ext cx="495201" cy="4632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右箭头 144"/>
            <p:cNvSpPr/>
            <p:nvPr/>
          </p:nvSpPr>
          <p:spPr>
            <a:xfrm rot="859674">
              <a:off x="4100902" y="4239560"/>
              <a:ext cx="506685" cy="4632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矩形 147"/>
            <p:cNvSpPr/>
            <p:nvPr/>
          </p:nvSpPr>
          <p:spPr>
            <a:xfrm>
              <a:off x="5196906" y="3694762"/>
              <a:ext cx="1651221" cy="369332"/>
            </a:xfrm>
            <a:prstGeom prst="rect">
              <a:avLst/>
            </a:prstGeom>
          </p:spPr>
          <p:txBody>
            <a:bodyPr wrap="none">
              <a:spAutoFit/>
            </a:bodyPr>
            <a:lstStyle/>
            <a:p>
              <a:r>
                <a:rPr lang="en-US" altLang="zh-CN" dirty="0" smtClean="0"/>
                <a:t>Half in-vacuum </a:t>
              </a:r>
              <a:endParaRPr lang="zh-CN" altLang="en-US" dirty="0"/>
            </a:p>
          </p:txBody>
        </p:sp>
        <p:sp>
          <p:nvSpPr>
            <p:cNvPr id="151" name="矩形 150"/>
            <p:cNvSpPr/>
            <p:nvPr/>
          </p:nvSpPr>
          <p:spPr>
            <a:xfrm>
              <a:off x="5429695" y="6043514"/>
              <a:ext cx="726481" cy="369332"/>
            </a:xfrm>
            <a:prstGeom prst="rect">
              <a:avLst/>
            </a:prstGeom>
          </p:spPr>
          <p:txBody>
            <a:bodyPr wrap="none">
              <a:spAutoFit/>
            </a:bodyPr>
            <a:lstStyle/>
            <a:p>
              <a:r>
                <a:rPr lang="en-US" altLang="zh-CN" dirty="0" smtClean="0"/>
                <a:t>in-air </a:t>
              </a:r>
              <a:endParaRPr lang="zh-CN" altLang="en-US" dirty="0"/>
            </a:p>
          </p:txBody>
        </p:sp>
        <p:grpSp>
          <p:nvGrpSpPr>
            <p:cNvPr id="152" name="组合 151"/>
            <p:cNvGrpSpPr/>
            <p:nvPr/>
          </p:nvGrpSpPr>
          <p:grpSpPr>
            <a:xfrm>
              <a:off x="983406" y="1986315"/>
              <a:ext cx="3237811" cy="1037694"/>
              <a:chOff x="678132" y="2109698"/>
              <a:chExt cx="3237811" cy="1037694"/>
            </a:xfrm>
          </p:grpSpPr>
          <p:sp>
            <p:nvSpPr>
              <p:cNvPr id="156" name="圆角矩形 155"/>
              <p:cNvSpPr/>
              <p:nvPr/>
            </p:nvSpPr>
            <p:spPr>
              <a:xfrm>
                <a:off x="1994182" y="2137924"/>
                <a:ext cx="1653546" cy="1772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7" name="组合 156"/>
              <p:cNvGrpSpPr/>
              <p:nvPr/>
            </p:nvGrpSpPr>
            <p:grpSpPr>
              <a:xfrm>
                <a:off x="678132" y="2109698"/>
                <a:ext cx="3237811" cy="1037694"/>
                <a:chOff x="678132" y="2109698"/>
                <a:chExt cx="3237811" cy="1037694"/>
              </a:xfrm>
            </p:grpSpPr>
            <p:sp>
              <p:nvSpPr>
                <p:cNvPr id="163" name="文本框 162"/>
                <p:cNvSpPr txBox="1"/>
                <p:nvPr/>
              </p:nvSpPr>
              <p:spPr>
                <a:xfrm>
                  <a:off x="678132" y="2367734"/>
                  <a:ext cx="969960" cy="477054"/>
                </a:xfrm>
                <a:prstGeom prst="rect">
                  <a:avLst/>
                </a:prstGeom>
                <a:noFill/>
              </p:spPr>
              <p:txBody>
                <a:bodyPr wrap="square" rtlCol="0">
                  <a:spAutoFit/>
                </a:bodyPr>
                <a:lstStyle/>
                <a:p>
                  <a:pPr algn="ctr">
                    <a:lnSpc>
                      <a:spcPts val="1500"/>
                    </a:lnSpc>
                  </a:pPr>
                  <a:r>
                    <a:rPr lang="en-US" altLang="zh-CN" sz="1200" dirty="0">
                      <a:solidFill>
                        <a:srgbClr val="FF0000"/>
                      </a:solidFill>
                    </a:rPr>
                    <a:t>Septum</a:t>
                  </a:r>
                </a:p>
                <a:p>
                  <a:pPr algn="ctr">
                    <a:lnSpc>
                      <a:spcPts val="1500"/>
                    </a:lnSpc>
                  </a:pPr>
                  <a:r>
                    <a:rPr lang="en-US" altLang="zh-CN" sz="1200" dirty="0">
                      <a:solidFill>
                        <a:srgbClr val="FF0000"/>
                      </a:solidFill>
                    </a:rPr>
                    <a:t>thickness</a:t>
                  </a:r>
                  <a:endParaRPr lang="zh-CN" altLang="en-US" sz="1200" dirty="0">
                    <a:solidFill>
                      <a:schemeClr val="accent1">
                        <a:lumMod val="50000"/>
                      </a:schemeClr>
                    </a:solidFill>
                  </a:endParaRPr>
                </a:p>
              </p:txBody>
            </p:sp>
            <p:sp>
              <p:nvSpPr>
                <p:cNvPr id="164" name="左大括号 163"/>
                <p:cNvSpPr/>
                <p:nvPr/>
              </p:nvSpPr>
              <p:spPr>
                <a:xfrm>
                  <a:off x="1719471" y="2109698"/>
                  <a:ext cx="162483" cy="979620"/>
                </a:xfrm>
                <a:prstGeom prst="leftBrace">
                  <a:avLst/>
                </a:prstGeom>
                <a:ln>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5" name="文本框 164"/>
                <p:cNvSpPr txBox="1"/>
                <p:nvPr/>
              </p:nvSpPr>
              <p:spPr>
                <a:xfrm>
                  <a:off x="1728204" y="2142052"/>
                  <a:ext cx="2187739" cy="1005340"/>
                </a:xfrm>
                <a:prstGeom prst="rect">
                  <a:avLst/>
                </a:prstGeom>
                <a:noFill/>
              </p:spPr>
              <p:txBody>
                <a:bodyPr wrap="square" rtlCol="0">
                  <a:spAutoFit/>
                </a:bodyPr>
                <a:lstStyle/>
                <a:p>
                  <a:pPr algn="ctr">
                    <a:lnSpc>
                      <a:spcPts val="1000"/>
                    </a:lnSpc>
                  </a:pPr>
                  <a:r>
                    <a:rPr lang="en-US" altLang="zh-CN" sz="1200" dirty="0">
                      <a:solidFill>
                        <a:srgbClr val="FF0000"/>
                      </a:solidFill>
                    </a:rPr>
                    <a:t>Wall of stored beam pipe</a:t>
                  </a:r>
                </a:p>
                <a:p>
                  <a:pPr algn="ctr">
                    <a:lnSpc>
                      <a:spcPts val="1000"/>
                    </a:lnSpc>
                  </a:pPr>
                  <a:r>
                    <a:rPr lang="en-US" altLang="zh-CN" sz="1400" dirty="0">
                      <a:solidFill>
                        <a:schemeClr val="accent1">
                          <a:lumMod val="50000"/>
                        </a:schemeClr>
                      </a:solidFill>
                    </a:rPr>
                    <a:t>+</a:t>
                  </a:r>
                </a:p>
                <a:p>
                  <a:pPr algn="ctr">
                    <a:lnSpc>
                      <a:spcPts val="1000"/>
                    </a:lnSpc>
                  </a:pPr>
                  <a:r>
                    <a:rPr lang="en-US" altLang="zh-CN" sz="1200" dirty="0">
                      <a:solidFill>
                        <a:srgbClr val="FF0000"/>
                      </a:solidFill>
                    </a:rPr>
                    <a:t>Wall of injected beam pipe</a:t>
                  </a:r>
                </a:p>
                <a:p>
                  <a:pPr algn="ctr">
                    <a:lnSpc>
                      <a:spcPts val="1000"/>
                    </a:lnSpc>
                  </a:pPr>
                  <a:r>
                    <a:rPr lang="en-US" altLang="zh-CN" sz="1400" dirty="0">
                      <a:solidFill>
                        <a:schemeClr val="accent1">
                          <a:lumMod val="50000"/>
                        </a:schemeClr>
                      </a:solidFill>
                    </a:rPr>
                    <a:t>+</a:t>
                  </a:r>
                </a:p>
                <a:p>
                  <a:pPr algn="ctr">
                    <a:lnSpc>
                      <a:spcPts val="1000"/>
                    </a:lnSpc>
                  </a:pPr>
                  <a:r>
                    <a:rPr lang="en-US" altLang="zh-CN" sz="1200" dirty="0">
                      <a:solidFill>
                        <a:srgbClr val="FF0000"/>
                      </a:solidFill>
                    </a:rPr>
                    <a:t>Iron septum</a:t>
                  </a:r>
                </a:p>
                <a:p>
                  <a:pPr algn="ctr">
                    <a:lnSpc>
                      <a:spcPts val="1000"/>
                    </a:lnSpc>
                  </a:pPr>
                  <a:r>
                    <a:rPr lang="en-US" altLang="zh-CN" sz="1400" dirty="0">
                      <a:solidFill>
                        <a:schemeClr val="accent1">
                          <a:lumMod val="50000"/>
                        </a:schemeClr>
                      </a:solidFill>
                    </a:rPr>
                    <a:t>+</a:t>
                  </a:r>
                </a:p>
                <a:p>
                  <a:pPr algn="ctr">
                    <a:lnSpc>
                      <a:spcPts val="1000"/>
                    </a:lnSpc>
                  </a:pPr>
                  <a:r>
                    <a:rPr lang="en-US" altLang="zh-CN" sz="1200" dirty="0">
                      <a:solidFill>
                        <a:srgbClr val="FF0000"/>
                      </a:solidFill>
                    </a:rPr>
                    <a:t>installation margins</a:t>
                  </a:r>
                  <a:endParaRPr lang="zh-CN" altLang="en-US" sz="1200" dirty="0">
                    <a:solidFill>
                      <a:srgbClr val="FF0000"/>
                    </a:solidFill>
                  </a:endParaRPr>
                </a:p>
              </p:txBody>
            </p:sp>
          </p:grpSp>
          <p:sp>
            <p:nvSpPr>
              <p:cNvPr id="158" name="矩形 157"/>
              <p:cNvSpPr/>
              <p:nvPr/>
            </p:nvSpPr>
            <p:spPr>
              <a:xfrm>
                <a:off x="1428122" y="2488474"/>
                <a:ext cx="300082" cy="284693"/>
              </a:xfrm>
              <a:prstGeom prst="rect">
                <a:avLst/>
              </a:prstGeom>
            </p:spPr>
            <p:txBody>
              <a:bodyPr wrap="none">
                <a:spAutoFit/>
              </a:bodyPr>
              <a:lstStyle/>
              <a:p>
                <a:pPr algn="ctr">
                  <a:lnSpc>
                    <a:spcPts val="1500"/>
                  </a:lnSpc>
                </a:pPr>
                <a:r>
                  <a:rPr lang="en-US" altLang="zh-CN" dirty="0">
                    <a:solidFill>
                      <a:schemeClr val="accent1">
                        <a:lumMod val="50000"/>
                      </a:schemeClr>
                    </a:solidFill>
                  </a:rPr>
                  <a:t>=</a:t>
                </a:r>
                <a:endParaRPr lang="zh-CN" altLang="en-US" dirty="0">
                  <a:solidFill>
                    <a:schemeClr val="accent1">
                      <a:lumMod val="50000"/>
                    </a:schemeClr>
                  </a:solidFill>
                </a:endParaRPr>
              </a:p>
            </p:txBody>
          </p:sp>
          <p:sp>
            <p:nvSpPr>
              <p:cNvPr id="159" name="圆角矩形 158"/>
              <p:cNvSpPr/>
              <p:nvPr/>
            </p:nvSpPr>
            <p:spPr>
              <a:xfrm>
                <a:off x="1991544" y="2411835"/>
                <a:ext cx="1653546" cy="1772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圆角矩形 159"/>
              <p:cNvSpPr/>
              <p:nvPr/>
            </p:nvSpPr>
            <p:spPr>
              <a:xfrm>
                <a:off x="1991544" y="2664071"/>
                <a:ext cx="1653546" cy="1772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圆角矩形 160"/>
              <p:cNvSpPr/>
              <p:nvPr/>
            </p:nvSpPr>
            <p:spPr>
              <a:xfrm>
                <a:off x="1991544" y="2927542"/>
                <a:ext cx="1653546" cy="17721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圆角矩形 161"/>
              <p:cNvSpPr/>
              <p:nvPr/>
            </p:nvSpPr>
            <p:spPr>
              <a:xfrm>
                <a:off x="806339" y="2407707"/>
                <a:ext cx="690620" cy="3978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3" name="矩形 152"/>
            <p:cNvSpPr/>
            <p:nvPr/>
          </p:nvSpPr>
          <p:spPr>
            <a:xfrm>
              <a:off x="1012785" y="1789513"/>
              <a:ext cx="3014717" cy="4287000"/>
            </a:xfrm>
            <a:prstGeom prst="rect">
              <a:avLst/>
            </a:prstGeom>
            <a:noFill/>
            <a:ln>
              <a:solidFill>
                <a:srgbClr val="0070C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同心圆 260"/>
            <p:cNvSpPr/>
            <p:nvPr/>
          </p:nvSpPr>
          <p:spPr>
            <a:xfrm>
              <a:off x="5440401" y="5434406"/>
              <a:ext cx="566973" cy="552994"/>
            </a:xfrm>
            <a:prstGeom prst="donut">
              <a:avLst>
                <a:gd name="adj" fmla="val 6453"/>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 name="L 形 1"/>
            <p:cNvSpPr/>
            <p:nvPr/>
          </p:nvSpPr>
          <p:spPr>
            <a:xfrm rot="18540252">
              <a:off x="6227766" y="1625853"/>
              <a:ext cx="569436" cy="279001"/>
            </a:xfrm>
            <a:prstGeom prst="corne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L 形 125"/>
            <p:cNvSpPr/>
            <p:nvPr/>
          </p:nvSpPr>
          <p:spPr>
            <a:xfrm rot="18540252">
              <a:off x="6317664" y="4143532"/>
              <a:ext cx="522352" cy="255932"/>
            </a:xfrm>
            <a:prstGeom prst="corne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815457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3200" dirty="0" err="1"/>
              <a:t>Lambertson</a:t>
            </a:r>
            <a:r>
              <a:rPr lang="en-US" altLang="zh-CN" sz="3200" dirty="0"/>
              <a:t> Magnet Design </a:t>
            </a:r>
            <a:r>
              <a:rPr lang="en-US" altLang="zh-CN" sz="3200" dirty="0" smtClean="0"/>
              <a:t>Considerations</a:t>
            </a:r>
            <a:endParaRPr lang="zh-CN" altLang="en-US" sz="3200" dirty="0"/>
          </a:p>
        </p:txBody>
      </p:sp>
      <p:pic>
        <p:nvPicPr>
          <p:cNvPr id="5" name="图片 4" descr="E:\实验报告\2019.01.28 MT26\文章和海报\文章\文章用图\dt4对比VP.png"/>
          <p:cNvPicPr/>
          <p:nvPr/>
        </p:nvPicPr>
        <p:blipFill>
          <a:blip r:embed="rId2" cstate="print">
            <a:extLst>
              <a:ext uri="{28A0092B-C50C-407E-A947-70E740481C1C}">
                <a14:useLocalDpi xmlns:a14="http://schemas.microsoft.com/office/drawing/2010/main"/>
              </a:ext>
            </a:extLst>
          </a:blip>
          <a:srcRect/>
          <a:stretch>
            <a:fillRect/>
          </a:stretch>
        </p:blipFill>
        <p:spPr bwMode="auto">
          <a:xfrm>
            <a:off x="467543" y="2806778"/>
            <a:ext cx="5328593" cy="3392965"/>
          </a:xfrm>
          <a:prstGeom prst="rect">
            <a:avLst/>
          </a:prstGeom>
          <a:noFill/>
          <a:ln>
            <a:noFill/>
          </a:ln>
        </p:spPr>
      </p:pic>
      <p:pic>
        <p:nvPicPr>
          <p:cNvPr id="6" name="图片 5" descr="E:\实验报告\2019.01.28 MT26\文章和海报\文章\文章用图\dt4对比VP 垂直分量.png"/>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84167" y="2806778"/>
            <a:ext cx="2538095" cy="1681719"/>
          </a:xfrm>
          <a:prstGeom prst="rect">
            <a:avLst/>
          </a:prstGeom>
          <a:noFill/>
          <a:ln>
            <a:noFill/>
          </a:ln>
        </p:spPr>
      </p:pic>
      <p:pic>
        <p:nvPicPr>
          <p:cNvPr id="7" name="图片 6" descr="E:\实验报告\2019.01.28 MT26\文章和海报\文章\文章用图\dt4对比VP 水平分量.png"/>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84168" y="4581128"/>
            <a:ext cx="2538095" cy="1618615"/>
          </a:xfrm>
          <a:prstGeom prst="rect">
            <a:avLst/>
          </a:prstGeom>
          <a:noFill/>
          <a:ln>
            <a:noFill/>
          </a:ln>
        </p:spPr>
      </p:pic>
      <p:sp>
        <p:nvSpPr>
          <p:cNvPr id="8" name="文本框 7"/>
          <p:cNvSpPr txBox="1"/>
          <p:nvPr/>
        </p:nvSpPr>
        <p:spPr>
          <a:xfrm>
            <a:off x="323528" y="876790"/>
            <a:ext cx="8514758" cy="193899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sz="1600" b="1" dirty="0">
                <a:latin typeface="+mj-lt"/>
              </a:rPr>
              <a:t>In order to decrease the absolute values of </a:t>
            </a:r>
            <a:r>
              <a:rPr lang="en-US" altLang="zh-CN" sz="1600" b="1" dirty="0" smtClean="0">
                <a:latin typeface="+mj-lt"/>
              </a:rPr>
              <a:t>leakage field with thinner septum</a:t>
            </a:r>
            <a:r>
              <a:rPr lang="en-US" altLang="zh-CN" sz="1600" b="1" dirty="0">
                <a:latin typeface="+mj-lt"/>
              </a:rPr>
              <a:t>, </a:t>
            </a:r>
            <a:r>
              <a:rPr lang="en-US" altLang="zh-CN" sz="1600" b="1" dirty="0" smtClean="0">
                <a:latin typeface="+mj-lt"/>
              </a:rPr>
              <a:t>Vanadium </a:t>
            </a:r>
            <a:r>
              <a:rPr lang="en-US" altLang="zh-CN" sz="1600" b="1" dirty="0" err="1">
                <a:latin typeface="+mj-lt"/>
              </a:rPr>
              <a:t>Permendur</a:t>
            </a:r>
            <a:r>
              <a:rPr lang="en-US" altLang="zh-CN" sz="1600" b="1" dirty="0">
                <a:latin typeface="+mj-lt"/>
              </a:rPr>
              <a:t> </a:t>
            </a:r>
            <a:r>
              <a:rPr lang="en-US" altLang="zh-CN" sz="1600" b="1" dirty="0" smtClean="0">
                <a:latin typeface="+mj-lt"/>
              </a:rPr>
              <a:t>(</a:t>
            </a:r>
            <a:r>
              <a:rPr lang="en-US" altLang="zh-CN" sz="1600" b="1" dirty="0" err="1" smtClean="0">
                <a:latin typeface="+mj-lt"/>
              </a:rPr>
              <a:t>FeCoV</a:t>
            </a:r>
            <a:r>
              <a:rPr lang="zh-CN" altLang="en-US" sz="1600" b="1" dirty="0" smtClean="0">
                <a:latin typeface="+mj-lt"/>
              </a:rPr>
              <a:t>：</a:t>
            </a:r>
            <a:r>
              <a:rPr lang="en-US" altLang="zh-CN" sz="1600" b="1" dirty="0" smtClean="0">
                <a:latin typeface="+mj-lt"/>
              </a:rPr>
              <a:t> iron50</a:t>
            </a:r>
            <a:r>
              <a:rPr lang="en-US" altLang="zh-CN" sz="1600" b="1" dirty="0">
                <a:latin typeface="+mj-lt"/>
              </a:rPr>
              <a:t>% cobalt 48% vanadium 2%, domestic brand 1J22</a:t>
            </a:r>
            <a:r>
              <a:rPr lang="en-US" altLang="zh-CN" sz="1600" b="1" dirty="0" smtClean="0">
                <a:latin typeface="+mj-lt"/>
              </a:rPr>
              <a:t> </a:t>
            </a:r>
            <a:r>
              <a:rPr lang="zh-CN" altLang="en-US" sz="1600" b="1" dirty="0" smtClean="0">
                <a:latin typeface="+mj-lt"/>
              </a:rPr>
              <a:t>）</a:t>
            </a:r>
            <a:r>
              <a:rPr lang="en-US" altLang="zh-CN" sz="1600" b="1" dirty="0" smtClean="0">
                <a:latin typeface="+mj-lt"/>
              </a:rPr>
              <a:t> is adopted for septum board.</a:t>
            </a:r>
          </a:p>
          <a:p>
            <a:pPr marL="1200150" lvl="2" indent="-285750">
              <a:lnSpc>
                <a:spcPct val="150000"/>
              </a:lnSpc>
              <a:buFont typeface="Arial" panose="020B0604020202020204" pitchFamily="34" charset="0"/>
              <a:buChar char="•"/>
            </a:pPr>
            <a:r>
              <a:rPr lang="en-US" altLang="zh-CN" sz="1600" b="1" dirty="0">
                <a:latin typeface="+mj-lt"/>
              </a:rPr>
              <a:t>H</a:t>
            </a:r>
            <a:r>
              <a:rPr lang="en-US" altLang="zh-CN" sz="1600" b="1" dirty="0" smtClean="0">
                <a:latin typeface="+mj-lt"/>
              </a:rPr>
              <a:t>igher </a:t>
            </a:r>
            <a:r>
              <a:rPr lang="en-US" altLang="zh-CN" sz="1600" b="1" dirty="0" err="1">
                <a:latin typeface="+mj-lt"/>
              </a:rPr>
              <a:t>Bs</a:t>
            </a:r>
            <a:r>
              <a:rPr lang="en-US" altLang="zh-CN" sz="1600" b="1" dirty="0">
                <a:latin typeface="+mj-lt"/>
              </a:rPr>
              <a:t> (Saturation magnetic density) </a:t>
            </a:r>
            <a:endParaRPr lang="en-US" altLang="zh-CN" sz="1600" b="1" dirty="0" smtClean="0">
              <a:latin typeface="+mj-lt"/>
            </a:endParaRPr>
          </a:p>
          <a:p>
            <a:pPr marL="1200150" lvl="2" indent="-285750">
              <a:lnSpc>
                <a:spcPct val="150000"/>
              </a:lnSpc>
              <a:buFont typeface="Arial" panose="020B0604020202020204" pitchFamily="34" charset="0"/>
              <a:buChar char="•"/>
            </a:pPr>
            <a:r>
              <a:rPr lang="en-US" altLang="zh-CN" sz="1600" b="1" dirty="0" smtClean="0">
                <a:latin typeface="+mj-lt"/>
              </a:rPr>
              <a:t>Higher </a:t>
            </a:r>
            <a:r>
              <a:rPr lang="el-GR" altLang="zh-CN" sz="1600" b="1" dirty="0" smtClean="0">
                <a:latin typeface="+mj-lt"/>
              </a:rPr>
              <a:t>μ</a:t>
            </a:r>
            <a:r>
              <a:rPr lang="en-US" altLang="zh-CN" sz="1600" b="1" dirty="0" smtClean="0">
                <a:latin typeface="+mj-lt"/>
              </a:rPr>
              <a:t>r(Relative permeability)</a:t>
            </a:r>
          </a:p>
        </p:txBody>
      </p:sp>
    </p:spTree>
    <p:extLst>
      <p:ext uri="{BB962C8B-B14F-4D97-AF65-F5344CB8AC3E}">
        <p14:creationId xmlns:p14="http://schemas.microsoft.com/office/powerpoint/2010/main" val="9351494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3200" dirty="0" err="1"/>
              <a:t>Lambertson</a:t>
            </a:r>
            <a:r>
              <a:rPr lang="en-US" altLang="zh-CN" sz="3200" dirty="0"/>
              <a:t> Magnet Design Considerations</a:t>
            </a:r>
            <a:endParaRPr lang="zh-CN" altLang="en-US" sz="3200" dirty="0"/>
          </a:p>
        </p:txBody>
      </p:sp>
      <p:pic>
        <p:nvPicPr>
          <p:cNvPr id="4" name="图片 3"/>
          <p:cNvPicPr/>
          <p:nvPr/>
        </p:nvPicPr>
        <p:blipFill>
          <a:blip r:embed="rId2" cstate="print">
            <a:extLst>
              <a:ext uri="{28A0092B-C50C-407E-A947-70E740481C1C}">
                <a14:useLocalDpi xmlns:a14="http://schemas.microsoft.com/office/drawing/2010/main"/>
              </a:ext>
            </a:extLst>
          </a:blip>
          <a:srcRect/>
          <a:stretch>
            <a:fillRect/>
          </a:stretch>
        </p:blipFill>
        <p:spPr bwMode="auto">
          <a:xfrm>
            <a:off x="611560" y="2276872"/>
            <a:ext cx="7912601" cy="4099966"/>
          </a:xfrm>
          <a:prstGeom prst="rect">
            <a:avLst/>
          </a:prstGeom>
          <a:noFill/>
          <a:ln>
            <a:noFill/>
          </a:ln>
        </p:spPr>
      </p:pic>
      <p:sp>
        <p:nvSpPr>
          <p:cNvPr id="6" name="矩形 5"/>
          <p:cNvSpPr/>
          <p:nvPr/>
        </p:nvSpPr>
        <p:spPr>
          <a:xfrm>
            <a:off x="467544" y="1124744"/>
            <a:ext cx="8202335" cy="923330"/>
          </a:xfrm>
          <a:prstGeom prst="rect">
            <a:avLst/>
          </a:prstGeom>
        </p:spPr>
        <p:txBody>
          <a:bodyPr wrap="square">
            <a:spAutoFit/>
          </a:bodyPr>
          <a:lstStyle/>
          <a:p>
            <a:pPr marL="85725" indent="-85725">
              <a:buFont typeface="Arial" panose="020B0604020202020204" pitchFamily="34" charset="0"/>
              <a:buChar char="•"/>
            </a:pPr>
            <a:r>
              <a:rPr lang="en-US" altLang="zh-CN" b="1" dirty="0"/>
              <a:t>In order to decrease the </a:t>
            </a:r>
            <a:r>
              <a:rPr lang="en-US" altLang="zh-CN" b="1" dirty="0" smtClean="0"/>
              <a:t>integrate leakage field, the </a:t>
            </a:r>
            <a:r>
              <a:rPr lang="en-US" altLang="zh-CN" b="1" dirty="0"/>
              <a:t>upstream </a:t>
            </a:r>
            <a:r>
              <a:rPr lang="en-US" altLang="zh-CN" b="1" dirty="0" smtClean="0"/>
              <a:t>end of  </a:t>
            </a:r>
            <a:r>
              <a:rPr lang="en-US" altLang="zh-CN" b="1" dirty="0"/>
              <a:t>the stored beam chamber </a:t>
            </a:r>
            <a:r>
              <a:rPr lang="en-US" altLang="zh-CN" b="1" dirty="0" smtClean="0"/>
              <a:t>is located under </a:t>
            </a:r>
            <a:r>
              <a:rPr lang="en-US" altLang="zh-CN" b="1" dirty="0"/>
              <a:t>the side leg of the </a:t>
            </a:r>
            <a:r>
              <a:rPr lang="en-US" altLang="zh-CN" b="1" dirty="0" smtClean="0"/>
              <a:t>yoke to </a:t>
            </a:r>
            <a:r>
              <a:rPr lang="en-US" altLang="zh-CN" b="1" dirty="0"/>
              <a:t>create a leakage field that is opposite in </a:t>
            </a:r>
            <a:r>
              <a:rPr lang="en-US" altLang="zh-CN" b="1" dirty="0" smtClean="0"/>
              <a:t>sign.</a:t>
            </a:r>
            <a:endParaRPr lang="en-US" altLang="zh-CN" b="1" dirty="0"/>
          </a:p>
        </p:txBody>
      </p:sp>
    </p:spTree>
    <p:extLst>
      <p:ext uri="{BB962C8B-B14F-4D97-AF65-F5344CB8AC3E}">
        <p14:creationId xmlns:p14="http://schemas.microsoft.com/office/powerpoint/2010/main" val="3395962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3200" dirty="0" err="1"/>
              <a:t>Lambertson</a:t>
            </a:r>
            <a:r>
              <a:rPr lang="en-US" altLang="zh-CN" sz="3200" dirty="0"/>
              <a:t> Magnet Design Considerations</a:t>
            </a:r>
            <a:endParaRPr lang="zh-CN" altLang="en-US" sz="3200" dirty="0"/>
          </a:p>
        </p:txBody>
      </p:sp>
      <p:pic>
        <p:nvPicPr>
          <p:cNvPr id="4" name="图片 3"/>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971600" y="3336060"/>
            <a:ext cx="2715676" cy="2465492"/>
          </a:xfrm>
          <a:prstGeom prst="rect">
            <a:avLst/>
          </a:prstGeom>
        </p:spPr>
      </p:pic>
      <p:pic>
        <p:nvPicPr>
          <p:cNvPr id="5" name="图片 4"/>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95936" y="2704436"/>
            <a:ext cx="4719794" cy="3110248"/>
          </a:xfrm>
          <a:prstGeom prst="rect">
            <a:avLst/>
          </a:prstGeom>
          <a:noFill/>
          <a:ln>
            <a:noFill/>
          </a:ln>
        </p:spPr>
      </p:pic>
      <p:sp>
        <p:nvSpPr>
          <p:cNvPr id="6" name="矩形 5"/>
          <p:cNvSpPr/>
          <p:nvPr/>
        </p:nvSpPr>
        <p:spPr>
          <a:xfrm>
            <a:off x="467544" y="1124744"/>
            <a:ext cx="8248185" cy="1477328"/>
          </a:xfrm>
          <a:prstGeom prst="rect">
            <a:avLst/>
          </a:prstGeom>
        </p:spPr>
        <p:txBody>
          <a:bodyPr wrap="square">
            <a:spAutoFit/>
          </a:bodyPr>
          <a:lstStyle/>
          <a:p>
            <a:pPr marL="85725" indent="-85725">
              <a:buFont typeface="Arial" panose="020B0604020202020204" pitchFamily="34" charset="0"/>
              <a:buChar char="•"/>
            </a:pPr>
            <a:r>
              <a:rPr lang="en-US" altLang="zh-CN" b="1" dirty="0"/>
              <a:t>In order to further reduce  the </a:t>
            </a:r>
            <a:r>
              <a:rPr lang="en-US" altLang="zh-CN" b="1" dirty="0" smtClean="0"/>
              <a:t>integrate leakage </a:t>
            </a:r>
            <a:r>
              <a:rPr lang="en-US" altLang="zh-CN" b="1" dirty="0"/>
              <a:t>field, </a:t>
            </a:r>
            <a:r>
              <a:rPr lang="en-US" altLang="zh-CN" b="1" dirty="0" smtClean="0"/>
              <a:t>the transition part and shielding </a:t>
            </a:r>
            <a:r>
              <a:rPr lang="en-US" altLang="zh-CN" b="1" dirty="0"/>
              <a:t>plate design at the end of </a:t>
            </a:r>
            <a:r>
              <a:rPr lang="en-US" altLang="zh-CN" b="1" dirty="0" err="1"/>
              <a:t>Lambertson</a:t>
            </a:r>
            <a:r>
              <a:rPr lang="en-US" altLang="zh-CN" b="1" dirty="0"/>
              <a:t> magnet also plays an important </a:t>
            </a:r>
            <a:r>
              <a:rPr lang="en-US" altLang="zh-CN" b="1" dirty="0" smtClean="0"/>
              <a:t>role</a:t>
            </a:r>
            <a:r>
              <a:rPr lang="en-US" altLang="zh-CN" b="1" dirty="0"/>
              <a:t>.</a:t>
            </a:r>
            <a:r>
              <a:rPr lang="en-US" altLang="zh-CN" b="1" dirty="0" smtClean="0"/>
              <a:t> With </a:t>
            </a:r>
            <a:r>
              <a:rPr lang="en-US" altLang="zh-CN" b="1" dirty="0"/>
              <a:t>the shield plate, </a:t>
            </a:r>
            <a:r>
              <a:rPr lang="en-US" altLang="zh-CN" b="1" dirty="0" smtClean="0"/>
              <a:t>the </a:t>
            </a:r>
            <a:r>
              <a:rPr lang="en-US" altLang="zh-CN" b="1" dirty="0"/>
              <a:t>leakage field in the opposite direction to the main field will be </a:t>
            </a:r>
            <a:r>
              <a:rPr lang="en-US" altLang="zh-CN" b="1" dirty="0" smtClean="0"/>
              <a:t>generated at the end of the magnet to cancel the leakage field in the body of magnet.</a:t>
            </a:r>
            <a:endParaRPr lang="en-US" altLang="zh-CN" b="1" dirty="0"/>
          </a:p>
        </p:txBody>
      </p:sp>
    </p:spTree>
    <p:extLst>
      <p:ext uri="{BB962C8B-B14F-4D97-AF65-F5344CB8AC3E}">
        <p14:creationId xmlns:p14="http://schemas.microsoft.com/office/powerpoint/2010/main" val="2055814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2800" dirty="0" smtClean="0"/>
              <a:t>Half in-vacuum LSM R&amp;D for HEPS SR </a:t>
            </a:r>
            <a:endParaRPr lang="zh-CN" altLang="en-US" sz="2800" dirty="0"/>
          </a:p>
        </p:txBody>
      </p:sp>
      <p:sp>
        <p:nvSpPr>
          <p:cNvPr id="65" name="文本框 64"/>
          <p:cNvSpPr txBox="1"/>
          <p:nvPr/>
        </p:nvSpPr>
        <p:spPr>
          <a:xfrm>
            <a:off x="18526" y="997376"/>
            <a:ext cx="4252044" cy="369332"/>
          </a:xfrm>
          <a:prstGeom prst="rect">
            <a:avLst/>
          </a:prstGeom>
          <a:noFill/>
        </p:spPr>
        <p:txBody>
          <a:bodyPr wrap="square" rtlCol="0">
            <a:spAutoFit/>
          </a:bodyPr>
          <a:lstStyle/>
          <a:p>
            <a:pPr marL="285750" indent="-285750">
              <a:buFont typeface="Arial" panose="020B0604020202020204" pitchFamily="34" charset="0"/>
              <a:buChar char="•"/>
            </a:pPr>
            <a:r>
              <a:rPr lang="en-US" altLang="zh-CN" dirty="0" smtClean="0"/>
              <a:t>Full size prototype engineering design</a:t>
            </a:r>
          </a:p>
        </p:txBody>
      </p:sp>
      <p:pic>
        <p:nvPicPr>
          <p:cNvPr id="10" name="图片 9"/>
          <p:cNvPicPr>
            <a:picLocks noChangeAspect="1"/>
          </p:cNvPicPr>
          <p:nvPr/>
        </p:nvPicPr>
        <p:blipFill>
          <a:blip r:embed="rId2"/>
          <a:stretch>
            <a:fillRect/>
          </a:stretch>
        </p:blipFill>
        <p:spPr>
          <a:xfrm>
            <a:off x="225906" y="1559028"/>
            <a:ext cx="5838228" cy="3044939"/>
          </a:xfrm>
          <a:prstGeom prst="rect">
            <a:avLst/>
          </a:prstGeom>
        </p:spPr>
      </p:pic>
      <p:pic>
        <p:nvPicPr>
          <p:cNvPr id="22" name="图片 21">
            <a:extLst>
              <a:ext uri="{FF2B5EF4-FFF2-40B4-BE49-F238E27FC236}">
                <a16:creationId xmlns:a16="http://schemas.microsoft.com/office/drawing/2014/main" xmlns="" id="{E4CE5A45-42DE-421C-9E81-E1C38952D9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88436" y="4947036"/>
            <a:ext cx="2541840" cy="1421388"/>
          </a:xfrm>
          <a:prstGeom prst="rect">
            <a:avLst/>
          </a:prstGeom>
        </p:spPr>
      </p:pic>
      <p:pic>
        <p:nvPicPr>
          <p:cNvPr id="23" name="图片 22">
            <a:extLst>
              <a:ext uri="{FF2B5EF4-FFF2-40B4-BE49-F238E27FC236}">
                <a16:creationId xmlns="" xmlns:a16="http://schemas.microsoft.com/office/drawing/2014/main" id="{5996F9DA-6776-452A-AD8A-8E66B833C3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88224" y="1988840"/>
            <a:ext cx="2068550" cy="2100703"/>
          </a:xfrm>
          <a:prstGeom prst="rect">
            <a:avLst/>
          </a:prstGeom>
        </p:spPr>
      </p:pic>
      <p:grpSp>
        <p:nvGrpSpPr>
          <p:cNvPr id="24" name="组合 23"/>
          <p:cNvGrpSpPr/>
          <p:nvPr/>
        </p:nvGrpSpPr>
        <p:grpSpPr>
          <a:xfrm>
            <a:off x="5112328" y="4796287"/>
            <a:ext cx="2113500" cy="1585125"/>
            <a:chOff x="6519402" y="1952393"/>
            <a:chExt cx="2113500" cy="1585125"/>
          </a:xfrm>
        </p:grpSpPr>
        <p:pic>
          <p:nvPicPr>
            <p:cNvPr id="25" name="图片 24">
              <a:extLst>
                <a:ext uri="{FF2B5EF4-FFF2-40B4-BE49-F238E27FC236}">
                  <a16:creationId xmlns:a16="http://schemas.microsoft.com/office/drawing/2014/main" xmlns="" id="{5BC7C484-04C7-4FEA-8FDA-E311EBA7272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19402" y="1952393"/>
              <a:ext cx="2113500" cy="1585125"/>
            </a:xfrm>
            <a:prstGeom prst="rect">
              <a:avLst/>
            </a:prstGeom>
          </p:spPr>
        </p:pic>
        <p:cxnSp>
          <p:nvCxnSpPr>
            <p:cNvPr id="26" name="直接箭头连接符 25"/>
            <p:cNvCxnSpPr/>
            <p:nvPr/>
          </p:nvCxnSpPr>
          <p:spPr>
            <a:xfrm>
              <a:off x="6712894" y="2486940"/>
              <a:ext cx="99052" cy="102918"/>
            </a:xfrm>
            <a:prstGeom prst="straightConnector1">
              <a:avLst/>
            </a:prstGeom>
            <a:ln>
              <a:solidFill>
                <a:srgbClr val="66FF33"/>
              </a:solidFill>
              <a:tailEnd type="triangle"/>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6568081" y="2250829"/>
              <a:ext cx="1034090" cy="300082"/>
            </a:xfrm>
            <a:prstGeom prst="rect">
              <a:avLst/>
            </a:prstGeom>
            <a:noFill/>
          </p:spPr>
          <p:txBody>
            <a:bodyPr wrap="square" rtlCol="0">
              <a:spAutoFit/>
            </a:bodyPr>
            <a:lstStyle/>
            <a:p>
              <a:r>
                <a:rPr lang="en-US" altLang="zh-CN" sz="1350" dirty="0" err="1">
                  <a:solidFill>
                    <a:srgbClr val="66FF33"/>
                  </a:solidFill>
                </a:rPr>
                <a:t>FeCoV</a:t>
              </a:r>
              <a:endParaRPr lang="zh-CN" altLang="en-US" sz="1350" dirty="0">
                <a:solidFill>
                  <a:srgbClr val="66FF33"/>
                </a:solidFill>
              </a:endParaRPr>
            </a:p>
          </p:txBody>
        </p:sp>
        <p:cxnSp>
          <p:nvCxnSpPr>
            <p:cNvPr id="28" name="直接箭头连接符 27"/>
            <p:cNvCxnSpPr/>
            <p:nvPr/>
          </p:nvCxnSpPr>
          <p:spPr>
            <a:xfrm flipH="1" flipV="1">
              <a:off x="7014051" y="2653483"/>
              <a:ext cx="174017" cy="228969"/>
            </a:xfrm>
            <a:prstGeom prst="straightConnector1">
              <a:avLst/>
            </a:prstGeom>
            <a:ln>
              <a:solidFill>
                <a:srgbClr val="66FF33"/>
              </a:solidFill>
              <a:tailEnd type="triangle"/>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7104887" y="2747056"/>
              <a:ext cx="577829" cy="300082"/>
            </a:xfrm>
            <a:prstGeom prst="rect">
              <a:avLst/>
            </a:prstGeom>
            <a:noFill/>
          </p:spPr>
          <p:txBody>
            <a:bodyPr wrap="square" rtlCol="0">
              <a:spAutoFit/>
            </a:bodyPr>
            <a:lstStyle/>
            <a:p>
              <a:r>
                <a:rPr lang="en-US" altLang="zh-CN" sz="1350" dirty="0">
                  <a:solidFill>
                    <a:srgbClr val="66FF33"/>
                  </a:solidFill>
                </a:rPr>
                <a:t>Cu</a:t>
              </a:r>
              <a:endParaRPr lang="zh-CN" altLang="en-US" sz="1350" dirty="0">
                <a:solidFill>
                  <a:srgbClr val="66FF33"/>
                </a:solidFill>
              </a:endParaRPr>
            </a:p>
          </p:txBody>
        </p:sp>
        <p:cxnSp>
          <p:nvCxnSpPr>
            <p:cNvPr id="30" name="直接连接符 29"/>
            <p:cNvCxnSpPr/>
            <p:nvPr/>
          </p:nvCxnSpPr>
          <p:spPr>
            <a:xfrm>
              <a:off x="7014142" y="2557100"/>
              <a:ext cx="457504" cy="0"/>
            </a:xfrm>
            <a:prstGeom prst="line">
              <a:avLst/>
            </a:prstGeom>
            <a:ln w="3175">
              <a:solidFill>
                <a:srgbClr val="66FF33"/>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014142" y="2589858"/>
              <a:ext cx="457504" cy="0"/>
            </a:xfrm>
            <a:prstGeom prst="line">
              <a:avLst/>
            </a:prstGeom>
            <a:ln w="3175">
              <a:solidFill>
                <a:srgbClr val="66FF33"/>
              </a:solidFill>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7381577" y="2388744"/>
              <a:ext cx="0" cy="139084"/>
            </a:xfrm>
            <a:prstGeom prst="straightConnector1">
              <a:avLst/>
            </a:prstGeom>
            <a:ln w="3175">
              <a:solidFill>
                <a:srgbClr val="66FF33"/>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flipV="1">
              <a:off x="7381577" y="2589858"/>
              <a:ext cx="0" cy="213665"/>
            </a:xfrm>
            <a:prstGeom prst="straightConnector1">
              <a:avLst/>
            </a:prstGeom>
            <a:ln w="3175">
              <a:solidFill>
                <a:srgbClr val="66FF33"/>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7468533" y="2445927"/>
              <a:ext cx="741094" cy="300082"/>
            </a:xfrm>
            <a:prstGeom prst="rect">
              <a:avLst/>
            </a:prstGeom>
            <a:noFill/>
          </p:spPr>
          <p:txBody>
            <a:bodyPr wrap="square" rtlCol="0">
              <a:spAutoFit/>
            </a:bodyPr>
            <a:lstStyle/>
            <a:p>
              <a:r>
                <a:rPr lang="en-US" altLang="zh-CN" sz="1350" dirty="0">
                  <a:solidFill>
                    <a:srgbClr val="66FF33"/>
                  </a:solidFill>
                </a:rPr>
                <a:t>2mm</a:t>
              </a:r>
              <a:endParaRPr lang="zh-CN" altLang="en-US" sz="1350" dirty="0">
                <a:solidFill>
                  <a:srgbClr val="66FF33"/>
                </a:solidFill>
              </a:endParaRPr>
            </a:p>
          </p:txBody>
        </p:sp>
        <p:cxnSp>
          <p:nvCxnSpPr>
            <p:cNvPr id="35" name="直接箭头连接符 34"/>
            <p:cNvCxnSpPr/>
            <p:nvPr/>
          </p:nvCxnSpPr>
          <p:spPr>
            <a:xfrm flipV="1">
              <a:off x="6821112" y="2742000"/>
              <a:ext cx="127506" cy="178294"/>
            </a:xfrm>
            <a:prstGeom prst="straightConnector1">
              <a:avLst/>
            </a:prstGeom>
            <a:ln>
              <a:solidFill>
                <a:srgbClr val="66FF33"/>
              </a:solidFill>
              <a:tailEnd type="triangle"/>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6658852" y="2839299"/>
              <a:ext cx="529216" cy="300082"/>
            </a:xfrm>
            <a:prstGeom prst="rect">
              <a:avLst/>
            </a:prstGeom>
            <a:noFill/>
          </p:spPr>
          <p:txBody>
            <a:bodyPr wrap="square" rtlCol="0">
              <a:spAutoFit/>
            </a:bodyPr>
            <a:lstStyle/>
            <a:p>
              <a:r>
                <a:rPr lang="en-US" altLang="zh-CN" sz="1350" dirty="0">
                  <a:solidFill>
                    <a:srgbClr val="66FF33"/>
                  </a:solidFill>
                </a:rPr>
                <a:t>DT4</a:t>
              </a:r>
              <a:endParaRPr lang="zh-CN" altLang="en-US" sz="1350" dirty="0">
                <a:solidFill>
                  <a:srgbClr val="66FF33"/>
                </a:solidFill>
              </a:endParaRPr>
            </a:p>
          </p:txBody>
        </p:sp>
      </p:grpSp>
    </p:spTree>
    <p:extLst>
      <p:ext uri="{BB962C8B-B14F-4D97-AF65-F5344CB8AC3E}">
        <p14:creationId xmlns:p14="http://schemas.microsoft.com/office/powerpoint/2010/main" val="2882550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2800" dirty="0" smtClean="0"/>
              <a:t>Half in-vacuum LSM R&amp;D for HEPS SR </a:t>
            </a:r>
            <a:endParaRPr lang="zh-CN" altLang="en-US" sz="2800" dirty="0"/>
          </a:p>
        </p:txBody>
      </p:sp>
      <p:sp>
        <p:nvSpPr>
          <p:cNvPr id="65" name="文本框 64"/>
          <p:cNvSpPr txBox="1"/>
          <p:nvPr/>
        </p:nvSpPr>
        <p:spPr>
          <a:xfrm>
            <a:off x="18526" y="997376"/>
            <a:ext cx="8801946" cy="2031325"/>
          </a:xfrm>
          <a:prstGeom prst="rect">
            <a:avLst/>
          </a:prstGeom>
          <a:noFill/>
        </p:spPr>
        <p:txBody>
          <a:bodyPr wrap="square" rtlCol="0">
            <a:spAutoFit/>
          </a:bodyPr>
          <a:lstStyle/>
          <a:p>
            <a:pPr marL="285750" indent="-285750">
              <a:buFont typeface="Arial" panose="020B0604020202020204" pitchFamily="34" charset="0"/>
              <a:buChar char="•"/>
            </a:pPr>
            <a:r>
              <a:rPr lang="en-US" altLang="zh-CN" dirty="0" smtClean="0"/>
              <a:t>Full size prototype:</a:t>
            </a:r>
          </a:p>
          <a:p>
            <a:pPr marL="742950" lvl="1" indent="-285750">
              <a:buFont typeface="Arial" panose="020B0604020202020204" pitchFamily="34" charset="0"/>
              <a:buChar char="•"/>
            </a:pPr>
            <a:r>
              <a:rPr lang="en-US" altLang="zh-CN" dirty="0" smtClean="0"/>
              <a:t>Started in 2021</a:t>
            </a:r>
          </a:p>
          <a:p>
            <a:pPr marL="742950" lvl="1" indent="-285750" algn="just">
              <a:buFont typeface="Arial" panose="020B0604020202020204" pitchFamily="34" charset="0"/>
              <a:buChar char="•"/>
            </a:pPr>
            <a:r>
              <a:rPr lang="en-US" altLang="zh-CN" dirty="0" smtClean="0"/>
              <a:t>All the mechanical component processing was completed before June 2022.</a:t>
            </a:r>
          </a:p>
          <a:p>
            <a:pPr marL="742950" lvl="1" indent="-285750" algn="just">
              <a:buFont typeface="Arial" panose="020B0604020202020204" pitchFamily="34" charset="0"/>
              <a:buChar char="•"/>
            </a:pPr>
            <a:r>
              <a:rPr lang="en-US" altLang="zh-CN" dirty="0"/>
              <a:t>The biggest challenge is magnetic shielding block machining because the VP is hard and brittle. Although it can be segmented processing by EDM, but annealing deformation is hard to control. </a:t>
            </a:r>
            <a:endParaRPr lang="en-US" altLang="zh-CN" dirty="0" smtClean="0"/>
          </a:p>
          <a:p>
            <a:pPr lvl="1"/>
            <a:endParaRPr lang="en-US" altLang="zh-CN" dirty="0"/>
          </a:p>
        </p:txBody>
      </p:sp>
      <p:pic>
        <p:nvPicPr>
          <p:cNvPr id="145" name="图片 144">
            <a:extLst>
              <a:ext uri="{FF2B5EF4-FFF2-40B4-BE49-F238E27FC236}">
                <a16:creationId xmlns="" xmlns:a16="http://schemas.microsoft.com/office/drawing/2014/main" id="{CA5F0880-4411-4206-A192-48B5F2F32F1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6781" y="2884508"/>
            <a:ext cx="2189427" cy="1641429"/>
          </a:xfrm>
          <a:prstGeom prst="rect">
            <a:avLst/>
          </a:prstGeom>
        </p:spPr>
      </p:pic>
      <p:pic>
        <p:nvPicPr>
          <p:cNvPr id="146" name="图片 145" descr="C:\Users\dell\AppData\Local\Temp\WeChat Files\362ee326eb065e14ebb452b7c67e664.jpg">
            <a:extLst>
              <a:ext uri="{FF2B5EF4-FFF2-40B4-BE49-F238E27FC236}">
                <a16:creationId xmlns:a16="http://schemas.microsoft.com/office/drawing/2014/main" xmlns="" id="{0568B9BD-6F6A-48A6-A3A9-E10AC891BE10}"/>
              </a:ext>
            </a:extLst>
          </p:cNvPr>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51720" y="4641529"/>
            <a:ext cx="1302247" cy="1737208"/>
          </a:xfrm>
          <a:prstGeom prst="rect">
            <a:avLst/>
          </a:prstGeom>
          <a:noFill/>
          <a:ln>
            <a:noFill/>
          </a:ln>
        </p:spPr>
      </p:pic>
      <p:pic>
        <p:nvPicPr>
          <p:cNvPr id="147" name="图片 146">
            <a:extLst>
              <a:ext uri="{FF2B5EF4-FFF2-40B4-BE49-F238E27FC236}">
                <a16:creationId xmlns="" xmlns:a16="http://schemas.microsoft.com/office/drawing/2014/main" id="{B8B54F2C-61BB-42EE-8336-E41533EA574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94752" y="4634556"/>
            <a:ext cx="1305831" cy="1741790"/>
          </a:xfrm>
          <a:prstGeom prst="rect">
            <a:avLst/>
          </a:prstGeom>
        </p:spPr>
      </p:pic>
      <p:pic>
        <p:nvPicPr>
          <p:cNvPr id="148" name="图片 147">
            <a:extLst>
              <a:ext uri="{FF2B5EF4-FFF2-40B4-BE49-F238E27FC236}">
                <a16:creationId xmlns="" xmlns:a16="http://schemas.microsoft.com/office/drawing/2014/main" id="{E90DC3F4-11E4-4418-88AF-FA8C781B74A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363558" y="2824671"/>
            <a:ext cx="1707030" cy="1701266"/>
          </a:xfrm>
          <a:prstGeom prst="rect">
            <a:avLst/>
          </a:prstGeom>
        </p:spPr>
      </p:pic>
      <p:pic>
        <p:nvPicPr>
          <p:cNvPr id="149" name="图片 148">
            <a:extLst>
              <a:ext uri="{FF2B5EF4-FFF2-40B4-BE49-F238E27FC236}">
                <a16:creationId xmlns="" xmlns:a16="http://schemas.microsoft.com/office/drawing/2014/main" id="{B05441B9-F425-46D8-8FD9-5EE2DDFCD38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902580" y="2824671"/>
            <a:ext cx="2223450" cy="1666934"/>
          </a:xfrm>
          <a:prstGeom prst="rect">
            <a:avLst/>
          </a:prstGeom>
        </p:spPr>
      </p:pic>
      <p:pic>
        <p:nvPicPr>
          <p:cNvPr id="150" name="图片 149">
            <a:extLst>
              <a:ext uri="{FF2B5EF4-FFF2-40B4-BE49-F238E27FC236}">
                <a16:creationId xmlns="" xmlns:a16="http://schemas.microsoft.com/office/drawing/2014/main" id="{668472DD-BF03-4A08-9FB5-5FAC11DF204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458008" y="2887716"/>
            <a:ext cx="2184293" cy="1638221"/>
          </a:xfrm>
          <a:prstGeom prst="rect">
            <a:avLst/>
          </a:prstGeom>
        </p:spPr>
      </p:pic>
      <p:sp>
        <p:nvSpPr>
          <p:cNvPr id="151" name="文本框 150"/>
          <p:cNvSpPr txBox="1"/>
          <p:nvPr/>
        </p:nvSpPr>
        <p:spPr>
          <a:xfrm>
            <a:off x="2051720" y="6099347"/>
            <a:ext cx="1469159" cy="276999"/>
          </a:xfrm>
          <a:prstGeom prst="rect">
            <a:avLst/>
          </a:prstGeom>
          <a:noFill/>
        </p:spPr>
        <p:txBody>
          <a:bodyPr wrap="square" rtlCol="0">
            <a:spAutoFit/>
          </a:bodyPr>
          <a:lstStyle/>
          <a:p>
            <a:r>
              <a:rPr lang="en-US" altLang="zh-CN" sz="1200" dirty="0" smtClean="0">
                <a:solidFill>
                  <a:srgbClr val="00FF00"/>
                </a:solidFill>
              </a:rPr>
              <a:t>Vacuum chamber</a:t>
            </a:r>
            <a:endParaRPr lang="zh-CN" altLang="en-US" sz="1200" dirty="0">
              <a:solidFill>
                <a:srgbClr val="00FF00"/>
              </a:solidFill>
            </a:endParaRPr>
          </a:p>
        </p:txBody>
      </p:sp>
      <p:sp>
        <p:nvSpPr>
          <p:cNvPr id="152" name="文本框 151"/>
          <p:cNvSpPr txBox="1"/>
          <p:nvPr/>
        </p:nvSpPr>
        <p:spPr>
          <a:xfrm>
            <a:off x="3751901" y="6099347"/>
            <a:ext cx="1136758" cy="276999"/>
          </a:xfrm>
          <a:prstGeom prst="rect">
            <a:avLst/>
          </a:prstGeom>
          <a:noFill/>
        </p:spPr>
        <p:txBody>
          <a:bodyPr wrap="square" rtlCol="0">
            <a:spAutoFit/>
          </a:bodyPr>
          <a:lstStyle/>
          <a:p>
            <a:r>
              <a:rPr lang="en-US" altLang="zh-CN" sz="1200" dirty="0" smtClean="0">
                <a:solidFill>
                  <a:srgbClr val="00FF00"/>
                </a:solidFill>
              </a:rPr>
              <a:t>DT4 Yoke</a:t>
            </a:r>
            <a:endParaRPr lang="zh-CN" altLang="en-US" sz="1200" dirty="0">
              <a:solidFill>
                <a:srgbClr val="00FF00"/>
              </a:solidFill>
            </a:endParaRPr>
          </a:p>
        </p:txBody>
      </p:sp>
      <p:sp>
        <p:nvSpPr>
          <p:cNvPr id="153" name="文本框 152"/>
          <p:cNvSpPr txBox="1"/>
          <p:nvPr/>
        </p:nvSpPr>
        <p:spPr>
          <a:xfrm>
            <a:off x="2473363" y="2827294"/>
            <a:ext cx="2111103" cy="276999"/>
          </a:xfrm>
          <a:prstGeom prst="rect">
            <a:avLst/>
          </a:prstGeom>
          <a:noFill/>
        </p:spPr>
        <p:txBody>
          <a:bodyPr wrap="square" rtlCol="0">
            <a:spAutoFit/>
          </a:bodyPr>
          <a:lstStyle/>
          <a:p>
            <a:r>
              <a:rPr lang="en-US" altLang="zh-CN" sz="1200" dirty="0" smtClean="0">
                <a:solidFill>
                  <a:srgbClr val="00FF00"/>
                </a:solidFill>
              </a:rPr>
              <a:t>1J22 Magnetic shielding block</a:t>
            </a:r>
            <a:endParaRPr lang="zh-CN" altLang="en-US" sz="1200" dirty="0">
              <a:solidFill>
                <a:srgbClr val="00FF00"/>
              </a:solidFill>
            </a:endParaRPr>
          </a:p>
        </p:txBody>
      </p:sp>
      <p:pic>
        <p:nvPicPr>
          <p:cNvPr id="154" name="图片 153">
            <a:extLst>
              <a:ext uri="{FF2B5EF4-FFF2-40B4-BE49-F238E27FC236}">
                <a16:creationId xmlns="" xmlns:a16="http://schemas.microsoft.com/office/drawing/2014/main" id="{349AC516-0CEC-4DFA-90EA-F88C24427F7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5400000">
            <a:off x="4939428" y="4869438"/>
            <a:ext cx="1723047" cy="1290770"/>
          </a:xfrm>
          <a:prstGeom prst="rect">
            <a:avLst/>
          </a:prstGeom>
        </p:spPr>
      </p:pic>
      <p:sp>
        <p:nvSpPr>
          <p:cNvPr id="155" name="文本框 154"/>
          <p:cNvSpPr txBox="1"/>
          <p:nvPr/>
        </p:nvSpPr>
        <p:spPr>
          <a:xfrm>
            <a:off x="5099740" y="6099347"/>
            <a:ext cx="1434664" cy="276999"/>
          </a:xfrm>
          <a:prstGeom prst="rect">
            <a:avLst/>
          </a:prstGeom>
          <a:noFill/>
        </p:spPr>
        <p:txBody>
          <a:bodyPr wrap="square" rtlCol="0">
            <a:spAutoFit/>
          </a:bodyPr>
          <a:lstStyle/>
          <a:p>
            <a:r>
              <a:rPr lang="en-US" altLang="zh-CN" sz="1200" dirty="0" smtClean="0">
                <a:solidFill>
                  <a:srgbClr val="00FF00"/>
                </a:solidFill>
              </a:rPr>
              <a:t>Half cu Beam pipe</a:t>
            </a:r>
            <a:endParaRPr lang="zh-CN" altLang="en-US" sz="1200" dirty="0">
              <a:solidFill>
                <a:srgbClr val="00FF00"/>
              </a:solidFill>
            </a:endParaRPr>
          </a:p>
        </p:txBody>
      </p:sp>
      <p:sp>
        <p:nvSpPr>
          <p:cNvPr id="156" name="文本框 155"/>
          <p:cNvSpPr txBox="1"/>
          <p:nvPr/>
        </p:nvSpPr>
        <p:spPr>
          <a:xfrm>
            <a:off x="5152696" y="4229221"/>
            <a:ext cx="2155608" cy="276999"/>
          </a:xfrm>
          <a:prstGeom prst="rect">
            <a:avLst/>
          </a:prstGeom>
          <a:noFill/>
        </p:spPr>
        <p:txBody>
          <a:bodyPr wrap="square" rtlCol="0">
            <a:spAutoFit/>
          </a:bodyPr>
          <a:lstStyle/>
          <a:p>
            <a:r>
              <a:rPr lang="en-US" altLang="zh-CN" sz="1200" dirty="0" smtClean="0">
                <a:solidFill>
                  <a:srgbClr val="00FF00"/>
                </a:solidFill>
              </a:rPr>
              <a:t>1J22 with cu coating</a:t>
            </a:r>
            <a:endParaRPr lang="zh-CN" altLang="en-US" sz="1200" dirty="0">
              <a:solidFill>
                <a:srgbClr val="00FF00"/>
              </a:solidFill>
            </a:endParaRPr>
          </a:p>
        </p:txBody>
      </p:sp>
      <p:sp>
        <p:nvSpPr>
          <p:cNvPr id="157" name="文本框 156"/>
          <p:cNvSpPr txBox="1"/>
          <p:nvPr/>
        </p:nvSpPr>
        <p:spPr>
          <a:xfrm>
            <a:off x="7444144" y="4156266"/>
            <a:ext cx="1460045" cy="276999"/>
          </a:xfrm>
          <a:prstGeom prst="rect">
            <a:avLst/>
          </a:prstGeom>
          <a:noFill/>
        </p:spPr>
        <p:txBody>
          <a:bodyPr wrap="square" rtlCol="0">
            <a:spAutoFit/>
          </a:bodyPr>
          <a:lstStyle/>
          <a:p>
            <a:r>
              <a:rPr lang="en-US" altLang="zh-CN" sz="1200" dirty="0" smtClean="0">
                <a:solidFill>
                  <a:srgbClr val="00FF00"/>
                </a:solidFill>
              </a:rPr>
              <a:t>DT4 with Ni coating</a:t>
            </a:r>
            <a:endParaRPr lang="zh-CN" altLang="en-US" sz="1200" dirty="0">
              <a:solidFill>
                <a:srgbClr val="00FF00"/>
              </a:solidFill>
            </a:endParaRPr>
          </a:p>
        </p:txBody>
      </p:sp>
      <p:sp>
        <p:nvSpPr>
          <p:cNvPr id="158" name="文本框 157"/>
          <p:cNvSpPr txBox="1"/>
          <p:nvPr/>
        </p:nvSpPr>
        <p:spPr>
          <a:xfrm>
            <a:off x="688396" y="3182904"/>
            <a:ext cx="1640672" cy="276999"/>
          </a:xfrm>
          <a:prstGeom prst="rect">
            <a:avLst/>
          </a:prstGeom>
          <a:noFill/>
        </p:spPr>
        <p:txBody>
          <a:bodyPr wrap="square" rtlCol="0">
            <a:spAutoFit/>
          </a:bodyPr>
          <a:lstStyle/>
          <a:p>
            <a:r>
              <a:rPr lang="en-US" altLang="zh-CN" sz="1200" dirty="0" smtClean="0">
                <a:solidFill>
                  <a:srgbClr val="00FF00"/>
                </a:solidFill>
              </a:rPr>
              <a:t>Upper </a:t>
            </a:r>
            <a:r>
              <a:rPr lang="en-US" altLang="zh-CN" sz="1200" dirty="0" err="1" smtClean="0">
                <a:solidFill>
                  <a:srgbClr val="00FF00"/>
                </a:solidFill>
              </a:rPr>
              <a:t>iorn</a:t>
            </a:r>
            <a:r>
              <a:rPr lang="en-US" altLang="zh-CN" sz="1200" dirty="0" smtClean="0">
                <a:solidFill>
                  <a:srgbClr val="00FF00"/>
                </a:solidFill>
              </a:rPr>
              <a:t>  yoke</a:t>
            </a:r>
            <a:endParaRPr lang="zh-CN" altLang="en-US" sz="1200" dirty="0">
              <a:solidFill>
                <a:srgbClr val="00FF00"/>
              </a:solidFill>
            </a:endParaRPr>
          </a:p>
        </p:txBody>
      </p:sp>
      <p:sp>
        <p:nvSpPr>
          <p:cNvPr id="21" name="文本框 20"/>
          <p:cNvSpPr txBox="1"/>
          <p:nvPr/>
        </p:nvSpPr>
        <p:spPr>
          <a:xfrm>
            <a:off x="7542227" y="2827293"/>
            <a:ext cx="1460045" cy="276999"/>
          </a:xfrm>
          <a:prstGeom prst="rect">
            <a:avLst/>
          </a:prstGeom>
          <a:noFill/>
        </p:spPr>
        <p:txBody>
          <a:bodyPr wrap="square" rtlCol="0">
            <a:spAutoFit/>
          </a:bodyPr>
          <a:lstStyle/>
          <a:p>
            <a:r>
              <a:rPr lang="en-US" altLang="zh-CN" sz="1200" dirty="0" smtClean="0">
                <a:solidFill>
                  <a:srgbClr val="00FF00"/>
                </a:solidFill>
              </a:rPr>
              <a:t>Transition part</a:t>
            </a:r>
            <a:endParaRPr lang="zh-CN" altLang="en-US" sz="1200" dirty="0">
              <a:solidFill>
                <a:srgbClr val="00FF00"/>
              </a:solidFill>
            </a:endParaRPr>
          </a:p>
        </p:txBody>
      </p:sp>
    </p:spTree>
    <p:extLst>
      <p:ext uri="{BB962C8B-B14F-4D97-AF65-F5344CB8AC3E}">
        <p14:creationId xmlns:p14="http://schemas.microsoft.com/office/powerpoint/2010/main" val="3073304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2800" dirty="0" smtClean="0"/>
              <a:t>Half in-vacuum LSM prototype for HEPS</a:t>
            </a:r>
            <a:endParaRPr lang="zh-CN" altLang="en-US" sz="2800" dirty="0"/>
          </a:p>
        </p:txBody>
      </p:sp>
      <p:pic>
        <p:nvPicPr>
          <p:cNvPr id="96" name="图片 9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3916" y="4319325"/>
            <a:ext cx="2718399" cy="2038799"/>
          </a:xfrm>
          <a:prstGeom prst="rect">
            <a:avLst/>
          </a:prstGeom>
        </p:spPr>
      </p:pic>
      <p:sp>
        <p:nvSpPr>
          <p:cNvPr id="2" name="矩形 1"/>
          <p:cNvSpPr/>
          <p:nvPr/>
        </p:nvSpPr>
        <p:spPr>
          <a:xfrm>
            <a:off x="-19089" y="1032373"/>
            <a:ext cx="8839561" cy="646331"/>
          </a:xfrm>
          <a:prstGeom prst="rect">
            <a:avLst/>
          </a:prstGeom>
        </p:spPr>
        <p:txBody>
          <a:bodyPr wrap="square">
            <a:spAutoFit/>
          </a:bodyPr>
          <a:lstStyle/>
          <a:p>
            <a:pPr marL="541338" lvl="1" indent="-342900">
              <a:buFont typeface="Arial" panose="020B0604020202020204" pitchFamily="34" charset="0"/>
              <a:buChar char="•"/>
            </a:pPr>
            <a:r>
              <a:rPr lang="en-US" altLang="zh-CN" dirty="0" smtClean="0"/>
              <a:t>Final </a:t>
            </a:r>
            <a:r>
              <a:rPr lang="en-US" altLang="zh-CN" dirty="0"/>
              <a:t>assembling </a:t>
            </a:r>
            <a:r>
              <a:rPr lang="en-US" altLang="zh-CN" dirty="0" smtClean="0"/>
              <a:t>and vacuum testing was completed in July 2022.</a:t>
            </a:r>
          </a:p>
          <a:p>
            <a:pPr marL="541338" lvl="1" indent="-342900">
              <a:buFont typeface="Arial" panose="020B0604020202020204" pitchFamily="34" charset="0"/>
              <a:buChar char="•"/>
            </a:pPr>
            <a:r>
              <a:rPr lang="en-US" altLang="zh-CN" dirty="0"/>
              <a:t>V</a:t>
            </a:r>
            <a:r>
              <a:rPr lang="en-US" altLang="zh-CN" dirty="0" smtClean="0"/>
              <a:t>acuum pressure:  </a:t>
            </a:r>
            <a:r>
              <a:rPr lang="en-US" altLang="zh-CN" dirty="0"/>
              <a:t>5.0</a:t>
            </a:r>
            <a:r>
              <a:rPr lang="zh-CN" altLang="zh-CN" dirty="0"/>
              <a:t>×</a:t>
            </a:r>
            <a:r>
              <a:rPr lang="en-US" altLang="zh-CN" dirty="0"/>
              <a:t>10</a:t>
            </a:r>
            <a:r>
              <a:rPr lang="en-US" altLang="zh-CN" baseline="30000" dirty="0"/>
              <a:t>-8</a:t>
            </a:r>
            <a:r>
              <a:rPr lang="en-US" altLang="zh-CN" dirty="0"/>
              <a:t>pa</a:t>
            </a:r>
            <a:r>
              <a:rPr lang="zh-CN" altLang="zh-CN" dirty="0"/>
              <a:t>（</a:t>
            </a:r>
            <a:r>
              <a:rPr lang="en-US" altLang="zh-CN" dirty="0"/>
              <a:t>vacuum chamber</a:t>
            </a:r>
            <a:r>
              <a:rPr lang="zh-CN" altLang="zh-CN" dirty="0"/>
              <a:t>）</a:t>
            </a:r>
            <a:r>
              <a:rPr lang="en-US" altLang="zh-CN" dirty="0"/>
              <a:t>, 2.2</a:t>
            </a:r>
            <a:r>
              <a:rPr lang="zh-CN" altLang="zh-CN" dirty="0"/>
              <a:t>×</a:t>
            </a:r>
            <a:r>
              <a:rPr lang="en-US" altLang="zh-CN" dirty="0"/>
              <a:t>10</a:t>
            </a:r>
            <a:r>
              <a:rPr lang="en-US" altLang="zh-CN" baseline="30000" dirty="0"/>
              <a:t>-7</a:t>
            </a:r>
            <a:r>
              <a:rPr lang="en-US" altLang="zh-CN" dirty="0"/>
              <a:t>pa</a:t>
            </a:r>
            <a:r>
              <a:rPr lang="zh-CN" altLang="zh-CN" dirty="0"/>
              <a:t>（</a:t>
            </a:r>
            <a:r>
              <a:rPr lang="en-US" altLang="zh-CN" dirty="0"/>
              <a:t>Transition section</a:t>
            </a:r>
            <a:r>
              <a:rPr lang="zh-CN" altLang="zh-CN" dirty="0" smtClean="0"/>
              <a:t>）</a:t>
            </a:r>
            <a:endParaRPr lang="zh-CN" altLang="zh-CN" sz="1600" kern="100" dirty="0">
              <a:solidFill>
                <a:srgbClr val="FF0000"/>
              </a:solidFill>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 xmlns:lc="http://schemas.openxmlformats.org/drawingml/2006/lockedCanvas" id="{468DD7D8-CDE8-4BE2-9B22-86DC0464F3B7}"/>
              </a:ext>
            </a:extLst>
          </p:cNvPr>
          <p:cNvPicPr/>
          <p:nvPr/>
        </p:nvPicPr>
        <p:blipFill rotWithShape="1">
          <a:blip r:embed="rId3" cstate="print">
            <a:extLst>
              <a:ext uri="{28A0092B-C50C-407E-A947-70E740481C1C}">
                <a14:useLocalDpi xmlns:a14="http://schemas.microsoft.com/office/drawing/2010/main"/>
              </a:ext>
            </a:extLst>
          </a:blip>
          <a:srcRect/>
          <a:stretch/>
        </p:blipFill>
        <p:spPr>
          <a:xfrm>
            <a:off x="3065905" y="2267306"/>
            <a:ext cx="3344651" cy="1894961"/>
          </a:xfrm>
          <a:prstGeom prst="rect">
            <a:avLst/>
          </a:prstGeom>
        </p:spPr>
      </p:pic>
      <p:pic>
        <p:nvPicPr>
          <p:cNvPr id="14" name="图片 13">
            <a:extLst>
              <a:ext uri="{FF2B5EF4-FFF2-40B4-BE49-F238E27FC236}">
                <a16:creationId xmlns:a16="http://schemas.microsoft.com/office/drawing/2014/main" xmlns="" id="{CD3C1AB1-B5D5-4694-8C32-CC41F1629E3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09881" y="2267305"/>
            <a:ext cx="2526615" cy="1894961"/>
          </a:xfrm>
          <a:prstGeom prst="rect">
            <a:avLst/>
          </a:prstGeom>
        </p:spPr>
      </p:pic>
      <p:pic>
        <p:nvPicPr>
          <p:cNvPr id="15" name="图片 14">
            <a:extLst>
              <a:ext uri="{FF2B5EF4-FFF2-40B4-BE49-F238E27FC236}">
                <a16:creationId xmlns:a16="http://schemas.microsoft.com/office/drawing/2014/main" xmlns="" id="{5E765DE0-2218-4899-8E26-E12CC0BBF1B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1341881" y="2504176"/>
            <a:ext cx="1894961" cy="1421221"/>
          </a:xfrm>
          <a:prstGeom prst="rect">
            <a:avLst/>
          </a:prstGeom>
        </p:spPr>
      </p:pic>
      <p:pic>
        <p:nvPicPr>
          <p:cNvPr id="16" name="图片 15">
            <a:extLst>
              <a:ext uri="{FF2B5EF4-FFF2-40B4-BE49-F238E27FC236}">
                <a16:creationId xmlns:a16="http://schemas.microsoft.com/office/drawing/2014/main" xmlns="" id="{DF058D0F-4179-425B-89E5-CB5097E5E7C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126714" y="2522735"/>
            <a:ext cx="1873750" cy="1405313"/>
          </a:xfrm>
          <a:prstGeom prst="rect">
            <a:avLst/>
          </a:prstGeom>
        </p:spPr>
      </p:pic>
      <p:pic>
        <p:nvPicPr>
          <p:cNvPr id="18" name="图片 17">
            <a:extLst>
              <a:ext uri="{FF2B5EF4-FFF2-40B4-BE49-F238E27FC236}">
                <a16:creationId xmlns:a16="http://schemas.microsoft.com/office/drawing/2014/main" xmlns="" id="{71163D0C-3408-4087-B4C1-799C35254CE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49786" y="4319325"/>
            <a:ext cx="2732388" cy="2049291"/>
          </a:xfrm>
          <a:prstGeom prst="rect">
            <a:avLst/>
          </a:prstGeom>
        </p:spPr>
      </p:pic>
      <p:pic>
        <p:nvPicPr>
          <p:cNvPr id="20" name="图片 19">
            <a:extLst>
              <a:ext uri="{FF2B5EF4-FFF2-40B4-BE49-F238E27FC236}">
                <a16:creationId xmlns:a16="http://schemas.microsoft.com/office/drawing/2014/main" xmlns="" id="{48EC06FF-2C19-4458-A762-BD24440011F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228208" y="4284900"/>
            <a:ext cx="2778287" cy="2083715"/>
          </a:xfrm>
          <a:prstGeom prst="rect">
            <a:avLst/>
          </a:prstGeom>
        </p:spPr>
      </p:pic>
    </p:spTree>
    <p:extLst>
      <p:ext uri="{BB962C8B-B14F-4D97-AF65-F5344CB8AC3E}">
        <p14:creationId xmlns:p14="http://schemas.microsoft.com/office/powerpoint/2010/main" val="1564659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Outline</a:t>
            </a:r>
            <a:endParaRPr lang="zh-CN" altLang="en-US" dirty="0"/>
          </a:p>
        </p:txBody>
      </p:sp>
      <p:sp>
        <p:nvSpPr>
          <p:cNvPr id="3" name="文本占位符 2"/>
          <p:cNvSpPr>
            <a:spLocks noGrp="1"/>
          </p:cNvSpPr>
          <p:nvPr>
            <p:ph type="body" sz="quarter" idx="10"/>
          </p:nvPr>
        </p:nvSpPr>
        <p:spPr>
          <a:xfrm>
            <a:off x="1115616" y="1340768"/>
            <a:ext cx="612775" cy="561975"/>
          </a:xfrm>
        </p:spPr>
        <p:txBody>
          <a:bodyPr/>
          <a:lstStyle/>
          <a:p>
            <a:r>
              <a:rPr lang="en-US" altLang="zh-CN" dirty="0" smtClean="0"/>
              <a:t>1</a:t>
            </a:r>
            <a:endParaRPr lang="zh-CN" altLang="en-US" dirty="0"/>
          </a:p>
        </p:txBody>
      </p:sp>
      <p:sp>
        <p:nvSpPr>
          <p:cNvPr id="4" name="文本占位符 3"/>
          <p:cNvSpPr>
            <a:spLocks noGrp="1"/>
          </p:cNvSpPr>
          <p:nvPr>
            <p:ph type="body" sz="quarter" idx="11"/>
          </p:nvPr>
        </p:nvSpPr>
        <p:spPr>
          <a:xfrm>
            <a:off x="1738635" y="1340768"/>
            <a:ext cx="6289749" cy="561974"/>
          </a:xfrm>
        </p:spPr>
        <p:txBody>
          <a:bodyPr>
            <a:normAutofit/>
          </a:bodyPr>
          <a:lstStyle/>
          <a:p>
            <a:pPr>
              <a:lnSpc>
                <a:spcPct val="80000"/>
              </a:lnSpc>
            </a:pPr>
            <a:r>
              <a:rPr lang="en-US" altLang="zh-CN" sz="2000" dirty="0"/>
              <a:t>Overview of </a:t>
            </a:r>
            <a:r>
              <a:rPr lang="en-US" altLang="zh-CN" sz="2000" dirty="0" smtClean="0"/>
              <a:t>HEPS Inj</a:t>
            </a:r>
            <a:r>
              <a:rPr lang="en-US" altLang="zh-CN" sz="2000" dirty="0"/>
              <a:t>.</a:t>
            </a:r>
            <a:r>
              <a:rPr lang="en-US" altLang="zh-CN" sz="2000" dirty="0" smtClean="0"/>
              <a:t>/Ext. </a:t>
            </a:r>
            <a:r>
              <a:rPr lang="en-US" altLang="zh-CN" sz="2000" dirty="0"/>
              <a:t>systems</a:t>
            </a:r>
            <a:endParaRPr lang="zh-CN" altLang="en-US" sz="2000" dirty="0"/>
          </a:p>
        </p:txBody>
      </p:sp>
      <p:sp>
        <p:nvSpPr>
          <p:cNvPr id="5" name="文本占位符 4"/>
          <p:cNvSpPr>
            <a:spLocks noGrp="1"/>
          </p:cNvSpPr>
          <p:nvPr>
            <p:ph type="body" sz="quarter" idx="12"/>
          </p:nvPr>
        </p:nvSpPr>
        <p:spPr>
          <a:xfrm>
            <a:off x="1115616" y="2158186"/>
            <a:ext cx="612775" cy="561975"/>
          </a:xfrm>
        </p:spPr>
        <p:txBody>
          <a:bodyPr/>
          <a:lstStyle/>
          <a:p>
            <a:r>
              <a:rPr lang="en-US" altLang="zh-CN" dirty="0" smtClean="0"/>
              <a:t>2</a:t>
            </a:r>
            <a:endParaRPr lang="zh-CN" altLang="en-US" dirty="0"/>
          </a:p>
        </p:txBody>
      </p:sp>
      <p:sp>
        <p:nvSpPr>
          <p:cNvPr id="6" name="文本占位符 5"/>
          <p:cNvSpPr>
            <a:spLocks noGrp="1"/>
          </p:cNvSpPr>
          <p:nvPr>
            <p:ph type="body" sz="quarter" idx="13"/>
          </p:nvPr>
        </p:nvSpPr>
        <p:spPr>
          <a:xfrm>
            <a:off x="1738636" y="2158186"/>
            <a:ext cx="6289748" cy="561974"/>
          </a:xfrm>
        </p:spPr>
        <p:txBody>
          <a:bodyPr>
            <a:normAutofit/>
          </a:bodyPr>
          <a:lstStyle/>
          <a:p>
            <a:r>
              <a:rPr lang="en-US" altLang="zh-CN" sz="2000" dirty="0" err="1" smtClean="0"/>
              <a:t>Lambertson</a:t>
            </a:r>
            <a:r>
              <a:rPr lang="en-US" altLang="zh-CN" sz="2000" dirty="0" smtClean="0"/>
              <a:t> magnets</a:t>
            </a:r>
            <a:endParaRPr lang="zh-CN" altLang="en-US" sz="2000" dirty="0"/>
          </a:p>
        </p:txBody>
      </p:sp>
      <p:sp>
        <p:nvSpPr>
          <p:cNvPr id="25" name="文本占位符 6"/>
          <p:cNvSpPr>
            <a:spLocks noGrp="1"/>
          </p:cNvSpPr>
          <p:nvPr>
            <p:ph type="body" sz="quarter" idx="14"/>
          </p:nvPr>
        </p:nvSpPr>
        <p:spPr>
          <a:xfrm>
            <a:off x="1115616" y="2975603"/>
            <a:ext cx="612775" cy="561975"/>
          </a:xfrm>
        </p:spPr>
        <p:txBody>
          <a:bodyPr/>
          <a:lstStyle/>
          <a:p>
            <a:r>
              <a:rPr lang="en-US" altLang="zh-CN" dirty="0"/>
              <a:t>3</a:t>
            </a:r>
            <a:endParaRPr lang="zh-CN" altLang="en-US" dirty="0"/>
          </a:p>
        </p:txBody>
      </p:sp>
      <p:sp>
        <p:nvSpPr>
          <p:cNvPr id="26" name="文本占位符 7"/>
          <p:cNvSpPr>
            <a:spLocks noGrp="1"/>
          </p:cNvSpPr>
          <p:nvPr>
            <p:ph type="body" sz="quarter" idx="15"/>
          </p:nvPr>
        </p:nvSpPr>
        <p:spPr>
          <a:xfrm>
            <a:off x="1738636" y="2975602"/>
            <a:ext cx="6289748" cy="561976"/>
          </a:xfrm>
        </p:spPr>
        <p:txBody>
          <a:bodyPr>
            <a:normAutofit/>
          </a:bodyPr>
          <a:lstStyle/>
          <a:p>
            <a:pPr>
              <a:lnSpc>
                <a:spcPct val="80000"/>
              </a:lnSpc>
            </a:pPr>
            <a:r>
              <a:rPr lang="en-US" altLang="zh-CN" sz="2000" dirty="0" smtClean="0"/>
              <a:t>Slotted-pipe kicker system for BST</a:t>
            </a:r>
            <a:endParaRPr lang="zh-CN" altLang="en-US" sz="2000" dirty="0"/>
          </a:p>
        </p:txBody>
      </p:sp>
      <p:sp>
        <p:nvSpPr>
          <p:cNvPr id="11" name="文本占位符 6"/>
          <p:cNvSpPr>
            <a:spLocks noGrp="1"/>
          </p:cNvSpPr>
          <p:nvPr>
            <p:ph type="body" sz="quarter" idx="14"/>
          </p:nvPr>
        </p:nvSpPr>
        <p:spPr>
          <a:xfrm>
            <a:off x="1115616" y="3811523"/>
            <a:ext cx="612775" cy="561975"/>
          </a:xfrm>
        </p:spPr>
        <p:txBody>
          <a:bodyPr/>
          <a:lstStyle/>
          <a:p>
            <a:r>
              <a:rPr lang="en-US" altLang="zh-CN" dirty="0"/>
              <a:t>4</a:t>
            </a:r>
            <a:endParaRPr lang="zh-CN" altLang="en-US" dirty="0"/>
          </a:p>
        </p:txBody>
      </p:sp>
      <p:sp>
        <p:nvSpPr>
          <p:cNvPr id="12" name="文本占位符 7"/>
          <p:cNvSpPr>
            <a:spLocks noGrp="1"/>
          </p:cNvSpPr>
          <p:nvPr>
            <p:ph type="body" sz="quarter" idx="15"/>
          </p:nvPr>
        </p:nvSpPr>
        <p:spPr>
          <a:xfrm>
            <a:off x="1738636" y="3811522"/>
            <a:ext cx="6289748" cy="561976"/>
          </a:xfrm>
        </p:spPr>
        <p:txBody>
          <a:bodyPr>
            <a:normAutofit/>
          </a:bodyPr>
          <a:lstStyle/>
          <a:p>
            <a:pPr>
              <a:lnSpc>
                <a:spcPts val="1400"/>
              </a:lnSpc>
            </a:pPr>
            <a:r>
              <a:rPr lang="en-US" altLang="zh-CN" sz="2000" dirty="0" smtClean="0"/>
              <a:t>Strip-line kicker system for SR</a:t>
            </a:r>
            <a:endParaRPr lang="zh-CN" altLang="en-US" sz="2000" dirty="0"/>
          </a:p>
        </p:txBody>
      </p:sp>
      <p:sp>
        <p:nvSpPr>
          <p:cNvPr id="15" name="文本占位符 6"/>
          <p:cNvSpPr>
            <a:spLocks noGrp="1"/>
          </p:cNvSpPr>
          <p:nvPr>
            <p:ph type="body" sz="quarter" idx="14"/>
          </p:nvPr>
        </p:nvSpPr>
        <p:spPr>
          <a:xfrm>
            <a:off x="1115616" y="4667225"/>
            <a:ext cx="612775" cy="561975"/>
          </a:xfrm>
        </p:spPr>
        <p:txBody>
          <a:bodyPr/>
          <a:lstStyle/>
          <a:p>
            <a:r>
              <a:rPr lang="en-US" altLang="zh-CN" dirty="0"/>
              <a:t>5</a:t>
            </a:r>
            <a:endParaRPr lang="zh-CN" altLang="en-US" dirty="0"/>
          </a:p>
        </p:txBody>
      </p:sp>
      <p:sp>
        <p:nvSpPr>
          <p:cNvPr id="16" name="文本占位符 7"/>
          <p:cNvSpPr>
            <a:spLocks noGrp="1"/>
          </p:cNvSpPr>
          <p:nvPr>
            <p:ph type="body" sz="quarter" idx="15"/>
          </p:nvPr>
        </p:nvSpPr>
        <p:spPr>
          <a:xfrm>
            <a:off x="1738636" y="4667224"/>
            <a:ext cx="6289748" cy="561976"/>
          </a:xfrm>
        </p:spPr>
        <p:txBody>
          <a:bodyPr>
            <a:normAutofit/>
          </a:bodyPr>
          <a:lstStyle/>
          <a:p>
            <a:pPr>
              <a:lnSpc>
                <a:spcPct val="80000"/>
              </a:lnSpc>
            </a:pPr>
            <a:r>
              <a:rPr lang="en-US" altLang="zh-CN" sz="2000" dirty="0"/>
              <a:t>Summary</a:t>
            </a:r>
            <a:endParaRPr lang="zh-CN" altLang="en-US" sz="2000" dirty="0"/>
          </a:p>
        </p:txBody>
      </p:sp>
    </p:spTree>
    <p:extLst>
      <p:ext uri="{BB962C8B-B14F-4D97-AF65-F5344CB8AC3E}">
        <p14:creationId xmlns:p14="http://schemas.microsoft.com/office/powerpoint/2010/main" val="2824501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2800" dirty="0" smtClean="0"/>
              <a:t>Half in-vacuum LSM prototype for HEPS</a:t>
            </a:r>
            <a:endParaRPr lang="zh-CN" altLang="en-US" sz="2800" dirty="0"/>
          </a:p>
        </p:txBody>
      </p:sp>
      <p:sp>
        <p:nvSpPr>
          <p:cNvPr id="2" name="矩形 1"/>
          <p:cNvSpPr/>
          <p:nvPr/>
        </p:nvSpPr>
        <p:spPr>
          <a:xfrm>
            <a:off x="-19089" y="1032373"/>
            <a:ext cx="9025584" cy="830997"/>
          </a:xfrm>
          <a:prstGeom prst="rect">
            <a:avLst/>
          </a:prstGeom>
        </p:spPr>
        <p:txBody>
          <a:bodyPr wrap="square">
            <a:spAutoFit/>
          </a:bodyPr>
          <a:lstStyle/>
          <a:p>
            <a:pPr marL="484188" lvl="1" indent="-2857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rPr>
              <a:t>M</a:t>
            </a:r>
            <a:r>
              <a:rPr lang="en-US" altLang="zh-CN" sz="1600" dirty="0" smtClean="0">
                <a:latin typeface="微软雅黑" panose="020B0503020204020204" pitchFamily="34" charset="-122"/>
                <a:ea typeface="微软雅黑" panose="020B0503020204020204" pitchFamily="34" charset="-122"/>
              </a:rPr>
              <a:t>agnetic </a:t>
            </a:r>
            <a:r>
              <a:rPr lang="en-US" altLang="zh-CN" sz="1600" dirty="0">
                <a:latin typeface="微软雅黑" panose="020B0503020204020204" pitchFamily="34" charset="-122"/>
                <a:ea typeface="微软雅黑" panose="020B0503020204020204" pitchFamily="34" charset="-122"/>
              </a:rPr>
              <a:t>field </a:t>
            </a:r>
            <a:r>
              <a:rPr lang="en-US" altLang="zh-CN" sz="1600" dirty="0" smtClean="0">
                <a:latin typeface="微软雅黑" panose="020B0503020204020204" pitchFamily="34" charset="-122"/>
                <a:ea typeface="微软雅黑" panose="020B0503020204020204" pitchFamily="34" charset="-122"/>
              </a:rPr>
              <a:t>measurement by </a:t>
            </a:r>
            <a:r>
              <a:rPr lang="en-US" altLang="zh-CN" sz="1600" kern="100" dirty="0">
                <a:latin typeface="Calibri" panose="020F0502020204030204" pitchFamily="34" charset="0"/>
                <a:ea typeface="宋体" panose="02010600030101010101" pitchFamily="2" charset="-122"/>
                <a:cs typeface="Times New Roman" panose="02020603050405020304" pitchFamily="18" charset="0"/>
              </a:rPr>
              <a:t>Hall </a:t>
            </a:r>
            <a:r>
              <a:rPr lang="en-US" altLang="zh-CN" sz="1600" kern="100" dirty="0" smtClean="0">
                <a:latin typeface="Calibri" panose="020F0502020204030204" pitchFamily="34" charset="0"/>
                <a:ea typeface="宋体" panose="02010600030101010101" pitchFamily="2" charset="-122"/>
                <a:cs typeface="Times New Roman" panose="02020603050405020304" pitchFamily="18" charset="0"/>
              </a:rPr>
              <a:t>probe measurement system was finished successfully in Jan. 2023. </a:t>
            </a:r>
            <a:endParaRPr lang="zh-CN" altLang="en-US" sz="1600" dirty="0"/>
          </a:p>
          <a:p>
            <a:pPr marL="198438" lvl="1"/>
            <a:r>
              <a:rPr lang="en-US" altLang="zh-CN" sz="1600" kern="100" dirty="0" smtClean="0">
                <a:latin typeface="Calibri" panose="020F0502020204030204" pitchFamily="34" charset="0"/>
                <a:ea typeface="宋体" panose="02010600030101010101" pitchFamily="2" charset="-122"/>
                <a:cs typeface="Times New Roman" panose="02020603050405020304" pitchFamily="18" charset="0"/>
              </a:rPr>
              <a:t> </a:t>
            </a:r>
            <a:endParaRPr lang="zh-CN" altLang="zh-CN" sz="16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224380" y="2182300"/>
            <a:ext cx="2699812" cy="2024860"/>
          </a:xfrm>
          <a:prstGeom prst="rect">
            <a:avLst/>
          </a:pr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21015" y="1800310"/>
            <a:ext cx="2780294" cy="2085221"/>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4022" y="4755248"/>
            <a:ext cx="2024860" cy="1518645"/>
          </a:xfrm>
          <a:prstGeom prst="rect">
            <a:avLst/>
          </a:prstGeom>
        </p:spPr>
      </p:pic>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32542" y="4197318"/>
            <a:ext cx="2768767" cy="2076575"/>
          </a:xfrm>
          <a:prstGeom prst="rect">
            <a:avLst/>
          </a:prstGeom>
        </p:spPr>
      </p:pic>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44164" y="4233598"/>
            <a:ext cx="2736136" cy="2052102"/>
          </a:xfrm>
          <a:prstGeom prst="rect">
            <a:avLst/>
          </a:prstGeom>
        </p:spPr>
      </p:pic>
      <p:pic>
        <p:nvPicPr>
          <p:cNvPr id="22" name="图片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221896" y="1810086"/>
            <a:ext cx="2767260" cy="2075445"/>
          </a:xfrm>
          <a:prstGeom prst="rect">
            <a:avLst/>
          </a:prstGeom>
        </p:spPr>
      </p:pic>
    </p:spTree>
    <p:extLst>
      <p:ext uri="{BB962C8B-B14F-4D97-AF65-F5344CB8AC3E}">
        <p14:creationId xmlns:p14="http://schemas.microsoft.com/office/powerpoint/2010/main" val="10858696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 xmlns:a16="http://schemas.microsoft.com/office/drawing/2014/main" id="{E6D5FA72-6727-4F31-997E-D578D3A41D69}"/>
              </a:ext>
            </a:extLst>
          </p:cNvPr>
          <p:cNvSpPr>
            <a:spLocks noGrp="1"/>
          </p:cNvSpPr>
          <p:nvPr>
            <p:ph type="title"/>
          </p:nvPr>
        </p:nvSpPr>
        <p:spPr/>
        <p:txBody>
          <a:bodyPr/>
          <a:lstStyle/>
          <a:p>
            <a:r>
              <a:rPr lang="en-US" altLang="zh-CN" sz="3200" dirty="0" smtClean="0"/>
              <a:t>Main field distribution measurement</a:t>
            </a:r>
            <a:endParaRPr lang="zh-CN" altLang="en-US" sz="3200" dirty="0"/>
          </a:p>
        </p:txBody>
      </p:sp>
      <p:sp>
        <p:nvSpPr>
          <p:cNvPr id="39" name="文本框 38"/>
          <p:cNvSpPr txBox="1"/>
          <p:nvPr/>
        </p:nvSpPr>
        <p:spPr>
          <a:xfrm>
            <a:off x="251520" y="924876"/>
            <a:ext cx="8208912" cy="40395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sz="1350" dirty="0" smtClean="0">
                <a:latin typeface="微软雅黑" panose="020B0503020204020204" pitchFamily="34" charset="-122"/>
                <a:ea typeface="微软雅黑" panose="020B0503020204020204" pitchFamily="34" charset="-122"/>
              </a:rPr>
              <a:t>All magnetic field performance </a:t>
            </a:r>
            <a:r>
              <a:rPr lang="en-US" altLang="zh-CN" sz="1350" dirty="0">
                <a:latin typeface="微软雅黑" panose="020B0503020204020204" pitchFamily="34" charset="-122"/>
                <a:ea typeface="微软雅黑" panose="020B0503020204020204" pitchFamily="34" charset="-122"/>
              </a:rPr>
              <a:t>of the prototype  can meet the requirements of physics.</a:t>
            </a:r>
          </a:p>
        </p:txBody>
      </p:sp>
      <p:graphicFrame>
        <p:nvGraphicFramePr>
          <p:cNvPr id="47" name="图表 46">
            <a:extLst>
              <a:ext uri="{FF2B5EF4-FFF2-40B4-BE49-F238E27FC236}">
                <a16:creationId xmlns:a16="http://schemas.microsoft.com/office/drawing/2014/main" xmlns="" id="{00000000-0008-0000-0200-00000B000000}"/>
              </a:ext>
            </a:extLst>
          </p:cNvPr>
          <p:cNvGraphicFramePr>
            <a:graphicFrameLocks/>
          </p:cNvGraphicFramePr>
          <p:nvPr>
            <p:extLst>
              <p:ext uri="{D42A27DB-BD31-4B8C-83A1-F6EECF244321}">
                <p14:modId xmlns:p14="http://schemas.microsoft.com/office/powerpoint/2010/main" val="1845163073"/>
              </p:ext>
            </p:extLst>
          </p:nvPr>
        </p:nvGraphicFramePr>
        <p:xfrm>
          <a:off x="107504" y="1916832"/>
          <a:ext cx="4752528" cy="3806234"/>
        </p:xfrm>
        <a:graphic>
          <a:graphicData uri="http://schemas.openxmlformats.org/drawingml/2006/chart">
            <c:chart xmlns:c="http://schemas.openxmlformats.org/drawingml/2006/chart" xmlns:r="http://schemas.openxmlformats.org/officeDocument/2006/relationships" r:id="rId2"/>
          </a:graphicData>
        </a:graphic>
      </p:graphicFrame>
      <p:sp>
        <p:nvSpPr>
          <p:cNvPr id="6" name="矩形 5"/>
          <p:cNvSpPr/>
          <p:nvPr/>
        </p:nvSpPr>
        <p:spPr>
          <a:xfrm>
            <a:off x="1331639" y="1532012"/>
            <a:ext cx="6696745" cy="366895"/>
          </a:xfrm>
          <a:prstGeom prst="rect">
            <a:avLst/>
          </a:prstGeom>
        </p:spPr>
        <p:txBody>
          <a:bodyPr wrap="square">
            <a:spAutoFit/>
          </a:bodyPr>
          <a:lstStyle/>
          <a:p>
            <a:pPr marL="0" lvl="1">
              <a:lnSpc>
                <a:spcPct val="120000"/>
              </a:lnSpc>
            </a:pPr>
            <a:r>
              <a:rPr lang="en-US" altLang="zh-CN" sz="1600" dirty="0" smtClean="0">
                <a:solidFill>
                  <a:srgbClr val="0FC80A"/>
                </a:solidFill>
              </a:rPr>
              <a:t>Horizontal field distribution in range x=±6mm : 7.22E-04 </a:t>
            </a:r>
            <a:r>
              <a:rPr lang="en-US" altLang="zh-CN" sz="1600" dirty="0">
                <a:solidFill>
                  <a:srgbClr val="0FC80A"/>
                </a:solidFill>
              </a:rPr>
              <a:t>(&lt;±0.1</a:t>
            </a:r>
            <a:r>
              <a:rPr lang="en-US" altLang="zh-CN" sz="1600" dirty="0" smtClean="0">
                <a:solidFill>
                  <a:srgbClr val="0FC80A"/>
                </a:solidFill>
              </a:rPr>
              <a:t>%) @</a:t>
            </a:r>
            <a:r>
              <a:rPr lang="en-US" altLang="zh-CN" sz="1600" dirty="0">
                <a:solidFill>
                  <a:prstClr val="black"/>
                </a:solidFill>
              </a:rPr>
              <a:t> </a:t>
            </a:r>
            <a:r>
              <a:rPr lang="en-US" altLang="zh-CN" sz="1600" dirty="0">
                <a:solidFill>
                  <a:srgbClr val="0FC80A"/>
                </a:solidFill>
              </a:rPr>
              <a:t>175A</a:t>
            </a:r>
            <a:endParaRPr lang="zh-CN" altLang="zh-CN" sz="1600" dirty="0">
              <a:solidFill>
                <a:srgbClr val="0FC80A"/>
              </a:solidFill>
            </a:endParaRPr>
          </a:p>
        </p:txBody>
      </p:sp>
      <p:graphicFrame>
        <p:nvGraphicFramePr>
          <p:cNvPr id="48" name="图表 47">
            <a:extLst>
              <a:ext uri="{FF2B5EF4-FFF2-40B4-BE49-F238E27FC236}">
                <a16:creationId xmlns:a16="http://schemas.microsoft.com/office/drawing/2014/main" xmlns="" id="{00000000-0008-0000-0200-000004000000}"/>
              </a:ext>
            </a:extLst>
          </p:cNvPr>
          <p:cNvGraphicFramePr>
            <a:graphicFrameLocks/>
          </p:cNvGraphicFramePr>
          <p:nvPr>
            <p:extLst>
              <p:ext uri="{D42A27DB-BD31-4B8C-83A1-F6EECF244321}">
                <p14:modId xmlns:p14="http://schemas.microsoft.com/office/powerpoint/2010/main" val="4192020566"/>
              </p:ext>
            </p:extLst>
          </p:nvPr>
        </p:nvGraphicFramePr>
        <p:xfrm>
          <a:off x="4904514" y="3418810"/>
          <a:ext cx="4092309" cy="23042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9" name="图表 48">
            <a:extLst>
              <a:ext uri="{FF2B5EF4-FFF2-40B4-BE49-F238E27FC236}">
                <a16:creationId xmlns:a16="http://schemas.microsoft.com/office/drawing/2014/main" xmlns="" id="{E2A03955-F0E0-4DD2-9106-7E4EC4AAA29E}"/>
              </a:ext>
            </a:extLst>
          </p:cNvPr>
          <p:cNvGraphicFramePr>
            <a:graphicFrameLocks/>
          </p:cNvGraphicFramePr>
          <p:nvPr>
            <p:extLst>
              <p:ext uri="{D42A27DB-BD31-4B8C-83A1-F6EECF244321}">
                <p14:modId xmlns:p14="http://schemas.microsoft.com/office/powerpoint/2010/main" val="1170827102"/>
              </p:ext>
            </p:extLst>
          </p:nvPr>
        </p:nvGraphicFramePr>
        <p:xfrm>
          <a:off x="4904515" y="1921685"/>
          <a:ext cx="4092309" cy="1367007"/>
        </p:xfrm>
        <a:graphic>
          <a:graphicData uri="http://schemas.openxmlformats.org/drawingml/2006/chart">
            <c:chart xmlns:c="http://schemas.openxmlformats.org/drawingml/2006/chart" xmlns:r="http://schemas.openxmlformats.org/officeDocument/2006/relationships" r:id="rId4"/>
          </a:graphicData>
        </a:graphic>
      </p:graphicFrame>
      <p:sp>
        <p:nvSpPr>
          <p:cNvPr id="50" name="图文框 49">
            <a:extLst>
              <a:ext uri="{FF2B5EF4-FFF2-40B4-BE49-F238E27FC236}">
                <a16:creationId xmlns:a16="http://schemas.microsoft.com/office/drawing/2014/main" xmlns="" id="{B75A1BE7-909F-4A05-A0A8-3938743C6BAD}"/>
              </a:ext>
            </a:extLst>
          </p:cNvPr>
          <p:cNvSpPr/>
          <p:nvPr/>
        </p:nvSpPr>
        <p:spPr>
          <a:xfrm>
            <a:off x="6156176" y="3952933"/>
            <a:ext cx="1522325" cy="180870"/>
          </a:xfrm>
          <a:prstGeom prst="frame">
            <a:avLst>
              <a:gd name="adj1" fmla="val 4167"/>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cxnSp>
        <p:nvCxnSpPr>
          <p:cNvPr id="51" name="直接箭头连接符 50">
            <a:extLst>
              <a:ext uri="{FF2B5EF4-FFF2-40B4-BE49-F238E27FC236}">
                <a16:creationId xmlns:a16="http://schemas.microsoft.com/office/drawing/2014/main" xmlns="" id="{82F139C2-1503-4A22-8871-9534C40EA58A}"/>
              </a:ext>
            </a:extLst>
          </p:cNvPr>
          <p:cNvCxnSpPr>
            <a:cxnSpLocks/>
            <a:stCxn id="50" idx="0"/>
          </p:cNvCxnSpPr>
          <p:nvPr/>
        </p:nvCxnSpPr>
        <p:spPr>
          <a:xfrm flipH="1" flipV="1">
            <a:off x="6178785" y="2661332"/>
            <a:ext cx="738554" cy="1291601"/>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5712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 xmlns:a16="http://schemas.microsoft.com/office/drawing/2014/main" id="{E6D5FA72-6727-4F31-997E-D578D3A41D69}"/>
              </a:ext>
            </a:extLst>
          </p:cNvPr>
          <p:cNvSpPr>
            <a:spLocks noGrp="1"/>
          </p:cNvSpPr>
          <p:nvPr>
            <p:ph type="title"/>
          </p:nvPr>
        </p:nvSpPr>
        <p:spPr/>
        <p:txBody>
          <a:bodyPr/>
          <a:lstStyle/>
          <a:p>
            <a:r>
              <a:rPr lang="en-US" altLang="zh-CN" sz="3200" dirty="0"/>
              <a:t>Main field </a:t>
            </a:r>
            <a:r>
              <a:rPr lang="en-US" altLang="zh-CN" sz="3200" dirty="0" smtClean="0"/>
              <a:t>distribution </a:t>
            </a:r>
            <a:r>
              <a:rPr lang="en-US" altLang="zh-CN" sz="3200" dirty="0"/>
              <a:t>measurement</a:t>
            </a:r>
            <a:endParaRPr lang="zh-CN" altLang="en-US" sz="3200" dirty="0"/>
          </a:p>
        </p:txBody>
      </p:sp>
      <p:sp>
        <p:nvSpPr>
          <p:cNvPr id="6" name="矩形 5"/>
          <p:cNvSpPr/>
          <p:nvPr/>
        </p:nvSpPr>
        <p:spPr>
          <a:xfrm>
            <a:off x="1028466" y="1081140"/>
            <a:ext cx="7272809" cy="387798"/>
          </a:xfrm>
          <a:prstGeom prst="rect">
            <a:avLst/>
          </a:prstGeom>
        </p:spPr>
        <p:txBody>
          <a:bodyPr wrap="square">
            <a:spAutoFit/>
          </a:bodyPr>
          <a:lstStyle/>
          <a:p>
            <a:pPr marL="0" lvl="1">
              <a:lnSpc>
                <a:spcPct val="120000"/>
              </a:lnSpc>
            </a:pPr>
            <a:r>
              <a:rPr lang="en-US" altLang="zh-CN" sz="1600" dirty="0" smtClean="0">
                <a:solidFill>
                  <a:srgbClr val="0FC80A"/>
                </a:solidFill>
              </a:rPr>
              <a:t>vertical field distribution in range 1.2mm&lt;y&lt;4mm</a:t>
            </a:r>
            <a:r>
              <a:rPr lang="zh-CN" altLang="en-US" sz="1600" dirty="0">
                <a:solidFill>
                  <a:srgbClr val="0FC80A"/>
                </a:solidFill>
              </a:rPr>
              <a:t>：</a:t>
            </a:r>
            <a:r>
              <a:rPr lang="en-US" altLang="zh-CN" sz="1600" dirty="0">
                <a:solidFill>
                  <a:srgbClr val="0FC80A"/>
                </a:solidFill>
              </a:rPr>
              <a:t>3.85E-04 </a:t>
            </a:r>
            <a:r>
              <a:rPr lang="en-US" altLang="zh-CN" sz="1600" dirty="0" smtClean="0">
                <a:solidFill>
                  <a:srgbClr val="0FC80A"/>
                </a:solidFill>
              </a:rPr>
              <a:t>(&lt;±</a:t>
            </a:r>
            <a:r>
              <a:rPr lang="en-US" altLang="zh-CN" sz="1600" dirty="0">
                <a:solidFill>
                  <a:srgbClr val="0FC80A"/>
                </a:solidFill>
              </a:rPr>
              <a:t>0.1</a:t>
            </a:r>
            <a:r>
              <a:rPr lang="en-US" altLang="zh-CN" sz="1600" dirty="0" smtClean="0">
                <a:solidFill>
                  <a:srgbClr val="0FC80A"/>
                </a:solidFill>
              </a:rPr>
              <a:t>%) @</a:t>
            </a:r>
            <a:r>
              <a:rPr lang="en-US" altLang="zh-CN" sz="1600" dirty="0">
                <a:solidFill>
                  <a:prstClr val="black"/>
                </a:solidFill>
              </a:rPr>
              <a:t> </a:t>
            </a:r>
            <a:r>
              <a:rPr lang="en-US" altLang="zh-CN" sz="1600" dirty="0">
                <a:solidFill>
                  <a:srgbClr val="0FC80A"/>
                </a:solidFill>
              </a:rPr>
              <a:t>175A</a:t>
            </a:r>
            <a:endParaRPr lang="zh-CN" altLang="zh-CN" sz="1600" dirty="0">
              <a:solidFill>
                <a:srgbClr val="0FC80A"/>
              </a:solidFill>
            </a:endParaRPr>
          </a:p>
        </p:txBody>
      </p:sp>
      <p:graphicFrame>
        <p:nvGraphicFramePr>
          <p:cNvPr id="10" name="图表 9">
            <a:extLst>
              <a:ext uri="{FF2B5EF4-FFF2-40B4-BE49-F238E27FC236}">
                <a16:creationId xmlns:a16="http://schemas.microsoft.com/office/drawing/2014/main" xmlns="" id="{00000000-0008-0000-0300-000002000000}"/>
              </a:ext>
            </a:extLst>
          </p:cNvPr>
          <p:cNvGraphicFramePr>
            <a:graphicFrameLocks/>
          </p:cNvGraphicFramePr>
          <p:nvPr>
            <p:extLst>
              <p:ext uri="{D42A27DB-BD31-4B8C-83A1-F6EECF244321}">
                <p14:modId xmlns:p14="http://schemas.microsoft.com/office/powerpoint/2010/main" val="2875636165"/>
              </p:ext>
            </p:extLst>
          </p:nvPr>
        </p:nvGraphicFramePr>
        <p:xfrm>
          <a:off x="107504" y="1498247"/>
          <a:ext cx="4467008" cy="3946977"/>
        </p:xfrm>
        <a:graphic>
          <a:graphicData uri="http://schemas.openxmlformats.org/drawingml/2006/chart">
            <c:chart xmlns:c="http://schemas.openxmlformats.org/drawingml/2006/chart" xmlns:r="http://schemas.openxmlformats.org/officeDocument/2006/relationships" r:id="rId2"/>
          </a:graphicData>
        </a:graphic>
      </p:graphicFrame>
      <p:sp>
        <p:nvSpPr>
          <p:cNvPr id="2" name="矩形 1"/>
          <p:cNvSpPr/>
          <p:nvPr/>
        </p:nvSpPr>
        <p:spPr>
          <a:xfrm>
            <a:off x="899592" y="5445224"/>
            <a:ext cx="2906758" cy="307777"/>
          </a:xfrm>
          <a:prstGeom prst="rect">
            <a:avLst/>
          </a:prstGeom>
        </p:spPr>
        <p:txBody>
          <a:bodyPr wrap="none">
            <a:spAutoFit/>
          </a:bodyPr>
          <a:lstStyle/>
          <a:p>
            <a:r>
              <a:rPr lang="en-US" altLang="zh-CN" sz="1400" dirty="0" smtClean="0">
                <a:solidFill>
                  <a:prstClr val="black"/>
                </a:solidFill>
              </a:rPr>
              <a:t>*Y=0 plane is surface of bottom polar</a:t>
            </a:r>
            <a:endParaRPr lang="zh-CN" altLang="en-US" sz="1400" dirty="0"/>
          </a:p>
        </p:txBody>
      </p:sp>
      <p:graphicFrame>
        <p:nvGraphicFramePr>
          <p:cNvPr id="12" name="图表 11">
            <a:extLst>
              <a:ext uri="{FF2B5EF4-FFF2-40B4-BE49-F238E27FC236}">
                <a16:creationId xmlns:a16="http://schemas.microsoft.com/office/drawing/2014/main" xmlns="" id="{00000000-0008-0000-0300-000004000000}"/>
              </a:ext>
            </a:extLst>
          </p:cNvPr>
          <p:cNvGraphicFramePr>
            <a:graphicFrameLocks/>
          </p:cNvGraphicFramePr>
          <p:nvPr>
            <p:extLst>
              <p:ext uri="{D42A27DB-BD31-4B8C-83A1-F6EECF244321}">
                <p14:modId xmlns:p14="http://schemas.microsoft.com/office/powerpoint/2010/main" val="1187733614"/>
              </p:ext>
            </p:extLst>
          </p:nvPr>
        </p:nvGraphicFramePr>
        <p:xfrm>
          <a:off x="4636292" y="3136941"/>
          <a:ext cx="4352851" cy="23082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图表 12">
            <a:extLst>
              <a:ext uri="{FF2B5EF4-FFF2-40B4-BE49-F238E27FC236}">
                <a16:creationId xmlns:a16="http://schemas.microsoft.com/office/drawing/2014/main" xmlns="" id="{CB6F9C1D-4519-4A5B-805C-7A77BC2749FE}"/>
              </a:ext>
            </a:extLst>
          </p:cNvPr>
          <p:cNvGraphicFramePr>
            <a:graphicFrameLocks/>
          </p:cNvGraphicFramePr>
          <p:nvPr>
            <p:extLst>
              <p:ext uri="{D42A27DB-BD31-4B8C-83A1-F6EECF244321}">
                <p14:modId xmlns:p14="http://schemas.microsoft.com/office/powerpoint/2010/main" val="1035986848"/>
              </p:ext>
            </p:extLst>
          </p:nvPr>
        </p:nvGraphicFramePr>
        <p:xfrm>
          <a:off x="4636293" y="1498247"/>
          <a:ext cx="4352851" cy="1538055"/>
        </p:xfrm>
        <a:graphic>
          <a:graphicData uri="http://schemas.openxmlformats.org/drawingml/2006/chart">
            <c:chart xmlns:c="http://schemas.openxmlformats.org/drawingml/2006/chart" xmlns:r="http://schemas.openxmlformats.org/officeDocument/2006/relationships" r:id="rId4"/>
          </a:graphicData>
        </a:graphic>
      </p:graphicFrame>
      <p:sp>
        <p:nvSpPr>
          <p:cNvPr id="14" name="图文框 13">
            <a:extLst>
              <a:ext uri="{FF2B5EF4-FFF2-40B4-BE49-F238E27FC236}">
                <a16:creationId xmlns:a16="http://schemas.microsoft.com/office/drawing/2014/main" xmlns="" id="{BD431825-6337-4BA9-894D-5A894D2A9906}"/>
              </a:ext>
            </a:extLst>
          </p:cNvPr>
          <p:cNvSpPr/>
          <p:nvPr/>
        </p:nvSpPr>
        <p:spPr>
          <a:xfrm>
            <a:off x="6084168" y="3639699"/>
            <a:ext cx="1454499" cy="201279"/>
          </a:xfrm>
          <a:prstGeom prst="frame">
            <a:avLst>
              <a:gd name="adj1" fmla="val 4167"/>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cxnSp>
        <p:nvCxnSpPr>
          <p:cNvPr id="15" name="直接箭头连接符 14">
            <a:extLst>
              <a:ext uri="{FF2B5EF4-FFF2-40B4-BE49-F238E27FC236}">
                <a16:creationId xmlns:a16="http://schemas.microsoft.com/office/drawing/2014/main" xmlns="" id="{26849FAF-F2BE-4F8F-9217-334909CD5011}"/>
              </a:ext>
            </a:extLst>
          </p:cNvPr>
          <p:cNvCxnSpPr>
            <a:cxnSpLocks/>
            <a:stCxn id="14" idx="1"/>
          </p:cNvCxnSpPr>
          <p:nvPr/>
        </p:nvCxnSpPr>
        <p:spPr>
          <a:xfrm flipV="1">
            <a:off x="6084168" y="2405728"/>
            <a:ext cx="362443" cy="1334611"/>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22267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5B58758-BF6B-4999-B79D-082CC73FEB3A}"/>
              </a:ext>
            </a:extLst>
          </p:cNvPr>
          <p:cNvSpPr>
            <a:spLocks noGrp="1"/>
          </p:cNvSpPr>
          <p:nvPr>
            <p:ph type="title"/>
          </p:nvPr>
        </p:nvSpPr>
        <p:spPr/>
        <p:txBody>
          <a:bodyPr>
            <a:normAutofit/>
          </a:bodyPr>
          <a:lstStyle/>
          <a:p>
            <a:r>
              <a:rPr lang="en-US" altLang="zh-CN" sz="3200" dirty="0" smtClean="0">
                <a:sym typeface="Arial" panose="020B0604020202020204" pitchFamily="34" charset="0"/>
              </a:rPr>
              <a:t>Integral leakage field measurement</a:t>
            </a:r>
            <a:endParaRPr lang="zh-CN" altLang="en-US" sz="3200" dirty="0"/>
          </a:p>
        </p:txBody>
      </p:sp>
      <p:sp>
        <p:nvSpPr>
          <p:cNvPr id="3" name="内容占位符 2">
            <a:extLst>
              <a:ext uri="{FF2B5EF4-FFF2-40B4-BE49-F238E27FC236}">
                <a16:creationId xmlns:a16="http://schemas.microsoft.com/office/drawing/2014/main" xmlns="" id="{D8BCA08F-FA7F-49A8-9FA5-256371A3E8AC}"/>
              </a:ext>
            </a:extLst>
          </p:cNvPr>
          <p:cNvSpPr>
            <a:spLocks noGrp="1"/>
          </p:cNvSpPr>
          <p:nvPr>
            <p:ph idx="1"/>
          </p:nvPr>
        </p:nvSpPr>
        <p:spPr>
          <a:xfrm>
            <a:off x="173371" y="909441"/>
            <a:ext cx="8653215" cy="1446997"/>
          </a:xfrm>
        </p:spPr>
        <p:txBody>
          <a:bodyPr>
            <a:normAutofit/>
          </a:bodyPr>
          <a:lstStyle/>
          <a:p>
            <a:pPr>
              <a:lnSpc>
                <a:spcPct val="120000"/>
              </a:lnSpc>
            </a:pPr>
            <a:r>
              <a:rPr lang="en-US" altLang="zh-CN" sz="1800" b="1" dirty="0" smtClean="0">
                <a:latin typeface="+mn-ea"/>
              </a:rPr>
              <a:t>Vertical integral leakage field</a:t>
            </a:r>
            <a:endParaRPr lang="en-US" altLang="zh-CN" sz="1800" b="1" dirty="0">
              <a:latin typeface="+mn-ea"/>
            </a:endParaRPr>
          </a:p>
          <a:p>
            <a:pPr lvl="1"/>
            <a:r>
              <a:rPr lang="en-US" altLang="zh-CN" sz="1350" dirty="0" smtClean="0">
                <a:solidFill>
                  <a:prstClr val="black"/>
                </a:solidFill>
              </a:rPr>
              <a:t>w/o transition part</a:t>
            </a:r>
            <a:r>
              <a:rPr lang="zh-CN" altLang="en-US" sz="1350" dirty="0" smtClean="0">
                <a:solidFill>
                  <a:prstClr val="black"/>
                </a:solidFill>
              </a:rPr>
              <a:t>：</a:t>
            </a:r>
            <a:r>
              <a:rPr lang="en-US" altLang="zh-CN" sz="1350" dirty="0" smtClean="0">
                <a:solidFill>
                  <a:prstClr val="black"/>
                </a:solidFill>
              </a:rPr>
              <a:t>integral vertical leakage filed=3.25E-03(53431Gauss·mm )</a:t>
            </a:r>
            <a:r>
              <a:rPr lang="zh-CN" altLang="en-US" sz="1350" dirty="0" smtClean="0">
                <a:solidFill>
                  <a:prstClr val="black"/>
                </a:solidFill>
              </a:rPr>
              <a:t>，</a:t>
            </a:r>
            <a:r>
              <a:rPr lang="en-US" altLang="zh-CN" sz="1350" dirty="0" smtClean="0">
                <a:solidFill>
                  <a:prstClr val="black"/>
                </a:solidFill>
              </a:rPr>
              <a:t>not meet requirement </a:t>
            </a:r>
            <a:endParaRPr lang="en-US" altLang="zh-CN" sz="1350" dirty="0">
              <a:solidFill>
                <a:prstClr val="black"/>
              </a:solidFill>
            </a:endParaRPr>
          </a:p>
          <a:p>
            <a:pPr lvl="1"/>
            <a:r>
              <a:rPr lang="en-US" altLang="zh-CN" sz="1350" dirty="0" smtClean="0">
                <a:solidFill>
                  <a:prstClr val="black"/>
                </a:solidFill>
              </a:rPr>
              <a:t>With transition part</a:t>
            </a:r>
            <a:r>
              <a:rPr lang="zh-CN" altLang="en-US" sz="1350" dirty="0" smtClean="0">
                <a:solidFill>
                  <a:prstClr val="black"/>
                </a:solidFill>
              </a:rPr>
              <a:t>：</a:t>
            </a:r>
            <a:r>
              <a:rPr lang="en-US" altLang="zh-CN" sz="1350" dirty="0">
                <a:solidFill>
                  <a:prstClr val="black"/>
                </a:solidFill>
              </a:rPr>
              <a:t>integral vertical leakage </a:t>
            </a:r>
            <a:r>
              <a:rPr lang="en-US" altLang="zh-CN" sz="1350" dirty="0" smtClean="0">
                <a:solidFill>
                  <a:prstClr val="black"/>
                </a:solidFill>
              </a:rPr>
              <a:t>filed=</a:t>
            </a:r>
            <a:r>
              <a:rPr lang="en-US" altLang="zh-CN" sz="1350" dirty="0">
                <a:solidFill>
                  <a:prstClr val="black"/>
                </a:solidFill>
              </a:rPr>
              <a:t>4.3E-04 </a:t>
            </a:r>
            <a:r>
              <a:rPr lang="en-US" altLang="zh-CN" sz="1350" dirty="0" smtClean="0">
                <a:solidFill>
                  <a:prstClr val="black"/>
                </a:solidFill>
              </a:rPr>
              <a:t>(-6997Gauss·mm)</a:t>
            </a:r>
            <a:r>
              <a:rPr lang="zh-CN" altLang="en-US" sz="1350" dirty="0" smtClean="0">
                <a:solidFill>
                  <a:prstClr val="black"/>
                </a:solidFill>
              </a:rPr>
              <a:t>，</a:t>
            </a:r>
            <a:r>
              <a:rPr lang="en-US" altLang="zh-CN" sz="1350" dirty="0">
                <a:solidFill>
                  <a:prstClr val="black"/>
                </a:solidFill>
              </a:rPr>
              <a:t> meet requirement </a:t>
            </a:r>
          </a:p>
        </p:txBody>
      </p:sp>
      <p:graphicFrame>
        <p:nvGraphicFramePr>
          <p:cNvPr id="7" name="图表 6">
            <a:extLst>
              <a:ext uri="{FF2B5EF4-FFF2-40B4-BE49-F238E27FC236}">
                <a16:creationId xmlns:a16="http://schemas.microsoft.com/office/drawing/2014/main" xmlns="" id="{9F6E4017-9617-40FB-84DA-D51FCEB469EB}"/>
              </a:ext>
            </a:extLst>
          </p:cNvPr>
          <p:cNvGraphicFramePr>
            <a:graphicFrameLocks/>
          </p:cNvGraphicFramePr>
          <p:nvPr>
            <p:extLst>
              <p:ext uri="{D42A27DB-BD31-4B8C-83A1-F6EECF244321}">
                <p14:modId xmlns:p14="http://schemas.microsoft.com/office/powerpoint/2010/main" val="1334696799"/>
              </p:ext>
            </p:extLst>
          </p:nvPr>
        </p:nvGraphicFramePr>
        <p:xfrm>
          <a:off x="4537666" y="3633852"/>
          <a:ext cx="4320000" cy="270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图表 7">
            <a:extLst>
              <a:ext uri="{FF2B5EF4-FFF2-40B4-BE49-F238E27FC236}">
                <a16:creationId xmlns:a16="http://schemas.microsoft.com/office/drawing/2014/main" xmlns="" id="{D898DC60-1BE8-4633-8F9C-9BF245F9F6C8}"/>
              </a:ext>
            </a:extLst>
          </p:cNvPr>
          <p:cNvGraphicFramePr>
            <a:graphicFrameLocks/>
          </p:cNvGraphicFramePr>
          <p:nvPr>
            <p:extLst>
              <p:ext uri="{D42A27DB-BD31-4B8C-83A1-F6EECF244321}">
                <p14:modId xmlns:p14="http://schemas.microsoft.com/office/powerpoint/2010/main" val="2629617453"/>
              </p:ext>
            </p:extLst>
          </p:nvPr>
        </p:nvGraphicFramePr>
        <p:xfrm>
          <a:off x="76273" y="3633852"/>
          <a:ext cx="4320000" cy="2700000"/>
        </p:xfrm>
        <a:graphic>
          <a:graphicData uri="http://schemas.openxmlformats.org/drawingml/2006/chart">
            <c:chart xmlns:c="http://schemas.openxmlformats.org/drawingml/2006/chart" xmlns:r="http://schemas.openxmlformats.org/officeDocument/2006/relationships" r:id="rId4"/>
          </a:graphicData>
        </a:graphic>
      </p:graphicFrame>
      <p:sp>
        <p:nvSpPr>
          <p:cNvPr id="9" name="图文框 8">
            <a:extLst>
              <a:ext uri="{FF2B5EF4-FFF2-40B4-BE49-F238E27FC236}">
                <a16:creationId xmlns:a16="http://schemas.microsoft.com/office/drawing/2014/main" xmlns="" id="{711DC71E-9A7E-42AE-B555-AE53D8674ED4}"/>
              </a:ext>
            </a:extLst>
          </p:cNvPr>
          <p:cNvSpPr/>
          <p:nvPr/>
        </p:nvSpPr>
        <p:spPr>
          <a:xfrm>
            <a:off x="965119" y="5420962"/>
            <a:ext cx="2939143" cy="188407"/>
          </a:xfrm>
          <a:prstGeom prst="frame">
            <a:avLst>
              <a:gd name="adj1" fmla="val 41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cxnSp>
        <p:nvCxnSpPr>
          <p:cNvPr id="5" name="直接箭头连接符 4">
            <a:extLst>
              <a:ext uri="{FF2B5EF4-FFF2-40B4-BE49-F238E27FC236}">
                <a16:creationId xmlns:a16="http://schemas.microsoft.com/office/drawing/2014/main" xmlns="" id="{3F16EBFD-7C00-4775-A007-2A4B1908BAA9}"/>
              </a:ext>
            </a:extLst>
          </p:cNvPr>
          <p:cNvCxnSpPr>
            <a:cxnSpLocks/>
            <a:stCxn id="9" idx="3"/>
          </p:cNvCxnSpPr>
          <p:nvPr/>
        </p:nvCxnSpPr>
        <p:spPr>
          <a:xfrm flipV="1">
            <a:off x="3904262" y="4313131"/>
            <a:ext cx="2336242" cy="120203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0" name="图表 9">
            <a:extLst>
              <a:ext uri="{FF2B5EF4-FFF2-40B4-BE49-F238E27FC236}">
                <a16:creationId xmlns:a16="http://schemas.microsoft.com/office/drawing/2014/main" xmlns="" id="{EFC797B6-13A4-4597-BD00-E6CA4C64AAB9}"/>
              </a:ext>
            </a:extLst>
          </p:cNvPr>
          <p:cNvGraphicFramePr>
            <a:graphicFrameLocks/>
          </p:cNvGraphicFramePr>
          <p:nvPr>
            <p:extLst>
              <p:ext uri="{D42A27DB-BD31-4B8C-83A1-F6EECF244321}">
                <p14:modId xmlns:p14="http://schemas.microsoft.com/office/powerpoint/2010/main" val="2753647566"/>
              </p:ext>
            </p:extLst>
          </p:nvPr>
        </p:nvGraphicFramePr>
        <p:xfrm>
          <a:off x="4537666" y="2128842"/>
          <a:ext cx="4320000" cy="1429233"/>
        </p:xfrm>
        <a:graphic>
          <a:graphicData uri="http://schemas.openxmlformats.org/drawingml/2006/chart">
            <c:chart xmlns:c="http://schemas.openxmlformats.org/drawingml/2006/chart" xmlns:r="http://schemas.openxmlformats.org/officeDocument/2006/relationships" r:id="rId5"/>
          </a:graphicData>
        </a:graphic>
      </p:graphicFrame>
      <p:cxnSp>
        <p:nvCxnSpPr>
          <p:cNvPr id="11" name="直接箭头连接符 10">
            <a:extLst>
              <a:ext uri="{FF2B5EF4-FFF2-40B4-BE49-F238E27FC236}">
                <a16:creationId xmlns:a16="http://schemas.microsoft.com/office/drawing/2014/main" xmlns="" id="{C7B18002-B80E-4895-8474-C15617C949F3}"/>
              </a:ext>
            </a:extLst>
          </p:cNvPr>
          <p:cNvCxnSpPr>
            <a:cxnSpLocks/>
          </p:cNvCxnSpPr>
          <p:nvPr/>
        </p:nvCxnSpPr>
        <p:spPr>
          <a:xfrm flipV="1">
            <a:off x="3904261" y="2971676"/>
            <a:ext cx="1243484" cy="254349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6697666" y="2403584"/>
            <a:ext cx="1169599" cy="276999"/>
          </a:xfrm>
          <a:prstGeom prst="rect">
            <a:avLst/>
          </a:prstGeom>
          <a:solidFill>
            <a:schemeClr val="bg1"/>
          </a:solidFill>
        </p:spPr>
        <p:txBody>
          <a:bodyPr wrap="square" rtlCol="0">
            <a:spAutoFit/>
          </a:bodyPr>
          <a:lstStyle/>
          <a:p>
            <a:r>
              <a:rPr lang="en-US" altLang="zh-CN" sz="1200" dirty="0" smtClean="0"/>
              <a:t>Central section</a:t>
            </a:r>
            <a:endParaRPr lang="zh-CN" altLang="en-US" sz="1200" dirty="0"/>
          </a:p>
        </p:txBody>
      </p:sp>
      <p:sp>
        <p:nvSpPr>
          <p:cNvPr id="12" name="文本框 11"/>
          <p:cNvSpPr txBox="1"/>
          <p:nvPr/>
        </p:nvSpPr>
        <p:spPr>
          <a:xfrm>
            <a:off x="6354206" y="5143963"/>
            <a:ext cx="1169599" cy="276999"/>
          </a:xfrm>
          <a:prstGeom prst="rect">
            <a:avLst/>
          </a:prstGeom>
          <a:solidFill>
            <a:schemeClr val="bg1"/>
          </a:solidFill>
        </p:spPr>
        <p:txBody>
          <a:bodyPr wrap="square" rtlCol="0">
            <a:spAutoFit/>
          </a:bodyPr>
          <a:lstStyle/>
          <a:p>
            <a:r>
              <a:rPr lang="en-US" altLang="zh-CN" sz="1200" dirty="0" smtClean="0"/>
              <a:t>Central section</a:t>
            </a:r>
            <a:endParaRPr lang="zh-CN" altLang="en-US" sz="1200" dirty="0"/>
          </a:p>
        </p:txBody>
      </p:sp>
      <p:sp>
        <p:nvSpPr>
          <p:cNvPr id="13" name="文本框 12"/>
          <p:cNvSpPr txBox="1"/>
          <p:nvPr/>
        </p:nvSpPr>
        <p:spPr>
          <a:xfrm>
            <a:off x="6354206" y="5392610"/>
            <a:ext cx="1169599" cy="276999"/>
          </a:xfrm>
          <a:prstGeom prst="rect">
            <a:avLst/>
          </a:prstGeom>
          <a:solidFill>
            <a:schemeClr val="bg1"/>
          </a:solidFill>
        </p:spPr>
        <p:txBody>
          <a:bodyPr wrap="square" rtlCol="0">
            <a:spAutoFit/>
          </a:bodyPr>
          <a:lstStyle/>
          <a:p>
            <a:r>
              <a:rPr lang="en-US" altLang="zh-CN" sz="1200" dirty="0" smtClean="0"/>
              <a:t>Outlet  section</a:t>
            </a:r>
            <a:endParaRPr lang="zh-CN" altLang="en-US" sz="1200" dirty="0"/>
          </a:p>
        </p:txBody>
      </p:sp>
      <p:sp>
        <p:nvSpPr>
          <p:cNvPr id="14" name="文本框 13"/>
          <p:cNvSpPr txBox="1"/>
          <p:nvPr/>
        </p:nvSpPr>
        <p:spPr>
          <a:xfrm>
            <a:off x="6354205" y="5609369"/>
            <a:ext cx="1169599" cy="276999"/>
          </a:xfrm>
          <a:prstGeom prst="rect">
            <a:avLst/>
          </a:prstGeom>
          <a:solidFill>
            <a:schemeClr val="bg1"/>
          </a:solidFill>
        </p:spPr>
        <p:txBody>
          <a:bodyPr wrap="square" rtlCol="0">
            <a:spAutoFit/>
          </a:bodyPr>
          <a:lstStyle/>
          <a:p>
            <a:r>
              <a:rPr lang="en-US" altLang="zh-CN" sz="1200" dirty="0"/>
              <a:t>E</a:t>
            </a:r>
            <a:r>
              <a:rPr lang="en-US" altLang="zh-CN" sz="1200" dirty="0" smtClean="0"/>
              <a:t>ntry  section</a:t>
            </a:r>
            <a:endParaRPr lang="zh-CN" altLang="en-US" sz="1200" dirty="0"/>
          </a:p>
        </p:txBody>
      </p:sp>
    </p:spTree>
    <p:extLst>
      <p:ext uri="{BB962C8B-B14F-4D97-AF65-F5344CB8AC3E}">
        <p14:creationId xmlns:p14="http://schemas.microsoft.com/office/powerpoint/2010/main" val="1474108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5B58758-BF6B-4999-B79D-082CC73FEB3A}"/>
              </a:ext>
            </a:extLst>
          </p:cNvPr>
          <p:cNvSpPr>
            <a:spLocks noGrp="1"/>
          </p:cNvSpPr>
          <p:nvPr>
            <p:ph type="title"/>
          </p:nvPr>
        </p:nvSpPr>
        <p:spPr/>
        <p:txBody>
          <a:bodyPr>
            <a:normAutofit/>
          </a:bodyPr>
          <a:lstStyle/>
          <a:p>
            <a:r>
              <a:rPr lang="en-US" altLang="zh-CN" dirty="0">
                <a:sym typeface="Arial" panose="020B0604020202020204" pitchFamily="34" charset="0"/>
              </a:rPr>
              <a:t>Integral leakage field measurement</a:t>
            </a:r>
            <a:endParaRPr lang="zh-CN" altLang="en-US" dirty="0">
              <a:solidFill>
                <a:schemeClr val="tx1"/>
              </a:solidFill>
            </a:endParaRPr>
          </a:p>
        </p:txBody>
      </p:sp>
      <p:graphicFrame>
        <p:nvGraphicFramePr>
          <p:cNvPr id="9" name="图表 8">
            <a:extLst>
              <a:ext uri="{FF2B5EF4-FFF2-40B4-BE49-F238E27FC236}">
                <a16:creationId xmlns:a16="http://schemas.microsoft.com/office/drawing/2014/main" xmlns="" id="{11E03AB3-4703-4FE9-A2F2-54DD27488E1B}"/>
              </a:ext>
            </a:extLst>
          </p:cNvPr>
          <p:cNvGraphicFramePr>
            <a:graphicFrameLocks/>
          </p:cNvGraphicFramePr>
          <p:nvPr>
            <p:extLst>
              <p:ext uri="{D42A27DB-BD31-4B8C-83A1-F6EECF244321}">
                <p14:modId xmlns:p14="http://schemas.microsoft.com/office/powerpoint/2010/main" val="2319222399"/>
              </p:ext>
            </p:extLst>
          </p:nvPr>
        </p:nvGraphicFramePr>
        <p:xfrm>
          <a:off x="4709700" y="2945692"/>
          <a:ext cx="4320000" cy="270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图表 9">
            <a:extLst>
              <a:ext uri="{FF2B5EF4-FFF2-40B4-BE49-F238E27FC236}">
                <a16:creationId xmlns:a16="http://schemas.microsoft.com/office/drawing/2014/main" xmlns="" id="{45EA82D7-3B8F-43C6-9F39-DECC7A93FBB6}"/>
              </a:ext>
            </a:extLst>
          </p:cNvPr>
          <p:cNvGraphicFramePr>
            <a:graphicFrameLocks/>
          </p:cNvGraphicFramePr>
          <p:nvPr>
            <p:extLst>
              <p:ext uri="{D42A27DB-BD31-4B8C-83A1-F6EECF244321}">
                <p14:modId xmlns:p14="http://schemas.microsoft.com/office/powerpoint/2010/main" val="328596423"/>
              </p:ext>
            </p:extLst>
          </p:nvPr>
        </p:nvGraphicFramePr>
        <p:xfrm>
          <a:off x="257175" y="2945692"/>
          <a:ext cx="4320000" cy="270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图表 6">
            <a:extLst>
              <a:ext uri="{FF2B5EF4-FFF2-40B4-BE49-F238E27FC236}">
                <a16:creationId xmlns:a16="http://schemas.microsoft.com/office/drawing/2014/main" xmlns="" id="{A4B67F67-D64F-4B21-A2BF-DCDD710A959D}"/>
              </a:ext>
            </a:extLst>
          </p:cNvPr>
          <p:cNvGraphicFramePr>
            <a:graphicFrameLocks/>
          </p:cNvGraphicFramePr>
          <p:nvPr>
            <p:extLst>
              <p:ext uri="{D42A27DB-BD31-4B8C-83A1-F6EECF244321}">
                <p14:modId xmlns:p14="http://schemas.microsoft.com/office/powerpoint/2010/main" val="1665903148"/>
              </p:ext>
            </p:extLst>
          </p:nvPr>
        </p:nvGraphicFramePr>
        <p:xfrm>
          <a:off x="1415472" y="3329593"/>
          <a:ext cx="3161703" cy="738554"/>
        </p:xfrm>
        <a:graphic>
          <a:graphicData uri="http://schemas.openxmlformats.org/drawingml/2006/chart">
            <c:chart xmlns:c="http://schemas.openxmlformats.org/drawingml/2006/chart" xmlns:r="http://schemas.openxmlformats.org/officeDocument/2006/relationships" r:id="rId5"/>
          </a:graphicData>
        </a:graphic>
      </p:graphicFrame>
      <p:sp>
        <p:nvSpPr>
          <p:cNvPr id="8" name="图文框 7">
            <a:extLst>
              <a:ext uri="{FF2B5EF4-FFF2-40B4-BE49-F238E27FC236}">
                <a16:creationId xmlns:a16="http://schemas.microsoft.com/office/drawing/2014/main" xmlns="" id="{DBE6507C-28DC-444F-A9B5-021B3682DD0B}"/>
              </a:ext>
            </a:extLst>
          </p:cNvPr>
          <p:cNvSpPr/>
          <p:nvPr/>
        </p:nvSpPr>
        <p:spPr>
          <a:xfrm>
            <a:off x="1205385" y="4821326"/>
            <a:ext cx="2739673" cy="195944"/>
          </a:xfrm>
          <a:prstGeom prst="frame">
            <a:avLst>
              <a:gd name="adj1" fmla="val 416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solidFill>
            </a:endParaRPr>
          </a:p>
        </p:txBody>
      </p:sp>
      <p:cxnSp>
        <p:nvCxnSpPr>
          <p:cNvPr id="11" name="直接箭头连接符 10">
            <a:extLst>
              <a:ext uri="{FF2B5EF4-FFF2-40B4-BE49-F238E27FC236}">
                <a16:creationId xmlns:a16="http://schemas.microsoft.com/office/drawing/2014/main" xmlns="" id="{A33B70E9-8039-43C0-BD18-358192095925}"/>
              </a:ext>
            </a:extLst>
          </p:cNvPr>
          <p:cNvCxnSpPr>
            <a:cxnSpLocks/>
            <a:stCxn id="8" idx="0"/>
          </p:cNvCxnSpPr>
          <p:nvPr/>
        </p:nvCxnSpPr>
        <p:spPr>
          <a:xfrm flipV="1">
            <a:off x="2575221" y="4452047"/>
            <a:ext cx="0" cy="369279"/>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内容占位符 2">
            <a:extLst>
              <a:ext uri="{FF2B5EF4-FFF2-40B4-BE49-F238E27FC236}">
                <a16:creationId xmlns:a16="http://schemas.microsoft.com/office/drawing/2014/main" xmlns="" id="{D8BCA08F-FA7F-49A8-9FA5-256371A3E8AC}"/>
              </a:ext>
            </a:extLst>
          </p:cNvPr>
          <p:cNvSpPr txBox="1">
            <a:spLocks/>
          </p:cNvSpPr>
          <p:nvPr/>
        </p:nvSpPr>
        <p:spPr>
          <a:xfrm>
            <a:off x="131155" y="944010"/>
            <a:ext cx="8653215" cy="1446997"/>
          </a:xfrm>
          <a:prstGeom prst="rect">
            <a:avLst/>
          </a:prstGeom>
        </p:spPr>
        <p:txBody>
          <a:bodyPr vert="horz" lIns="91440" tIns="45720" rIns="91440" bIns="45720" rtlCol="0" anchor="t">
            <a:normAutofit/>
          </a:bodyPr>
          <a:lst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a:lnSpc>
                <a:spcPct val="120000"/>
              </a:lnSpc>
            </a:pPr>
            <a:r>
              <a:rPr lang="en-US" altLang="zh-CN" sz="1800" b="1" dirty="0" smtClean="0">
                <a:latin typeface="+mn-ea"/>
              </a:rPr>
              <a:t>Horizontal integral leakage field</a:t>
            </a:r>
          </a:p>
          <a:p>
            <a:pPr lvl="1"/>
            <a:r>
              <a:rPr lang="en-US" altLang="zh-CN" sz="1350" dirty="0" smtClean="0">
                <a:solidFill>
                  <a:prstClr val="black"/>
                </a:solidFill>
              </a:rPr>
              <a:t>w/o transition </a:t>
            </a:r>
            <a:r>
              <a:rPr lang="en-US" altLang="zh-CN" sz="1350" dirty="0" err="1" smtClean="0">
                <a:solidFill>
                  <a:prstClr val="black"/>
                </a:solidFill>
              </a:rPr>
              <a:t>part</a:t>
            </a:r>
            <a:r>
              <a:rPr lang="en-US" sz="1350" dirty="0" err="1" smtClean="0">
                <a:solidFill>
                  <a:prstClr val="black"/>
                </a:solidFill>
              </a:rPr>
              <a:t>：</a:t>
            </a:r>
            <a:r>
              <a:rPr lang="en-US" altLang="zh-CN" sz="1350" dirty="0" err="1" smtClean="0">
                <a:solidFill>
                  <a:prstClr val="black"/>
                </a:solidFill>
              </a:rPr>
              <a:t>integral</a:t>
            </a:r>
            <a:r>
              <a:rPr lang="en-US" altLang="zh-CN" sz="1350" dirty="0" smtClean="0">
                <a:solidFill>
                  <a:prstClr val="black"/>
                </a:solidFill>
              </a:rPr>
              <a:t> horizontal leakage filed=8.75E-04(14402Gauss·mm )</a:t>
            </a:r>
            <a:r>
              <a:rPr lang="en-US" sz="1350" dirty="0" smtClean="0">
                <a:solidFill>
                  <a:prstClr val="black"/>
                </a:solidFill>
              </a:rPr>
              <a:t>，</a:t>
            </a:r>
            <a:r>
              <a:rPr lang="en-US" altLang="zh-CN" sz="1350" dirty="0" smtClean="0">
                <a:solidFill>
                  <a:prstClr val="black"/>
                </a:solidFill>
              </a:rPr>
              <a:t>meet requirement </a:t>
            </a:r>
          </a:p>
          <a:p>
            <a:pPr lvl="1"/>
            <a:r>
              <a:rPr lang="en-US" altLang="zh-CN" sz="1350" dirty="0" smtClean="0">
                <a:solidFill>
                  <a:prstClr val="black"/>
                </a:solidFill>
              </a:rPr>
              <a:t>With transition </a:t>
            </a:r>
            <a:r>
              <a:rPr lang="en-US" altLang="zh-CN" sz="1350" dirty="0" err="1" smtClean="0">
                <a:solidFill>
                  <a:prstClr val="black"/>
                </a:solidFill>
              </a:rPr>
              <a:t>part</a:t>
            </a:r>
            <a:r>
              <a:rPr lang="en-US" sz="1350" dirty="0" err="1" smtClean="0">
                <a:solidFill>
                  <a:prstClr val="black"/>
                </a:solidFill>
              </a:rPr>
              <a:t>：</a:t>
            </a:r>
            <a:r>
              <a:rPr lang="en-US" altLang="zh-CN" sz="1350" dirty="0" err="1" smtClean="0">
                <a:solidFill>
                  <a:prstClr val="black"/>
                </a:solidFill>
              </a:rPr>
              <a:t>integral</a:t>
            </a:r>
            <a:r>
              <a:rPr lang="en-US" altLang="zh-CN" sz="1350" dirty="0" smtClean="0">
                <a:solidFill>
                  <a:prstClr val="black"/>
                </a:solidFill>
              </a:rPr>
              <a:t> horizontal leakage filed=8.19E-04 (13464Gauss·mm)</a:t>
            </a:r>
            <a:r>
              <a:rPr lang="en-US" sz="1350" dirty="0" smtClean="0">
                <a:solidFill>
                  <a:prstClr val="black"/>
                </a:solidFill>
              </a:rPr>
              <a:t>，</a:t>
            </a:r>
            <a:r>
              <a:rPr lang="en-US" altLang="zh-CN" sz="1350" dirty="0" smtClean="0">
                <a:solidFill>
                  <a:prstClr val="black"/>
                </a:solidFill>
              </a:rPr>
              <a:t> meet requirement </a:t>
            </a:r>
            <a:endParaRPr lang="en-US" altLang="zh-CN" sz="1350" dirty="0">
              <a:solidFill>
                <a:prstClr val="black"/>
              </a:solidFill>
            </a:endParaRPr>
          </a:p>
        </p:txBody>
      </p:sp>
      <p:sp>
        <p:nvSpPr>
          <p:cNvPr id="13" name="文本框 12"/>
          <p:cNvSpPr txBox="1"/>
          <p:nvPr/>
        </p:nvSpPr>
        <p:spPr>
          <a:xfrm>
            <a:off x="7308304" y="3814324"/>
            <a:ext cx="1169599" cy="276999"/>
          </a:xfrm>
          <a:prstGeom prst="rect">
            <a:avLst/>
          </a:prstGeom>
          <a:solidFill>
            <a:schemeClr val="bg1"/>
          </a:solidFill>
        </p:spPr>
        <p:txBody>
          <a:bodyPr wrap="square" rtlCol="0">
            <a:spAutoFit/>
          </a:bodyPr>
          <a:lstStyle/>
          <a:p>
            <a:r>
              <a:rPr lang="en-US" altLang="zh-CN" sz="1200" dirty="0" smtClean="0"/>
              <a:t>Central section</a:t>
            </a:r>
            <a:endParaRPr lang="zh-CN" altLang="en-US" sz="1200" dirty="0"/>
          </a:p>
        </p:txBody>
      </p:sp>
      <p:sp>
        <p:nvSpPr>
          <p:cNvPr id="14" name="文本框 13"/>
          <p:cNvSpPr txBox="1"/>
          <p:nvPr/>
        </p:nvSpPr>
        <p:spPr>
          <a:xfrm>
            <a:off x="7308304" y="4290773"/>
            <a:ext cx="1169599" cy="276999"/>
          </a:xfrm>
          <a:prstGeom prst="rect">
            <a:avLst/>
          </a:prstGeom>
          <a:solidFill>
            <a:schemeClr val="bg1"/>
          </a:solidFill>
        </p:spPr>
        <p:txBody>
          <a:bodyPr wrap="square" rtlCol="0">
            <a:spAutoFit/>
          </a:bodyPr>
          <a:lstStyle/>
          <a:p>
            <a:r>
              <a:rPr lang="en-US" altLang="zh-CN" sz="1200" dirty="0" smtClean="0"/>
              <a:t>Outlet  section</a:t>
            </a:r>
            <a:endParaRPr lang="zh-CN" altLang="en-US" sz="1200" dirty="0"/>
          </a:p>
        </p:txBody>
      </p:sp>
      <p:sp>
        <p:nvSpPr>
          <p:cNvPr id="15" name="文本框 14"/>
          <p:cNvSpPr txBox="1"/>
          <p:nvPr/>
        </p:nvSpPr>
        <p:spPr>
          <a:xfrm>
            <a:off x="7308304" y="4068147"/>
            <a:ext cx="1169599" cy="276999"/>
          </a:xfrm>
          <a:prstGeom prst="rect">
            <a:avLst/>
          </a:prstGeom>
          <a:solidFill>
            <a:schemeClr val="bg1"/>
          </a:solidFill>
        </p:spPr>
        <p:txBody>
          <a:bodyPr wrap="square" rtlCol="0">
            <a:spAutoFit/>
          </a:bodyPr>
          <a:lstStyle/>
          <a:p>
            <a:r>
              <a:rPr lang="en-US" altLang="zh-CN" sz="1200" dirty="0"/>
              <a:t>E</a:t>
            </a:r>
            <a:r>
              <a:rPr lang="en-US" altLang="zh-CN" sz="1200" dirty="0" smtClean="0"/>
              <a:t>ntry  section</a:t>
            </a:r>
            <a:endParaRPr lang="zh-CN" altLang="en-US" sz="1200" dirty="0"/>
          </a:p>
        </p:txBody>
      </p:sp>
    </p:spTree>
    <p:extLst>
      <p:ext uri="{BB962C8B-B14F-4D97-AF65-F5344CB8AC3E}">
        <p14:creationId xmlns:p14="http://schemas.microsoft.com/office/powerpoint/2010/main" val="38279732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a:t>In-air LSM </a:t>
            </a:r>
            <a:r>
              <a:rPr lang="en-US" altLang="zh-CN" dirty="0" smtClean="0"/>
              <a:t>R&amp;D for </a:t>
            </a:r>
            <a:r>
              <a:rPr lang="en-US" altLang="zh-CN" dirty="0"/>
              <a:t>HEPS BST </a:t>
            </a:r>
            <a:endParaRPr lang="zh-CN" altLang="en-US" dirty="0"/>
          </a:p>
        </p:txBody>
      </p:sp>
      <p:sp>
        <p:nvSpPr>
          <p:cNvPr id="28" name="矩形 27"/>
          <p:cNvSpPr/>
          <p:nvPr/>
        </p:nvSpPr>
        <p:spPr>
          <a:xfrm>
            <a:off x="181456" y="1217890"/>
            <a:ext cx="8711024" cy="1096454"/>
          </a:xfrm>
          <a:prstGeom prst="rect">
            <a:avLst/>
          </a:prstGeom>
        </p:spPr>
        <p:txBody>
          <a:bodyPr wrap="square">
            <a:spAutoFit/>
          </a:bodyPr>
          <a:lstStyle/>
          <a:p>
            <a:pPr marL="214313" indent="-214313">
              <a:lnSpc>
                <a:spcPct val="150000"/>
              </a:lnSpc>
              <a:buFont typeface="Arial" panose="020B0604020202020204" pitchFamily="34" charset="0"/>
              <a:buChar char="•"/>
            </a:pPr>
            <a:r>
              <a:rPr lang="en-US" altLang="zh-CN" sz="1500" dirty="0" smtClean="0"/>
              <a:t>Because </a:t>
            </a:r>
            <a:r>
              <a:rPr lang="en-US" altLang="zh-CN" sz="1500" dirty="0" err="1" smtClean="0"/>
              <a:t>FeCoV</a:t>
            </a:r>
            <a:r>
              <a:rPr lang="zh-CN" altLang="en-US" sz="1500" dirty="0"/>
              <a:t>（</a:t>
            </a:r>
            <a:r>
              <a:rPr lang="en-US" altLang="zh-CN" sz="1500" dirty="0"/>
              <a:t>1J22</a:t>
            </a:r>
            <a:r>
              <a:rPr lang="zh-CN" altLang="en-US" sz="1500" dirty="0"/>
              <a:t>，</a:t>
            </a:r>
            <a:r>
              <a:rPr lang="en-US" altLang="zh-CN" sz="1500" dirty="0"/>
              <a:t>Co50</a:t>
            </a:r>
            <a:r>
              <a:rPr lang="zh-CN" altLang="en-US" sz="1500" dirty="0" smtClean="0"/>
              <a:t>）</a:t>
            </a:r>
            <a:r>
              <a:rPr lang="en-US" altLang="zh-CN" sz="1500" dirty="0" smtClean="0"/>
              <a:t>is hard to machine, the magnetic shielding blocks must segmented processing by EDM . And that,  the embedded thin wall </a:t>
            </a:r>
            <a:r>
              <a:rPr lang="en-US" altLang="zh-CN" sz="1500" dirty="0"/>
              <a:t>SST </a:t>
            </a:r>
            <a:r>
              <a:rPr lang="en-US" altLang="zh-CN" sz="1500" dirty="0" smtClean="0"/>
              <a:t>vacuum chamber for stored beam is needed.</a:t>
            </a:r>
          </a:p>
          <a:p>
            <a:pPr>
              <a:lnSpc>
                <a:spcPct val="150000"/>
              </a:lnSpc>
            </a:pPr>
            <a:endParaRPr lang="en-US" altLang="zh-CN" sz="1350" dirty="0"/>
          </a:p>
        </p:txBody>
      </p:sp>
      <p:sp>
        <p:nvSpPr>
          <p:cNvPr id="50" name="文本框 49"/>
          <p:cNvSpPr txBox="1"/>
          <p:nvPr/>
        </p:nvSpPr>
        <p:spPr>
          <a:xfrm>
            <a:off x="181456" y="1008089"/>
            <a:ext cx="8586042" cy="323165"/>
          </a:xfrm>
          <a:prstGeom prst="rect">
            <a:avLst/>
          </a:prstGeom>
          <a:noFill/>
        </p:spPr>
        <p:txBody>
          <a:bodyPr wrap="square" rtlCol="0">
            <a:spAutoFit/>
          </a:bodyPr>
          <a:lstStyle/>
          <a:p>
            <a:pPr marL="257175" indent="-257175">
              <a:buFont typeface="Arial" panose="020B0604020202020204" pitchFamily="34" charset="0"/>
              <a:buChar char="•"/>
            </a:pPr>
            <a:r>
              <a:rPr lang="en-US" altLang="zh-CN" sz="1500" dirty="0"/>
              <a:t>Feature</a:t>
            </a:r>
            <a:r>
              <a:rPr lang="zh-CN" altLang="en-US" sz="1500" dirty="0" smtClean="0"/>
              <a:t>：</a:t>
            </a:r>
            <a:r>
              <a:rPr lang="en-US" altLang="zh-CN" sz="1500" dirty="0" smtClean="0"/>
              <a:t>magnet </a:t>
            </a:r>
            <a:r>
              <a:rPr lang="en-US" altLang="zh-CN" sz="1500" dirty="0"/>
              <a:t>is located in the </a:t>
            </a:r>
            <a:r>
              <a:rPr lang="en-US" altLang="zh-CN" sz="1500" dirty="0" smtClean="0"/>
              <a:t>air; </a:t>
            </a:r>
            <a:r>
              <a:rPr lang="en-US" altLang="zh-CN" sz="1500" dirty="0"/>
              <a:t>total septum </a:t>
            </a:r>
            <a:r>
              <a:rPr lang="en-US" altLang="zh-CN" sz="1500" dirty="0" smtClean="0"/>
              <a:t>thickness=3.5mm</a:t>
            </a:r>
            <a:r>
              <a:rPr lang="zh-CN" altLang="en-US" sz="1500" dirty="0" smtClean="0"/>
              <a:t>，</a:t>
            </a:r>
            <a:r>
              <a:rPr lang="en-US" altLang="zh-CN" sz="1500" dirty="0"/>
              <a:t> Length=1.6m</a:t>
            </a:r>
          </a:p>
        </p:txBody>
      </p:sp>
      <p:pic>
        <p:nvPicPr>
          <p:cNvPr id="77" name="图片 76">
            <a:extLst>
              <a:ext uri="{FF2B5EF4-FFF2-40B4-BE49-F238E27FC236}">
                <a16:creationId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a16="http://schemas.microsoft.com/office/drawing/2014/main" xmlns:lc="http://schemas.openxmlformats.org/drawingml/2006/lockedCanvas" id="{570B8779-E31F-46B2-9488-C098E3273483}"/>
              </a:ext>
            </a:extLst>
          </p:cNvPr>
          <p:cNvPicPr/>
          <p:nvPr/>
        </p:nvPicPr>
        <p:blipFill>
          <a:blip r:embed="rId2">
            <a:clrChange>
              <a:clrFrom>
                <a:srgbClr val="FFFFFF"/>
              </a:clrFrom>
              <a:clrTo>
                <a:srgbClr val="FFFFFF">
                  <a:alpha val="0"/>
                </a:srgbClr>
              </a:clrTo>
            </a:clrChange>
          </a:blip>
          <a:stretch>
            <a:fillRect/>
          </a:stretch>
        </p:blipFill>
        <p:spPr>
          <a:xfrm>
            <a:off x="4233259" y="3834226"/>
            <a:ext cx="4290060" cy="1988820"/>
          </a:xfrm>
          <a:prstGeom prst="rect">
            <a:avLst/>
          </a:prstGeom>
        </p:spPr>
      </p:pic>
      <p:pic>
        <p:nvPicPr>
          <p:cNvPr id="87" name="图片 86"/>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44157" y="2338482"/>
            <a:ext cx="3566160" cy="2369820"/>
          </a:xfrm>
          <a:prstGeom prst="rect">
            <a:avLst/>
          </a:prstGeom>
          <a:noFill/>
          <a:ln>
            <a:noFill/>
          </a:ln>
        </p:spPr>
      </p:pic>
      <p:pic>
        <p:nvPicPr>
          <p:cNvPr id="88" name="图片 87">
            <a:extLst>
              <a:ext uri="{FF2B5EF4-FFF2-40B4-BE49-F238E27FC236}">
                <a16:creationId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a16="http://schemas.microsoft.com/office/drawing/2014/main" xmlns:lc="http://schemas.openxmlformats.org/drawingml/2006/lockedCanvas" id="{3736F3B4-E3C7-4E04-8F21-8803277B3C48}"/>
              </a:ext>
            </a:extLst>
          </p:cNvPr>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t="7190" b="74"/>
          <a:stretch/>
        </p:blipFill>
        <p:spPr>
          <a:xfrm>
            <a:off x="3510565" y="2814727"/>
            <a:ext cx="5274310" cy="1071245"/>
          </a:xfrm>
          <a:prstGeom prst="rect">
            <a:avLst/>
          </a:prstGeom>
        </p:spPr>
      </p:pic>
      <p:pic>
        <p:nvPicPr>
          <p:cNvPr id="90" name="图片 89"/>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782373" y="4337234"/>
            <a:ext cx="1883589" cy="1485812"/>
          </a:xfrm>
          <a:prstGeom prst="rect">
            <a:avLst/>
          </a:prstGeom>
        </p:spPr>
      </p:pic>
    </p:spTree>
    <p:extLst>
      <p:ext uri="{BB962C8B-B14F-4D97-AF65-F5344CB8AC3E}">
        <p14:creationId xmlns:p14="http://schemas.microsoft.com/office/powerpoint/2010/main" val="22849763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a:t>In-air LSM R&amp;D for HEPS BST</a:t>
            </a:r>
            <a:endParaRPr lang="zh-CN" altLang="en-US" dirty="0"/>
          </a:p>
        </p:txBody>
      </p:sp>
      <p:sp>
        <p:nvSpPr>
          <p:cNvPr id="10" name="矩形 9"/>
          <p:cNvSpPr/>
          <p:nvPr/>
        </p:nvSpPr>
        <p:spPr>
          <a:xfrm>
            <a:off x="-63945" y="947605"/>
            <a:ext cx="5479898" cy="400110"/>
          </a:xfrm>
          <a:prstGeom prst="rect">
            <a:avLst/>
          </a:prstGeom>
        </p:spPr>
        <p:txBody>
          <a:bodyPr wrap="none">
            <a:spAutoFit/>
          </a:bodyPr>
          <a:lstStyle/>
          <a:p>
            <a:pPr marL="714375" lvl="1" indent="-257175">
              <a:buFont typeface="Arial" panose="020B0604020202020204" pitchFamily="34" charset="0"/>
              <a:buChar char="•"/>
            </a:pPr>
            <a:r>
              <a:rPr lang="en-US" altLang="zh-CN" sz="2000" dirty="0" smtClean="0"/>
              <a:t>The process of prototypes being assembled </a:t>
            </a:r>
            <a:endParaRPr lang="en-US" altLang="zh-CN" sz="2000" dirty="0"/>
          </a:p>
        </p:txBody>
      </p:sp>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93067" y="1668192"/>
            <a:ext cx="2447041" cy="1835281"/>
          </a:xfrm>
          <a:prstGeom prst="rect">
            <a:avLst/>
          </a:prstGeom>
        </p:spPr>
      </p:pic>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96667" y="1362539"/>
            <a:ext cx="1820955" cy="2427940"/>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50049" y="1360089"/>
            <a:ext cx="3200356" cy="2400267"/>
          </a:xfrm>
          <a:prstGeom prst="rect">
            <a:avLst/>
          </a:prstGeom>
        </p:spPr>
      </p:pic>
      <p:pic>
        <p:nvPicPr>
          <p:cNvPr id="21" name="图片 2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73358" y="1360717"/>
            <a:ext cx="1820955" cy="2427940"/>
          </a:xfrm>
          <a:prstGeom prst="rect">
            <a:avLst/>
          </a:prstGeom>
        </p:spPr>
      </p:pic>
      <p:pic>
        <p:nvPicPr>
          <p:cNvPr id="22" name="图片 2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016995" y="4351518"/>
            <a:ext cx="3107977" cy="1711771"/>
          </a:xfrm>
          <a:prstGeom prst="rect">
            <a:avLst/>
          </a:prstGeom>
          <a:noFill/>
          <a:ln>
            <a:noFill/>
          </a:ln>
        </p:spPr>
      </p:pic>
      <p:pic>
        <p:nvPicPr>
          <p:cNvPr id="23" name="图片 22"/>
          <p:cNvPicPr/>
          <p:nvPr/>
        </p:nvPicPr>
        <p:blipFill>
          <a:blip r:embed="rId7" cstate="screen">
            <a:extLst>
              <a:ext uri="{28A0092B-C50C-407E-A947-70E740481C1C}">
                <a14:useLocalDpi xmlns:a14="http://schemas.microsoft.com/office/drawing/2010/main"/>
              </a:ext>
            </a:extLst>
          </a:blip>
          <a:stretch>
            <a:fillRect/>
          </a:stretch>
        </p:blipFill>
        <p:spPr>
          <a:xfrm>
            <a:off x="55078" y="4433321"/>
            <a:ext cx="2982842" cy="1534407"/>
          </a:xfrm>
          <a:prstGeom prst="rect">
            <a:avLst/>
          </a:prstGeom>
        </p:spPr>
      </p:pic>
      <p:pic>
        <p:nvPicPr>
          <p:cNvPr id="24" name="图片 23"/>
          <p:cNvPicPr/>
          <p:nvPr/>
        </p:nvPicPr>
        <p:blipFill>
          <a:blip r:embed="rId8" cstate="screen">
            <a:extLst>
              <a:ext uri="{28A0092B-C50C-407E-A947-70E740481C1C}">
                <a14:useLocalDpi xmlns:a14="http://schemas.microsoft.com/office/drawing/2010/main"/>
              </a:ext>
            </a:extLst>
          </a:blip>
          <a:stretch>
            <a:fillRect/>
          </a:stretch>
        </p:blipFill>
        <p:spPr>
          <a:xfrm>
            <a:off x="3088583" y="4433321"/>
            <a:ext cx="2982842" cy="1512445"/>
          </a:xfrm>
          <a:prstGeom prst="rect">
            <a:avLst/>
          </a:prstGeom>
        </p:spPr>
      </p:pic>
      <p:sp>
        <p:nvSpPr>
          <p:cNvPr id="26" name="矩形 25"/>
          <p:cNvSpPr/>
          <p:nvPr/>
        </p:nvSpPr>
        <p:spPr>
          <a:xfrm>
            <a:off x="-224072" y="3902569"/>
            <a:ext cx="6241067" cy="400110"/>
          </a:xfrm>
          <a:prstGeom prst="rect">
            <a:avLst/>
          </a:prstGeom>
        </p:spPr>
        <p:txBody>
          <a:bodyPr wrap="none">
            <a:spAutoFit/>
          </a:bodyPr>
          <a:lstStyle/>
          <a:p>
            <a:pPr marL="714375" lvl="1" indent="-257175">
              <a:buFont typeface="Arial" panose="020B0604020202020204" pitchFamily="34" charset="0"/>
              <a:buChar char="•"/>
            </a:pPr>
            <a:r>
              <a:rPr lang="en-US" altLang="zh-CN" sz="2000" dirty="0" smtClean="0"/>
              <a:t>The process of prototypes hall probe measurement</a:t>
            </a:r>
            <a:endParaRPr lang="en-US" altLang="zh-CN" sz="2000" dirty="0"/>
          </a:p>
        </p:txBody>
      </p:sp>
      <p:sp>
        <p:nvSpPr>
          <p:cNvPr id="27" name="文本框 26"/>
          <p:cNvSpPr txBox="1"/>
          <p:nvPr/>
        </p:nvSpPr>
        <p:spPr>
          <a:xfrm>
            <a:off x="1737193" y="5670003"/>
            <a:ext cx="1159268" cy="300082"/>
          </a:xfrm>
          <a:prstGeom prst="rect">
            <a:avLst/>
          </a:prstGeom>
          <a:noFill/>
        </p:spPr>
        <p:txBody>
          <a:bodyPr wrap="square" rtlCol="0">
            <a:spAutoFit/>
          </a:bodyPr>
          <a:lstStyle/>
          <a:p>
            <a:r>
              <a:rPr lang="en-US" altLang="zh-CN" sz="1350" b="1" dirty="0" smtClean="0">
                <a:solidFill>
                  <a:schemeClr val="bg1"/>
                </a:solidFill>
                <a:latin typeface="微软雅黑" panose="020B0503020204020204" pitchFamily="34" charset="-122"/>
                <a:ea typeface="微软雅黑" panose="020B0503020204020204" pitchFamily="34" charset="-122"/>
              </a:rPr>
              <a:t>(</a:t>
            </a:r>
            <a:r>
              <a:rPr lang="en-US" altLang="zh-CN" sz="1350" b="1" dirty="0">
                <a:solidFill>
                  <a:schemeClr val="bg1"/>
                </a:solidFill>
                <a:latin typeface="微软雅黑" panose="020B0503020204020204" pitchFamily="34" charset="-122"/>
                <a:ea typeface="微软雅黑" panose="020B0503020204020204" pitchFamily="34" charset="-122"/>
              </a:rPr>
              <a:t>BS1LSM)</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934800" y="5644230"/>
            <a:ext cx="1056864" cy="300082"/>
          </a:xfrm>
          <a:prstGeom prst="rect">
            <a:avLst/>
          </a:prstGeom>
          <a:noFill/>
        </p:spPr>
        <p:txBody>
          <a:bodyPr wrap="square" rtlCol="0">
            <a:spAutoFit/>
          </a:bodyPr>
          <a:lstStyle/>
          <a:p>
            <a:r>
              <a:rPr lang="en-US" altLang="zh-CN" sz="1350" b="1" dirty="0" smtClean="0">
                <a:solidFill>
                  <a:schemeClr val="bg1"/>
                </a:solidFill>
                <a:latin typeface="微软雅黑" panose="020B0503020204020204" pitchFamily="34" charset="-122"/>
                <a:ea typeface="微软雅黑" panose="020B0503020204020204" pitchFamily="34" charset="-122"/>
              </a:rPr>
              <a:t>(</a:t>
            </a:r>
            <a:r>
              <a:rPr lang="en-US" altLang="zh-CN" sz="1350" b="1" dirty="0">
                <a:solidFill>
                  <a:schemeClr val="bg1"/>
                </a:solidFill>
                <a:latin typeface="微软雅黑" panose="020B0503020204020204" pitchFamily="34" charset="-122"/>
                <a:ea typeface="微软雅黑" panose="020B0503020204020204" pitchFamily="34" charset="-122"/>
              </a:rPr>
              <a:t>BS3LSM)</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37736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 xmlns:a16="http://schemas.microsoft.com/office/drawing/2014/main" id="{E6D5FA72-6727-4F31-997E-D578D3A41D69}"/>
              </a:ext>
            </a:extLst>
          </p:cNvPr>
          <p:cNvSpPr>
            <a:spLocks noGrp="1"/>
          </p:cNvSpPr>
          <p:nvPr>
            <p:ph type="title"/>
          </p:nvPr>
        </p:nvSpPr>
        <p:spPr/>
        <p:txBody>
          <a:bodyPr/>
          <a:lstStyle/>
          <a:p>
            <a:r>
              <a:rPr lang="en-US" altLang="zh-CN" dirty="0"/>
              <a:t>In-air LSM R&amp;D for HEPS BST</a:t>
            </a:r>
            <a:endParaRPr lang="zh-CN" altLang="en-US" dirty="0">
              <a:solidFill>
                <a:schemeClr val="accent6">
                  <a:lumMod val="75000"/>
                </a:schemeClr>
              </a:solidFill>
            </a:endParaRPr>
          </a:p>
        </p:txBody>
      </p:sp>
      <p:sp>
        <p:nvSpPr>
          <p:cNvPr id="39" name="文本框 38"/>
          <p:cNvSpPr txBox="1"/>
          <p:nvPr/>
        </p:nvSpPr>
        <p:spPr>
          <a:xfrm>
            <a:off x="136720" y="991989"/>
            <a:ext cx="8611744" cy="1754326"/>
          </a:xfrm>
          <a:prstGeom prst="rect">
            <a:avLst/>
          </a:prstGeom>
          <a:noFill/>
        </p:spPr>
        <p:txBody>
          <a:bodyPr wrap="square" rtlCol="0">
            <a:spAutoFit/>
          </a:bodyPr>
          <a:lstStyle/>
          <a:p>
            <a:pPr marL="214313" indent="-214313">
              <a:lnSpc>
                <a:spcPct val="150000"/>
              </a:lnSpc>
              <a:buFont typeface="Arial" panose="020B0604020202020204" pitchFamily="34" charset="0"/>
              <a:buChar char="•"/>
            </a:pPr>
            <a:r>
              <a:rPr lang="en-US" altLang="zh-CN" dirty="0" smtClean="0"/>
              <a:t>Field measurement result shows that The </a:t>
            </a:r>
            <a:r>
              <a:rPr lang="en-US" altLang="zh-CN" dirty="0"/>
              <a:t>gap at the joint of magnetic poles has a great influence on the leakage field and the main field distribution</a:t>
            </a:r>
            <a:r>
              <a:rPr lang="en-US" altLang="zh-CN" dirty="0" smtClean="0"/>
              <a:t>.</a:t>
            </a:r>
            <a:endParaRPr lang="en-US" altLang="zh-CN" dirty="0" smtClean="0">
              <a:latin typeface="微软雅黑" panose="020B0503020204020204" pitchFamily="34" charset="-122"/>
              <a:ea typeface="微软雅黑" panose="020B0503020204020204" pitchFamily="34" charset="-122"/>
            </a:endParaRPr>
          </a:p>
          <a:p>
            <a:pPr marL="214313" indent="-214313">
              <a:lnSpc>
                <a:spcPct val="150000"/>
              </a:lnSpc>
              <a:buFont typeface="Arial" panose="020B0604020202020204" pitchFamily="34" charset="0"/>
              <a:buChar char="•"/>
            </a:pPr>
            <a:r>
              <a:rPr lang="en-US" altLang="zh-CN" dirty="0"/>
              <a:t>After repair</a:t>
            </a:r>
            <a:r>
              <a:rPr lang="zh-CN" altLang="en-US" dirty="0"/>
              <a:t>，</a:t>
            </a:r>
            <a:r>
              <a:rPr lang="en-US" altLang="zh-CN" dirty="0"/>
              <a:t>the BS1LSM and BS3LSM have pass the second time magnetic field </a:t>
            </a:r>
            <a:r>
              <a:rPr lang="en-US" altLang="zh-CN" dirty="0" smtClean="0"/>
              <a:t>measurement</a:t>
            </a:r>
            <a:endParaRPr lang="en-US" altLang="zh-CN" dirty="0"/>
          </a:p>
        </p:txBody>
      </p:sp>
      <p:pic>
        <p:nvPicPr>
          <p:cNvPr id="26" name="图片 2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89840" y="4670038"/>
            <a:ext cx="2263200" cy="1624984"/>
          </a:xfrm>
          <a:prstGeom prst="rect">
            <a:avLst/>
          </a:prstGeom>
        </p:spPr>
      </p:pic>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72200" y="2658890"/>
            <a:ext cx="2390907" cy="1418182"/>
          </a:xfrm>
          <a:prstGeom prst="rect">
            <a:avLst/>
          </a:prstGeom>
        </p:spPr>
      </p:pic>
      <p:sp>
        <p:nvSpPr>
          <p:cNvPr id="5" name="右箭头 4"/>
          <p:cNvSpPr/>
          <p:nvPr/>
        </p:nvSpPr>
        <p:spPr>
          <a:xfrm rot="5400000">
            <a:off x="7380312" y="4175027"/>
            <a:ext cx="504056"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a:extLst>
              <a:ext uri="{FF2B5EF4-FFF2-40B4-BE49-F238E27FC236}">
                <a16:creationId xmlns:a16="http://schemas.microsoft.com/office/drawing/2014/main" xmlns="" id="{0A277A3E-0511-4A7A-ACC3-E8AB37477B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07704" y="3169960"/>
            <a:ext cx="2448272" cy="3000156"/>
          </a:xfrm>
          <a:prstGeom prst="rect">
            <a:avLst/>
          </a:prstGeom>
        </p:spPr>
      </p:pic>
      <p:sp>
        <p:nvSpPr>
          <p:cNvPr id="6" name="文本框 5"/>
          <p:cNvSpPr txBox="1"/>
          <p:nvPr/>
        </p:nvSpPr>
        <p:spPr>
          <a:xfrm>
            <a:off x="3146448" y="5661248"/>
            <a:ext cx="1296144" cy="369332"/>
          </a:xfrm>
          <a:prstGeom prst="rect">
            <a:avLst/>
          </a:prstGeom>
          <a:noFill/>
        </p:spPr>
        <p:txBody>
          <a:bodyPr wrap="square" rtlCol="0">
            <a:spAutoFit/>
          </a:bodyPr>
          <a:lstStyle/>
          <a:p>
            <a:r>
              <a:rPr lang="en-US" altLang="zh-CN" dirty="0" smtClean="0"/>
              <a:t>BS1LSM</a:t>
            </a:r>
            <a:endParaRPr lang="zh-CN" altLang="en-US" dirty="0"/>
          </a:p>
        </p:txBody>
      </p:sp>
      <p:sp>
        <p:nvSpPr>
          <p:cNvPr id="41" name="文本框 40"/>
          <p:cNvSpPr txBox="1"/>
          <p:nvPr/>
        </p:nvSpPr>
        <p:spPr>
          <a:xfrm>
            <a:off x="6984268" y="5925690"/>
            <a:ext cx="1296144" cy="369332"/>
          </a:xfrm>
          <a:prstGeom prst="rect">
            <a:avLst/>
          </a:prstGeom>
          <a:noFill/>
        </p:spPr>
        <p:txBody>
          <a:bodyPr wrap="square" rtlCol="0">
            <a:spAutoFit/>
          </a:bodyPr>
          <a:lstStyle/>
          <a:p>
            <a:r>
              <a:rPr lang="en-US" altLang="zh-CN" dirty="0" smtClean="0">
                <a:solidFill>
                  <a:schemeClr val="bg1"/>
                </a:solidFill>
              </a:rPr>
              <a:t>BS3LSM</a:t>
            </a:r>
            <a:endParaRPr lang="zh-CN" altLang="en-US" dirty="0">
              <a:solidFill>
                <a:schemeClr val="bg1"/>
              </a:solidFill>
            </a:endParaRPr>
          </a:p>
        </p:txBody>
      </p:sp>
    </p:spTree>
    <p:extLst>
      <p:ext uri="{BB962C8B-B14F-4D97-AF65-F5344CB8AC3E}">
        <p14:creationId xmlns:p14="http://schemas.microsoft.com/office/powerpoint/2010/main" val="29058378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 xmlns:a16="http://schemas.microsoft.com/office/drawing/2014/main" id="{E6D5FA72-6727-4F31-997E-D578D3A41D69}"/>
              </a:ext>
            </a:extLst>
          </p:cNvPr>
          <p:cNvSpPr>
            <a:spLocks noGrp="1"/>
          </p:cNvSpPr>
          <p:nvPr>
            <p:ph type="title"/>
          </p:nvPr>
        </p:nvSpPr>
        <p:spPr/>
        <p:txBody>
          <a:bodyPr/>
          <a:lstStyle/>
          <a:p>
            <a:r>
              <a:rPr lang="en-US" altLang="zh-CN" dirty="0"/>
              <a:t>In-air LSM R&amp;D for HEPS BST</a:t>
            </a:r>
            <a:endParaRPr lang="zh-CN" altLang="en-US" dirty="0">
              <a:solidFill>
                <a:schemeClr val="accent6">
                  <a:lumMod val="75000"/>
                </a:schemeClr>
              </a:solidFill>
            </a:endParaRPr>
          </a:p>
        </p:txBody>
      </p:sp>
      <p:sp>
        <p:nvSpPr>
          <p:cNvPr id="55" name="文本框 54"/>
          <p:cNvSpPr txBox="1"/>
          <p:nvPr/>
        </p:nvSpPr>
        <p:spPr>
          <a:xfrm>
            <a:off x="4768009" y="5397676"/>
            <a:ext cx="3747341" cy="507831"/>
          </a:xfrm>
          <a:prstGeom prst="rect">
            <a:avLst/>
          </a:prstGeom>
          <a:noFill/>
        </p:spPr>
        <p:txBody>
          <a:bodyPr wrap="square" rtlCol="0">
            <a:spAutoFit/>
          </a:bodyPr>
          <a:lstStyle/>
          <a:p>
            <a:r>
              <a:rPr lang="en-US" altLang="zh-CN" sz="1350" b="1" dirty="0">
                <a:solidFill>
                  <a:schemeClr val="bg1"/>
                </a:solidFill>
                <a:latin typeface="微软雅黑" panose="020B0503020204020204" pitchFamily="34" charset="-122"/>
                <a:ea typeface="微软雅黑" panose="020B0503020204020204" pitchFamily="34" charset="-122"/>
              </a:rPr>
              <a:t>BST high energy extraction LSM (BS3LSM)</a:t>
            </a:r>
            <a:endParaRPr lang="zh-CN" altLang="en-US" sz="1350" b="1" dirty="0">
              <a:solidFill>
                <a:schemeClr val="bg1"/>
              </a:solidFill>
              <a:latin typeface="微软雅黑" panose="020B0503020204020204" pitchFamily="34" charset="-122"/>
              <a:ea typeface="微软雅黑" panose="020B0503020204020204" pitchFamily="34" charset="-122"/>
            </a:endParaRPr>
          </a:p>
        </p:txBody>
      </p:sp>
      <p:pic>
        <p:nvPicPr>
          <p:cNvPr id="23" name="图片 2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000268" y="1484784"/>
            <a:ext cx="3782249" cy="1353287"/>
          </a:xfrm>
          <a:prstGeom prst="rect">
            <a:avLst/>
          </a:prstGeom>
        </p:spPr>
      </p:pic>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76056" y="4906576"/>
            <a:ext cx="3634017" cy="1493177"/>
          </a:xfrm>
          <a:prstGeom prst="rect">
            <a:avLst/>
          </a:prstGeom>
        </p:spPr>
      </p:pic>
      <p:pic>
        <p:nvPicPr>
          <p:cNvPr id="25" name="图片 2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00268" y="3068960"/>
            <a:ext cx="3709805" cy="1682998"/>
          </a:xfrm>
          <a:prstGeom prst="rect">
            <a:avLst/>
          </a:prstGeom>
        </p:spPr>
      </p:pic>
      <p:pic>
        <p:nvPicPr>
          <p:cNvPr id="13" name="图片 12">
            <a:extLst>
              <a:ext uri="{FF2B5EF4-FFF2-40B4-BE49-F238E27FC236}">
                <a16:creationId xmlns:a16="http://schemas.microsoft.com/office/drawing/2014/main" xmlns="" id="{DFFF1C7C-3F29-40E0-A75F-22DDB1690B0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4913" y="1479765"/>
            <a:ext cx="4098346" cy="1497696"/>
          </a:xfrm>
          <a:prstGeom prst="rect">
            <a:avLst/>
          </a:prstGeom>
        </p:spPr>
      </p:pic>
      <p:pic>
        <p:nvPicPr>
          <p:cNvPr id="14" name="图片 13">
            <a:extLst>
              <a:ext uri="{FF2B5EF4-FFF2-40B4-BE49-F238E27FC236}">
                <a16:creationId xmlns:a16="http://schemas.microsoft.com/office/drawing/2014/main" xmlns="" id="{0339EEBC-3850-496C-A798-A4C9149D744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84913" y="3046417"/>
            <a:ext cx="4098346" cy="1693601"/>
          </a:xfrm>
          <a:prstGeom prst="rect">
            <a:avLst/>
          </a:prstGeom>
        </p:spPr>
      </p:pic>
      <p:pic>
        <p:nvPicPr>
          <p:cNvPr id="15" name="图片 14">
            <a:extLst>
              <a:ext uri="{FF2B5EF4-FFF2-40B4-BE49-F238E27FC236}">
                <a16:creationId xmlns:a16="http://schemas.microsoft.com/office/drawing/2014/main" xmlns="" id="{D3A19487-0273-43B9-81F0-92BA8B4E7A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8009" y="5028488"/>
            <a:ext cx="4055250" cy="1351462"/>
          </a:xfrm>
          <a:prstGeom prst="rect">
            <a:avLst/>
          </a:prstGeom>
        </p:spPr>
      </p:pic>
      <p:sp>
        <p:nvSpPr>
          <p:cNvPr id="39" name="文本框 38"/>
          <p:cNvSpPr txBox="1"/>
          <p:nvPr/>
        </p:nvSpPr>
        <p:spPr>
          <a:xfrm>
            <a:off x="4768009" y="930056"/>
            <a:ext cx="4328519" cy="800219"/>
          </a:xfrm>
          <a:prstGeom prst="rect">
            <a:avLst/>
          </a:prstGeom>
          <a:noFill/>
        </p:spPr>
        <p:txBody>
          <a:bodyPr wrap="square" rtlCol="0">
            <a:spAutoFit/>
          </a:bodyPr>
          <a:lstStyle/>
          <a:p>
            <a:pPr marL="214313" indent="-214313">
              <a:buFont typeface="Arial" panose="020B0604020202020204" pitchFamily="34" charset="0"/>
              <a:buChar char="•"/>
            </a:pPr>
            <a:r>
              <a:rPr lang="en-US" altLang="zh-CN" sz="1400" dirty="0" smtClean="0">
                <a:solidFill>
                  <a:srgbClr val="0FC80A"/>
                </a:solidFill>
                <a:latin typeface="仿宋" panose="02010609060101010101" pitchFamily="49" charset="-122"/>
                <a:ea typeface="仿宋" panose="02010609060101010101" pitchFamily="49" charset="-122"/>
              </a:rPr>
              <a:t>BS3LSM:horizontal main field distribution is improved from ±0.0732%</a:t>
            </a:r>
            <a:r>
              <a:rPr lang="zh-CN" altLang="en-US" sz="1400" dirty="0" smtClean="0">
                <a:solidFill>
                  <a:srgbClr val="0FC80A"/>
                </a:solidFill>
                <a:latin typeface="仿宋" panose="02010609060101010101" pitchFamily="49" charset="-122"/>
                <a:ea typeface="仿宋" panose="02010609060101010101" pitchFamily="49" charset="-122"/>
              </a:rPr>
              <a:t> </a:t>
            </a:r>
            <a:r>
              <a:rPr lang="en-US" altLang="zh-CN" sz="1400" dirty="0" smtClean="0">
                <a:solidFill>
                  <a:srgbClr val="0FC80A"/>
                </a:solidFill>
                <a:latin typeface="仿宋" panose="02010609060101010101" pitchFamily="49" charset="-122"/>
                <a:ea typeface="仿宋" panose="02010609060101010101" pitchFamily="49" charset="-122"/>
              </a:rPr>
              <a:t>to ±0.0278</a:t>
            </a:r>
            <a:r>
              <a:rPr lang="en-US" altLang="zh-CN" sz="1400" dirty="0">
                <a:solidFill>
                  <a:srgbClr val="0FC80A"/>
                </a:solidFill>
                <a:latin typeface="仿宋" panose="02010609060101010101" pitchFamily="49" charset="-122"/>
                <a:ea typeface="仿宋" panose="02010609060101010101" pitchFamily="49" charset="-122"/>
              </a:rPr>
              <a:t>%</a:t>
            </a:r>
          </a:p>
          <a:p>
            <a:pPr>
              <a:lnSpc>
                <a:spcPct val="150000"/>
              </a:lnSpc>
            </a:pPr>
            <a:endParaRPr lang="en-US" altLang="zh-CN" sz="1200" dirty="0">
              <a:solidFill>
                <a:srgbClr val="0FC80A"/>
              </a:solidFill>
            </a:endParaRPr>
          </a:p>
        </p:txBody>
      </p:sp>
      <p:sp>
        <p:nvSpPr>
          <p:cNvPr id="16" name="文本框 15"/>
          <p:cNvSpPr txBox="1"/>
          <p:nvPr/>
        </p:nvSpPr>
        <p:spPr>
          <a:xfrm>
            <a:off x="180985" y="875866"/>
            <a:ext cx="4328519" cy="800219"/>
          </a:xfrm>
          <a:prstGeom prst="rect">
            <a:avLst/>
          </a:prstGeom>
          <a:noFill/>
        </p:spPr>
        <p:txBody>
          <a:bodyPr wrap="square" rtlCol="0">
            <a:spAutoFit/>
          </a:bodyPr>
          <a:lstStyle/>
          <a:p>
            <a:pPr marL="285750" indent="-285750">
              <a:buFont typeface="Arial" panose="020B0604020202020204" pitchFamily="34" charset="0"/>
              <a:buChar char="•"/>
            </a:pPr>
            <a:r>
              <a:rPr lang="en-US" altLang="zh-CN" sz="1400" dirty="0" smtClean="0">
                <a:solidFill>
                  <a:srgbClr val="0FC80A"/>
                </a:solidFill>
                <a:latin typeface="仿宋" panose="02010609060101010101" pitchFamily="49" charset="-122"/>
                <a:ea typeface="仿宋" panose="02010609060101010101" pitchFamily="49" charset="-122"/>
              </a:rPr>
              <a:t>BS1LSM:vertical main field distribution is improved from ±0.19%</a:t>
            </a:r>
            <a:r>
              <a:rPr lang="zh-CN" altLang="en-US" sz="1400" dirty="0" smtClean="0">
                <a:solidFill>
                  <a:srgbClr val="0FC80A"/>
                </a:solidFill>
                <a:latin typeface="仿宋" panose="02010609060101010101" pitchFamily="49" charset="-122"/>
                <a:ea typeface="仿宋" panose="02010609060101010101" pitchFamily="49" charset="-122"/>
              </a:rPr>
              <a:t> </a:t>
            </a:r>
            <a:r>
              <a:rPr lang="en-US" altLang="zh-CN" sz="1400" dirty="0" smtClean="0">
                <a:solidFill>
                  <a:srgbClr val="0FC80A"/>
                </a:solidFill>
                <a:latin typeface="仿宋" panose="02010609060101010101" pitchFamily="49" charset="-122"/>
                <a:ea typeface="仿宋" panose="02010609060101010101" pitchFamily="49" charset="-122"/>
              </a:rPr>
              <a:t>to </a:t>
            </a:r>
            <a:r>
              <a:rPr lang="en-US" altLang="zh-CN" sz="1400" dirty="0">
                <a:solidFill>
                  <a:srgbClr val="0FC80A"/>
                </a:solidFill>
                <a:latin typeface="仿宋" panose="02010609060101010101" pitchFamily="49" charset="-122"/>
                <a:ea typeface="仿宋" panose="02010609060101010101" pitchFamily="49" charset="-122"/>
              </a:rPr>
              <a:t>±0.0468%</a:t>
            </a:r>
          </a:p>
          <a:p>
            <a:pPr>
              <a:lnSpc>
                <a:spcPct val="150000"/>
              </a:lnSpc>
            </a:pPr>
            <a:endParaRPr lang="en-US" altLang="zh-CN" sz="1200" dirty="0">
              <a:solidFill>
                <a:srgbClr val="0FC80A"/>
              </a:solidFill>
            </a:endParaRPr>
          </a:p>
        </p:txBody>
      </p:sp>
    </p:spTree>
    <p:extLst>
      <p:ext uri="{BB962C8B-B14F-4D97-AF65-F5344CB8AC3E}">
        <p14:creationId xmlns:p14="http://schemas.microsoft.com/office/powerpoint/2010/main" val="2738520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611187" y="1811065"/>
            <a:ext cx="4608884" cy="2170017"/>
          </a:xfrm>
        </p:spPr>
      </p:pic>
      <p:sp>
        <p:nvSpPr>
          <p:cNvPr id="3" name="标题 2"/>
          <p:cNvSpPr>
            <a:spLocks noGrp="1"/>
          </p:cNvSpPr>
          <p:nvPr>
            <p:ph type="title"/>
          </p:nvPr>
        </p:nvSpPr>
        <p:spPr/>
        <p:txBody>
          <a:bodyPr/>
          <a:lstStyle/>
          <a:p>
            <a:r>
              <a:rPr lang="en-US" altLang="zh-CN" dirty="0"/>
              <a:t>In-air LSM R&amp;D for HEPS BST</a:t>
            </a:r>
            <a:endParaRPr lang="zh-CN" altLang="en-US" dirty="0"/>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5400000">
            <a:off x="1834159" y="2776502"/>
            <a:ext cx="2162941" cy="4608884"/>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4822333" y="2354984"/>
            <a:ext cx="4351352" cy="3263514"/>
          </a:xfrm>
          <a:prstGeom prst="rect">
            <a:avLst/>
          </a:prstGeom>
        </p:spPr>
      </p:pic>
      <p:sp>
        <p:nvSpPr>
          <p:cNvPr id="7" name="矩形 6"/>
          <p:cNvSpPr/>
          <p:nvPr/>
        </p:nvSpPr>
        <p:spPr>
          <a:xfrm>
            <a:off x="540328" y="966830"/>
            <a:ext cx="6119904" cy="646331"/>
          </a:xfrm>
          <a:prstGeom prst="rect">
            <a:avLst/>
          </a:prstGeom>
        </p:spPr>
        <p:txBody>
          <a:bodyPr wrap="square">
            <a:spAutoFit/>
          </a:bodyPr>
          <a:lstStyle/>
          <a:p>
            <a:pPr marL="285750" indent="-285750">
              <a:buFont typeface="Arial" panose="020B0604020202020204" pitchFamily="34" charset="0"/>
              <a:buChar char="•"/>
            </a:pPr>
            <a:r>
              <a:rPr lang="en-US" altLang="zh-CN" dirty="0" smtClean="0"/>
              <a:t>BS1LSM </a:t>
            </a:r>
            <a:r>
              <a:rPr lang="en-US" altLang="zh-CN" dirty="0"/>
              <a:t>has been installed into the </a:t>
            </a:r>
            <a:r>
              <a:rPr lang="en-US" altLang="zh-CN" dirty="0" smtClean="0"/>
              <a:t>booster tunnel.</a:t>
            </a:r>
          </a:p>
          <a:p>
            <a:pPr marL="285750" indent="-285750">
              <a:buFont typeface="Arial" panose="020B0604020202020204" pitchFamily="34" charset="0"/>
              <a:buChar char="•"/>
            </a:pPr>
            <a:r>
              <a:rPr lang="en-US" altLang="zh-CN" dirty="0" smtClean="0"/>
              <a:t>BS3LSM is ready to been installed. </a:t>
            </a:r>
            <a:endParaRPr lang="zh-CN" altLang="en-US" dirty="0"/>
          </a:p>
        </p:txBody>
      </p:sp>
      <p:sp>
        <p:nvSpPr>
          <p:cNvPr id="8" name="文本框 7"/>
          <p:cNvSpPr txBox="1"/>
          <p:nvPr/>
        </p:nvSpPr>
        <p:spPr>
          <a:xfrm>
            <a:off x="2339752" y="3584910"/>
            <a:ext cx="1440160" cy="461665"/>
          </a:xfrm>
          <a:prstGeom prst="rect">
            <a:avLst/>
          </a:prstGeom>
          <a:noFill/>
        </p:spPr>
        <p:txBody>
          <a:bodyPr wrap="square" rtlCol="0">
            <a:spAutoFit/>
          </a:bodyPr>
          <a:lstStyle/>
          <a:p>
            <a:r>
              <a:rPr lang="en-US" altLang="zh-CN" sz="2400" dirty="0" smtClean="0">
                <a:solidFill>
                  <a:schemeClr val="bg1"/>
                </a:solidFill>
              </a:rPr>
              <a:t>BS1LSM</a:t>
            </a:r>
            <a:endParaRPr lang="zh-CN" altLang="en-US" sz="2400" dirty="0">
              <a:solidFill>
                <a:schemeClr val="bg1"/>
              </a:solidFill>
            </a:endParaRPr>
          </a:p>
        </p:txBody>
      </p:sp>
      <p:sp>
        <p:nvSpPr>
          <p:cNvPr id="9" name="文本框 8"/>
          <p:cNvSpPr txBox="1"/>
          <p:nvPr/>
        </p:nvSpPr>
        <p:spPr>
          <a:xfrm>
            <a:off x="6277929" y="3801587"/>
            <a:ext cx="1440160" cy="461665"/>
          </a:xfrm>
          <a:prstGeom prst="rect">
            <a:avLst/>
          </a:prstGeom>
          <a:noFill/>
        </p:spPr>
        <p:txBody>
          <a:bodyPr wrap="square" rtlCol="0">
            <a:spAutoFit/>
          </a:bodyPr>
          <a:lstStyle/>
          <a:p>
            <a:r>
              <a:rPr lang="en-US" altLang="zh-CN" sz="2400" dirty="0" smtClean="0">
                <a:solidFill>
                  <a:schemeClr val="bg1"/>
                </a:solidFill>
              </a:rPr>
              <a:t>BS3LSM</a:t>
            </a:r>
            <a:endParaRPr lang="zh-CN" altLang="en-US" sz="2400" dirty="0">
              <a:solidFill>
                <a:schemeClr val="bg1"/>
              </a:solidFill>
            </a:endParaRPr>
          </a:p>
        </p:txBody>
      </p:sp>
      <p:cxnSp>
        <p:nvCxnSpPr>
          <p:cNvPr id="11" name="直接箭头连接符 10"/>
          <p:cNvCxnSpPr/>
          <p:nvPr/>
        </p:nvCxnSpPr>
        <p:spPr>
          <a:xfrm flipV="1">
            <a:off x="643556" y="5194076"/>
            <a:ext cx="3599624" cy="18214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827584" y="5005024"/>
            <a:ext cx="3415596" cy="18905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168978" y="5264010"/>
            <a:ext cx="1800387" cy="646331"/>
          </a:xfrm>
          <a:prstGeom prst="rect">
            <a:avLst/>
          </a:prstGeom>
          <a:noFill/>
        </p:spPr>
        <p:txBody>
          <a:bodyPr wrap="square" rtlCol="0">
            <a:spAutoFit/>
          </a:bodyPr>
          <a:lstStyle/>
          <a:p>
            <a:r>
              <a:rPr lang="en-US" altLang="zh-CN" dirty="0" smtClean="0">
                <a:solidFill>
                  <a:schemeClr val="bg1"/>
                </a:solidFill>
                <a:effectLst>
                  <a:outerShdw blurRad="38100" dist="38100" dir="2700000" algn="tl">
                    <a:srgbClr val="000000">
                      <a:alpha val="43137"/>
                    </a:srgbClr>
                  </a:outerShdw>
                </a:effectLst>
              </a:rPr>
              <a:t>Injected beam from LINA </a:t>
            </a:r>
            <a:endParaRPr lang="zh-CN" altLang="en-US" dirty="0">
              <a:solidFill>
                <a:schemeClr val="bg1"/>
              </a:solidFill>
              <a:effectLst>
                <a:outerShdw blurRad="38100" dist="38100" dir="2700000" algn="tl">
                  <a:srgbClr val="000000">
                    <a:alpha val="43137"/>
                  </a:srgbClr>
                </a:outerShdw>
              </a:effectLst>
            </a:endParaRPr>
          </a:p>
        </p:txBody>
      </p:sp>
      <p:sp>
        <p:nvSpPr>
          <p:cNvPr id="20" name="文本框 19"/>
          <p:cNvSpPr txBox="1"/>
          <p:nvPr/>
        </p:nvSpPr>
        <p:spPr>
          <a:xfrm>
            <a:off x="1221189" y="4711612"/>
            <a:ext cx="1406595" cy="369332"/>
          </a:xfrm>
          <a:prstGeom prst="rect">
            <a:avLst/>
          </a:prstGeom>
          <a:noFill/>
        </p:spPr>
        <p:txBody>
          <a:bodyPr wrap="square" rtlCol="0">
            <a:spAutoFit/>
          </a:bodyPr>
          <a:lstStyle/>
          <a:p>
            <a:r>
              <a:rPr lang="en-US" altLang="zh-CN" dirty="0" smtClean="0">
                <a:solidFill>
                  <a:schemeClr val="bg1"/>
                </a:solidFill>
                <a:effectLst>
                  <a:outerShdw blurRad="38100" dist="38100" dir="2700000" algn="tl">
                    <a:srgbClr val="000000">
                      <a:alpha val="43137"/>
                    </a:srgbClr>
                  </a:outerShdw>
                </a:effectLst>
              </a:rPr>
              <a:t>stored beam</a:t>
            </a:r>
            <a:endParaRPr lang="zh-CN" altLang="en-US"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26056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0"/>
          </p:nvPr>
        </p:nvSpPr>
        <p:spPr>
          <a:xfrm>
            <a:off x="0" y="1329892"/>
            <a:ext cx="7452320" cy="1912071"/>
          </a:xfrm>
        </p:spPr>
        <p:txBody>
          <a:bodyPr>
            <a:normAutofit/>
          </a:bodyPr>
          <a:lstStyle/>
          <a:p>
            <a:r>
              <a:rPr lang="en-US" altLang="zh-CN" dirty="0" smtClean="0"/>
              <a:t>Overview of the HEPS injection and extraction systems</a:t>
            </a:r>
            <a:endParaRPr lang="zh-CN" altLang="en-US" dirty="0"/>
          </a:p>
        </p:txBody>
      </p:sp>
    </p:spTree>
    <p:extLst>
      <p:ext uri="{BB962C8B-B14F-4D97-AF65-F5344CB8AC3E}">
        <p14:creationId xmlns:p14="http://schemas.microsoft.com/office/powerpoint/2010/main" val="13373005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0"/>
          </p:nvPr>
        </p:nvSpPr>
        <p:spPr>
          <a:xfrm>
            <a:off x="0" y="1329892"/>
            <a:ext cx="7092280" cy="1912071"/>
          </a:xfrm>
        </p:spPr>
        <p:txBody>
          <a:bodyPr>
            <a:normAutofit fontScale="92500" lnSpcReduction="10000"/>
          </a:bodyPr>
          <a:lstStyle/>
          <a:p>
            <a:pPr>
              <a:lnSpc>
                <a:spcPct val="150000"/>
              </a:lnSpc>
              <a:spcBef>
                <a:spcPts val="0"/>
              </a:spcBef>
            </a:pPr>
            <a:r>
              <a:rPr lang="en-US" altLang="zh-CN" dirty="0"/>
              <a:t>Slotted-pipe kicker </a:t>
            </a:r>
            <a:r>
              <a:rPr lang="en-US" altLang="zh-CN" dirty="0" smtClean="0"/>
              <a:t>system for the Booster</a:t>
            </a:r>
            <a:endParaRPr lang="zh-CN" altLang="en-US" dirty="0"/>
          </a:p>
        </p:txBody>
      </p:sp>
    </p:spTree>
    <p:extLst>
      <p:ext uri="{BB962C8B-B14F-4D97-AF65-F5344CB8AC3E}">
        <p14:creationId xmlns:p14="http://schemas.microsoft.com/office/powerpoint/2010/main" val="3282008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p:cNvGraphicFramePr>
          <p:nvPr>
            <p:extLst>
              <p:ext uri="{D42A27DB-BD31-4B8C-83A1-F6EECF244321}">
                <p14:modId xmlns:p14="http://schemas.microsoft.com/office/powerpoint/2010/main" val="4263749693"/>
              </p:ext>
            </p:extLst>
          </p:nvPr>
        </p:nvGraphicFramePr>
        <p:xfrm>
          <a:off x="118379" y="1628800"/>
          <a:ext cx="8856984" cy="4356487"/>
        </p:xfrm>
        <a:graphic>
          <a:graphicData uri="http://schemas.openxmlformats.org/drawingml/2006/table">
            <a:tbl>
              <a:tblPr firstRow="1" firstCol="1" bandRow="1">
                <a:tableStyleId>{0660B408-B3CF-4A94-85FC-2B1E0A45F4A2}</a:tableStyleId>
              </a:tblPr>
              <a:tblGrid>
                <a:gridCol w="2315195">
                  <a:extLst>
                    <a:ext uri="{9D8B030D-6E8A-4147-A177-3AD203B41FA5}">
                      <a16:colId xmlns="" xmlns:a16="http://schemas.microsoft.com/office/drawing/2014/main" val="20000"/>
                    </a:ext>
                  </a:extLst>
                </a:gridCol>
                <a:gridCol w="2221309">
                  <a:extLst>
                    <a:ext uri="{9D8B030D-6E8A-4147-A177-3AD203B41FA5}">
                      <a16:colId xmlns="" xmlns:a16="http://schemas.microsoft.com/office/drawing/2014/main" val="20001"/>
                    </a:ext>
                  </a:extLst>
                </a:gridCol>
                <a:gridCol w="1296144"/>
                <a:gridCol w="1224136">
                  <a:extLst>
                    <a:ext uri="{9D8B030D-6E8A-4147-A177-3AD203B41FA5}">
                      <a16:colId xmlns="" xmlns:a16="http://schemas.microsoft.com/office/drawing/2014/main" val="20002"/>
                    </a:ext>
                  </a:extLst>
                </a:gridCol>
                <a:gridCol w="1207256">
                  <a:extLst>
                    <a:ext uri="{9D8B030D-6E8A-4147-A177-3AD203B41FA5}">
                      <a16:colId xmlns="" xmlns:a16="http://schemas.microsoft.com/office/drawing/2014/main" val="20004"/>
                    </a:ext>
                  </a:extLst>
                </a:gridCol>
                <a:gridCol w="592944">
                  <a:extLst>
                    <a:ext uri="{9D8B030D-6E8A-4147-A177-3AD203B41FA5}">
                      <a16:colId xmlns="" xmlns:a16="http://schemas.microsoft.com/office/drawing/2014/main" val="20005"/>
                    </a:ext>
                  </a:extLst>
                </a:gridCol>
              </a:tblGrid>
              <a:tr h="242055">
                <a:tc>
                  <a:txBody>
                    <a:bodyPr/>
                    <a:lstStyle/>
                    <a:p>
                      <a:pPr algn="ctr">
                        <a:spcAft>
                          <a:spcPts val="0"/>
                        </a:spcAft>
                      </a:pPr>
                      <a:r>
                        <a:rPr lang="en-US" altLang="zh-CN" sz="1200" b="1" kern="100" dirty="0">
                          <a:solidFill>
                            <a:schemeClr val="lt1"/>
                          </a:solidFill>
                          <a:effectLst/>
                          <a:latin typeface="+mn-lt"/>
                          <a:ea typeface="+mn-ea"/>
                          <a:cs typeface="+mn-cs"/>
                        </a:rPr>
                        <a:t>parameter</a:t>
                      </a:r>
                      <a:endParaRPr lang="zh-CN" sz="1200" b="1"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1" kern="100" dirty="0">
                          <a:solidFill>
                            <a:schemeClr val="lt1"/>
                          </a:solidFill>
                          <a:effectLst/>
                          <a:latin typeface="+mn-lt"/>
                          <a:ea typeface="+mn-ea"/>
                          <a:cs typeface="+mn-cs"/>
                        </a:rPr>
                        <a:t>LE-injection</a:t>
                      </a:r>
                      <a:endParaRPr lang="zh-CN" sz="1200" b="1"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200" kern="100" dirty="0" smtClean="0">
                          <a:effectLst/>
                        </a:rPr>
                        <a:t>HE-type</a:t>
                      </a:r>
                      <a:r>
                        <a:rPr lang="en-US" altLang="zh-CN" sz="1200" kern="100" baseline="0" dirty="0" smtClean="0">
                          <a:effectLst/>
                        </a:rPr>
                        <a:t> </a:t>
                      </a:r>
                      <a:r>
                        <a:rPr lang="en-US" altLang="zh-CN" sz="1200" kern="100" dirty="0" smtClean="0">
                          <a:effectLst/>
                        </a:rPr>
                        <a:t>I</a:t>
                      </a:r>
                      <a:endParaRPr lang="zh-CN" altLang="zh-CN" sz="1200" b="1" dirty="0" smtClean="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200" kern="100" dirty="0" smtClean="0">
                          <a:effectLst/>
                        </a:rPr>
                        <a:t>HE-type II</a:t>
                      </a:r>
                      <a:endParaRPr lang="zh-CN" altLang="zh-CN" sz="1200" b="1" dirty="0" smtClean="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kern="100" dirty="0">
                          <a:effectLst/>
                        </a:rPr>
                        <a:t>HE-type III</a:t>
                      </a:r>
                      <a:endParaRPr lang="zh-CN" sz="1200" b="1"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1" kern="100" dirty="0">
                          <a:solidFill>
                            <a:schemeClr val="lt1"/>
                          </a:solidFill>
                          <a:effectLst/>
                          <a:latin typeface="+mn-lt"/>
                          <a:ea typeface="+mn-ea"/>
                          <a:cs typeface="+mn-cs"/>
                        </a:rPr>
                        <a:t>Unit</a:t>
                      </a:r>
                      <a:endParaRPr lang="zh-CN" sz="1200" b="1"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42055">
                <a:tc>
                  <a:txBody>
                    <a:bodyPr/>
                    <a:lstStyle/>
                    <a:p>
                      <a:pPr algn="just">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name</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BS1K</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BS2K</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BS3K</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BS4K</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242055">
                <a:tc>
                  <a:txBody>
                    <a:bodyPr/>
                    <a:lstStyle/>
                    <a:p>
                      <a:pPr algn="just">
                        <a:spcAft>
                          <a:spcPts val="0"/>
                        </a:spcAft>
                      </a:pPr>
                      <a:r>
                        <a:rPr lang="en-US" altLang="zh-CN" sz="1200" b="0" kern="100" dirty="0">
                          <a:solidFill>
                            <a:schemeClr val="dk1"/>
                          </a:solidFill>
                          <a:effectLst/>
                          <a:latin typeface="+mn-lt"/>
                          <a:ea typeface="+mn-ea"/>
                          <a:cs typeface="+mn-cs"/>
                        </a:rPr>
                        <a:t>Quantity</a:t>
                      </a:r>
                      <a:r>
                        <a:rPr lang="en-US" altLang="zh-CN" sz="1200" b="0" kern="100" baseline="0" dirty="0">
                          <a:solidFill>
                            <a:schemeClr val="dk1"/>
                          </a:solidFill>
                          <a:effectLst/>
                          <a:latin typeface="+mn-lt"/>
                          <a:ea typeface="+mn-ea"/>
                          <a:cs typeface="+mn-cs"/>
                        </a:rPr>
                        <a:t> </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1</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1</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1</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1</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242055">
                <a:tc>
                  <a:txBody>
                    <a:bodyPr/>
                    <a:lstStyle/>
                    <a:p>
                      <a:pPr algn="just">
                        <a:spcAft>
                          <a:spcPts val="0"/>
                        </a:spcAft>
                      </a:pPr>
                      <a:r>
                        <a:rPr lang="en-US" altLang="zh-CN" sz="1200" b="0" kern="100" dirty="0">
                          <a:solidFill>
                            <a:schemeClr val="dk1"/>
                          </a:solidFill>
                          <a:effectLst/>
                          <a:latin typeface="+mn-lt"/>
                          <a:ea typeface="+mn-ea"/>
                          <a:cs typeface="+mn-cs"/>
                        </a:rPr>
                        <a:t>Magnetic</a:t>
                      </a:r>
                      <a:r>
                        <a:rPr lang="en-US" altLang="zh-CN" sz="1200" b="0" kern="100" baseline="0" dirty="0">
                          <a:solidFill>
                            <a:schemeClr val="dk1"/>
                          </a:solidFill>
                          <a:effectLst/>
                          <a:latin typeface="+mn-lt"/>
                          <a:ea typeface="+mn-ea"/>
                          <a:cs typeface="+mn-cs"/>
                        </a:rPr>
                        <a:t> effective length</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0.8000</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1.4000</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1.4000</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1.4000</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m</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242055">
                <a:tc>
                  <a:txBody>
                    <a:bodyPr/>
                    <a:lstStyle/>
                    <a:p>
                      <a:pPr marL="0" algn="just" defTabSz="914400" rtl="0" eaLnBrk="1" latinLnBrk="0" hangingPunct="1">
                        <a:spcAft>
                          <a:spcPts val="0"/>
                        </a:spcAft>
                      </a:pPr>
                      <a:r>
                        <a:rPr lang="en-US" altLang="zh-CN" sz="1200" b="0" kern="100" dirty="0">
                          <a:solidFill>
                            <a:schemeClr val="dk1"/>
                          </a:solidFill>
                          <a:effectLst/>
                          <a:latin typeface="+mn-lt"/>
                          <a:ea typeface="+mn-ea"/>
                          <a:cs typeface="+mn-cs"/>
                        </a:rPr>
                        <a:t>Deflect direction</a:t>
                      </a:r>
                      <a:endParaRPr lang="zh-CN" sz="1200" b="0" kern="100" dirty="0">
                        <a:solidFill>
                          <a:schemeClr val="dk1"/>
                        </a:solidFill>
                        <a:effectLst/>
                        <a:latin typeface="+mn-lt"/>
                        <a:ea typeface="+mn-ea"/>
                        <a:cs typeface="+mn-cs"/>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Vertical </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Vertical </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Vertical </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Vertical </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200" b="0" dirty="0">
                          <a:solidFill>
                            <a:srgbClr val="000000"/>
                          </a:solidFill>
                          <a:effectLst/>
                          <a:latin typeface="+mn-cs"/>
                          <a:ea typeface="Calibri Light" panose="020F0302020204030204" pitchFamily="34" charset="0"/>
                          <a:cs typeface="Times New Roman" panose="02020603050405020304" pitchFamily="18" charset="0"/>
                        </a:rPr>
                        <a:t>-</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242055">
                <a:tc>
                  <a:txBody>
                    <a:bodyPr/>
                    <a:lstStyle/>
                    <a:p>
                      <a:pPr algn="just">
                        <a:spcAft>
                          <a:spcPts val="0"/>
                        </a:spcAft>
                      </a:pPr>
                      <a:r>
                        <a:rPr lang="en-US" altLang="zh-CN" sz="1200" b="0" kern="100" dirty="0">
                          <a:solidFill>
                            <a:schemeClr val="dk1"/>
                          </a:solidFill>
                          <a:effectLst/>
                          <a:latin typeface="+mn-lt"/>
                          <a:ea typeface="+mn-ea"/>
                          <a:cs typeface="+mn-cs"/>
                        </a:rPr>
                        <a:t>Deflect</a:t>
                      </a:r>
                      <a:r>
                        <a:rPr lang="en-US" altLang="zh-CN" sz="1200" b="0" kern="100" baseline="0" dirty="0">
                          <a:solidFill>
                            <a:schemeClr val="dk1"/>
                          </a:solidFill>
                          <a:effectLst/>
                          <a:latin typeface="+mn-lt"/>
                          <a:ea typeface="+mn-ea"/>
                          <a:cs typeface="+mn-cs"/>
                        </a:rPr>
                        <a:t> angle</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9.10</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1.</a:t>
                      </a:r>
                      <a:r>
                        <a:rPr lang="en-US" altLang="zh-CN" sz="1200" b="0" kern="100" dirty="0">
                          <a:effectLst/>
                        </a:rPr>
                        <a:t>02</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1.75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1.75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mrad</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5"/>
                  </a:ext>
                </a:extLst>
              </a:tr>
              <a:tr h="242055">
                <a:tc>
                  <a:txBody>
                    <a:bodyPr/>
                    <a:lstStyle/>
                    <a:p>
                      <a:pPr algn="just">
                        <a:spcAft>
                          <a:spcPts val="0"/>
                        </a:spcAft>
                      </a:pPr>
                      <a:r>
                        <a:rPr lang="en-US" altLang="zh-CN" sz="1200" b="0" kern="100" dirty="0">
                          <a:solidFill>
                            <a:schemeClr val="dk1"/>
                          </a:solidFill>
                          <a:effectLst/>
                          <a:latin typeface="+mn-lt"/>
                          <a:ea typeface="+mn-ea"/>
                          <a:cs typeface="+mn-cs"/>
                        </a:rPr>
                        <a:t>Magnetic</a:t>
                      </a:r>
                      <a:r>
                        <a:rPr lang="en-US" altLang="zh-CN" sz="1200" b="0" kern="100" baseline="0" dirty="0">
                          <a:solidFill>
                            <a:schemeClr val="dk1"/>
                          </a:solidFill>
                          <a:effectLst/>
                          <a:latin typeface="+mn-lt"/>
                          <a:ea typeface="+mn-ea"/>
                          <a:cs typeface="+mn-cs"/>
                        </a:rPr>
                        <a:t> strength</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0.020</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0.0</a:t>
                      </a:r>
                      <a:r>
                        <a:rPr lang="en-US" altLang="zh-CN" sz="1200" b="0" kern="100" dirty="0">
                          <a:effectLst/>
                        </a:rPr>
                        <a:t>1</a:t>
                      </a:r>
                      <a:r>
                        <a:rPr lang="en-US" sz="1200" b="0" kern="100" dirty="0">
                          <a:effectLst/>
                        </a:rPr>
                        <a:t>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0.025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0.025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T</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242055">
                <a:tc>
                  <a:txBody>
                    <a:bodyPr/>
                    <a:lstStyle/>
                    <a:p>
                      <a:pPr algn="just">
                        <a:spcAft>
                          <a:spcPts val="0"/>
                        </a:spcAft>
                      </a:pPr>
                      <a:r>
                        <a:rPr lang="en-US" sz="1200" b="0" kern="100" dirty="0">
                          <a:effectLst/>
                        </a:rPr>
                        <a:t>Clearance</a:t>
                      </a:r>
                      <a:r>
                        <a:rPr lang="en-US" sz="1200" b="0" kern="100" baseline="0" dirty="0">
                          <a:effectLst/>
                        </a:rPr>
                        <a:t> region</a:t>
                      </a:r>
                      <a:r>
                        <a:rPr lang="en-US" sz="1200" b="0" kern="100" dirty="0">
                          <a:effectLst/>
                        </a:rPr>
                        <a:t>(H×V)</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22×28</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30×28</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30×28</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30×28</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mm</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242055">
                <a:tc>
                  <a:txBody>
                    <a:bodyPr/>
                    <a:lstStyle/>
                    <a:p>
                      <a:pPr algn="just">
                        <a:spcAft>
                          <a:spcPts val="0"/>
                        </a:spcAft>
                      </a:pPr>
                      <a:r>
                        <a:rPr lang="en-US" altLang="zh-CN" sz="1200" b="0" kern="100" dirty="0">
                          <a:effectLst/>
                        </a:rPr>
                        <a:t>Good</a:t>
                      </a:r>
                      <a:r>
                        <a:rPr lang="en-US" altLang="zh-CN" sz="1200" b="0" kern="100" baseline="0" dirty="0">
                          <a:effectLst/>
                        </a:rPr>
                        <a:t> field region</a:t>
                      </a:r>
                      <a:r>
                        <a:rPr lang="en-US" sz="1200" b="0" kern="100" dirty="0">
                          <a:effectLst/>
                        </a:rPr>
                        <a:t>(H×V)</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[-6,6]×[-8,8]</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[-6,6]×[-4,3]</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[-6,6]×[-5,4]</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[-6,6]×[-4,3]</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mm</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8"/>
                  </a:ext>
                </a:extLst>
              </a:tr>
              <a:tr h="580630">
                <a:tc>
                  <a:txBody>
                    <a:bodyPr/>
                    <a:lstStyle/>
                    <a:p>
                      <a:pPr algn="l">
                        <a:lnSpc>
                          <a:spcPts val="1200"/>
                        </a:lnSpc>
                        <a:spcAft>
                          <a:spcPts val="0"/>
                        </a:spcAft>
                      </a:pPr>
                      <a:r>
                        <a:rPr lang="en-US" altLang="zh-CN" sz="1200" b="0" kern="100" dirty="0">
                          <a:solidFill>
                            <a:schemeClr val="dk1"/>
                          </a:solidFill>
                          <a:effectLst/>
                          <a:latin typeface="+mn-lt"/>
                          <a:ea typeface="+mn-ea"/>
                          <a:cs typeface="+mn-cs"/>
                        </a:rPr>
                        <a:t>Field</a:t>
                      </a:r>
                      <a:r>
                        <a:rPr lang="en-US" altLang="zh-CN" sz="1200" b="0" kern="100" baseline="0" dirty="0">
                          <a:solidFill>
                            <a:schemeClr val="dk1"/>
                          </a:solidFill>
                          <a:effectLst/>
                          <a:latin typeface="+mn-lt"/>
                          <a:ea typeface="+mn-ea"/>
                          <a:cs typeface="+mn-cs"/>
                        </a:rPr>
                        <a:t> uniformity</a:t>
                      </a:r>
                    </a:p>
                    <a:p>
                      <a:pPr algn="l">
                        <a:lnSpc>
                          <a:spcPts val="1200"/>
                        </a:lnSpc>
                        <a:spcAft>
                          <a:spcPts val="0"/>
                        </a:spcAft>
                      </a:pPr>
                      <a:r>
                        <a:rPr lang="en-US" altLang="zh-CN" sz="1200" b="0" kern="100" baseline="0" dirty="0">
                          <a:solidFill>
                            <a:schemeClr val="dk1"/>
                          </a:solidFill>
                          <a:effectLst/>
                          <a:latin typeface="+mn-lt"/>
                          <a:ea typeface="+mn-ea"/>
                          <a:cs typeface="+mn-cs"/>
                        </a:rPr>
                        <a:t>in good field region</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200"/>
                        </a:lnSpc>
                        <a:spcAft>
                          <a:spcPts val="0"/>
                        </a:spcAft>
                      </a:pPr>
                      <a:r>
                        <a:rPr lang="en-US" sz="1200" b="0" kern="100" dirty="0">
                          <a:effectLst/>
                        </a:rPr>
                        <a:t>x=</a:t>
                      </a:r>
                      <a:r>
                        <a:rPr lang="zh-CN" sz="1200" b="0" kern="100" dirty="0">
                          <a:effectLst/>
                        </a:rPr>
                        <a:t>±</a:t>
                      </a:r>
                      <a:r>
                        <a:rPr lang="en-US" sz="1200" b="0" kern="100" dirty="0">
                          <a:effectLst/>
                        </a:rPr>
                        <a:t>4,y =</a:t>
                      </a:r>
                      <a:r>
                        <a:rPr lang="zh-CN" sz="1200" b="0" kern="100" dirty="0">
                          <a:effectLst/>
                        </a:rPr>
                        <a:t>±</a:t>
                      </a:r>
                      <a:r>
                        <a:rPr lang="en-US" sz="1200" b="0" kern="100" dirty="0">
                          <a:effectLst/>
                        </a:rPr>
                        <a:t>5</a:t>
                      </a:r>
                      <a:r>
                        <a:rPr lang="zh-CN" sz="1200" b="0" kern="100" dirty="0">
                          <a:effectLst/>
                        </a:rPr>
                        <a:t>，</a:t>
                      </a:r>
                      <a:r>
                        <a:rPr lang="en-US" altLang="zh-CN" sz="1200" b="0" kern="100" dirty="0">
                          <a:effectLst/>
                        </a:rPr>
                        <a:t>better than</a:t>
                      </a:r>
                      <a:r>
                        <a:rPr lang="zh-CN" sz="1200" b="0" kern="100" dirty="0">
                          <a:effectLst/>
                        </a:rPr>
                        <a:t>±</a:t>
                      </a:r>
                      <a:r>
                        <a:rPr lang="en-US" sz="1200" b="0" kern="100" dirty="0">
                          <a:effectLst/>
                        </a:rPr>
                        <a:t>1%;</a:t>
                      </a:r>
                      <a:endParaRPr lang="zh-CN" sz="1200" b="0" dirty="0">
                        <a:effectLst/>
                      </a:endParaRPr>
                    </a:p>
                    <a:p>
                      <a:pPr algn="l">
                        <a:lnSpc>
                          <a:spcPts val="1200"/>
                        </a:lnSpc>
                        <a:spcAft>
                          <a:spcPts val="0"/>
                        </a:spcAft>
                      </a:pPr>
                      <a:r>
                        <a:rPr lang="en-US" sz="1200" b="0" kern="100" dirty="0">
                          <a:effectLst/>
                        </a:rPr>
                        <a:t>x=</a:t>
                      </a:r>
                      <a:r>
                        <a:rPr lang="zh-CN" sz="1200" b="0" kern="100" dirty="0">
                          <a:effectLst/>
                        </a:rPr>
                        <a:t>±</a:t>
                      </a:r>
                      <a:r>
                        <a:rPr lang="en-US" sz="1200" b="0" kern="100" dirty="0">
                          <a:effectLst/>
                        </a:rPr>
                        <a:t>6,y =</a:t>
                      </a:r>
                      <a:r>
                        <a:rPr lang="zh-CN" sz="1200" b="0" kern="100" dirty="0">
                          <a:effectLst/>
                        </a:rPr>
                        <a:t>±</a:t>
                      </a:r>
                      <a:r>
                        <a:rPr lang="en-US" sz="1200" b="0" kern="100" dirty="0">
                          <a:effectLst/>
                        </a:rPr>
                        <a:t>8</a:t>
                      </a:r>
                      <a:r>
                        <a:rPr lang="zh-CN" sz="1200" b="0" kern="100" dirty="0">
                          <a:effectLst/>
                        </a:rPr>
                        <a:t>，</a:t>
                      </a:r>
                      <a:r>
                        <a:rPr lang="en-US" altLang="zh-CN" sz="1200" b="0" kern="100" dirty="0">
                          <a:effectLst/>
                        </a:rPr>
                        <a:t>better than</a:t>
                      </a:r>
                      <a:r>
                        <a:rPr lang="zh-CN" sz="1200" b="0" kern="100" dirty="0">
                          <a:effectLst/>
                        </a:rPr>
                        <a:t>±</a:t>
                      </a:r>
                      <a:r>
                        <a:rPr lang="en-US" sz="1200" b="0" kern="100" dirty="0">
                          <a:effectLst/>
                        </a:rPr>
                        <a:t>2.5%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spcAft>
                          <a:spcPts val="0"/>
                        </a:spcAft>
                      </a:pPr>
                      <a:r>
                        <a:rPr lang="en-US" sz="1200" b="0" kern="100" dirty="0">
                          <a:effectLst/>
                        </a:rPr>
                        <a:t>±1%</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spcAft>
                          <a:spcPts val="0"/>
                        </a:spcAft>
                      </a:pPr>
                      <a:r>
                        <a:rPr lang="en-US" sz="1200" b="0" kern="100" dirty="0">
                          <a:effectLst/>
                        </a:rPr>
                        <a:t>±2%</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spcAft>
                          <a:spcPts val="0"/>
                        </a:spcAft>
                      </a:pPr>
                      <a:r>
                        <a:rPr lang="en-US" sz="1200" b="0" kern="100" dirty="0">
                          <a:effectLst/>
                        </a:rPr>
                        <a:t>±1%</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spcAft>
                          <a:spcPts val="0"/>
                        </a:spcAft>
                      </a:pPr>
                      <a:r>
                        <a:rPr lang="en-US" sz="1200" b="0" kern="100" dirty="0">
                          <a:effectLst/>
                        </a:rPr>
                        <a:t>-</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9"/>
                  </a:ext>
                </a:extLst>
              </a:tr>
              <a:tr h="242055">
                <a:tc>
                  <a:txBody>
                    <a:bodyPr/>
                    <a:lstStyle/>
                    <a:p>
                      <a:pPr algn="just">
                        <a:spcAft>
                          <a:spcPts val="0"/>
                        </a:spcAft>
                      </a:pPr>
                      <a:r>
                        <a:rPr lang="en-US" altLang="zh-CN" sz="1200" b="0" kern="100" dirty="0">
                          <a:solidFill>
                            <a:schemeClr val="dk1"/>
                          </a:solidFill>
                          <a:effectLst/>
                          <a:latin typeface="+mn-lt"/>
                          <a:ea typeface="+mn-ea"/>
                          <a:cs typeface="+mn-cs"/>
                        </a:rPr>
                        <a:t>Repetition</a:t>
                      </a:r>
                      <a:r>
                        <a:rPr lang="en-US" altLang="zh-CN" sz="1200" b="0" kern="100" baseline="0" dirty="0">
                          <a:solidFill>
                            <a:schemeClr val="dk1"/>
                          </a:solidFill>
                          <a:effectLst/>
                          <a:latin typeface="+mn-lt"/>
                          <a:ea typeface="+mn-ea"/>
                          <a:cs typeface="+mn-cs"/>
                        </a:rPr>
                        <a:t> rate</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50</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50</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50</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50</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Hz</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0"/>
                  </a:ext>
                </a:extLst>
              </a:tr>
              <a:tr h="242055">
                <a:tc>
                  <a:txBody>
                    <a:bodyPr/>
                    <a:lstStyle/>
                    <a:p>
                      <a:pPr algn="just">
                        <a:spcAft>
                          <a:spcPts val="0"/>
                        </a:spcAft>
                      </a:pPr>
                      <a:r>
                        <a:rPr lang="en-US" altLang="zh-CN" sz="1200" b="0" kern="100" dirty="0">
                          <a:solidFill>
                            <a:schemeClr val="dk1"/>
                          </a:solidFill>
                          <a:effectLst/>
                          <a:latin typeface="+mn-lt"/>
                          <a:ea typeface="+mn-ea"/>
                          <a:cs typeface="+mn-cs"/>
                        </a:rPr>
                        <a:t>Amplitude</a:t>
                      </a:r>
                      <a:r>
                        <a:rPr lang="en-US" altLang="zh-CN" sz="1200" b="0" kern="100" baseline="0" dirty="0">
                          <a:solidFill>
                            <a:schemeClr val="dk1"/>
                          </a:solidFill>
                          <a:effectLst/>
                          <a:latin typeface="+mn-lt"/>
                          <a:ea typeface="+mn-ea"/>
                          <a:cs typeface="+mn-cs"/>
                        </a:rPr>
                        <a:t> repeatability </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a:effectLst/>
                        </a:rPr>
                        <a:t>±0.5%</a:t>
                      </a:r>
                      <a:endParaRPr lang="zh-CN" sz="1200" b="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±0.5%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±0.5%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±0.5%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1"/>
                  </a:ext>
                </a:extLst>
              </a:tr>
              <a:tr h="242055">
                <a:tc>
                  <a:txBody>
                    <a:bodyPr/>
                    <a:lstStyle/>
                    <a:p>
                      <a:pPr algn="just">
                        <a:spcAft>
                          <a:spcPts val="0"/>
                        </a:spcAft>
                      </a:pPr>
                      <a:r>
                        <a:rPr lang="en-US" altLang="zh-CN" sz="1200" b="0" kern="100" dirty="0">
                          <a:solidFill>
                            <a:schemeClr val="dk1"/>
                          </a:solidFill>
                          <a:effectLst/>
                          <a:latin typeface="+mn-lt"/>
                          <a:ea typeface="+mn-ea"/>
                          <a:cs typeface="+mn-cs"/>
                        </a:rPr>
                        <a:t>Pulse</a:t>
                      </a:r>
                      <a:r>
                        <a:rPr lang="en-US" altLang="zh-CN" sz="1200" b="0" kern="100" baseline="0" dirty="0">
                          <a:solidFill>
                            <a:schemeClr val="dk1"/>
                          </a:solidFill>
                          <a:effectLst/>
                          <a:latin typeface="+mn-lt"/>
                          <a:ea typeface="+mn-ea"/>
                          <a:cs typeface="+mn-cs"/>
                        </a:rPr>
                        <a:t> jitter</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≤5</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200" b="0" kern="100" dirty="0">
                          <a:effectLst/>
                        </a:rPr>
                        <a:t>ns</a:t>
                      </a:r>
                      <a:endParaRPr lang="zh-CN" sz="1200" b="0" dirty="0">
                        <a:solidFill>
                          <a:srgbClr val="000000"/>
                        </a:solidFill>
                        <a:effectLst/>
                        <a:latin typeface="+mn-cs"/>
                        <a:ea typeface="Calibri Light" panose="020F0302020204030204" pitchFamily="34" charset="0"/>
                        <a:cs typeface="Times New Roman" panose="02020603050405020304" pitchFamily="18" charset="0"/>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2"/>
                  </a:ext>
                </a:extLst>
              </a:tr>
              <a:tr h="387087">
                <a:tc>
                  <a:txBody>
                    <a:bodyPr/>
                    <a:lstStyle/>
                    <a:p>
                      <a:pPr marL="0" algn="l" defTabSz="914400" rtl="0" eaLnBrk="1" latinLnBrk="0" hangingPunct="1">
                        <a:lnSpc>
                          <a:spcPts val="1200"/>
                        </a:lnSpc>
                        <a:spcAft>
                          <a:spcPts val="0"/>
                        </a:spcAft>
                      </a:pPr>
                      <a:r>
                        <a:rPr lang="en-US" altLang="zh-CN" sz="1200" b="0" kern="100" dirty="0" smtClean="0">
                          <a:solidFill>
                            <a:schemeClr val="dk1"/>
                          </a:solidFill>
                          <a:effectLst/>
                          <a:latin typeface="+mn-lt"/>
                          <a:ea typeface="+mn-ea"/>
                          <a:cs typeface="+mn-cs"/>
                        </a:rPr>
                        <a:t>Bottom width of half sine pulse</a:t>
                      </a:r>
                      <a:endParaRPr lang="zh-CN" sz="1200" b="0" kern="100" dirty="0">
                        <a:solidFill>
                          <a:schemeClr val="dk1"/>
                        </a:solidFill>
                        <a:effectLst/>
                        <a:latin typeface="+mn-lt"/>
                        <a:ea typeface="+mn-ea"/>
                        <a:cs typeface="+mn-cs"/>
                      </a:endParaRPr>
                    </a:p>
                  </a:txBody>
                  <a:tcPr marL="65912" marR="659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sz="1200" b="0" kern="100" dirty="0">
                          <a:solidFill>
                            <a:schemeClr val="dk1"/>
                          </a:solidFill>
                          <a:effectLst/>
                          <a:latin typeface="+mn-lt"/>
                          <a:ea typeface="+mn-ea"/>
                          <a:cs typeface="+mn-cs"/>
                        </a:rPr>
                        <a:t>&lt; </a:t>
                      </a:r>
                      <a:r>
                        <a:rPr lang="en-US" sz="1200" b="0" kern="100" dirty="0" smtClean="0">
                          <a:solidFill>
                            <a:schemeClr val="dk1"/>
                          </a:solidFill>
                          <a:effectLst/>
                          <a:latin typeface="+mn-lt"/>
                          <a:ea typeface="+mn-ea"/>
                          <a:cs typeface="+mn-cs"/>
                        </a:rPr>
                        <a:t>300</a:t>
                      </a:r>
                      <a:r>
                        <a:rPr lang="zh-CN" altLang="en-US" sz="1200" b="0" kern="100" dirty="0" smtClean="0">
                          <a:solidFill>
                            <a:schemeClr val="dk1"/>
                          </a:solidFill>
                          <a:effectLst/>
                          <a:latin typeface="+mn-lt"/>
                          <a:ea typeface="+mn-ea"/>
                          <a:cs typeface="+mn-cs"/>
                        </a:rPr>
                        <a:t>（</a:t>
                      </a:r>
                      <a:r>
                        <a:rPr lang="en-US" altLang="zh-CN" sz="1200" b="0" kern="100" dirty="0" smtClean="0">
                          <a:solidFill>
                            <a:schemeClr val="dk1"/>
                          </a:solidFill>
                          <a:effectLst/>
                          <a:latin typeface="+mn-lt"/>
                          <a:ea typeface="+mn-ea"/>
                          <a:cs typeface="+mn-cs"/>
                        </a:rPr>
                        <a:t>at least 600</a:t>
                      </a:r>
                      <a:r>
                        <a:rPr lang="zh-CN" altLang="en-US" sz="1200" b="0" kern="100" dirty="0" smtClean="0">
                          <a:solidFill>
                            <a:schemeClr val="dk1"/>
                          </a:solidFill>
                          <a:effectLst/>
                          <a:latin typeface="+mn-lt"/>
                          <a:ea typeface="+mn-ea"/>
                          <a:cs typeface="+mn-cs"/>
                        </a:rPr>
                        <a:t>）</a:t>
                      </a:r>
                      <a:endParaRPr lang="zh-CN" sz="1200" b="0" kern="100" dirty="0">
                        <a:solidFill>
                          <a:schemeClr val="dk1"/>
                        </a:solidFill>
                        <a:effectLst/>
                        <a:latin typeface="+mn-lt"/>
                        <a:ea typeface="+mn-ea"/>
                        <a:cs typeface="+mn-cs"/>
                      </a:endParaRPr>
                    </a:p>
                  </a:txBody>
                  <a:tcPr marL="65912" marR="659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US" sz="1200" b="0" kern="100" dirty="0" smtClean="0">
                          <a:solidFill>
                            <a:schemeClr val="dk1"/>
                          </a:solidFill>
                          <a:effectLst/>
                          <a:latin typeface="+mn-lt"/>
                          <a:ea typeface="+mn-ea"/>
                          <a:cs typeface="+mn-cs"/>
                        </a:rPr>
                        <a:t>&lt;300</a:t>
                      </a:r>
                      <a:r>
                        <a:rPr lang="zh-CN" altLang="en-US" sz="1200" b="0" kern="100" dirty="0" smtClean="0">
                          <a:solidFill>
                            <a:schemeClr val="dk1"/>
                          </a:solidFill>
                          <a:effectLst/>
                          <a:latin typeface="+mn-lt"/>
                          <a:ea typeface="+mn-ea"/>
                          <a:cs typeface="+mn-cs"/>
                        </a:rPr>
                        <a:t>（</a:t>
                      </a:r>
                      <a:r>
                        <a:rPr lang="en-US" altLang="zh-CN" sz="1200" b="0" kern="100" dirty="0" smtClean="0">
                          <a:solidFill>
                            <a:schemeClr val="dk1"/>
                          </a:solidFill>
                          <a:effectLst/>
                          <a:latin typeface="+mn-lt"/>
                          <a:ea typeface="+mn-ea"/>
                          <a:cs typeface="+mn-cs"/>
                        </a:rPr>
                        <a:t>at least 600</a:t>
                      </a:r>
                      <a:r>
                        <a:rPr lang="zh-CN" altLang="en-US" sz="1200" b="0" kern="100" dirty="0" smtClean="0">
                          <a:solidFill>
                            <a:schemeClr val="dk1"/>
                          </a:solidFill>
                          <a:effectLst/>
                          <a:latin typeface="+mn-lt"/>
                          <a:ea typeface="+mn-ea"/>
                          <a:cs typeface="+mn-cs"/>
                        </a:rPr>
                        <a:t>）</a:t>
                      </a:r>
                      <a:endParaRPr lang="zh-CN" altLang="zh-CN" sz="1200" b="0" kern="100" dirty="0" smtClean="0">
                        <a:solidFill>
                          <a:schemeClr val="dk1"/>
                        </a:solidFill>
                        <a:effectLst/>
                        <a:latin typeface="+mn-lt"/>
                        <a:ea typeface="+mn-ea"/>
                        <a:cs typeface="+mn-cs"/>
                      </a:endParaRPr>
                    </a:p>
                  </a:txBody>
                  <a:tcPr marL="65912" marR="659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sz="1200" b="0" kern="100" dirty="0">
                          <a:solidFill>
                            <a:schemeClr val="dk1"/>
                          </a:solidFill>
                          <a:effectLst/>
                          <a:latin typeface="+mn-lt"/>
                          <a:ea typeface="+mn-ea"/>
                          <a:cs typeface="+mn-cs"/>
                        </a:rPr>
                        <a:t>&lt;1000</a:t>
                      </a:r>
                      <a:endParaRPr lang="zh-CN" sz="1200" b="0" kern="100" dirty="0">
                        <a:solidFill>
                          <a:schemeClr val="dk1"/>
                        </a:solidFill>
                        <a:effectLst/>
                        <a:latin typeface="+mn-lt"/>
                        <a:ea typeface="+mn-ea"/>
                        <a:cs typeface="+mn-cs"/>
                      </a:endParaRPr>
                    </a:p>
                  </a:txBody>
                  <a:tcPr marL="65912" marR="659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sz="1200" b="0" kern="100" dirty="0">
                          <a:solidFill>
                            <a:schemeClr val="dk1"/>
                          </a:solidFill>
                          <a:effectLst/>
                          <a:latin typeface="+mn-lt"/>
                          <a:ea typeface="+mn-ea"/>
                          <a:cs typeface="+mn-cs"/>
                        </a:rPr>
                        <a:t>&lt;1000</a:t>
                      </a:r>
                      <a:endParaRPr lang="zh-CN" sz="1200" b="0" kern="100" dirty="0">
                        <a:solidFill>
                          <a:schemeClr val="dk1"/>
                        </a:solidFill>
                        <a:effectLst/>
                        <a:latin typeface="+mn-lt"/>
                        <a:ea typeface="+mn-ea"/>
                        <a:cs typeface="+mn-cs"/>
                      </a:endParaRPr>
                    </a:p>
                  </a:txBody>
                  <a:tcPr marL="65912" marR="659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US" altLang="zh-CN" sz="1200" b="0" kern="100" dirty="0" smtClean="0">
                          <a:solidFill>
                            <a:schemeClr val="dk1"/>
                          </a:solidFill>
                          <a:effectLst/>
                          <a:latin typeface="+mn-lt"/>
                          <a:ea typeface="+mn-ea"/>
                          <a:cs typeface="+mn-cs"/>
                        </a:rPr>
                        <a:t>ns</a:t>
                      </a:r>
                      <a:endParaRPr lang="zh-CN" altLang="zh-CN" sz="1200" b="0" kern="100" dirty="0" smtClean="0">
                        <a:solidFill>
                          <a:schemeClr val="dk1"/>
                        </a:solidFill>
                        <a:effectLst/>
                        <a:latin typeface="+mn-lt"/>
                        <a:ea typeface="+mn-ea"/>
                        <a:cs typeface="+mn-cs"/>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2055">
                <a:tc>
                  <a:txBody>
                    <a:bodyPr/>
                    <a:lstStyle/>
                    <a:p>
                      <a:pPr marL="0" algn="l" defTabSz="914400" rtl="0" eaLnBrk="1" latinLnBrk="0" hangingPunct="1">
                        <a:lnSpc>
                          <a:spcPts val="1200"/>
                        </a:lnSpc>
                        <a:spcAft>
                          <a:spcPts val="0"/>
                        </a:spcAft>
                      </a:pPr>
                      <a:r>
                        <a:rPr lang="en-US" altLang="zh-CN" sz="1200" b="0" kern="100" dirty="0" smtClean="0">
                          <a:solidFill>
                            <a:schemeClr val="dk1"/>
                          </a:solidFill>
                          <a:effectLst/>
                          <a:latin typeface="+mn-lt"/>
                          <a:ea typeface="+mn-ea"/>
                          <a:cs typeface="+mn-cs"/>
                        </a:rPr>
                        <a:t>Exciting current</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altLang="zh-CN" sz="1200" b="0" kern="100" dirty="0" smtClean="0">
                          <a:solidFill>
                            <a:schemeClr val="dk1"/>
                          </a:solidFill>
                          <a:effectLst/>
                          <a:latin typeface="+mn-lt"/>
                          <a:ea typeface="+mn-ea"/>
                          <a:cs typeface="+mn-cs"/>
                        </a:rPr>
                        <a:t>2160</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sz="1200" b="0" kern="100" dirty="0" smtClean="0">
                          <a:solidFill>
                            <a:schemeClr val="dk1"/>
                          </a:solidFill>
                          <a:effectLst/>
                          <a:latin typeface="+mn-lt"/>
                          <a:ea typeface="+mn-ea"/>
                          <a:cs typeface="+mn-cs"/>
                        </a:rPr>
                        <a:t>1630</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sz="1200" b="0" kern="100" dirty="0" smtClean="0">
                          <a:solidFill>
                            <a:schemeClr val="dk1"/>
                          </a:solidFill>
                          <a:effectLst/>
                          <a:latin typeface="+mn-lt"/>
                          <a:ea typeface="+mn-ea"/>
                          <a:cs typeface="+mn-cs"/>
                        </a:rPr>
                        <a:t>2715</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sz="1200" b="0" kern="100" dirty="0" smtClean="0">
                          <a:solidFill>
                            <a:schemeClr val="dk1"/>
                          </a:solidFill>
                          <a:effectLst/>
                          <a:latin typeface="+mn-lt"/>
                          <a:ea typeface="+mn-ea"/>
                          <a:cs typeface="+mn-cs"/>
                        </a:rPr>
                        <a:t>2715</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US" altLang="zh-CN" sz="1200" b="0" kern="100" dirty="0" smtClean="0">
                          <a:solidFill>
                            <a:schemeClr val="dk1"/>
                          </a:solidFill>
                          <a:effectLst/>
                          <a:latin typeface="+mn-lt"/>
                          <a:ea typeface="+mn-ea"/>
                          <a:cs typeface="+mn-cs"/>
                        </a:rPr>
                        <a:t>A</a:t>
                      </a:r>
                      <a:endParaRPr lang="zh-CN" altLang="zh-CN" sz="1200" b="0" kern="100" dirty="0" smtClean="0">
                        <a:solidFill>
                          <a:schemeClr val="dk1"/>
                        </a:solidFill>
                        <a:effectLst/>
                        <a:latin typeface="+mn-lt"/>
                        <a:ea typeface="+mn-ea"/>
                        <a:cs typeface="+mn-cs"/>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2055">
                <a:tc>
                  <a:txBody>
                    <a:bodyPr/>
                    <a:lstStyle/>
                    <a:p>
                      <a:pPr marL="0" algn="l" defTabSz="914400" rtl="0" eaLnBrk="1" latinLnBrk="0" hangingPunct="1">
                        <a:lnSpc>
                          <a:spcPts val="1200"/>
                        </a:lnSpc>
                        <a:spcAft>
                          <a:spcPts val="0"/>
                        </a:spcAft>
                      </a:pPr>
                      <a:r>
                        <a:rPr lang="en-US" altLang="zh-CN" sz="1200" b="0" kern="100" dirty="0" smtClean="0">
                          <a:solidFill>
                            <a:schemeClr val="dk1"/>
                          </a:solidFill>
                          <a:effectLst/>
                          <a:latin typeface="+mn-lt"/>
                          <a:ea typeface="+mn-ea"/>
                          <a:cs typeface="+mn-cs"/>
                        </a:rPr>
                        <a:t>Inductance of kicker</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altLang="zh-CN" sz="1200" b="0" kern="100" dirty="0" smtClean="0">
                          <a:solidFill>
                            <a:schemeClr val="dk1"/>
                          </a:solidFill>
                          <a:effectLst/>
                          <a:latin typeface="+mn-lt"/>
                          <a:ea typeface="+mn-ea"/>
                          <a:cs typeface="+mn-cs"/>
                        </a:rPr>
                        <a:t>265+200</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sz="1200" b="0" kern="100" dirty="0" smtClean="0">
                          <a:solidFill>
                            <a:schemeClr val="dk1"/>
                          </a:solidFill>
                          <a:effectLst/>
                          <a:latin typeface="+mn-lt"/>
                          <a:ea typeface="+mn-ea"/>
                          <a:cs typeface="+mn-cs"/>
                        </a:rPr>
                        <a:t>460</a:t>
                      </a:r>
                      <a:r>
                        <a:rPr lang="en-US" altLang="zh-CN" sz="1200" b="0" kern="100" dirty="0" smtClean="0">
                          <a:solidFill>
                            <a:schemeClr val="dk1"/>
                          </a:solidFill>
                          <a:effectLst/>
                          <a:latin typeface="+mn-lt"/>
                          <a:ea typeface="+mn-ea"/>
                          <a:cs typeface="+mn-cs"/>
                        </a:rPr>
                        <a:t>+200</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sz="1200" b="0" kern="100" dirty="0" smtClean="0">
                          <a:solidFill>
                            <a:schemeClr val="dk1"/>
                          </a:solidFill>
                          <a:effectLst/>
                          <a:latin typeface="+mn-lt"/>
                          <a:ea typeface="+mn-ea"/>
                          <a:cs typeface="+mn-cs"/>
                        </a:rPr>
                        <a:t>460</a:t>
                      </a:r>
                      <a:r>
                        <a:rPr lang="en-US" altLang="zh-CN" sz="1200" b="0" kern="100" dirty="0" smtClean="0">
                          <a:solidFill>
                            <a:schemeClr val="dk1"/>
                          </a:solidFill>
                          <a:effectLst/>
                          <a:latin typeface="+mn-lt"/>
                          <a:ea typeface="+mn-ea"/>
                          <a:cs typeface="+mn-cs"/>
                        </a:rPr>
                        <a:t>+200</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1200"/>
                        </a:lnSpc>
                        <a:spcAft>
                          <a:spcPts val="0"/>
                        </a:spcAft>
                      </a:pPr>
                      <a:r>
                        <a:rPr lang="en-US" sz="1200" b="0" kern="100" dirty="0" smtClean="0">
                          <a:solidFill>
                            <a:schemeClr val="dk1"/>
                          </a:solidFill>
                          <a:effectLst/>
                          <a:latin typeface="+mn-lt"/>
                          <a:ea typeface="+mn-ea"/>
                          <a:cs typeface="+mn-cs"/>
                        </a:rPr>
                        <a:t>460</a:t>
                      </a:r>
                      <a:r>
                        <a:rPr lang="en-US" altLang="zh-CN" sz="1200" b="0" kern="100" dirty="0" smtClean="0">
                          <a:solidFill>
                            <a:schemeClr val="dk1"/>
                          </a:solidFill>
                          <a:effectLst/>
                          <a:latin typeface="+mn-lt"/>
                          <a:ea typeface="+mn-ea"/>
                          <a:cs typeface="+mn-cs"/>
                        </a:rPr>
                        <a:t>+200</a:t>
                      </a:r>
                      <a:endParaRPr lang="zh-CN" sz="1200" b="0" kern="100" dirty="0">
                        <a:solidFill>
                          <a:schemeClr val="dk1"/>
                        </a:solidFill>
                        <a:effectLst/>
                        <a:latin typeface="+mn-lt"/>
                        <a:ea typeface="+mn-ea"/>
                        <a:cs typeface="+mn-cs"/>
                      </a:endParaRPr>
                    </a:p>
                  </a:txBody>
                  <a:tcPr marL="83614" marR="8361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lang="en-US" altLang="zh-CN" sz="1200" b="0" kern="100" dirty="0" err="1" smtClean="0">
                          <a:solidFill>
                            <a:schemeClr val="dk1"/>
                          </a:solidFill>
                          <a:effectLst/>
                          <a:latin typeface="+mn-lt"/>
                          <a:ea typeface="+mn-ea"/>
                          <a:cs typeface="+mn-cs"/>
                        </a:rPr>
                        <a:t>nH</a:t>
                      </a:r>
                      <a:endParaRPr lang="zh-CN" altLang="zh-CN" sz="1200" b="0" kern="100" dirty="0" smtClean="0">
                        <a:solidFill>
                          <a:schemeClr val="dk1"/>
                        </a:solidFill>
                        <a:effectLst/>
                        <a:latin typeface="+mn-lt"/>
                        <a:ea typeface="+mn-ea"/>
                        <a:cs typeface="+mn-cs"/>
                      </a:endParaRPr>
                    </a:p>
                  </a:txBody>
                  <a:tcPr marL="65976" marR="6597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 name="标题 1"/>
          <p:cNvSpPr>
            <a:spLocks noGrp="1"/>
          </p:cNvSpPr>
          <p:nvPr>
            <p:ph type="title"/>
          </p:nvPr>
        </p:nvSpPr>
        <p:spPr/>
        <p:txBody>
          <a:bodyPr/>
          <a:lstStyle/>
          <a:p>
            <a:r>
              <a:rPr lang="en-US" altLang="zh-CN" dirty="0"/>
              <a:t>Parameters of kicker </a:t>
            </a:r>
            <a:r>
              <a:rPr lang="en-US" altLang="zh-CN" dirty="0" smtClean="0"/>
              <a:t>system </a:t>
            </a:r>
            <a:r>
              <a:rPr lang="en-US" altLang="zh-CN" dirty="0"/>
              <a:t>in BST</a:t>
            </a:r>
            <a:endParaRPr lang="zh-CN" altLang="en-US" dirty="0"/>
          </a:p>
        </p:txBody>
      </p:sp>
    </p:spTree>
    <p:extLst>
      <p:ext uri="{BB962C8B-B14F-4D97-AF65-F5344CB8AC3E}">
        <p14:creationId xmlns:p14="http://schemas.microsoft.com/office/powerpoint/2010/main" val="19863025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2400" dirty="0"/>
              <a:t>Engineering design  of the slotted-pipe kicker completed</a:t>
            </a:r>
            <a:endParaRPr lang="zh-CN" altLang="en-US" sz="2400" dirty="0"/>
          </a:p>
        </p:txBody>
      </p:sp>
      <p:sp>
        <p:nvSpPr>
          <p:cNvPr id="14" name="文本框 13"/>
          <p:cNvSpPr txBox="1"/>
          <p:nvPr/>
        </p:nvSpPr>
        <p:spPr>
          <a:xfrm>
            <a:off x="251520" y="987740"/>
            <a:ext cx="8748972" cy="715581"/>
          </a:xfrm>
          <a:prstGeom prst="rect">
            <a:avLst/>
          </a:prstGeom>
          <a:noFill/>
        </p:spPr>
        <p:txBody>
          <a:bodyPr wrap="square" rtlCol="0">
            <a:spAutoFit/>
          </a:bodyPr>
          <a:lstStyle/>
          <a:p>
            <a:pPr marL="257175" indent="-257175">
              <a:buFont typeface="Arial" panose="020B0604020202020204" pitchFamily="34" charset="0"/>
              <a:buChar char="•"/>
            </a:pPr>
            <a:r>
              <a:rPr lang="en-US" altLang="zh-CN" sz="1350" dirty="0"/>
              <a:t>Features</a:t>
            </a:r>
            <a:r>
              <a:rPr lang="zh-CN" altLang="en-US" sz="1350" dirty="0"/>
              <a:t>：</a:t>
            </a:r>
            <a:r>
              <a:rPr lang="en-US" altLang="zh-CN" sz="1350" dirty="0"/>
              <a:t>the kicker outer body is machined by EDM; One end of the busses are connected to outer body which is on ground potential level. So need a bipolar pulsed power supply. Totally 10 HV RF 50</a:t>
            </a:r>
            <a:r>
              <a:rPr lang="el-GR" altLang="zh-CN" sz="1350" dirty="0"/>
              <a:t>Ω</a:t>
            </a:r>
            <a:r>
              <a:rPr lang="en-US" altLang="zh-CN" sz="1350" dirty="0"/>
              <a:t> cables are connected to the other end of the busses by the feedthroughs. </a:t>
            </a:r>
            <a:endParaRPr lang="zh-CN" altLang="en-US" sz="1350" dirty="0"/>
          </a:p>
        </p:txBody>
      </p:sp>
      <p:grpSp>
        <p:nvGrpSpPr>
          <p:cNvPr id="25" name="组合 24"/>
          <p:cNvGrpSpPr/>
          <p:nvPr/>
        </p:nvGrpSpPr>
        <p:grpSpPr>
          <a:xfrm>
            <a:off x="312455" y="2604806"/>
            <a:ext cx="1782198" cy="3467934"/>
            <a:chOff x="623392" y="1757416"/>
            <a:chExt cx="2376264" cy="4623912"/>
          </a:xfrm>
        </p:grpSpPr>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87602" y="1882201"/>
              <a:ext cx="2088232" cy="1931928"/>
            </a:xfrm>
            <a:prstGeom prst="rect">
              <a:avLst/>
            </a:prstGeom>
          </p:spPr>
        </p:pic>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23392" y="4187782"/>
              <a:ext cx="2180434" cy="2193546"/>
            </a:xfrm>
            <a:prstGeom prst="rect">
              <a:avLst/>
            </a:prstGeom>
          </p:spPr>
        </p:pic>
        <p:sp>
          <p:nvSpPr>
            <p:cNvPr id="17" name="圆角矩形 16"/>
            <p:cNvSpPr/>
            <p:nvPr/>
          </p:nvSpPr>
          <p:spPr>
            <a:xfrm>
              <a:off x="1487487" y="4846905"/>
              <a:ext cx="720081" cy="699202"/>
            </a:xfrm>
            <a:prstGeom prst="roundRect">
              <a:avLst/>
            </a:prstGeom>
            <a:noFill/>
            <a:ln w="19050">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圆角矩形 20"/>
            <p:cNvSpPr/>
            <p:nvPr/>
          </p:nvSpPr>
          <p:spPr>
            <a:xfrm>
              <a:off x="695400" y="1757416"/>
              <a:ext cx="2304256" cy="2175639"/>
            </a:xfrm>
            <a:prstGeom prst="roundRect">
              <a:avLst/>
            </a:prstGeom>
            <a:noFill/>
            <a:ln w="19050">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 name="下箭头 21"/>
            <p:cNvSpPr/>
            <p:nvPr/>
          </p:nvSpPr>
          <p:spPr>
            <a:xfrm rot="10800000">
              <a:off x="1786712" y="3978836"/>
              <a:ext cx="132824" cy="859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4" name="矩形 23"/>
            <p:cNvSpPr/>
            <p:nvPr/>
          </p:nvSpPr>
          <p:spPr>
            <a:xfrm>
              <a:off x="1144451" y="2692383"/>
              <a:ext cx="1468779" cy="338555"/>
            </a:xfrm>
            <a:prstGeom prst="rect">
              <a:avLst/>
            </a:prstGeom>
          </p:spPr>
          <p:txBody>
            <a:bodyPr wrap="none">
              <a:spAutoFit/>
            </a:bodyPr>
            <a:lstStyle/>
            <a:p>
              <a:r>
                <a:rPr lang="en-US" altLang="zh-CN" sz="1050" dirty="0">
                  <a:solidFill>
                    <a:schemeClr val="accent1">
                      <a:lumMod val="75000"/>
                    </a:schemeClr>
                  </a:solidFill>
                </a:rPr>
                <a:t>H×V=36×36mm</a:t>
              </a:r>
              <a:endParaRPr lang="zh-CN" altLang="en-US" sz="1050" dirty="0">
                <a:solidFill>
                  <a:schemeClr val="accent1">
                    <a:lumMod val="75000"/>
                  </a:schemeClr>
                </a:solidFill>
              </a:endParaRPr>
            </a:p>
          </p:txBody>
        </p:sp>
      </p:grpSp>
      <p:grpSp>
        <p:nvGrpSpPr>
          <p:cNvPr id="26" name="组合 25"/>
          <p:cNvGrpSpPr/>
          <p:nvPr/>
        </p:nvGrpSpPr>
        <p:grpSpPr>
          <a:xfrm>
            <a:off x="2410452" y="1915585"/>
            <a:ext cx="6620063" cy="4213100"/>
            <a:chOff x="141222" y="570502"/>
            <a:chExt cx="8767828" cy="6060447"/>
          </a:xfrm>
        </p:grpSpPr>
        <p:pic>
          <p:nvPicPr>
            <p:cNvPr id="27" name="图片 26"/>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55576" y="1412776"/>
              <a:ext cx="7683282" cy="4574371"/>
            </a:xfrm>
            <a:prstGeom prst="rect">
              <a:avLst/>
            </a:prstGeom>
          </p:spPr>
        </p:pic>
        <p:pic>
          <p:nvPicPr>
            <p:cNvPr id="28" name="图片 27"/>
            <p:cNvPicPr>
              <a:picLocks noChangeAspect="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41222" y="570502"/>
              <a:ext cx="3373810" cy="2093062"/>
            </a:xfrm>
            <a:prstGeom prst="rect">
              <a:avLst/>
            </a:prstGeom>
          </p:spPr>
        </p:pic>
        <p:pic>
          <p:nvPicPr>
            <p:cNvPr id="29" name="图片 28"/>
            <p:cNvPicPr>
              <a:picLocks noChangeAspect="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521604" y="3775036"/>
              <a:ext cx="2387446" cy="2855913"/>
            </a:xfrm>
            <a:prstGeom prst="rect">
              <a:avLst/>
            </a:prstGeom>
          </p:spPr>
        </p:pic>
        <p:cxnSp>
          <p:nvCxnSpPr>
            <p:cNvPr id="30" name="直接连接符 29"/>
            <p:cNvCxnSpPr/>
            <p:nvPr/>
          </p:nvCxnSpPr>
          <p:spPr>
            <a:xfrm>
              <a:off x="4484197" y="2484481"/>
              <a:ext cx="324036" cy="3135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368073" y="2492844"/>
              <a:ext cx="111612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3273635" y="2211739"/>
              <a:ext cx="1724186" cy="398457"/>
            </a:xfrm>
            <a:prstGeom prst="rect">
              <a:avLst/>
            </a:prstGeom>
            <a:noFill/>
          </p:spPr>
          <p:txBody>
            <a:bodyPr wrap="square" rtlCol="0">
              <a:spAutoFit/>
            </a:bodyPr>
            <a:lstStyle/>
            <a:p>
              <a:r>
                <a:rPr lang="en-US" altLang="zh-CN" sz="1200" dirty="0" smtClean="0"/>
                <a:t>Outer body (316L)</a:t>
              </a:r>
              <a:endParaRPr lang="zh-CN" altLang="en-US" sz="1200" dirty="0"/>
            </a:p>
          </p:txBody>
        </p:sp>
        <p:cxnSp>
          <p:nvCxnSpPr>
            <p:cNvPr id="33" name="直接连接符 32"/>
            <p:cNvCxnSpPr/>
            <p:nvPr/>
          </p:nvCxnSpPr>
          <p:spPr>
            <a:xfrm>
              <a:off x="4198830" y="3964983"/>
              <a:ext cx="754191" cy="6068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953021" y="4566167"/>
              <a:ext cx="8640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4913239" y="4268405"/>
              <a:ext cx="1475161" cy="398457"/>
            </a:xfrm>
            <a:prstGeom prst="rect">
              <a:avLst/>
            </a:prstGeom>
            <a:noFill/>
          </p:spPr>
          <p:txBody>
            <a:bodyPr wrap="square" rtlCol="0">
              <a:spAutoFit/>
            </a:bodyPr>
            <a:lstStyle/>
            <a:p>
              <a:r>
                <a:rPr lang="en-US" altLang="zh-CN" sz="1200" dirty="0" smtClean="0"/>
                <a:t>Busses (FOC)</a:t>
              </a:r>
              <a:endParaRPr lang="zh-CN" altLang="en-US" sz="1200" dirty="0"/>
            </a:p>
          </p:txBody>
        </p:sp>
        <p:cxnSp>
          <p:nvCxnSpPr>
            <p:cNvPr id="36" name="直接连接符 35"/>
            <p:cNvCxnSpPr/>
            <p:nvPr/>
          </p:nvCxnSpPr>
          <p:spPr>
            <a:xfrm>
              <a:off x="3453307" y="4504550"/>
              <a:ext cx="726348" cy="6124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179655" y="5128207"/>
              <a:ext cx="16921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4074891" y="4753658"/>
              <a:ext cx="2646844" cy="398457"/>
            </a:xfrm>
            <a:prstGeom prst="rect">
              <a:avLst/>
            </a:prstGeom>
            <a:noFill/>
          </p:spPr>
          <p:txBody>
            <a:bodyPr wrap="square" rtlCol="0">
              <a:spAutoFit/>
            </a:bodyPr>
            <a:lstStyle/>
            <a:p>
              <a:r>
                <a:rPr lang="en-US" altLang="zh-CN" sz="1200" dirty="0" smtClean="0"/>
                <a:t>insulation support</a:t>
              </a:r>
              <a:r>
                <a:rPr lang="en-US" altLang="zh-CN" sz="1200" dirty="0"/>
                <a:t> </a:t>
              </a:r>
              <a:r>
                <a:rPr lang="en-US" altLang="zh-CN" sz="1200" dirty="0" smtClean="0"/>
                <a:t>(ceramic)</a:t>
              </a:r>
              <a:endParaRPr lang="zh-CN" altLang="en-US" sz="1200" dirty="0"/>
            </a:p>
          </p:txBody>
        </p:sp>
        <p:sp>
          <p:nvSpPr>
            <p:cNvPr id="39" name="文本框 38"/>
            <p:cNvSpPr txBox="1"/>
            <p:nvPr/>
          </p:nvSpPr>
          <p:spPr>
            <a:xfrm>
              <a:off x="620916" y="2817380"/>
              <a:ext cx="1654261" cy="398457"/>
            </a:xfrm>
            <a:prstGeom prst="rect">
              <a:avLst/>
            </a:prstGeom>
            <a:noFill/>
          </p:spPr>
          <p:txBody>
            <a:bodyPr wrap="square" rtlCol="0">
              <a:spAutoFit/>
            </a:bodyPr>
            <a:lstStyle/>
            <a:p>
              <a:r>
                <a:rPr lang="en-US" altLang="zh-CN" sz="1200" dirty="0" smtClean="0"/>
                <a:t>HV feedthrough</a:t>
              </a:r>
              <a:endParaRPr lang="zh-CN" altLang="en-US" sz="1200" dirty="0"/>
            </a:p>
          </p:txBody>
        </p:sp>
        <p:cxnSp>
          <p:nvCxnSpPr>
            <p:cNvPr id="40" name="直接连接符 39"/>
            <p:cNvCxnSpPr/>
            <p:nvPr/>
          </p:nvCxnSpPr>
          <p:spPr>
            <a:xfrm>
              <a:off x="775599" y="3141577"/>
              <a:ext cx="9594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flipV="1">
              <a:off x="1732967" y="3141577"/>
              <a:ext cx="349714" cy="3287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1810830" y="1823503"/>
              <a:ext cx="540616" cy="4712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243742" y="2260098"/>
              <a:ext cx="12421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2103386" y="1877269"/>
              <a:ext cx="1871853" cy="398457"/>
            </a:xfrm>
            <a:prstGeom prst="rect">
              <a:avLst/>
            </a:prstGeom>
            <a:noFill/>
          </p:spPr>
          <p:txBody>
            <a:bodyPr wrap="square" rtlCol="0">
              <a:spAutoFit/>
            </a:bodyPr>
            <a:lstStyle/>
            <a:p>
              <a:r>
                <a:rPr lang="en-US" altLang="zh-CN" sz="1200" dirty="0" smtClean="0"/>
                <a:t>Cooling water pipe</a:t>
              </a:r>
              <a:endParaRPr lang="zh-CN" altLang="en-US" sz="1200" dirty="0"/>
            </a:p>
          </p:txBody>
        </p:sp>
        <p:sp>
          <p:nvSpPr>
            <p:cNvPr id="45" name="文本框 44"/>
            <p:cNvSpPr txBox="1"/>
            <p:nvPr/>
          </p:nvSpPr>
          <p:spPr>
            <a:xfrm>
              <a:off x="2040538" y="3262715"/>
              <a:ext cx="234640" cy="369332"/>
            </a:xfrm>
            <a:prstGeom prst="rect">
              <a:avLst/>
            </a:prstGeom>
            <a:noFill/>
          </p:spPr>
          <p:txBody>
            <a:bodyPr wrap="square" rtlCol="0">
              <a:spAutoFit/>
            </a:bodyPr>
            <a:lstStyle/>
            <a:p>
              <a:r>
                <a:rPr lang="en-US" altLang="zh-CN" dirty="0" smtClean="0">
                  <a:solidFill>
                    <a:schemeClr val="accent1">
                      <a:lumMod val="75000"/>
                    </a:schemeClr>
                  </a:solidFill>
                </a:rPr>
                <a:t>+</a:t>
              </a:r>
              <a:endParaRPr lang="zh-CN" altLang="en-US" dirty="0">
                <a:solidFill>
                  <a:schemeClr val="accent1">
                    <a:lumMod val="75000"/>
                  </a:schemeClr>
                </a:solidFill>
              </a:endParaRPr>
            </a:p>
          </p:txBody>
        </p:sp>
        <p:sp>
          <p:nvSpPr>
            <p:cNvPr id="46" name="文本框 45"/>
            <p:cNvSpPr txBox="1"/>
            <p:nvPr/>
          </p:nvSpPr>
          <p:spPr>
            <a:xfrm>
              <a:off x="2395295" y="2936516"/>
              <a:ext cx="234640" cy="523220"/>
            </a:xfrm>
            <a:prstGeom prst="rect">
              <a:avLst/>
            </a:prstGeom>
            <a:noFill/>
          </p:spPr>
          <p:txBody>
            <a:bodyPr wrap="square" rtlCol="0">
              <a:spAutoFit/>
            </a:bodyPr>
            <a:lstStyle/>
            <a:p>
              <a:r>
                <a:rPr lang="en-US" altLang="zh-CN" sz="2800" dirty="0" smtClean="0">
                  <a:solidFill>
                    <a:schemeClr val="accent1">
                      <a:lumMod val="75000"/>
                    </a:schemeClr>
                  </a:solidFill>
                </a:rPr>
                <a:t>-</a:t>
              </a:r>
              <a:endParaRPr lang="zh-CN" altLang="en-US" sz="2800" dirty="0">
                <a:solidFill>
                  <a:schemeClr val="accent1">
                    <a:lumMod val="75000"/>
                  </a:schemeClr>
                </a:solidFill>
              </a:endParaRPr>
            </a:p>
          </p:txBody>
        </p:sp>
        <p:cxnSp>
          <p:nvCxnSpPr>
            <p:cNvPr id="47" name="直接箭头连接符 46"/>
            <p:cNvCxnSpPr/>
            <p:nvPr/>
          </p:nvCxnSpPr>
          <p:spPr>
            <a:xfrm flipV="1">
              <a:off x="3722966" y="3648337"/>
              <a:ext cx="374506" cy="17136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p:nvPr/>
          </p:nvCxnSpPr>
          <p:spPr>
            <a:xfrm flipH="1">
              <a:off x="3795446" y="3893209"/>
              <a:ext cx="325824" cy="16299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130572" y="2388854"/>
              <a:ext cx="194796" cy="1641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7130572" y="2548844"/>
              <a:ext cx="186099" cy="882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7306744" y="2543718"/>
              <a:ext cx="9517" cy="47017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7154360" y="3023892"/>
              <a:ext cx="304767" cy="170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7223621" y="3095598"/>
              <a:ext cx="154976" cy="17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7249951" y="3191892"/>
              <a:ext cx="102315" cy="118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791342" y="5395691"/>
              <a:ext cx="334031" cy="2253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4121270" y="5627494"/>
              <a:ext cx="11541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文本框 56"/>
            <p:cNvSpPr txBox="1"/>
            <p:nvPr/>
          </p:nvSpPr>
          <p:spPr>
            <a:xfrm>
              <a:off x="4079086" y="5277018"/>
              <a:ext cx="1893323" cy="276999"/>
            </a:xfrm>
            <a:prstGeom prst="rect">
              <a:avLst/>
            </a:prstGeom>
            <a:noFill/>
          </p:spPr>
          <p:txBody>
            <a:bodyPr wrap="square" rtlCol="0">
              <a:spAutoFit/>
            </a:bodyPr>
            <a:lstStyle/>
            <a:p>
              <a:r>
                <a:rPr lang="en-US" altLang="zh-CN" sz="1200" dirty="0" smtClean="0"/>
                <a:t>To vacuum pump</a:t>
              </a:r>
              <a:endParaRPr lang="zh-CN" altLang="en-US" sz="1200" dirty="0"/>
            </a:p>
          </p:txBody>
        </p:sp>
      </p:grpSp>
    </p:spTree>
    <p:extLst>
      <p:ext uri="{BB962C8B-B14F-4D97-AF65-F5344CB8AC3E}">
        <p14:creationId xmlns:p14="http://schemas.microsoft.com/office/powerpoint/2010/main" val="9353059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Prototype kicker for HEPS BST </a:t>
            </a:r>
            <a:endParaRPr lang="zh-CN" altLang="en-US" dirty="0"/>
          </a:p>
        </p:txBody>
      </p:sp>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943663" y="3587759"/>
            <a:ext cx="1701772" cy="2819402"/>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30839" y="3925975"/>
            <a:ext cx="1343302" cy="2327644"/>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43050" y="3938206"/>
            <a:ext cx="1261933" cy="2303181"/>
          </a:xfrm>
          <a:prstGeom prst="rect">
            <a:avLst/>
          </a:prstGeom>
        </p:spPr>
      </p:pic>
      <p:pic>
        <p:nvPicPr>
          <p:cNvPr id="10" name="图片 9"/>
          <p:cNvPicPr/>
          <p:nvPr/>
        </p:nvPicPr>
        <p:blipFill>
          <a:blip r:embed="rId5" cstate="screen">
            <a:extLst>
              <a:ext uri="{28A0092B-C50C-407E-A947-70E740481C1C}">
                <a14:useLocalDpi xmlns:a14="http://schemas.microsoft.com/office/drawing/2010/main"/>
              </a:ext>
            </a:extLst>
          </a:blip>
          <a:stretch>
            <a:fillRect/>
          </a:stretch>
        </p:blipFill>
        <p:spPr>
          <a:xfrm>
            <a:off x="3919327" y="3454136"/>
            <a:ext cx="2799544" cy="1426180"/>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19327" y="4994274"/>
            <a:ext cx="2841975" cy="1379973"/>
          </a:xfrm>
          <a:prstGeom prst="rect">
            <a:avLst/>
          </a:prstGeom>
        </p:spPr>
      </p:pic>
      <p:sp>
        <p:nvSpPr>
          <p:cNvPr id="12" name="矩形 11"/>
          <p:cNvSpPr/>
          <p:nvPr/>
        </p:nvSpPr>
        <p:spPr>
          <a:xfrm>
            <a:off x="-349480" y="959529"/>
            <a:ext cx="9361040" cy="1323439"/>
          </a:xfrm>
          <a:prstGeom prst="rect">
            <a:avLst/>
          </a:prstGeom>
        </p:spPr>
        <p:txBody>
          <a:bodyPr wrap="square">
            <a:spAutoFit/>
          </a:bodyPr>
          <a:lstStyle/>
          <a:p>
            <a:pPr marL="714375" lvl="1" indent="-257175" algn="just">
              <a:buFont typeface="Arial" panose="020B0604020202020204" pitchFamily="34" charset="0"/>
              <a:buChar char="•"/>
            </a:pPr>
            <a:r>
              <a:rPr lang="en-US" altLang="zh-CN" sz="2000" dirty="0" smtClean="0"/>
              <a:t>the </a:t>
            </a:r>
            <a:r>
              <a:rPr lang="en-US" altLang="zh-CN" sz="2000" dirty="0"/>
              <a:t>kicker prototype </a:t>
            </a:r>
            <a:r>
              <a:rPr lang="en-US" altLang="zh-CN" sz="2000" dirty="0" smtClean="0"/>
              <a:t>passed </a:t>
            </a:r>
            <a:r>
              <a:rPr lang="en-US" altLang="zh-CN" sz="2000" dirty="0"/>
              <a:t>the vacuum assembling test </a:t>
            </a:r>
            <a:r>
              <a:rPr lang="en-US" altLang="zh-CN" sz="2000" dirty="0" smtClean="0"/>
              <a:t> and the magnetic field measurement </a:t>
            </a:r>
            <a:r>
              <a:rPr lang="en-US" altLang="zh-CN" sz="2000" dirty="0"/>
              <a:t>have </a:t>
            </a:r>
            <a:r>
              <a:rPr lang="en-US" altLang="zh-CN" sz="2000" dirty="0" smtClean="0"/>
              <a:t>completed. </a:t>
            </a:r>
            <a:r>
              <a:rPr lang="en-US" altLang="zh-CN" sz="2000" dirty="0"/>
              <a:t>The field </a:t>
            </a:r>
            <a:r>
              <a:rPr lang="en-US" altLang="zh-CN" sz="2000" dirty="0" smtClean="0"/>
              <a:t>distribution performance </a:t>
            </a:r>
            <a:r>
              <a:rPr lang="en-US" altLang="zh-CN" sz="2000" dirty="0"/>
              <a:t>meet the requirements.</a:t>
            </a:r>
            <a:endParaRPr lang="zh-CN" altLang="zh-CN" sz="2000" dirty="0"/>
          </a:p>
          <a:p>
            <a:pPr marL="714375" lvl="1" indent="-257175">
              <a:buFont typeface="Arial" panose="020B0604020202020204" pitchFamily="34" charset="0"/>
              <a:buChar char="•"/>
            </a:pPr>
            <a:endParaRPr lang="en-US" altLang="zh-CN" sz="2000" dirty="0"/>
          </a:p>
        </p:txBody>
      </p:sp>
      <p:pic>
        <p:nvPicPr>
          <p:cNvPr id="13" name="图片 12">
            <a:extLst>
              <a:ext uri="{FF2B5EF4-FFF2-40B4-BE49-F238E27FC236}">
                <a16:creationId xmlns="" xmlns:a16="http://schemas.microsoft.com/office/drawing/2014/main" id="{94AFA3B3-DFD4-4FD1-A9AD-355F7DEC1AF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72000" y="1916832"/>
            <a:ext cx="3216437" cy="1480325"/>
          </a:xfrm>
          <a:prstGeom prst="rect">
            <a:avLst/>
          </a:prstGeom>
        </p:spPr>
      </p:pic>
      <p:pic>
        <p:nvPicPr>
          <p:cNvPr id="14" name="图片 13"/>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390935" y="1916832"/>
            <a:ext cx="3005979" cy="1757546"/>
          </a:xfrm>
          <a:prstGeom prst="rect">
            <a:avLst/>
          </a:prstGeom>
        </p:spPr>
      </p:pic>
    </p:spTree>
    <p:extLst>
      <p:ext uri="{BB962C8B-B14F-4D97-AF65-F5344CB8AC3E}">
        <p14:creationId xmlns:p14="http://schemas.microsoft.com/office/powerpoint/2010/main" val="27391539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Kicker magnets installation</a:t>
            </a:r>
            <a:endParaRPr lang="zh-CN" altLang="en-US" dirty="0"/>
          </a:p>
        </p:txBody>
      </p:sp>
      <p:sp>
        <p:nvSpPr>
          <p:cNvPr id="3" name="内容占位符 2"/>
          <p:cNvSpPr>
            <a:spLocks noGrp="1"/>
          </p:cNvSpPr>
          <p:nvPr>
            <p:ph idx="1"/>
          </p:nvPr>
        </p:nvSpPr>
        <p:spPr>
          <a:xfrm>
            <a:off x="179512" y="998981"/>
            <a:ext cx="8876166" cy="966232"/>
          </a:xfrm>
        </p:spPr>
        <p:txBody>
          <a:bodyPr>
            <a:normAutofit/>
          </a:bodyPr>
          <a:lstStyle/>
          <a:p>
            <a:r>
              <a:rPr lang="en-US" altLang="zh-CN" sz="2000" dirty="0" smtClean="0"/>
              <a:t>All 4 kicker magnets for</a:t>
            </a:r>
            <a:r>
              <a:rPr lang="zh-CN" altLang="en-US" sz="2000" dirty="0"/>
              <a:t> </a:t>
            </a:r>
            <a:r>
              <a:rPr lang="en-US" altLang="zh-CN" sz="2000" dirty="0" smtClean="0"/>
              <a:t>the booster injection &amp; extraction have been installed into the booster tunnel.</a:t>
            </a:r>
            <a:endParaRPr lang="en-US" altLang="zh-CN" sz="2000" dirty="0"/>
          </a:p>
          <a:p>
            <a:endParaRPr lang="en-US" altLang="zh-CN" dirty="0" smtClean="0"/>
          </a:p>
        </p:txBody>
      </p:sp>
      <p:pic>
        <p:nvPicPr>
          <p:cNvPr id="8" name="图片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27488" y="1772816"/>
            <a:ext cx="1520756" cy="2314333"/>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03848" y="1772816"/>
            <a:ext cx="4915400" cy="2314334"/>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03848" y="4127732"/>
            <a:ext cx="4915400" cy="2263671"/>
          </a:xfrm>
          <a:prstGeom prst="rect">
            <a:avLst/>
          </a:prstGeom>
        </p:spPr>
      </p:pic>
      <p:pic>
        <p:nvPicPr>
          <p:cNvPr id="10" name="图片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27488" y="4127733"/>
            <a:ext cx="1524195" cy="2263671"/>
          </a:xfrm>
          <a:prstGeom prst="rect">
            <a:avLst/>
          </a:prstGeom>
        </p:spPr>
      </p:pic>
    </p:spTree>
    <p:extLst>
      <p:ext uri="{BB962C8B-B14F-4D97-AF65-F5344CB8AC3E}">
        <p14:creationId xmlns:p14="http://schemas.microsoft.com/office/powerpoint/2010/main" val="23001106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3200" dirty="0" smtClean="0"/>
              <a:t>Solid-state fast kicker </a:t>
            </a:r>
            <a:r>
              <a:rPr lang="en-US" altLang="zh-CN" sz="3200" dirty="0" err="1" smtClean="0"/>
              <a:t>pulser</a:t>
            </a:r>
            <a:r>
              <a:rPr lang="en-US" altLang="zh-CN" sz="3200" dirty="0" smtClean="0"/>
              <a:t> R&amp;D</a:t>
            </a:r>
            <a:endParaRPr lang="zh-CN" altLang="en-US" sz="3200" dirty="0"/>
          </a:p>
        </p:txBody>
      </p:sp>
      <p:sp>
        <p:nvSpPr>
          <p:cNvPr id="22" name="矩形 21"/>
          <p:cNvSpPr/>
          <p:nvPr/>
        </p:nvSpPr>
        <p:spPr>
          <a:xfrm>
            <a:off x="258982" y="1038466"/>
            <a:ext cx="6048672" cy="2169825"/>
          </a:xfrm>
          <a:prstGeom prst="rect">
            <a:avLst/>
          </a:prstGeom>
        </p:spPr>
        <p:txBody>
          <a:bodyPr wrap="square">
            <a:spAutoFit/>
          </a:bodyPr>
          <a:lstStyle/>
          <a:p>
            <a:pPr marL="182880" indent="-182880">
              <a:lnSpc>
                <a:spcPct val="150000"/>
              </a:lnSpc>
              <a:buSzPct val="60000"/>
              <a:buFont typeface="Wingdings" panose="05000000000000000000" pitchFamily="2" charset="2"/>
              <a:buChar char="l"/>
            </a:pPr>
            <a:r>
              <a:rPr lang="en-US" altLang="zh-CN" dirty="0" smtClean="0">
                <a:solidFill>
                  <a:srgbClr val="000099"/>
                </a:solidFill>
              </a:rPr>
              <a:t>Scheme: 20-stage inductive adder based on </a:t>
            </a:r>
            <a:r>
              <a:rPr lang="en-US" altLang="zh-CN" dirty="0" err="1" smtClean="0">
                <a:solidFill>
                  <a:srgbClr val="000099"/>
                </a:solidFill>
              </a:rPr>
              <a:t>SiC</a:t>
            </a:r>
            <a:r>
              <a:rPr lang="en-US" altLang="zh-CN" dirty="0" smtClean="0">
                <a:solidFill>
                  <a:srgbClr val="000099"/>
                </a:solidFill>
              </a:rPr>
              <a:t>-MOSFETs. </a:t>
            </a:r>
          </a:p>
          <a:p>
            <a:pPr marL="182880" indent="-182880">
              <a:lnSpc>
                <a:spcPct val="150000"/>
              </a:lnSpc>
              <a:buSzPct val="60000"/>
              <a:buFont typeface="Wingdings" panose="05000000000000000000" pitchFamily="2" charset="2"/>
              <a:buChar char="l"/>
            </a:pPr>
            <a:r>
              <a:rPr lang="en-US" altLang="zh-CN" dirty="0" smtClean="0">
                <a:solidFill>
                  <a:srgbClr val="000099"/>
                </a:solidFill>
              </a:rPr>
              <a:t>The co-axial transformer is configured as bipolar output. </a:t>
            </a:r>
          </a:p>
          <a:p>
            <a:pPr marL="182880" indent="-182880">
              <a:lnSpc>
                <a:spcPct val="150000"/>
              </a:lnSpc>
              <a:buSzPct val="60000"/>
              <a:buFont typeface="Wingdings" panose="05000000000000000000" pitchFamily="2" charset="2"/>
              <a:buChar char="l"/>
            </a:pPr>
            <a:r>
              <a:rPr lang="en-US" altLang="zh-CN" dirty="0">
                <a:solidFill>
                  <a:srgbClr val="000099"/>
                </a:solidFill>
              </a:rPr>
              <a:t>The </a:t>
            </a:r>
            <a:r>
              <a:rPr lang="en-US" altLang="zh-CN" dirty="0" err="1">
                <a:solidFill>
                  <a:srgbClr val="000099"/>
                </a:solidFill>
              </a:rPr>
              <a:t>pulser</a:t>
            </a:r>
            <a:r>
              <a:rPr lang="en-US" altLang="zh-CN" dirty="0">
                <a:solidFill>
                  <a:srgbClr val="000099"/>
                </a:solidFill>
              </a:rPr>
              <a:t> is located outside </a:t>
            </a:r>
            <a:r>
              <a:rPr lang="en-US" altLang="zh-CN" dirty="0" smtClean="0">
                <a:solidFill>
                  <a:srgbClr val="000099"/>
                </a:solidFill>
              </a:rPr>
              <a:t>tunnel </a:t>
            </a:r>
            <a:r>
              <a:rPr lang="en-US" altLang="zh-CN" dirty="0">
                <a:solidFill>
                  <a:srgbClr val="000099"/>
                </a:solidFill>
              </a:rPr>
              <a:t>and 10 </a:t>
            </a:r>
            <a:r>
              <a:rPr lang="en-US" altLang="zh-CN" dirty="0" smtClean="0">
                <a:solidFill>
                  <a:srgbClr val="000099"/>
                </a:solidFill>
              </a:rPr>
              <a:t>50</a:t>
            </a:r>
            <a:r>
              <a:rPr lang="el-GR" altLang="zh-CN" dirty="0">
                <a:solidFill>
                  <a:srgbClr val="000099"/>
                </a:solidFill>
              </a:rPr>
              <a:t> Ω </a:t>
            </a:r>
            <a:r>
              <a:rPr lang="en-US" altLang="zh-CN" dirty="0" smtClean="0">
                <a:solidFill>
                  <a:srgbClr val="000099"/>
                </a:solidFill>
              </a:rPr>
              <a:t>cables with length more than 30m are </a:t>
            </a:r>
            <a:r>
              <a:rPr lang="en-US" altLang="zh-CN" dirty="0">
                <a:solidFill>
                  <a:srgbClr val="000099"/>
                </a:solidFill>
              </a:rPr>
              <a:t>applied to connect </a:t>
            </a:r>
            <a:r>
              <a:rPr lang="en-US" altLang="zh-CN" dirty="0" smtClean="0">
                <a:solidFill>
                  <a:srgbClr val="000099"/>
                </a:solidFill>
              </a:rPr>
              <a:t> with kicker</a:t>
            </a:r>
            <a:r>
              <a:rPr lang="en-US" altLang="zh-CN" dirty="0">
                <a:solidFill>
                  <a:srgbClr val="000099"/>
                </a:solidFill>
              </a:rPr>
              <a:t>. </a:t>
            </a:r>
            <a:endParaRPr lang="en-US" altLang="zh-CN" dirty="0" smtClean="0">
              <a:solidFill>
                <a:srgbClr val="000099"/>
              </a:solidFill>
            </a:endParaRPr>
          </a:p>
          <a:p>
            <a:pPr marL="182880" indent="-182880">
              <a:lnSpc>
                <a:spcPct val="150000"/>
              </a:lnSpc>
              <a:buSzPct val="60000"/>
              <a:buFont typeface="Wingdings" panose="05000000000000000000" pitchFamily="2" charset="2"/>
              <a:buChar char="l"/>
            </a:pPr>
            <a:r>
              <a:rPr lang="en-US" altLang="zh-CN" dirty="0" smtClean="0">
                <a:solidFill>
                  <a:srgbClr val="000099"/>
                </a:solidFill>
              </a:rPr>
              <a:t>Matching terminal resistor is 10</a:t>
            </a:r>
            <a:r>
              <a:rPr lang="el-GR" altLang="zh-CN" dirty="0" smtClean="0">
                <a:solidFill>
                  <a:srgbClr val="000099"/>
                </a:solidFill>
              </a:rPr>
              <a:t>Ω</a:t>
            </a:r>
            <a:r>
              <a:rPr lang="en-US" altLang="zh-CN" dirty="0" smtClean="0">
                <a:solidFill>
                  <a:srgbClr val="000099"/>
                </a:solidFill>
              </a:rPr>
              <a:t>.</a:t>
            </a:r>
            <a:endParaRPr lang="en-US" altLang="zh-CN" dirty="0">
              <a:solidFill>
                <a:srgbClr val="000099"/>
              </a:solidFill>
            </a:endParaRPr>
          </a:p>
        </p:txBody>
      </p:sp>
      <p:sp>
        <p:nvSpPr>
          <p:cNvPr id="26" name="文本框 25"/>
          <p:cNvSpPr txBox="1"/>
          <p:nvPr/>
        </p:nvSpPr>
        <p:spPr>
          <a:xfrm>
            <a:off x="5840405" y="6087563"/>
            <a:ext cx="2579131" cy="369332"/>
          </a:xfrm>
          <a:prstGeom prst="rect">
            <a:avLst/>
          </a:prstGeom>
          <a:noFill/>
        </p:spPr>
        <p:txBody>
          <a:bodyPr wrap="square" rtlCol="0">
            <a:spAutoFit/>
          </a:bodyPr>
          <a:lstStyle/>
          <a:p>
            <a:r>
              <a:rPr lang="en-US" altLang="zh-CN" dirty="0" smtClean="0"/>
              <a:t>20-stage inductive  adder</a:t>
            </a:r>
            <a:endParaRPr lang="zh-CN" altLang="en-US" dirty="0"/>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66899" y="1029611"/>
            <a:ext cx="988020" cy="1028853"/>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77334" y="1007090"/>
            <a:ext cx="1262468" cy="1037063"/>
          </a:xfrm>
          <a:prstGeom prst="rect">
            <a:avLst/>
          </a:prstGeom>
        </p:spPr>
      </p:pic>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5960" y="2976397"/>
            <a:ext cx="2570335" cy="1407518"/>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59319" y="4533504"/>
            <a:ext cx="2349249" cy="1534018"/>
          </a:xfrm>
          <a:prstGeom prst="rect">
            <a:avLst/>
          </a:prstGeom>
        </p:spPr>
      </p:pic>
      <p:pic>
        <p:nvPicPr>
          <p:cNvPr id="6" name="图片 5"/>
          <p:cNvPicPr>
            <a:picLocks noChangeAspect="1"/>
          </p:cNvPicPr>
          <p:nvPr/>
        </p:nvPicPr>
        <p:blipFill>
          <a:blip r:embed="rId6"/>
          <a:stretch>
            <a:fillRect/>
          </a:stretch>
        </p:blipFill>
        <p:spPr>
          <a:xfrm>
            <a:off x="107504" y="3477830"/>
            <a:ext cx="4558457" cy="2369067"/>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29971" y="3353194"/>
            <a:ext cx="1993063" cy="2438249"/>
          </a:xfrm>
          <a:prstGeom prst="rect">
            <a:avLst/>
          </a:prstGeom>
        </p:spPr>
      </p:pic>
    </p:spTree>
    <p:extLst>
      <p:ext uri="{BB962C8B-B14F-4D97-AF65-F5344CB8AC3E}">
        <p14:creationId xmlns:p14="http://schemas.microsoft.com/office/powerpoint/2010/main" val="12118552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Pulser</a:t>
            </a:r>
            <a:r>
              <a:rPr lang="en-US" altLang="zh-CN" dirty="0" smtClean="0"/>
              <a:t> prototype for HEPS</a:t>
            </a:r>
            <a:endParaRPr lang="zh-CN" altLang="en-US" dirty="0"/>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504" y="1969772"/>
            <a:ext cx="2298318" cy="1979325"/>
          </a:xfrm>
          <a:prstGeom prst="rect">
            <a:avLst/>
          </a:prstGeom>
        </p:spPr>
      </p:pic>
      <p:pic>
        <p:nvPicPr>
          <p:cNvPr id="9" name="图片 8">
            <a:extLst>
              <a:ext uri="{FF2B5EF4-FFF2-40B4-BE49-F238E27FC236}">
                <a16:creationId xmlns:a16="http://schemas.microsoft.com/office/drawing/2014/main" xmlns="" id="{FE510025-3645-4495-89B0-2D0C5E22259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623" y="4338481"/>
            <a:ext cx="2630510" cy="1972882"/>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51404" y="1977277"/>
            <a:ext cx="1375787" cy="1834382"/>
          </a:xfrm>
          <a:prstGeom prst="rect">
            <a:avLst/>
          </a:prstGeom>
        </p:spPr>
      </p:pic>
      <p:sp>
        <p:nvSpPr>
          <p:cNvPr id="2" name="矩形 1"/>
          <p:cNvSpPr/>
          <p:nvPr/>
        </p:nvSpPr>
        <p:spPr>
          <a:xfrm>
            <a:off x="496528" y="935680"/>
            <a:ext cx="8323944" cy="646331"/>
          </a:xfrm>
          <a:prstGeom prst="rect">
            <a:avLst/>
          </a:prstGeom>
        </p:spPr>
        <p:txBody>
          <a:bodyPr wrap="square">
            <a:spAutoFit/>
          </a:bodyPr>
          <a:lstStyle/>
          <a:p>
            <a:pPr marL="285750" indent="-285750">
              <a:buFont typeface="Arial" panose="020B0604020202020204" pitchFamily="34" charset="0"/>
              <a:buChar char="•"/>
            </a:pPr>
            <a:r>
              <a:rPr lang="en-US" altLang="zh-CN" dirty="0" smtClean="0"/>
              <a:t>Progress</a:t>
            </a:r>
            <a:r>
              <a:rPr lang="zh-CN" altLang="en-US" dirty="0" smtClean="0"/>
              <a:t>：</a:t>
            </a:r>
            <a:r>
              <a:rPr lang="en-US" altLang="zh-CN" dirty="0" smtClean="0"/>
              <a:t>Single stage and double stages full power test has been completed</a:t>
            </a:r>
            <a:r>
              <a:rPr lang="zh-CN" altLang="en-US" dirty="0" smtClean="0"/>
              <a:t>（</a:t>
            </a:r>
            <a:r>
              <a:rPr lang="en-US" altLang="zh-CN" dirty="0"/>
              <a:t>1400V into </a:t>
            </a:r>
            <a:r>
              <a:rPr lang="en-US" altLang="zh-CN" dirty="0" smtClean="0"/>
              <a:t>0.5</a:t>
            </a:r>
            <a:r>
              <a:rPr lang="el-GR" altLang="zh-CN" dirty="0" smtClean="0"/>
              <a:t>Ω</a:t>
            </a:r>
            <a:r>
              <a:rPr lang="zh-CN" altLang="en-US" dirty="0" smtClean="0"/>
              <a:t>）</a:t>
            </a:r>
            <a:endParaRPr lang="en-US" altLang="zh-CN" dirty="0"/>
          </a:p>
        </p:txBody>
      </p:sp>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572732" y="1977277"/>
            <a:ext cx="2078672" cy="1834382"/>
          </a:xfrm>
          <a:prstGeom prst="rect">
            <a:avLst/>
          </a:prstGeom>
        </p:spPr>
      </p:pic>
      <p:sp>
        <p:nvSpPr>
          <p:cNvPr id="14" name="文本框 13"/>
          <p:cNvSpPr txBox="1"/>
          <p:nvPr/>
        </p:nvSpPr>
        <p:spPr>
          <a:xfrm>
            <a:off x="251520" y="6059693"/>
            <a:ext cx="1501187" cy="276999"/>
          </a:xfrm>
          <a:prstGeom prst="rect">
            <a:avLst/>
          </a:prstGeom>
          <a:noFill/>
        </p:spPr>
        <p:txBody>
          <a:bodyPr wrap="square" rtlCol="0">
            <a:spAutoFit/>
          </a:bodyPr>
          <a:lstStyle/>
          <a:p>
            <a:r>
              <a:rPr lang="en-US" altLang="zh-CN" sz="1200" dirty="0" smtClean="0">
                <a:solidFill>
                  <a:srgbClr val="00FF00"/>
                </a:solidFill>
              </a:rPr>
              <a:t>Final version</a:t>
            </a:r>
            <a:endParaRPr lang="zh-CN" altLang="en-US" sz="1200" dirty="0">
              <a:solidFill>
                <a:srgbClr val="00FF00"/>
              </a:solidFill>
            </a:endParaRPr>
          </a:p>
        </p:txBody>
      </p:sp>
      <p:pic>
        <p:nvPicPr>
          <p:cNvPr id="16" name="图片 15"/>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411760" y="1969772"/>
            <a:ext cx="3106400" cy="1841887"/>
          </a:xfrm>
          <a:prstGeom prst="rect">
            <a:avLst/>
          </a:prstGeom>
        </p:spPr>
      </p:pic>
      <p:pic>
        <p:nvPicPr>
          <p:cNvPr id="17" name="图片 16"/>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524863" y="4393278"/>
            <a:ext cx="1100678" cy="1863288"/>
          </a:xfrm>
          <a:prstGeom prst="rect">
            <a:avLst/>
          </a:prstGeom>
        </p:spPr>
      </p:pic>
      <p:pic>
        <p:nvPicPr>
          <p:cNvPr id="18" name="图片 17"/>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677303" y="4665607"/>
            <a:ext cx="2427180" cy="1217284"/>
          </a:xfrm>
          <a:prstGeom prst="rect">
            <a:avLst/>
          </a:prstGeom>
        </p:spPr>
      </p:pic>
      <p:sp>
        <p:nvSpPr>
          <p:cNvPr id="19" name="文本框 18"/>
          <p:cNvSpPr txBox="1"/>
          <p:nvPr/>
        </p:nvSpPr>
        <p:spPr>
          <a:xfrm>
            <a:off x="6612068" y="5866669"/>
            <a:ext cx="2695272" cy="369332"/>
          </a:xfrm>
          <a:prstGeom prst="rect">
            <a:avLst/>
          </a:prstGeom>
          <a:noFill/>
        </p:spPr>
        <p:txBody>
          <a:bodyPr wrap="square" rtlCol="0">
            <a:spAutoFit/>
          </a:bodyPr>
          <a:lstStyle/>
          <a:p>
            <a:r>
              <a:rPr lang="en-US" altLang="zh-CN" dirty="0" smtClean="0">
                <a:solidFill>
                  <a:srgbClr val="00FF00"/>
                </a:solidFill>
              </a:rPr>
              <a:t>Mass production and test </a:t>
            </a:r>
            <a:endParaRPr lang="zh-CN" altLang="en-US" dirty="0">
              <a:solidFill>
                <a:srgbClr val="00FF00"/>
              </a:solidFill>
            </a:endParaRPr>
          </a:p>
        </p:txBody>
      </p:sp>
      <p:pic>
        <p:nvPicPr>
          <p:cNvPr id="20" name="图片 1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703640" y="4230794"/>
            <a:ext cx="2782548" cy="2086911"/>
          </a:xfrm>
          <a:prstGeom prst="rect">
            <a:avLst/>
          </a:prstGeom>
        </p:spPr>
      </p:pic>
    </p:spTree>
    <p:extLst>
      <p:ext uri="{BB962C8B-B14F-4D97-AF65-F5344CB8AC3E}">
        <p14:creationId xmlns:p14="http://schemas.microsoft.com/office/powerpoint/2010/main" val="206639737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a:t>Pulser</a:t>
            </a:r>
            <a:r>
              <a:rPr lang="en-US" altLang="zh-CN" dirty="0"/>
              <a:t> prototype for HEPS</a:t>
            </a:r>
            <a:endParaRPr lang="zh-CN" altLang="en-US" dirty="0"/>
          </a:p>
        </p:txBody>
      </p:sp>
      <p:pic>
        <p:nvPicPr>
          <p:cNvPr id="5" name="图片 4"/>
          <p:cNvPicPr/>
          <p:nvPr/>
        </p:nvPicPr>
        <p:blipFill>
          <a:blip r:embed="rId2" cstate="print">
            <a:extLst>
              <a:ext uri="{28A0092B-C50C-407E-A947-70E740481C1C}">
                <a14:useLocalDpi xmlns:a14="http://schemas.microsoft.com/office/drawing/2010/main"/>
              </a:ext>
            </a:extLst>
          </a:blip>
          <a:stretch>
            <a:fillRect/>
          </a:stretch>
        </p:blipFill>
        <p:spPr>
          <a:xfrm>
            <a:off x="107504" y="3775520"/>
            <a:ext cx="3285591" cy="2464668"/>
          </a:xfrm>
          <a:prstGeom prst="rect">
            <a:avLst/>
          </a:prstGeom>
        </p:spPr>
      </p:pic>
      <p:pic>
        <p:nvPicPr>
          <p:cNvPr id="6" name="图片 5"/>
          <p:cNvPicPr/>
          <p:nvPr/>
        </p:nvPicPr>
        <p:blipFill>
          <a:blip r:embed="rId3" cstate="print">
            <a:extLst>
              <a:ext uri="{28A0092B-C50C-407E-A947-70E740481C1C}">
                <a14:useLocalDpi xmlns:a14="http://schemas.microsoft.com/office/drawing/2010/main"/>
              </a:ext>
            </a:extLst>
          </a:blip>
          <a:stretch>
            <a:fillRect/>
          </a:stretch>
        </p:blipFill>
        <p:spPr>
          <a:xfrm>
            <a:off x="3472867" y="3775519"/>
            <a:ext cx="2016225" cy="2464669"/>
          </a:xfrm>
          <a:prstGeom prst="rect">
            <a:avLst/>
          </a:prstGeom>
        </p:spPr>
      </p:pic>
      <p:pic>
        <p:nvPicPr>
          <p:cNvPr id="7" name="图片 6"/>
          <p:cNvPicPr/>
          <p:nvPr/>
        </p:nvPicPr>
        <p:blipFill>
          <a:blip r:embed="rId4" cstate="screen">
            <a:extLst>
              <a:ext uri="{28A0092B-C50C-407E-A947-70E740481C1C}">
                <a14:useLocalDpi xmlns:a14="http://schemas.microsoft.com/office/drawing/2010/main"/>
              </a:ext>
            </a:extLst>
          </a:blip>
          <a:srcRect/>
          <a:stretch>
            <a:fillRect/>
          </a:stretch>
        </p:blipFill>
        <p:spPr bwMode="auto">
          <a:xfrm>
            <a:off x="5511640" y="3645024"/>
            <a:ext cx="3553938" cy="2664296"/>
          </a:xfrm>
          <a:prstGeom prst="rect">
            <a:avLst/>
          </a:prstGeom>
          <a:noFill/>
          <a:ln>
            <a:noFill/>
          </a:ln>
        </p:spPr>
      </p:pic>
      <p:sp>
        <p:nvSpPr>
          <p:cNvPr id="8" name="矩形 7"/>
          <p:cNvSpPr/>
          <p:nvPr/>
        </p:nvSpPr>
        <p:spPr>
          <a:xfrm>
            <a:off x="323528" y="1196752"/>
            <a:ext cx="8424936" cy="2031325"/>
          </a:xfrm>
          <a:prstGeom prst="rect">
            <a:avLst/>
          </a:prstGeom>
        </p:spPr>
        <p:txBody>
          <a:bodyPr wrap="square">
            <a:spAutoFit/>
          </a:bodyPr>
          <a:lstStyle/>
          <a:p>
            <a:pPr marL="285750" indent="-285750" algn="just">
              <a:buFont typeface="Arial" panose="020B0604020202020204" pitchFamily="34" charset="0"/>
              <a:buChar char="•"/>
            </a:pPr>
            <a:r>
              <a:rPr lang="en-US" altLang="zh-CN" dirty="0" smtClean="0"/>
              <a:t>Latest Progress</a:t>
            </a:r>
            <a:r>
              <a:rPr lang="zh-CN" altLang="en-US" dirty="0" smtClean="0"/>
              <a:t>：</a:t>
            </a:r>
            <a:r>
              <a:rPr lang="en-US" altLang="zh-CN" dirty="0" smtClean="0"/>
              <a:t>18-stage inductive  adder was tested</a:t>
            </a:r>
            <a:r>
              <a:rPr lang="zh-CN" altLang="en-US" dirty="0" smtClean="0"/>
              <a:t>（</a:t>
            </a:r>
            <a:r>
              <a:rPr lang="en-US" altLang="zh-CN" dirty="0" smtClean="0"/>
              <a:t>DC HV=800V, output pulse voltage is 14.2kV </a:t>
            </a:r>
            <a:r>
              <a:rPr lang="en-US" altLang="zh-CN" dirty="0"/>
              <a:t>into </a:t>
            </a:r>
            <a:r>
              <a:rPr lang="en-US" altLang="zh-CN" dirty="0" smtClean="0"/>
              <a:t>10</a:t>
            </a:r>
            <a:r>
              <a:rPr lang="el-GR" altLang="zh-CN" dirty="0" smtClean="0"/>
              <a:t>Ω</a:t>
            </a:r>
            <a:r>
              <a:rPr lang="zh-CN" altLang="en-US" dirty="0" smtClean="0"/>
              <a:t>）</a:t>
            </a:r>
            <a:r>
              <a:rPr lang="en-US" altLang="zh-CN" dirty="0" smtClean="0"/>
              <a:t>. </a:t>
            </a:r>
            <a:endParaRPr lang="en-US" altLang="zh-CN" dirty="0"/>
          </a:p>
          <a:p>
            <a:pPr marL="285750" indent="-285750" algn="just">
              <a:buFont typeface="Arial" panose="020B0604020202020204" pitchFamily="34" charset="0"/>
              <a:buChar char="•"/>
            </a:pPr>
            <a:r>
              <a:rPr lang="en-US" altLang="zh-CN" dirty="0" smtClean="0"/>
              <a:t>Due </a:t>
            </a:r>
            <a:r>
              <a:rPr lang="en-US" altLang="zh-CN" dirty="0"/>
              <a:t>to the existence of parasitic inductance outside </a:t>
            </a:r>
            <a:r>
              <a:rPr lang="en-US" altLang="zh-CN" dirty="0" smtClean="0"/>
              <a:t>the adder, a </a:t>
            </a:r>
            <a:r>
              <a:rPr lang="en-US" altLang="zh-CN" dirty="0"/>
              <a:t>reverse voltage spike with high amplitude will be induced at the tail of the pulse when MOSFET is turned off, which must be suppressed by the reverse peak absorption circuit composed of high-speed diodes, Otherwise, MOSFET overvoltage breakdown will be caused.</a:t>
            </a:r>
          </a:p>
        </p:txBody>
      </p:sp>
      <p:sp>
        <p:nvSpPr>
          <p:cNvPr id="9" name="椭圆 8"/>
          <p:cNvSpPr/>
          <p:nvPr/>
        </p:nvSpPr>
        <p:spPr>
          <a:xfrm>
            <a:off x="6660232" y="3645024"/>
            <a:ext cx="1224136" cy="10081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868487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sz="quarter" idx="10"/>
          </p:nvPr>
        </p:nvSpPr>
        <p:spPr>
          <a:xfrm>
            <a:off x="0" y="1329892"/>
            <a:ext cx="7092280" cy="1912071"/>
          </a:xfrm>
        </p:spPr>
        <p:txBody>
          <a:bodyPr>
            <a:normAutofit fontScale="92500" lnSpcReduction="10000"/>
          </a:bodyPr>
          <a:lstStyle/>
          <a:p>
            <a:pPr>
              <a:lnSpc>
                <a:spcPct val="150000"/>
              </a:lnSpc>
              <a:spcBef>
                <a:spcPts val="0"/>
              </a:spcBef>
            </a:pPr>
            <a:r>
              <a:rPr lang="en-US" altLang="zh-CN" dirty="0" smtClean="0"/>
              <a:t>Strip-line </a:t>
            </a:r>
            <a:r>
              <a:rPr lang="en-US" altLang="zh-CN" dirty="0"/>
              <a:t>kicker </a:t>
            </a:r>
            <a:r>
              <a:rPr lang="en-US" altLang="zh-CN" dirty="0" smtClean="0"/>
              <a:t>system for the Storage ring</a:t>
            </a:r>
            <a:endParaRPr lang="zh-CN" altLang="en-US" dirty="0"/>
          </a:p>
        </p:txBody>
      </p:sp>
    </p:spTree>
    <p:extLst>
      <p:ext uri="{BB962C8B-B14F-4D97-AF65-F5344CB8AC3E}">
        <p14:creationId xmlns:p14="http://schemas.microsoft.com/office/powerpoint/2010/main" val="168420840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a:t>Parameters of kicker system </a:t>
            </a:r>
            <a:r>
              <a:rPr lang="en-US" altLang="zh-CN" dirty="0" smtClean="0"/>
              <a:t>for </a:t>
            </a:r>
            <a:r>
              <a:rPr lang="en-US" altLang="zh-CN" dirty="0"/>
              <a:t>SR</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val="2251459253"/>
              </p:ext>
            </p:extLst>
          </p:nvPr>
        </p:nvGraphicFramePr>
        <p:xfrm>
          <a:off x="611560" y="1196752"/>
          <a:ext cx="7722860" cy="5012766"/>
        </p:xfrm>
        <a:graphic>
          <a:graphicData uri="http://schemas.openxmlformats.org/drawingml/2006/table">
            <a:tbl>
              <a:tblPr firstRow="1" firstCol="1" bandRow="1">
                <a:tableStyleId>{0660B408-B3CF-4A94-85FC-2B1E0A45F4A2}</a:tableStyleId>
              </a:tblPr>
              <a:tblGrid>
                <a:gridCol w="3658598">
                  <a:extLst>
                    <a:ext uri="{9D8B030D-6E8A-4147-A177-3AD203B41FA5}">
                      <a16:colId xmlns="" xmlns:a16="http://schemas.microsoft.com/office/drawing/2014/main" val="20000"/>
                    </a:ext>
                  </a:extLst>
                </a:gridCol>
                <a:gridCol w="583007">
                  <a:extLst>
                    <a:ext uri="{9D8B030D-6E8A-4147-A177-3AD203B41FA5}">
                      <a16:colId xmlns="" xmlns:a16="http://schemas.microsoft.com/office/drawing/2014/main" val="20001"/>
                    </a:ext>
                  </a:extLst>
                </a:gridCol>
                <a:gridCol w="1021139">
                  <a:extLst>
                    <a:ext uri="{9D8B030D-6E8A-4147-A177-3AD203B41FA5}">
                      <a16:colId xmlns="" xmlns:a16="http://schemas.microsoft.com/office/drawing/2014/main" val="20002"/>
                    </a:ext>
                  </a:extLst>
                </a:gridCol>
                <a:gridCol w="82385">
                  <a:extLst>
                    <a:ext uri="{9D8B030D-6E8A-4147-A177-3AD203B41FA5}">
                      <a16:colId xmlns="" xmlns:a16="http://schemas.microsoft.com/office/drawing/2014/main" val="20003"/>
                    </a:ext>
                  </a:extLst>
                </a:gridCol>
                <a:gridCol w="972841">
                  <a:extLst>
                    <a:ext uri="{9D8B030D-6E8A-4147-A177-3AD203B41FA5}">
                      <a16:colId xmlns="" xmlns:a16="http://schemas.microsoft.com/office/drawing/2014/main" val="20004"/>
                    </a:ext>
                  </a:extLst>
                </a:gridCol>
                <a:gridCol w="1404890">
                  <a:extLst>
                    <a:ext uri="{9D8B030D-6E8A-4147-A177-3AD203B41FA5}">
                      <a16:colId xmlns="" xmlns:a16="http://schemas.microsoft.com/office/drawing/2014/main" val="20005"/>
                    </a:ext>
                  </a:extLst>
                </a:gridCol>
              </a:tblGrid>
              <a:tr h="227406">
                <a:tc>
                  <a:txBody>
                    <a:bodyPr/>
                    <a:lstStyle/>
                    <a:p>
                      <a:pPr indent="21590" algn="l">
                        <a:spcAft>
                          <a:spcPts val="0"/>
                        </a:spcAft>
                      </a:pPr>
                      <a:r>
                        <a:rPr lang="en-US" altLang="zh-CN" sz="1100" b="1" kern="100" dirty="0">
                          <a:solidFill>
                            <a:schemeClr val="bg1"/>
                          </a:solidFill>
                          <a:effectLst/>
                          <a:latin typeface="+mj-lt"/>
                          <a:ea typeface="+mn-ea"/>
                          <a:cs typeface="+mn-cs"/>
                        </a:rPr>
                        <a:t>Parameters</a:t>
                      </a:r>
                      <a:endParaRPr lang="zh-CN" altLang="zh-CN" sz="1100" b="1" kern="100" dirty="0">
                        <a:solidFill>
                          <a:schemeClr val="bg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altLang="zh-CN" sz="1100" b="1" kern="100" dirty="0">
                          <a:solidFill>
                            <a:schemeClr val="bg1"/>
                          </a:solidFill>
                          <a:effectLst/>
                          <a:latin typeface="+mj-lt"/>
                          <a:ea typeface="+mn-ea"/>
                          <a:cs typeface="+mn-cs"/>
                        </a:rPr>
                        <a:t>Unit</a:t>
                      </a:r>
                      <a:endParaRPr lang="zh-CN" sz="1100" b="1" kern="100" dirty="0">
                        <a:solidFill>
                          <a:schemeClr val="bg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spcAft>
                          <a:spcPts val="0"/>
                        </a:spcAft>
                      </a:pPr>
                      <a:r>
                        <a:rPr lang="en-US" altLang="zh-CN" sz="1100" b="1" kern="100" dirty="0">
                          <a:solidFill>
                            <a:schemeClr val="bg1"/>
                          </a:solidFill>
                          <a:effectLst/>
                          <a:latin typeface="+mj-lt"/>
                          <a:ea typeface="+mn-ea"/>
                          <a:cs typeface="+mn-cs"/>
                        </a:rPr>
                        <a:t>injection</a:t>
                      </a:r>
                      <a:endParaRPr lang="zh-CN" sz="1100" b="1" kern="100" dirty="0">
                        <a:solidFill>
                          <a:schemeClr val="bg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gridSpan="2">
                  <a:txBody>
                    <a:bodyPr/>
                    <a:lstStyle/>
                    <a:p>
                      <a:pPr algn="ctr">
                        <a:spcAft>
                          <a:spcPts val="0"/>
                        </a:spcAft>
                      </a:pPr>
                      <a:r>
                        <a:rPr lang="en-US" altLang="zh-CN" sz="1100" b="1" kern="100" dirty="0">
                          <a:solidFill>
                            <a:schemeClr val="bg1"/>
                          </a:solidFill>
                          <a:effectLst/>
                          <a:latin typeface="+mj-lt"/>
                          <a:ea typeface="+mn-ea"/>
                          <a:cs typeface="+mn-cs"/>
                        </a:rPr>
                        <a:t>extraction</a:t>
                      </a:r>
                      <a:endParaRPr lang="zh-CN" sz="1100" b="1" kern="100" dirty="0">
                        <a:solidFill>
                          <a:schemeClr val="bg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spcAft>
                          <a:spcPts val="0"/>
                        </a:spcAft>
                      </a:pPr>
                      <a:endParaRPr lang="zh-CN" sz="1400" b="1" kern="100" dirty="0">
                        <a:solidFill>
                          <a:schemeClr val="bg1"/>
                        </a:solidFill>
                        <a:effectLst/>
                        <a:latin typeface="+mj-lt"/>
                        <a:ea typeface="+mn-ea"/>
                        <a:cs typeface="+mn-cs"/>
                      </a:endParaRPr>
                    </a:p>
                  </a:txBody>
                  <a:tcPr marL="65912" marR="659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05740">
                <a:tc>
                  <a:txBody>
                    <a:bodyPr/>
                    <a:lstStyle/>
                    <a:p>
                      <a:pPr marL="0" indent="0"/>
                      <a:r>
                        <a:rPr lang="en-US" altLang="zh-CN" sz="1100" b="0" dirty="0">
                          <a:latin typeface="+mj-lt"/>
                        </a:rPr>
                        <a:t> Name</a:t>
                      </a:r>
                      <a:endParaRPr lang="zh-CN" altLang="en-US" sz="1100" b="0" dirty="0">
                        <a:latin typeface="+mj-lt"/>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sz="1400"/>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en-US" altLang="zh-CN" sz="1100" dirty="0">
                          <a:latin typeface="+mj-lt"/>
                        </a:rPr>
                        <a:t>R03K1~5</a:t>
                      </a:r>
                      <a:endParaRPr lang="zh-CN" altLang="en-US" sz="1100" dirty="0">
                        <a:latin typeface="+mj-lt"/>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ctr"/>
                      <a:r>
                        <a:rPr lang="en-US" altLang="zh-CN" sz="1100" dirty="0">
                          <a:latin typeface="+mj-lt"/>
                        </a:rPr>
                        <a:t>R48K1~5</a:t>
                      </a:r>
                      <a:endParaRPr lang="zh-CN" altLang="en-US" sz="1100" dirty="0">
                        <a:latin typeface="+mj-lt"/>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100" kern="1200" dirty="0">
                          <a:solidFill>
                            <a:schemeClr val="dk1"/>
                          </a:solidFill>
                          <a:latin typeface="+mn-lt"/>
                          <a:ea typeface="+mn-ea"/>
                          <a:cs typeface="+mn-cs"/>
                        </a:rPr>
                        <a:t>R48PK</a:t>
                      </a:r>
                      <a:endParaRPr lang="zh-CN" altLang="en-US" sz="1100" kern="1200" dirty="0">
                        <a:solidFill>
                          <a:schemeClr val="dk1"/>
                        </a:solidFill>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Straight section  length </a:t>
                      </a:r>
                      <a:endParaRPr lang="zh-CN" alt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spcAft>
                          <a:spcPts val="0"/>
                        </a:spcAft>
                      </a:pPr>
                      <a:r>
                        <a:rPr lang="en-US" sz="1100" b="0" kern="100" dirty="0">
                          <a:solidFill>
                            <a:schemeClr val="dk1"/>
                          </a:solidFill>
                          <a:effectLst/>
                          <a:latin typeface="+mj-lt"/>
                          <a:ea typeface="+mn-ea"/>
                          <a:cs typeface="+mn-cs"/>
                        </a:rPr>
                        <a:t>m</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95885" indent="21590" algn="ctr" defTabSz="914400" rtl="0" eaLnBrk="1" latinLnBrk="0" hangingPunct="1">
                        <a:spcAft>
                          <a:spcPts val="0"/>
                        </a:spcAft>
                      </a:pPr>
                      <a:r>
                        <a:rPr lang="en-US" altLang="zh-CN" sz="1100" b="0" kern="100" dirty="0">
                          <a:solidFill>
                            <a:schemeClr val="dk1"/>
                          </a:solidFill>
                          <a:effectLst/>
                          <a:latin typeface="+mj-lt"/>
                          <a:ea typeface="+mn-ea"/>
                          <a:cs typeface="+mn-cs"/>
                        </a:rPr>
                        <a:t>6.086</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gridSpan="2">
                  <a:txBody>
                    <a:bodyPr/>
                    <a:lstStyle/>
                    <a:p>
                      <a:pPr marL="0" marR="95885" indent="21590" algn="ctr" defTabSz="914400" rtl="0" eaLnBrk="1" latinLnBrk="0" hangingPunct="1">
                        <a:spcAft>
                          <a:spcPts val="0"/>
                        </a:spcAft>
                      </a:pPr>
                      <a:r>
                        <a:rPr lang="en-US" altLang="zh-CN" sz="1100" b="0" kern="100" dirty="0">
                          <a:solidFill>
                            <a:schemeClr val="dk1"/>
                          </a:solidFill>
                          <a:effectLst/>
                          <a:latin typeface="+mj-lt"/>
                          <a:ea typeface="+mn-ea"/>
                          <a:cs typeface="+mn-cs"/>
                        </a:rPr>
                        <a:t>6.086</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95885" indent="21590" algn="ctr" defTabSz="914400" rtl="0" eaLnBrk="1" latinLnBrk="0" hangingPunct="1">
                        <a:spcAft>
                          <a:spcPts val="0"/>
                        </a:spcAft>
                      </a:pPr>
                      <a:endParaRPr lang="zh-CN" sz="1400" b="0" kern="100" dirty="0">
                        <a:solidFill>
                          <a:schemeClr val="dk1"/>
                        </a:solidFill>
                        <a:effectLst/>
                        <a:latin typeface="+mj-lt"/>
                        <a:ea typeface="+mn-ea"/>
                        <a:cs typeface="+mn-cs"/>
                      </a:endParaRPr>
                    </a:p>
                  </a:txBody>
                  <a:tcPr marL="65912" marR="6591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Total kick angle</a:t>
                      </a:r>
                      <a:endParaRPr lang="zh-CN" alt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err="1">
                          <a:solidFill>
                            <a:schemeClr val="dk1"/>
                          </a:solidFill>
                          <a:effectLst/>
                          <a:latin typeface="+mj-lt"/>
                          <a:ea typeface="+mn-ea"/>
                          <a:cs typeface="+mn-cs"/>
                        </a:rPr>
                        <a:t>mrad</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1.6108</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indent="21590" algn="ctr" defTabSz="914400" rtl="0" eaLnBrk="1" latinLnBrk="0" hangingPunct="1">
                        <a:lnSpc>
                          <a:spcPts val="2000"/>
                        </a:lnSpc>
                        <a:spcAft>
                          <a:spcPts val="0"/>
                        </a:spcAft>
                      </a:pPr>
                      <a:r>
                        <a:rPr lang="en-US" altLang="zh-CN" sz="1100" b="0" kern="100" dirty="0" smtClean="0">
                          <a:solidFill>
                            <a:schemeClr val="dk1"/>
                          </a:solidFill>
                          <a:effectLst/>
                          <a:latin typeface="+mj-lt"/>
                          <a:ea typeface="+mn-ea"/>
                          <a:cs typeface="+mn-cs"/>
                        </a:rPr>
                        <a:t>0.2~0.075</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Kick direction </a:t>
                      </a:r>
                      <a:endParaRPr lang="zh-CN" alt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Vertical </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n-lt"/>
                          <a:ea typeface="+mn-ea"/>
                          <a:cs typeface="+mn-cs"/>
                        </a:rPr>
                        <a:t>Horizontal </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rgbClr val="FF0000"/>
                          </a:solidFill>
                          <a:effectLst/>
                          <a:latin typeface="+mj-lt"/>
                          <a:ea typeface="+mn-ea"/>
                          <a:cs typeface="+mn-cs"/>
                        </a:rPr>
                        <a:t>Length of  Strip-line kicker</a:t>
                      </a:r>
                      <a:r>
                        <a:rPr lang="zh-CN" altLang="en-US" sz="1100" b="0" kern="100" dirty="0">
                          <a:solidFill>
                            <a:srgbClr val="FF0000"/>
                          </a:solidFill>
                          <a:effectLst/>
                          <a:latin typeface="+mj-lt"/>
                          <a:ea typeface="+mn-ea"/>
                          <a:cs typeface="+mn-cs"/>
                        </a:rPr>
                        <a:t> </a:t>
                      </a:r>
                      <a:r>
                        <a:rPr lang="en-US" altLang="zh-CN" sz="1100" b="0" kern="100" dirty="0">
                          <a:solidFill>
                            <a:srgbClr val="FF0000"/>
                          </a:solidFill>
                          <a:effectLst/>
                          <a:latin typeface="+mj-lt"/>
                          <a:ea typeface="+mn-ea"/>
                          <a:cs typeface="+mn-cs"/>
                        </a:rPr>
                        <a:t>electrode</a:t>
                      </a:r>
                      <a:endParaRPr lang="zh-CN" alt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rgbClr val="FF0000"/>
                          </a:solidFill>
                          <a:effectLst/>
                          <a:latin typeface="+mj-lt"/>
                          <a:ea typeface="+mn-ea"/>
                          <a:cs typeface="+mn-cs"/>
                        </a:rPr>
                        <a:t>mm</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altLang="zh-CN" sz="1100" b="0" kern="100" dirty="0">
                          <a:solidFill>
                            <a:srgbClr val="FF0000"/>
                          </a:solidFill>
                          <a:effectLst/>
                          <a:latin typeface="+mj-lt"/>
                          <a:ea typeface="+mn-ea"/>
                          <a:cs typeface="+mn-cs"/>
                        </a:rPr>
                        <a:t>300</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rgbClr val="FF0000"/>
                          </a:solidFill>
                          <a:effectLst/>
                          <a:latin typeface="+mn-lt"/>
                          <a:ea typeface="+mn-ea"/>
                          <a:cs typeface="+mn-cs"/>
                        </a:rPr>
                        <a:t>300</a:t>
                      </a:r>
                      <a:endParaRPr lang="zh-CN" altLang="zh-CN" sz="1100" b="0" kern="100" dirty="0">
                        <a:solidFill>
                          <a:srgbClr val="FF0000"/>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5"/>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rgbClr val="FF0000"/>
                          </a:solidFill>
                          <a:effectLst/>
                          <a:latin typeface="+mj-lt"/>
                          <a:ea typeface="+mn-ea"/>
                          <a:cs typeface="+mn-cs"/>
                        </a:rPr>
                        <a:t>Gap between two</a:t>
                      </a:r>
                      <a:r>
                        <a:rPr lang="en-US" altLang="zh-CN" sz="1100" b="0" kern="100" baseline="0" dirty="0">
                          <a:solidFill>
                            <a:srgbClr val="FF0000"/>
                          </a:solidFill>
                          <a:effectLst/>
                          <a:latin typeface="+mj-lt"/>
                          <a:ea typeface="+mn-ea"/>
                          <a:cs typeface="+mn-cs"/>
                        </a:rPr>
                        <a:t> </a:t>
                      </a:r>
                      <a:r>
                        <a:rPr lang="en-US" altLang="zh-CN" sz="1100" b="0" kern="100" dirty="0">
                          <a:solidFill>
                            <a:srgbClr val="FF0000"/>
                          </a:solidFill>
                          <a:effectLst/>
                          <a:latin typeface="+mj-lt"/>
                          <a:ea typeface="+mn-ea"/>
                          <a:cs typeface="+mn-cs"/>
                        </a:rPr>
                        <a:t>electrodes</a:t>
                      </a:r>
                      <a:endParaRPr lang="zh-CN" alt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rgbClr val="FF0000"/>
                          </a:solidFill>
                          <a:effectLst/>
                          <a:latin typeface="+mj-lt"/>
                          <a:ea typeface="+mn-ea"/>
                          <a:cs typeface="+mn-cs"/>
                        </a:rPr>
                        <a:t>mm</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altLang="zh-CN" sz="1100" b="0" kern="100" dirty="0" smtClean="0">
                          <a:solidFill>
                            <a:srgbClr val="FF0000"/>
                          </a:solidFill>
                          <a:effectLst/>
                          <a:latin typeface="+mj-lt"/>
                          <a:ea typeface="+mn-ea"/>
                          <a:cs typeface="+mn-cs"/>
                        </a:rPr>
                        <a:t>8</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indent="21590" algn="ctr" defTabSz="914400" rtl="0" eaLnBrk="1" latinLnBrk="0" hangingPunct="1">
                        <a:lnSpc>
                          <a:spcPts val="2000"/>
                        </a:lnSpc>
                        <a:spcAft>
                          <a:spcPts val="0"/>
                        </a:spcAft>
                      </a:pPr>
                      <a:r>
                        <a:rPr lang="en-US" altLang="zh-CN" sz="1100" b="0" kern="100" dirty="0">
                          <a:solidFill>
                            <a:srgbClr val="FF0000"/>
                          </a:solidFill>
                          <a:effectLst/>
                          <a:latin typeface="+mj-lt"/>
                          <a:ea typeface="+mn-ea"/>
                          <a:cs typeface="+mn-cs"/>
                        </a:rPr>
                        <a:t>16</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Quantity of Strip-line kicker</a:t>
                      </a:r>
                      <a:endParaRPr lang="zh-CN" alt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rgbClr val="FF0000"/>
                          </a:solidFill>
                          <a:effectLst/>
                          <a:latin typeface="+mj-lt"/>
                          <a:ea typeface="+mn-ea"/>
                          <a:cs typeface="+mn-cs"/>
                        </a:rPr>
                        <a:t>5</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95885" indent="21590" algn="ctr" defTabSz="914400" rtl="0" eaLnBrk="1" latinLnBrk="0" hangingPunct="1">
                        <a:lnSpc>
                          <a:spcPts val="2000"/>
                        </a:lnSpc>
                        <a:spcAft>
                          <a:spcPts val="0"/>
                        </a:spcAft>
                      </a:pPr>
                      <a:r>
                        <a:rPr lang="en-US" altLang="zh-CN" sz="1100" b="0" kern="100" dirty="0">
                          <a:solidFill>
                            <a:srgbClr val="FF0000"/>
                          </a:solidFill>
                          <a:effectLst/>
                          <a:latin typeface="+mj-lt"/>
                          <a:ea typeface="+mn-ea"/>
                          <a:cs typeface="+mn-cs"/>
                        </a:rPr>
                        <a:t>5</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marL="0" marR="95885" indent="21590" algn="ctr" defTabSz="914400" rtl="0" eaLnBrk="1" latinLnBrk="0" hangingPunct="1">
                        <a:lnSpc>
                          <a:spcPts val="2000"/>
                        </a:lnSpc>
                        <a:spcAft>
                          <a:spcPts val="0"/>
                        </a:spcAft>
                      </a:pPr>
                      <a:r>
                        <a:rPr lang="en-US" altLang="zh-CN" sz="1100" b="0" kern="100" dirty="0">
                          <a:solidFill>
                            <a:srgbClr val="FF0000"/>
                          </a:solidFill>
                          <a:effectLst/>
                          <a:latin typeface="+mj-lt"/>
                          <a:ea typeface="+mn-ea"/>
                          <a:cs typeface="+mn-cs"/>
                        </a:rPr>
                        <a:t>1</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Longitudinal space between strip-line kicker electrode  </a:t>
                      </a:r>
                      <a:endParaRPr lang="zh-CN" alt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mm</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6</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indent="21590" algn="ctr"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8"/>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Good field region</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mm</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x=±1.1</a:t>
                      </a:r>
                      <a:r>
                        <a:rPr lang="zh-CN" sz="1100" b="0" kern="100" dirty="0">
                          <a:solidFill>
                            <a:schemeClr val="dk1"/>
                          </a:solidFill>
                          <a:effectLst/>
                          <a:latin typeface="+mj-lt"/>
                          <a:ea typeface="+mn-ea"/>
                          <a:cs typeface="+mn-cs"/>
                        </a:rPr>
                        <a:t>，</a:t>
                      </a:r>
                      <a:r>
                        <a:rPr lang="en-US" sz="1100" b="0" kern="100" dirty="0">
                          <a:solidFill>
                            <a:schemeClr val="dk1"/>
                          </a:solidFill>
                          <a:effectLst/>
                          <a:latin typeface="+mj-lt"/>
                          <a:ea typeface="+mn-ea"/>
                          <a:cs typeface="+mn-cs"/>
                        </a:rPr>
                        <a:t>y= (-0.85, 2.1)</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n-lt"/>
                          <a:ea typeface="+mn-ea"/>
                          <a:cs typeface="+mn-cs"/>
                        </a:rPr>
                        <a:t>x=±0.5</a:t>
                      </a:r>
                      <a:r>
                        <a:rPr lang="zh-CN" altLang="zh-CN" sz="1100" b="0" kern="100" dirty="0">
                          <a:solidFill>
                            <a:schemeClr val="dk1"/>
                          </a:solidFill>
                          <a:effectLst/>
                          <a:latin typeface="+mn-lt"/>
                          <a:ea typeface="+mn-ea"/>
                          <a:cs typeface="+mn-cs"/>
                        </a:rPr>
                        <a:t>，</a:t>
                      </a:r>
                      <a:r>
                        <a:rPr lang="en-US" altLang="zh-CN" sz="1100" b="0" kern="100" dirty="0">
                          <a:solidFill>
                            <a:schemeClr val="dk1"/>
                          </a:solidFill>
                          <a:effectLst/>
                          <a:latin typeface="+mn-lt"/>
                          <a:ea typeface="+mn-ea"/>
                          <a:cs typeface="+mn-cs"/>
                        </a:rPr>
                        <a:t>y±0.4</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9"/>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Integral field uniformity</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&lt;</a:t>
                      </a:r>
                      <a:r>
                        <a:rPr lang="zh-CN" sz="1100" b="0" kern="100" dirty="0">
                          <a:solidFill>
                            <a:schemeClr val="dk1"/>
                          </a:solidFill>
                          <a:effectLst/>
                          <a:latin typeface="+mj-lt"/>
                          <a:ea typeface="+mn-ea"/>
                          <a:cs typeface="+mn-cs"/>
                        </a:rPr>
                        <a:t>±</a:t>
                      </a:r>
                      <a:r>
                        <a:rPr lang="en-US" sz="1100" b="0" kern="100" dirty="0">
                          <a:solidFill>
                            <a:schemeClr val="dk1"/>
                          </a:solidFill>
                          <a:effectLst/>
                          <a:latin typeface="+mj-lt"/>
                          <a:ea typeface="+mn-ea"/>
                          <a:cs typeface="+mn-cs"/>
                        </a:rPr>
                        <a:t>1%</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n-lt"/>
                          <a:ea typeface="+mn-ea"/>
                          <a:cs typeface="+mn-cs"/>
                        </a:rPr>
                        <a:t>&lt;</a:t>
                      </a:r>
                      <a:r>
                        <a:rPr lang="zh-CN" altLang="zh-CN" sz="1100" b="0" kern="100" dirty="0">
                          <a:solidFill>
                            <a:schemeClr val="dk1"/>
                          </a:solidFill>
                          <a:effectLst/>
                          <a:latin typeface="+mn-lt"/>
                          <a:ea typeface="+mn-ea"/>
                          <a:cs typeface="+mn-cs"/>
                        </a:rPr>
                        <a:t>±</a:t>
                      </a:r>
                      <a:r>
                        <a:rPr lang="en-US" altLang="zh-CN" sz="1100" b="0" kern="100" dirty="0">
                          <a:solidFill>
                            <a:schemeClr val="dk1"/>
                          </a:solidFill>
                          <a:effectLst/>
                          <a:latin typeface="+mn-lt"/>
                          <a:ea typeface="+mn-ea"/>
                          <a:cs typeface="+mn-cs"/>
                        </a:rPr>
                        <a:t>1%</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0"/>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Odd</a:t>
                      </a:r>
                      <a:r>
                        <a:rPr lang="en-US" altLang="zh-CN" sz="1100" b="0" kern="100" baseline="0" dirty="0">
                          <a:solidFill>
                            <a:schemeClr val="dk1"/>
                          </a:solidFill>
                          <a:effectLst/>
                          <a:latin typeface="+mj-lt"/>
                          <a:ea typeface="+mn-ea"/>
                          <a:cs typeface="+mn-cs"/>
                        </a:rPr>
                        <a:t> mode impedance</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j-lt"/>
                          <a:ea typeface="+mn-ea"/>
                          <a:cs typeface="+mn-cs"/>
                          <a:sym typeface="Symbol"/>
                        </a:rPr>
                        <a:t></a:t>
                      </a:r>
                      <a:endParaRPr lang="en-US" alt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50±1</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n-lt"/>
                          <a:ea typeface="+mn-ea"/>
                          <a:cs typeface="+mn-cs"/>
                        </a:rPr>
                        <a:t>50±1</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1"/>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Even mode impedance</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j-lt"/>
                          <a:ea typeface="+mn-ea"/>
                          <a:cs typeface="+mn-cs"/>
                          <a:sym typeface="Symbol"/>
                        </a:rPr>
                        <a:t></a:t>
                      </a:r>
                      <a:endParaRPr lang="en-US" alt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&lt;65</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n-lt"/>
                          <a:ea typeface="+mn-ea"/>
                          <a:cs typeface="+mn-cs"/>
                        </a:rPr>
                        <a:t>&lt;65</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2"/>
                  </a:ext>
                </a:extLst>
              </a:tr>
              <a:tr h="190500">
                <a:tc>
                  <a:txBody>
                    <a:bodyPr/>
                    <a:lstStyle/>
                    <a:p>
                      <a:pPr marL="0" marR="95885" indent="21590" algn="l"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j-lt"/>
                          <a:ea typeface="+mn-ea"/>
                          <a:cs typeface="+mn-cs"/>
                        </a:rPr>
                        <a:t>Amplitude of electrical pulse</a:t>
                      </a:r>
                      <a:r>
                        <a:rPr lang="zh-CN" sz="1100" b="0" kern="100" dirty="0">
                          <a:solidFill>
                            <a:schemeClr val="dk1"/>
                          </a:solidFill>
                          <a:effectLst/>
                          <a:latin typeface="+mj-lt"/>
                          <a:ea typeface="+mn-ea"/>
                          <a:cs typeface="+mn-cs"/>
                        </a:rPr>
                        <a:t>（</a:t>
                      </a:r>
                      <a:r>
                        <a:rPr lang="en-US" sz="1100" b="0" kern="100" dirty="0">
                          <a:solidFill>
                            <a:schemeClr val="dk1"/>
                          </a:solidFill>
                          <a:effectLst/>
                          <a:latin typeface="+mj-lt"/>
                          <a:ea typeface="+mn-ea"/>
                          <a:cs typeface="+mn-cs"/>
                        </a:rPr>
                        <a:t>into 50</a:t>
                      </a:r>
                      <a:r>
                        <a:rPr lang="zh-CN" sz="1100" b="0" kern="100" dirty="0">
                          <a:solidFill>
                            <a:schemeClr val="dk1"/>
                          </a:solidFill>
                          <a:effectLst/>
                          <a:latin typeface="+mj-lt"/>
                          <a:ea typeface="+mn-ea"/>
                          <a:cs typeface="+mn-cs"/>
                        </a:rPr>
                        <a:t>Ω）</a:t>
                      </a: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kV</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a:t>
                      </a:r>
                      <a:r>
                        <a:rPr lang="en-US" sz="1100" b="0" kern="100" dirty="0" smtClean="0">
                          <a:solidFill>
                            <a:schemeClr val="dk1"/>
                          </a:solidFill>
                          <a:effectLst/>
                          <a:latin typeface="+mj-lt"/>
                          <a:ea typeface="+mn-ea"/>
                          <a:cs typeface="+mn-cs"/>
                        </a:rPr>
                        <a:t>15</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smtClean="0">
                          <a:solidFill>
                            <a:schemeClr val="dk1"/>
                          </a:solidFill>
                          <a:effectLst/>
                          <a:latin typeface="+mn-lt"/>
                          <a:ea typeface="+mn-ea"/>
                          <a:cs typeface="+mn-cs"/>
                        </a:rPr>
                        <a:t>±7.5</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3"/>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rgbClr val="FF0000"/>
                          </a:solidFill>
                          <a:effectLst/>
                          <a:latin typeface="+mj-lt"/>
                          <a:ea typeface="+mn-ea"/>
                          <a:cs typeface="+mn-cs"/>
                        </a:rPr>
                        <a:t>Bottom width of electrical pulse</a:t>
                      </a:r>
                      <a:r>
                        <a:rPr lang="zh-CN" sz="1100" b="0" kern="100" dirty="0">
                          <a:solidFill>
                            <a:srgbClr val="FF0000"/>
                          </a:solidFill>
                          <a:effectLst/>
                          <a:latin typeface="+mj-lt"/>
                          <a:ea typeface="+mn-ea"/>
                          <a:cs typeface="+mn-cs"/>
                        </a:rPr>
                        <a:t>（</a:t>
                      </a:r>
                      <a:r>
                        <a:rPr lang="en-US" sz="1100" b="0" kern="100" dirty="0">
                          <a:solidFill>
                            <a:srgbClr val="FF0000"/>
                          </a:solidFill>
                          <a:effectLst/>
                          <a:latin typeface="+mj-lt"/>
                          <a:ea typeface="+mn-ea"/>
                          <a:cs typeface="+mn-cs"/>
                        </a:rPr>
                        <a:t>3%-3%</a:t>
                      </a:r>
                      <a:r>
                        <a:rPr lang="zh-CN" sz="1100" b="0" kern="100" dirty="0">
                          <a:solidFill>
                            <a:srgbClr val="FF0000"/>
                          </a:solidFill>
                          <a:effectLst/>
                          <a:latin typeface="+mj-lt"/>
                          <a:ea typeface="+mn-ea"/>
                          <a:cs typeface="+mn-cs"/>
                        </a:rPr>
                        <a:t>）</a:t>
                      </a: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rgbClr val="FF0000"/>
                          </a:solidFill>
                          <a:effectLst/>
                          <a:latin typeface="+mj-lt"/>
                          <a:ea typeface="+mn-ea"/>
                          <a:cs typeface="+mn-cs"/>
                        </a:rPr>
                        <a:t>ns</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95885" indent="21590" algn="ctr" defTabSz="914400" rtl="0" eaLnBrk="1" latinLnBrk="0" hangingPunct="1">
                        <a:lnSpc>
                          <a:spcPts val="2000"/>
                        </a:lnSpc>
                        <a:spcAft>
                          <a:spcPts val="0"/>
                        </a:spcAft>
                      </a:pPr>
                      <a:r>
                        <a:rPr lang="en-US" sz="1100" b="0" kern="100" dirty="0">
                          <a:solidFill>
                            <a:srgbClr val="FF0000"/>
                          </a:solidFill>
                          <a:effectLst/>
                          <a:latin typeface="+mj-lt"/>
                          <a:ea typeface="+mn-ea"/>
                          <a:cs typeface="+mn-cs"/>
                        </a:rPr>
                        <a:t>&lt;4 </a:t>
                      </a:r>
                      <a:r>
                        <a:rPr lang="zh-CN" altLang="en-US" sz="1100" b="0" kern="100" dirty="0">
                          <a:solidFill>
                            <a:srgbClr val="FF0000"/>
                          </a:solidFill>
                          <a:effectLst/>
                          <a:latin typeface="+mj-lt"/>
                          <a:ea typeface="+mn-ea"/>
                          <a:cs typeface="+mn-cs"/>
                        </a:rPr>
                        <a:t>*</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marL="0" marR="95885" indent="21590" algn="ctr" defTabSz="914400" rtl="0" eaLnBrk="1" latinLnBrk="0" hangingPunct="1">
                        <a:spcAft>
                          <a:spcPts val="0"/>
                        </a:spcAft>
                      </a:pPr>
                      <a:r>
                        <a:rPr lang="en-US" sz="1100" b="0" kern="100" dirty="0">
                          <a:solidFill>
                            <a:srgbClr val="FF0000"/>
                          </a:solidFill>
                          <a:effectLst/>
                          <a:latin typeface="+mj-lt"/>
                          <a:ea typeface="+mn-ea"/>
                          <a:cs typeface="+mn-cs"/>
                        </a:rPr>
                        <a:t>&lt;10</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lvl="0" indent="21590" algn="ctr" defTabSz="914400" rtl="0" eaLnBrk="1" fontAlgn="auto" latinLnBrk="0" hangingPunct="1">
                        <a:lnSpc>
                          <a:spcPct val="100000"/>
                        </a:lnSpc>
                        <a:spcBef>
                          <a:spcPts val="0"/>
                        </a:spcBef>
                        <a:spcAft>
                          <a:spcPts val="0"/>
                        </a:spcAft>
                        <a:buClrTx/>
                        <a:buSzTx/>
                        <a:buFontTx/>
                        <a:buNone/>
                        <a:tabLst/>
                        <a:defRPr/>
                      </a:pPr>
                      <a:r>
                        <a:rPr lang="en-US" altLang="zh-CN" sz="1100" b="0" kern="100" dirty="0">
                          <a:solidFill>
                            <a:srgbClr val="FF0000"/>
                          </a:solidFill>
                          <a:effectLst/>
                          <a:latin typeface="+mn-lt"/>
                          <a:ea typeface="+mn-ea"/>
                          <a:cs typeface="+mn-cs"/>
                        </a:rPr>
                        <a:t>&lt;10</a:t>
                      </a:r>
                      <a:endParaRPr lang="zh-CN" altLang="zh-CN" sz="1100" b="0" kern="100" dirty="0">
                        <a:solidFill>
                          <a:srgbClr val="FF0000"/>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4"/>
                  </a:ext>
                </a:extLst>
              </a:tr>
              <a:tr h="190500">
                <a:tc>
                  <a:txBody>
                    <a:bodyPr/>
                    <a:lstStyle/>
                    <a:p>
                      <a:pPr marL="0" marR="95885" indent="21590" algn="l" defTabSz="914400" rtl="0" eaLnBrk="1" latinLnBrk="0" hangingPunct="1">
                        <a:lnSpc>
                          <a:spcPts val="2000"/>
                        </a:lnSpc>
                        <a:spcAft>
                          <a:spcPts val="0"/>
                        </a:spcAft>
                      </a:pPr>
                      <a:r>
                        <a:rPr lang="en-US" sz="1100" b="0" kern="100" dirty="0">
                          <a:solidFill>
                            <a:srgbClr val="FF0000"/>
                          </a:solidFill>
                          <a:effectLst/>
                          <a:latin typeface="+mj-lt"/>
                          <a:ea typeface="+mn-ea"/>
                          <a:cs typeface="+mn-cs"/>
                        </a:rPr>
                        <a:t>FWHM(50%-50%)</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rgbClr val="FF0000"/>
                          </a:solidFill>
                          <a:effectLst/>
                          <a:latin typeface="+mj-lt"/>
                          <a:ea typeface="+mn-ea"/>
                          <a:cs typeface="+mn-cs"/>
                        </a:rPr>
                        <a:t>ns</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95885" indent="21590" algn="ctr" defTabSz="914400" rtl="0" eaLnBrk="1" latinLnBrk="0" hangingPunct="1">
                        <a:lnSpc>
                          <a:spcPts val="2000"/>
                        </a:lnSpc>
                        <a:spcAft>
                          <a:spcPts val="0"/>
                        </a:spcAft>
                      </a:pPr>
                      <a:r>
                        <a:rPr lang="en-US" sz="1100" b="0" kern="100" dirty="0">
                          <a:solidFill>
                            <a:srgbClr val="FF0000"/>
                          </a:solidFill>
                          <a:effectLst/>
                          <a:latin typeface="+mj-lt"/>
                          <a:ea typeface="+mn-ea"/>
                          <a:cs typeface="+mn-cs"/>
                        </a:rPr>
                        <a:t>&gt;2 </a:t>
                      </a:r>
                      <a:r>
                        <a:rPr lang="zh-CN" altLang="en-US" sz="1100" b="0" kern="100" dirty="0">
                          <a:solidFill>
                            <a:srgbClr val="FF0000"/>
                          </a:solidFill>
                          <a:effectLst/>
                          <a:latin typeface="+mj-lt"/>
                          <a:ea typeface="+mn-ea"/>
                          <a:cs typeface="+mn-cs"/>
                        </a:rPr>
                        <a:t>*</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marL="0" marR="95885" indent="21590" algn="ctr" defTabSz="914400" rtl="0" eaLnBrk="1" latinLnBrk="0" hangingPunct="1">
                        <a:spcAft>
                          <a:spcPts val="0"/>
                        </a:spcAft>
                      </a:pPr>
                      <a:r>
                        <a:rPr lang="en-US" sz="1100" b="0" kern="100" dirty="0">
                          <a:solidFill>
                            <a:srgbClr val="FF0000"/>
                          </a:solidFill>
                          <a:effectLst/>
                          <a:latin typeface="+mj-lt"/>
                          <a:ea typeface="+mn-ea"/>
                          <a:cs typeface="+mn-cs"/>
                        </a:rPr>
                        <a:t>&gt;4</a:t>
                      </a:r>
                      <a:endParaRPr lang="zh-CN" sz="1100" b="0" kern="100" dirty="0">
                        <a:solidFill>
                          <a:srgbClr val="FF0000"/>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lvl="0" indent="21590" algn="ctr" defTabSz="914400" rtl="0" eaLnBrk="1" fontAlgn="auto" latinLnBrk="0" hangingPunct="1">
                        <a:lnSpc>
                          <a:spcPct val="100000"/>
                        </a:lnSpc>
                        <a:spcBef>
                          <a:spcPts val="0"/>
                        </a:spcBef>
                        <a:spcAft>
                          <a:spcPts val="0"/>
                        </a:spcAft>
                        <a:buClrTx/>
                        <a:buSzTx/>
                        <a:buFontTx/>
                        <a:buNone/>
                        <a:tabLst/>
                        <a:defRPr/>
                      </a:pPr>
                      <a:r>
                        <a:rPr lang="en-US" altLang="zh-CN" sz="1100" b="0" kern="100" dirty="0">
                          <a:solidFill>
                            <a:srgbClr val="FF0000"/>
                          </a:solidFill>
                          <a:effectLst/>
                          <a:latin typeface="+mn-lt"/>
                          <a:ea typeface="+mn-ea"/>
                          <a:cs typeface="+mn-cs"/>
                        </a:rPr>
                        <a:t>&gt;4</a:t>
                      </a:r>
                      <a:endParaRPr lang="zh-CN" altLang="zh-CN" sz="1100" b="0" kern="100" dirty="0">
                        <a:solidFill>
                          <a:srgbClr val="FF0000"/>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5"/>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Electrical Pulse Amplitude Stability</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&lt;2% (RMS)</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n-lt"/>
                          <a:ea typeface="+mn-ea"/>
                          <a:cs typeface="+mn-cs"/>
                        </a:rPr>
                        <a:t>&lt;2% (RMS)</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6"/>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Repetition rate</a:t>
                      </a:r>
                      <a:r>
                        <a:rPr lang="zh-CN" sz="1100" b="0" kern="100" dirty="0">
                          <a:solidFill>
                            <a:schemeClr val="dk1"/>
                          </a:solidFill>
                          <a:effectLst/>
                          <a:latin typeface="+mj-lt"/>
                          <a:ea typeface="+mn-ea"/>
                          <a:cs typeface="+mn-cs"/>
                        </a:rPr>
                        <a:t>（</a:t>
                      </a:r>
                      <a:r>
                        <a:rPr lang="en-US" sz="1100" b="0" kern="100" dirty="0">
                          <a:solidFill>
                            <a:schemeClr val="dk1"/>
                          </a:solidFill>
                          <a:effectLst/>
                          <a:latin typeface="+mj-lt"/>
                          <a:ea typeface="+mn-ea"/>
                          <a:cs typeface="+mn-cs"/>
                        </a:rPr>
                        <a:t>CW</a:t>
                      </a:r>
                      <a:r>
                        <a:rPr lang="zh-CN" sz="1100" b="0" kern="100" dirty="0">
                          <a:solidFill>
                            <a:schemeClr val="dk1"/>
                          </a:solidFill>
                          <a:effectLst/>
                          <a:latin typeface="+mj-lt"/>
                          <a:ea typeface="+mn-ea"/>
                          <a:cs typeface="+mn-cs"/>
                        </a:rPr>
                        <a:t>）</a:t>
                      </a: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Hz</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50</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n-lt"/>
                          <a:ea typeface="+mn-ea"/>
                          <a:cs typeface="+mn-cs"/>
                        </a:rPr>
                        <a:t>50</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7"/>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Time jitter between electrical pulse and timing clock</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err="1">
                          <a:solidFill>
                            <a:schemeClr val="dk1"/>
                          </a:solidFill>
                          <a:effectLst/>
                          <a:latin typeface="+mj-lt"/>
                          <a:ea typeface="+mn-ea"/>
                          <a:cs typeface="+mn-cs"/>
                        </a:rPr>
                        <a:t>ps</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&lt;200</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n-lt"/>
                          <a:ea typeface="+mn-ea"/>
                          <a:cs typeface="+mn-cs"/>
                        </a:rPr>
                        <a:t>&lt;200</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8"/>
                  </a:ext>
                </a:extLst>
              </a:tr>
              <a:tr h="190500">
                <a:tc>
                  <a:txBody>
                    <a:bodyPr/>
                    <a:lstStyle/>
                    <a:p>
                      <a:pPr marL="0" marR="95885" indent="21590" algn="l" defTabSz="914400" rtl="0" eaLnBrk="1" latinLnBrk="0" hangingPunct="1">
                        <a:lnSpc>
                          <a:spcPts val="2000"/>
                        </a:lnSpc>
                        <a:spcAft>
                          <a:spcPts val="0"/>
                        </a:spcAft>
                      </a:pPr>
                      <a:r>
                        <a:rPr lang="en-US" altLang="zh-CN" sz="1100" b="0" kern="100" dirty="0">
                          <a:solidFill>
                            <a:schemeClr val="dk1"/>
                          </a:solidFill>
                          <a:effectLst/>
                          <a:latin typeface="+mj-lt"/>
                          <a:ea typeface="+mn-ea"/>
                          <a:cs typeface="+mn-cs"/>
                        </a:rPr>
                        <a:t>Time jitter between channels (bipolar)</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95885" indent="21590" algn="ctr" defTabSz="914400" rtl="0" eaLnBrk="1" latinLnBrk="0" hangingPunct="1">
                        <a:lnSpc>
                          <a:spcPts val="2000"/>
                        </a:lnSpc>
                        <a:spcAft>
                          <a:spcPts val="0"/>
                        </a:spcAft>
                      </a:pPr>
                      <a:r>
                        <a:rPr lang="en-US" sz="1100" b="0" kern="100" dirty="0" err="1">
                          <a:solidFill>
                            <a:schemeClr val="dk1"/>
                          </a:solidFill>
                          <a:effectLst/>
                          <a:latin typeface="+mj-lt"/>
                          <a:ea typeface="+mn-ea"/>
                          <a:cs typeface="+mn-cs"/>
                        </a:rPr>
                        <a:t>ps</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0" marR="95885" indent="21590" algn="ctr" defTabSz="914400" rtl="0" eaLnBrk="1" latinLnBrk="0" hangingPunct="1">
                        <a:lnSpc>
                          <a:spcPts val="2000"/>
                        </a:lnSpc>
                        <a:spcAft>
                          <a:spcPts val="0"/>
                        </a:spcAft>
                      </a:pPr>
                      <a:r>
                        <a:rPr lang="en-US" sz="1100" b="0" kern="100" dirty="0">
                          <a:solidFill>
                            <a:schemeClr val="dk1"/>
                          </a:solidFill>
                          <a:effectLst/>
                          <a:latin typeface="+mj-lt"/>
                          <a:ea typeface="+mn-ea"/>
                          <a:cs typeface="+mn-cs"/>
                        </a:rPr>
                        <a:t>&lt;100</a:t>
                      </a:r>
                      <a:endParaRPr lang="zh-CN" sz="1100" b="0" kern="100" dirty="0">
                        <a:solidFill>
                          <a:schemeClr val="dk1"/>
                        </a:solidFill>
                        <a:effectLst/>
                        <a:latin typeface="+mj-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a:txBody>
                    <a:bodyPr/>
                    <a:lstStyle/>
                    <a:p>
                      <a:pPr marL="0" marR="95885" lvl="0" indent="21590" algn="ctr" defTabSz="914400" rtl="0" eaLnBrk="1" fontAlgn="auto" latinLnBrk="0" hangingPunct="1">
                        <a:lnSpc>
                          <a:spcPts val="2000"/>
                        </a:lnSpc>
                        <a:spcBef>
                          <a:spcPts val="0"/>
                        </a:spcBef>
                        <a:spcAft>
                          <a:spcPts val="0"/>
                        </a:spcAft>
                        <a:buClrTx/>
                        <a:buSzTx/>
                        <a:buFontTx/>
                        <a:buNone/>
                        <a:tabLst/>
                        <a:defRPr/>
                      </a:pPr>
                      <a:r>
                        <a:rPr lang="en-US" altLang="zh-CN" sz="1100" b="0" kern="100" dirty="0">
                          <a:solidFill>
                            <a:schemeClr val="dk1"/>
                          </a:solidFill>
                          <a:effectLst/>
                          <a:latin typeface="+mn-lt"/>
                          <a:ea typeface="+mn-ea"/>
                          <a:cs typeface="+mn-cs"/>
                        </a:rPr>
                        <a:t>&lt;100</a:t>
                      </a:r>
                      <a:endParaRPr lang="zh-CN" altLang="zh-CN" sz="1100" b="0" kern="100" dirty="0">
                        <a:solidFill>
                          <a:schemeClr val="dk1"/>
                        </a:solidFill>
                        <a:effectLst/>
                        <a:latin typeface="+mn-lt"/>
                        <a:ea typeface="+mn-ea"/>
                        <a:cs typeface="+mn-cs"/>
                      </a:endParaRPr>
                    </a:p>
                  </a:txBody>
                  <a:tcPr marL="49434" marR="4943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9"/>
                  </a:ext>
                </a:extLst>
              </a:tr>
            </a:tbl>
          </a:graphicData>
        </a:graphic>
      </p:graphicFrame>
      <p:sp>
        <p:nvSpPr>
          <p:cNvPr id="5" name="矩形 4"/>
          <p:cNvSpPr/>
          <p:nvPr/>
        </p:nvSpPr>
        <p:spPr>
          <a:xfrm>
            <a:off x="531949" y="2168860"/>
            <a:ext cx="7910481" cy="432048"/>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 name="矩形 5"/>
          <p:cNvSpPr/>
          <p:nvPr/>
        </p:nvSpPr>
        <p:spPr>
          <a:xfrm>
            <a:off x="531949" y="3897052"/>
            <a:ext cx="7910481" cy="432048"/>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extLst>
      <p:ext uri="{BB962C8B-B14F-4D97-AF65-F5344CB8AC3E}">
        <p14:creationId xmlns:p14="http://schemas.microsoft.com/office/powerpoint/2010/main" val="50520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51520" y="1052736"/>
            <a:ext cx="8640960" cy="3744416"/>
          </a:xfrm>
        </p:spPr>
        <p:txBody>
          <a:bodyPr>
            <a:noAutofit/>
          </a:bodyPr>
          <a:lstStyle/>
          <a:p>
            <a:pPr algn="just">
              <a:spcBef>
                <a:spcPts val="600"/>
              </a:spcBef>
            </a:pPr>
            <a:r>
              <a:rPr lang="en-US" altLang="zh-CN" sz="2000" dirty="0" smtClean="0"/>
              <a:t>HEPS is a typical 4</a:t>
            </a:r>
            <a:r>
              <a:rPr lang="en-US" altLang="zh-CN" sz="2000" baseline="30000" dirty="0" smtClean="0"/>
              <a:t>th</a:t>
            </a:r>
            <a:r>
              <a:rPr lang="en-US" altLang="zh-CN" sz="2000" dirty="0" smtClean="0"/>
              <a:t> </a:t>
            </a:r>
            <a:r>
              <a:rPr lang="en-US" altLang="zh-CN" sz="2000" dirty="0"/>
              <a:t>generation light source on green </a:t>
            </a:r>
            <a:r>
              <a:rPr lang="en-US" altLang="zh-CN" sz="2000" dirty="0" smtClean="0"/>
              <a:t>field in </a:t>
            </a:r>
            <a:r>
              <a:rPr lang="en-US" altLang="zh-CN" sz="2000" dirty="0" err="1" smtClean="0"/>
              <a:t>Huairou</a:t>
            </a:r>
            <a:r>
              <a:rPr lang="en-US" altLang="zh-CN" sz="2000" dirty="0" smtClean="0"/>
              <a:t> Beijing, </a:t>
            </a:r>
            <a:r>
              <a:rPr lang="en-US" altLang="zh-CN" sz="2000" dirty="0"/>
              <a:t>China.</a:t>
            </a:r>
          </a:p>
          <a:p>
            <a:pPr algn="just">
              <a:spcBef>
                <a:spcPts val="600"/>
              </a:spcBef>
            </a:pPr>
            <a:r>
              <a:rPr lang="en-US" altLang="zh-CN" sz="2000" dirty="0"/>
              <a:t>Officially approved in Dec. 2017, the construction was scheduled to start at the end of 2018, and completed in 2024. The whole project will be finished in mid-2025 after commissioning</a:t>
            </a:r>
            <a:r>
              <a:rPr lang="en-US" altLang="zh-CN" sz="2000" dirty="0" smtClean="0"/>
              <a:t>.</a:t>
            </a:r>
            <a:r>
              <a:rPr lang="en-US" altLang="zh-CN" sz="2000" dirty="0"/>
              <a:t> </a:t>
            </a:r>
            <a:endParaRPr lang="en-US" altLang="zh-CN" sz="2000" dirty="0" smtClean="0"/>
          </a:p>
          <a:p>
            <a:pPr algn="just">
              <a:spcBef>
                <a:spcPts val="600"/>
              </a:spcBef>
            </a:pPr>
            <a:r>
              <a:rPr lang="en-US" altLang="zh-CN" sz="2000" dirty="0" smtClean="0"/>
              <a:t> </a:t>
            </a:r>
            <a:r>
              <a:rPr lang="en-US" altLang="zh-CN" sz="2000" dirty="0"/>
              <a:t>A R&amp;D program for HEPS called HEPS-TF was started in </a:t>
            </a:r>
            <a:r>
              <a:rPr lang="en-US" altLang="zh-CN" sz="2000" dirty="0" smtClean="0"/>
              <a:t>2016</a:t>
            </a:r>
            <a:r>
              <a:rPr lang="en-US" altLang="zh-CN" sz="2000" dirty="0"/>
              <a:t>, and </a:t>
            </a:r>
            <a:r>
              <a:rPr lang="en-US" altLang="zh-CN" sz="2000" dirty="0" smtClean="0"/>
              <a:t>was </a:t>
            </a:r>
            <a:r>
              <a:rPr lang="en-US" altLang="zh-CN" sz="2000" dirty="0"/>
              <a:t>completed in Sept. 2018 in order to solve some key technical </a:t>
            </a:r>
            <a:r>
              <a:rPr lang="en-US" altLang="zh-CN" sz="2000" dirty="0" smtClean="0"/>
              <a:t>issues, including some injection and extraction technologies.</a:t>
            </a:r>
          </a:p>
          <a:p>
            <a:pPr algn="just">
              <a:spcBef>
                <a:spcPts val="600"/>
              </a:spcBef>
            </a:pPr>
            <a:r>
              <a:rPr lang="en-US" altLang="zh-CN" sz="2000" dirty="0" smtClean="0"/>
              <a:t>So far, the </a:t>
            </a:r>
            <a:r>
              <a:rPr lang="en-US" altLang="zh-CN" sz="2000" dirty="0" err="1" smtClean="0"/>
              <a:t>Linac</a:t>
            </a:r>
            <a:r>
              <a:rPr lang="en-US" altLang="zh-CN" sz="2000" dirty="0" smtClean="0"/>
              <a:t> has been ready to commission  , the booster tunnel installation has been completed, the SR tunnel installation has been started.</a:t>
            </a:r>
            <a:endParaRPr lang="en-US" altLang="zh-CN" sz="2000" dirty="0"/>
          </a:p>
        </p:txBody>
      </p:sp>
      <p:sp>
        <p:nvSpPr>
          <p:cNvPr id="3" name="标题 2"/>
          <p:cNvSpPr>
            <a:spLocks noGrp="1"/>
          </p:cNvSpPr>
          <p:nvPr>
            <p:ph type="title"/>
          </p:nvPr>
        </p:nvSpPr>
        <p:spPr/>
        <p:txBody>
          <a:bodyPr/>
          <a:lstStyle/>
          <a:p>
            <a:r>
              <a:rPr lang="en-US" altLang="zh-CN" dirty="0" smtClean="0"/>
              <a:t>High Energy Photon Source</a:t>
            </a:r>
            <a:endParaRPr lang="zh-CN" altLang="en-US" dirty="0"/>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55776" y="4509120"/>
            <a:ext cx="3226409" cy="1843086"/>
          </a:xfrm>
          <a:prstGeom prst="rect">
            <a:avLst/>
          </a:prstGeom>
        </p:spPr>
      </p:pic>
    </p:spTree>
    <p:extLst>
      <p:ext uri="{BB962C8B-B14F-4D97-AF65-F5344CB8AC3E}">
        <p14:creationId xmlns:p14="http://schemas.microsoft.com/office/powerpoint/2010/main" val="16736342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851920" y="3857628"/>
            <a:ext cx="5292080" cy="2714644"/>
          </a:xfrm>
        </p:spPr>
        <p:txBody>
          <a:bodyPr>
            <a:normAutofit fontScale="77500" lnSpcReduction="20000"/>
          </a:bodyPr>
          <a:lstStyle/>
          <a:p>
            <a:pPr marL="0" indent="265113">
              <a:spcBef>
                <a:spcPts val="600"/>
              </a:spcBef>
              <a:buClr>
                <a:schemeClr val="tx1"/>
              </a:buClr>
              <a:buNone/>
            </a:pPr>
            <a:r>
              <a:rPr lang="en-US" altLang="zh-CN" sz="2300" u="sng" dirty="0" smtClean="0">
                <a:solidFill>
                  <a:srgbClr val="FF0000"/>
                </a:solidFill>
              </a:rPr>
              <a:t>HEPS </a:t>
            </a:r>
            <a:r>
              <a:rPr lang="en-US" altLang="zh-CN" sz="2300" u="sng" dirty="0">
                <a:solidFill>
                  <a:srgbClr val="FF0000"/>
                </a:solidFill>
              </a:rPr>
              <a:t>strip-line kicker </a:t>
            </a:r>
            <a:r>
              <a:rPr lang="en-US" altLang="zh-CN" sz="2300" u="sng" dirty="0" smtClean="0">
                <a:solidFill>
                  <a:srgbClr val="FF0000"/>
                </a:solidFill>
              </a:rPr>
              <a:t>prototype 2D model </a:t>
            </a:r>
            <a:endParaRPr lang="en-US" altLang="zh-CN" sz="2300" u="sng" dirty="0">
              <a:solidFill>
                <a:srgbClr val="FF0000"/>
              </a:solidFill>
            </a:endParaRPr>
          </a:p>
          <a:p>
            <a:pPr marL="361950" indent="-361950">
              <a:spcBef>
                <a:spcPct val="20000"/>
              </a:spcBef>
              <a:buClr>
                <a:schemeClr val="tx1"/>
              </a:buClr>
              <a:buFontTx/>
              <a:buChar char="•"/>
            </a:pPr>
            <a:r>
              <a:rPr lang="en-US" altLang="zh-CN" sz="2100" b="1" dirty="0" smtClean="0">
                <a:latin typeface="Calibri" pitchFamily="34" charset="0"/>
                <a:ea typeface="微软雅黑" pitchFamily="34" charset="-122"/>
              </a:rPr>
              <a:t>The strip-line blades are decided by:</a:t>
            </a:r>
          </a:p>
          <a:p>
            <a:pPr marL="864870" lvl="1" indent="-361950">
              <a:spcBef>
                <a:spcPct val="20000"/>
              </a:spcBef>
              <a:buClr>
                <a:schemeClr val="tx1"/>
              </a:buClr>
              <a:buFontTx/>
              <a:buChar char="•"/>
            </a:pPr>
            <a:r>
              <a:rPr lang="en-US" altLang="zh-CN" sz="1600" b="1" dirty="0" smtClean="0">
                <a:solidFill>
                  <a:schemeClr val="tx1"/>
                </a:solidFill>
                <a:latin typeface="Calibri" pitchFamily="34" charset="0"/>
                <a:ea typeface="微软雅黑" pitchFamily="34" charset="-122"/>
              </a:rPr>
              <a:t> </a:t>
            </a:r>
            <a:r>
              <a:rPr lang="en-US" altLang="zh-CN" sz="1800" b="1" dirty="0" smtClean="0">
                <a:solidFill>
                  <a:srgbClr val="FF0000"/>
                </a:solidFill>
                <a:latin typeface="Calibri" pitchFamily="34" charset="0"/>
                <a:ea typeface="微软雅黑" pitchFamily="34" charset="-122"/>
              </a:rPr>
              <a:t>a</a:t>
            </a:r>
            <a:r>
              <a:rPr lang="en-US" altLang="zh-CN" sz="1800" b="1" dirty="0">
                <a:latin typeface="Calibri" pitchFamily="34" charset="0"/>
                <a:ea typeface="微软雅黑" pitchFamily="34" charset="-122"/>
              </a:rPr>
              <a:t>, </a:t>
            </a:r>
            <a:r>
              <a:rPr lang="en-US" altLang="zh-CN" sz="1800" b="1" dirty="0">
                <a:solidFill>
                  <a:srgbClr val="FF0000"/>
                </a:solidFill>
                <a:latin typeface="Calibri" pitchFamily="34" charset="0"/>
                <a:ea typeface="微软雅黑" pitchFamily="34" charset="-122"/>
              </a:rPr>
              <a:t>b</a:t>
            </a:r>
            <a:r>
              <a:rPr lang="en-US" altLang="zh-CN" sz="1800" b="1" dirty="0">
                <a:latin typeface="Calibri" pitchFamily="34" charset="0"/>
                <a:ea typeface="微软雅黑" pitchFamily="34" charset="-122"/>
              </a:rPr>
              <a:t> </a:t>
            </a:r>
            <a:r>
              <a:rPr lang="en-US" altLang="zh-CN" sz="1800" b="1" dirty="0" smtClean="0">
                <a:latin typeface="Calibri" pitchFamily="34" charset="0"/>
                <a:ea typeface="微软雅黑" pitchFamily="34" charset="-122"/>
              </a:rPr>
              <a:t>- axes </a:t>
            </a:r>
            <a:r>
              <a:rPr lang="en-US" altLang="zh-CN" sz="1800" b="1" dirty="0">
                <a:latin typeface="Calibri" pitchFamily="34" charset="0"/>
                <a:ea typeface="微软雅黑" pitchFamily="34" charset="-122"/>
              </a:rPr>
              <a:t>of the center </a:t>
            </a:r>
            <a:r>
              <a:rPr lang="en-US" altLang="zh-CN" sz="1800" b="1" dirty="0" smtClean="0">
                <a:latin typeface="Calibri" pitchFamily="34" charset="0"/>
                <a:ea typeface="微软雅黑" pitchFamily="34" charset="-122"/>
              </a:rPr>
              <a:t>ellipse</a:t>
            </a:r>
          </a:p>
          <a:p>
            <a:pPr marL="864870" lvl="1" indent="-361950">
              <a:spcBef>
                <a:spcPct val="20000"/>
              </a:spcBef>
              <a:buClr>
                <a:schemeClr val="tx1"/>
              </a:buClr>
              <a:buFontTx/>
              <a:buChar char="•"/>
            </a:pPr>
            <a:r>
              <a:rPr lang="en-US" altLang="zh-CN" sz="1800" b="1" dirty="0" smtClean="0">
                <a:solidFill>
                  <a:srgbClr val="FF0000"/>
                </a:solidFill>
                <a:latin typeface="Calibri" pitchFamily="34" charset="0"/>
                <a:ea typeface="微软雅黑" pitchFamily="34" charset="-122"/>
              </a:rPr>
              <a:t>gap</a:t>
            </a:r>
            <a:r>
              <a:rPr lang="en-US" altLang="zh-CN" sz="1800" b="1" dirty="0" smtClean="0">
                <a:latin typeface="Calibri" pitchFamily="34" charset="0"/>
                <a:ea typeface="微软雅黑" pitchFamily="34" charset="-122"/>
              </a:rPr>
              <a:t>=5mm – ½ distance between blades</a:t>
            </a:r>
          </a:p>
          <a:p>
            <a:pPr marL="864870" lvl="1" indent="-361950">
              <a:spcBef>
                <a:spcPct val="20000"/>
              </a:spcBef>
              <a:buClr>
                <a:schemeClr val="tx1"/>
              </a:buClr>
              <a:buFontTx/>
              <a:buChar char="•"/>
            </a:pPr>
            <a:r>
              <a:rPr lang="en-US" altLang="zh-CN" sz="1800" b="1" dirty="0" smtClean="0">
                <a:solidFill>
                  <a:srgbClr val="FF0000"/>
                </a:solidFill>
                <a:latin typeface="Calibri" pitchFamily="34" charset="0"/>
                <a:ea typeface="微软雅黑" pitchFamily="34" charset="-122"/>
              </a:rPr>
              <a:t>blade</a:t>
            </a:r>
            <a:r>
              <a:rPr lang="en-US" altLang="zh-CN" sz="1800" b="1" dirty="0" smtClean="0">
                <a:latin typeface="Calibri" pitchFamily="34" charset="0"/>
                <a:ea typeface="微软雅黑" pitchFamily="34" charset="-122"/>
              </a:rPr>
              <a:t>=3mm</a:t>
            </a:r>
            <a:r>
              <a:rPr lang="en-US" altLang="zh-CN" sz="1800" b="1" dirty="0">
                <a:latin typeface="Calibri" pitchFamily="34" charset="0"/>
                <a:ea typeface="微软雅黑" pitchFamily="34" charset="-122"/>
              </a:rPr>
              <a:t> – </a:t>
            </a:r>
            <a:r>
              <a:rPr lang="en-US" altLang="zh-CN" sz="1800" b="1" dirty="0" smtClean="0">
                <a:latin typeface="Calibri" pitchFamily="34" charset="0"/>
                <a:ea typeface="微软雅黑" pitchFamily="34" charset="-122"/>
              </a:rPr>
              <a:t>thickness of blades </a:t>
            </a:r>
            <a:endParaRPr lang="en-US" altLang="zh-CN" sz="1800" b="1" dirty="0">
              <a:latin typeface="Calibri" pitchFamily="34" charset="0"/>
              <a:ea typeface="微软雅黑" pitchFamily="34" charset="-122"/>
            </a:endParaRPr>
          </a:p>
          <a:p>
            <a:pPr marL="361950" indent="-361950">
              <a:spcBef>
                <a:spcPct val="20000"/>
              </a:spcBef>
              <a:buClr>
                <a:schemeClr val="tx1"/>
              </a:buClr>
              <a:buFontTx/>
              <a:buChar char="•"/>
            </a:pPr>
            <a:r>
              <a:rPr lang="en-US" altLang="zh-CN" sz="2100" b="1" dirty="0" smtClean="0">
                <a:latin typeface="Calibri" pitchFamily="34" charset="0"/>
                <a:ea typeface="微软雅黑" pitchFamily="34" charset="-122"/>
              </a:rPr>
              <a:t>The outer </a:t>
            </a:r>
            <a:r>
              <a:rPr lang="en-US" altLang="zh-CN" sz="2100" b="1" dirty="0">
                <a:latin typeface="Calibri" pitchFamily="34" charset="0"/>
                <a:ea typeface="微软雅黑" pitchFamily="34" charset="-122"/>
              </a:rPr>
              <a:t>body </a:t>
            </a:r>
            <a:r>
              <a:rPr lang="en-US" altLang="zh-CN" sz="2100" b="1" dirty="0" smtClean="0">
                <a:latin typeface="Calibri" pitchFamily="34" charset="0"/>
                <a:ea typeface="微软雅黑" pitchFamily="34" charset="-122"/>
              </a:rPr>
              <a:t>half </a:t>
            </a:r>
            <a:r>
              <a:rPr lang="en-US" altLang="zh-CN" sz="2100" b="1" dirty="0">
                <a:latin typeface="Calibri" pitchFamily="34" charset="0"/>
                <a:ea typeface="微软雅黑" pitchFamily="34" charset="-122"/>
              </a:rPr>
              <a:t>shell </a:t>
            </a:r>
            <a:r>
              <a:rPr lang="en-US" altLang="zh-CN" sz="2100" b="1" dirty="0" smtClean="0">
                <a:latin typeface="Calibri" pitchFamily="34" charset="0"/>
                <a:ea typeface="微软雅黑" pitchFamily="34" charset="-122"/>
              </a:rPr>
              <a:t> </a:t>
            </a:r>
            <a:r>
              <a:rPr lang="en-US" altLang="zh-CN" sz="2100" b="1" dirty="0">
                <a:latin typeface="Calibri" pitchFamily="34" charset="0"/>
                <a:ea typeface="微软雅黑" pitchFamily="34" charset="-122"/>
              </a:rPr>
              <a:t>consists of 2 half ellipses that defined </a:t>
            </a:r>
            <a:r>
              <a:rPr lang="en-US" altLang="zh-CN" sz="2100" b="1" dirty="0" smtClean="0">
                <a:latin typeface="Calibri" pitchFamily="34" charset="0"/>
                <a:ea typeface="微软雅黑" pitchFamily="34" charset="-122"/>
              </a:rPr>
              <a:t>by:</a:t>
            </a:r>
          </a:p>
          <a:p>
            <a:pPr marL="864870" lvl="1" indent="-361950">
              <a:spcBef>
                <a:spcPct val="20000"/>
              </a:spcBef>
              <a:buClr>
                <a:schemeClr val="tx1"/>
              </a:buClr>
              <a:buFontTx/>
              <a:buChar char="•"/>
            </a:pPr>
            <a:r>
              <a:rPr lang="en-US" altLang="zh-CN" sz="1600" b="1" dirty="0">
                <a:latin typeface="Calibri" pitchFamily="34" charset="0"/>
                <a:ea typeface="微软雅黑" pitchFamily="34" charset="-122"/>
              </a:rPr>
              <a:t>Center half: </a:t>
            </a:r>
            <a:r>
              <a:rPr lang="en-US" altLang="zh-CN" sz="1600" b="1" dirty="0" err="1">
                <a:solidFill>
                  <a:srgbClr val="FF0000"/>
                </a:solidFill>
                <a:latin typeface="Calibri" pitchFamily="34" charset="0"/>
                <a:ea typeface="微软雅黑" pitchFamily="34" charset="-122"/>
              </a:rPr>
              <a:t>Xc</a:t>
            </a:r>
            <a:r>
              <a:rPr lang="en-US" altLang="zh-CN" sz="1600" b="1" dirty="0">
                <a:latin typeface="Calibri" pitchFamily="34" charset="0"/>
                <a:ea typeface="微软雅黑" pitchFamily="34" charset="-122"/>
              </a:rPr>
              <a:t>, </a:t>
            </a:r>
            <a:r>
              <a:rPr lang="en-US" altLang="zh-CN" sz="1600" b="1" dirty="0">
                <a:solidFill>
                  <a:srgbClr val="FF0000"/>
                </a:solidFill>
                <a:latin typeface="Calibri" pitchFamily="34" charset="0"/>
                <a:ea typeface="微软雅黑" pitchFamily="34" charset="-122"/>
              </a:rPr>
              <a:t>a0</a:t>
            </a:r>
            <a:r>
              <a:rPr lang="en-US" altLang="zh-CN" sz="1600" b="1" dirty="0">
                <a:latin typeface="Calibri" pitchFamily="34" charset="0"/>
                <a:ea typeface="微软雅黑" pitchFamily="34" charset="-122"/>
              </a:rPr>
              <a:t>, </a:t>
            </a:r>
            <a:r>
              <a:rPr lang="en-US" altLang="zh-CN" sz="1600" b="1" dirty="0">
                <a:solidFill>
                  <a:srgbClr val="FF0000"/>
                </a:solidFill>
                <a:latin typeface="Calibri" pitchFamily="34" charset="0"/>
                <a:ea typeface="微软雅黑" pitchFamily="34" charset="-122"/>
              </a:rPr>
              <a:t>b0</a:t>
            </a:r>
          </a:p>
          <a:p>
            <a:pPr marL="864870" lvl="1" indent="-361950">
              <a:spcBef>
                <a:spcPct val="20000"/>
              </a:spcBef>
              <a:buClr>
                <a:schemeClr val="tx1"/>
              </a:buClr>
              <a:buFontTx/>
              <a:buChar char="•"/>
            </a:pPr>
            <a:r>
              <a:rPr lang="en-US" altLang="zh-CN" sz="1600" b="1" dirty="0">
                <a:latin typeface="Calibri" pitchFamily="34" charset="0"/>
                <a:ea typeface="微软雅黑" pitchFamily="34" charset="-122"/>
              </a:rPr>
              <a:t>Outer half: </a:t>
            </a:r>
            <a:r>
              <a:rPr lang="en-US" altLang="zh-CN" sz="1600" b="1" dirty="0" err="1">
                <a:solidFill>
                  <a:srgbClr val="FF0000"/>
                </a:solidFill>
                <a:latin typeface="Calibri" pitchFamily="34" charset="0"/>
                <a:ea typeface="微软雅黑" pitchFamily="34" charset="-122"/>
              </a:rPr>
              <a:t>Xc</a:t>
            </a:r>
            <a:r>
              <a:rPr lang="en-US" altLang="zh-CN" sz="1600" b="1" dirty="0">
                <a:latin typeface="Calibri" pitchFamily="34" charset="0"/>
                <a:ea typeface="微软雅黑" pitchFamily="34" charset="-122"/>
              </a:rPr>
              <a:t>, </a:t>
            </a:r>
            <a:r>
              <a:rPr lang="en-US" altLang="zh-CN" sz="1600" b="1" dirty="0">
                <a:solidFill>
                  <a:srgbClr val="FF0000"/>
                </a:solidFill>
                <a:latin typeface="Calibri" pitchFamily="34" charset="0"/>
                <a:ea typeface="微软雅黑" pitchFamily="34" charset="-122"/>
              </a:rPr>
              <a:t>a00</a:t>
            </a:r>
            <a:r>
              <a:rPr lang="en-US" altLang="zh-CN" sz="1600" b="1" dirty="0">
                <a:latin typeface="Calibri" pitchFamily="34" charset="0"/>
                <a:ea typeface="微软雅黑" pitchFamily="34" charset="-122"/>
              </a:rPr>
              <a:t>, </a:t>
            </a:r>
            <a:r>
              <a:rPr lang="en-US" altLang="zh-CN" sz="1600" b="1" dirty="0">
                <a:solidFill>
                  <a:srgbClr val="FF0000"/>
                </a:solidFill>
                <a:latin typeface="Calibri" pitchFamily="34" charset="0"/>
                <a:ea typeface="微软雅黑" pitchFamily="34" charset="-122"/>
              </a:rPr>
              <a:t>b0</a:t>
            </a:r>
          </a:p>
          <a:p>
            <a:pPr marL="361950" indent="-361950">
              <a:spcBef>
                <a:spcPct val="20000"/>
              </a:spcBef>
              <a:buFont typeface="Calibri" pitchFamily="34" charset="0"/>
              <a:buChar char="•"/>
            </a:pPr>
            <a:r>
              <a:rPr lang="en-US" altLang="zh-CN" sz="2100" b="1" dirty="0" smtClean="0">
                <a:latin typeface="Calibri" pitchFamily="34" charset="0"/>
                <a:ea typeface="微软雅黑" pitchFamily="34" charset="-122"/>
              </a:rPr>
              <a:t>New parameter:</a:t>
            </a:r>
            <a:r>
              <a:rPr lang="en-US" altLang="zh-CN" sz="2100" b="1" dirty="0">
                <a:solidFill>
                  <a:srgbClr val="FF0000"/>
                </a:solidFill>
                <a:latin typeface="Calibri" pitchFamily="34" charset="0"/>
                <a:ea typeface="微软雅黑" pitchFamily="34" charset="-122"/>
              </a:rPr>
              <a:t> </a:t>
            </a:r>
            <a:endParaRPr lang="en-US" altLang="zh-CN" sz="2100" b="1" dirty="0" smtClean="0">
              <a:solidFill>
                <a:srgbClr val="FF0000"/>
              </a:solidFill>
              <a:latin typeface="Calibri" pitchFamily="34" charset="0"/>
              <a:ea typeface="微软雅黑" pitchFamily="34" charset="-122"/>
            </a:endParaRPr>
          </a:p>
          <a:p>
            <a:pPr marL="864870" lvl="1" indent="-361950">
              <a:spcBef>
                <a:spcPct val="20000"/>
              </a:spcBef>
              <a:buFont typeface="Calibri" pitchFamily="34" charset="0"/>
              <a:buChar char="•"/>
            </a:pPr>
            <a:r>
              <a:rPr lang="en-US" altLang="zh-CN" sz="1800" b="1" dirty="0" smtClean="0">
                <a:latin typeface="Calibri" pitchFamily="34" charset="0"/>
                <a:ea typeface="微软雅黑" pitchFamily="34" charset="-122"/>
              </a:rPr>
              <a:t> </a:t>
            </a:r>
            <a:r>
              <a:rPr lang="en-US" altLang="zh-CN" sz="1800" b="1" dirty="0" smtClean="0">
                <a:solidFill>
                  <a:srgbClr val="FF0000"/>
                </a:solidFill>
                <a:latin typeface="Calibri" pitchFamily="34" charset="0"/>
                <a:ea typeface="微软雅黑" pitchFamily="34" charset="-122"/>
              </a:rPr>
              <a:t>vane</a:t>
            </a:r>
            <a:r>
              <a:rPr lang="en-US" altLang="zh-CN" sz="1800" b="1" dirty="0" smtClean="0">
                <a:latin typeface="Calibri" pitchFamily="34" charset="0"/>
                <a:ea typeface="微软雅黑" pitchFamily="34" charset="-122"/>
              </a:rPr>
              <a:t> (&gt;=&lt;</a:t>
            </a:r>
            <a:r>
              <a:rPr lang="en-US" altLang="zh-CN" sz="1800" b="1" dirty="0">
                <a:solidFill>
                  <a:srgbClr val="FF0000"/>
                </a:solidFill>
                <a:latin typeface="Calibri" pitchFamily="34" charset="0"/>
                <a:ea typeface="微软雅黑" pitchFamily="34" charset="-122"/>
              </a:rPr>
              <a:t>b</a:t>
            </a:r>
            <a:r>
              <a:rPr lang="en-US" altLang="zh-CN" sz="1800" b="1" dirty="0" smtClean="0">
                <a:latin typeface="Calibri" pitchFamily="34" charset="0"/>
                <a:ea typeface="微软雅黑" pitchFamily="34" charset="-122"/>
              </a:rPr>
              <a:t>)- </a:t>
            </a:r>
            <a:r>
              <a:rPr lang="en-US" altLang="zh-CN" sz="1800" b="1" dirty="0">
                <a:latin typeface="Calibri" pitchFamily="34" charset="0"/>
                <a:ea typeface="微软雅黑" pitchFamily="34" charset="-122"/>
              </a:rPr>
              <a:t>½ distance between </a:t>
            </a:r>
            <a:r>
              <a:rPr lang="en-US" altLang="zh-CN" sz="1800" b="1" dirty="0" smtClean="0">
                <a:latin typeface="Calibri" pitchFamily="34" charset="0"/>
                <a:ea typeface="微软雅黑" pitchFamily="34" charset="-122"/>
              </a:rPr>
              <a:t>Vanes</a:t>
            </a:r>
            <a:endParaRPr lang="en-US" altLang="zh-CN" sz="1800" b="1" dirty="0">
              <a:latin typeface="Calibri" pitchFamily="34" charset="0"/>
              <a:ea typeface="微软雅黑" pitchFamily="34" charset="-122"/>
            </a:endParaRPr>
          </a:p>
        </p:txBody>
      </p:sp>
      <p:sp>
        <p:nvSpPr>
          <p:cNvPr id="3" name="标题 2"/>
          <p:cNvSpPr>
            <a:spLocks noGrp="1"/>
          </p:cNvSpPr>
          <p:nvPr>
            <p:ph type="title"/>
          </p:nvPr>
        </p:nvSpPr>
        <p:spPr/>
        <p:txBody>
          <a:bodyPr/>
          <a:lstStyle/>
          <a:p>
            <a:r>
              <a:rPr lang="en-US" altLang="zh-CN" sz="3200" dirty="0" smtClean="0"/>
              <a:t>Strip-line </a:t>
            </a:r>
            <a:r>
              <a:rPr lang="en-US" altLang="zh-CN" sz="3200" dirty="0"/>
              <a:t>kicker </a:t>
            </a:r>
            <a:r>
              <a:rPr lang="en-US" altLang="zh-CN" sz="3200" dirty="0" smtClean="0"/>
              <a:t>scheme</a:t>
            </a:r>
            <a:endParaRPr lang="zh-CN" altLang="en-US" sz="3200" dirty="0"/>
          </a:p>
        </p:txBody>
      </p:sp>
      <p:pic>
        <p:nvPicPr>
          <p:cNvPr id="4" name="Picture 3"/>
          <p:cNvPicPr>
            <a:picLocks noChangeAspect="1" noChangeArrowheads="1"/>
          </p:cNvPicPr>
          <p:nvPr/>
        </p:nvPicPr>
        <p:blipFill>
          <a:blip r:embed="rId2" cstate="screen"/>
          <a:srcRect/>
          <a:stretch>
            <a:fillRect/>
          </a:stretch>
        </p:blipFill>
        <p:spPr bwMode="auto">
          <a:xfrm>
            <a:off x="785786" y="3786190"/>
            <a:ext cx="2143140" cy="2601593"/>
          </a:xfrm>
          <a:prstGeom prst="rect">
            <a:avLst/>
          </a:prstGeom>
          <a:noFill/>
          <a:ln w="9525">
            <a:noFill/>
            <a:miter lim="800000"/>
            <a:headEnd/>
            <a:tailEnd/>
          </a:ln>
        </p:spPr>
      </p:pic>
      <p:sp>
        <p:nvSpPr>
          <p:cNvPr id="5" name="矩形 4"/>
          <p:cNvSpPr/>
          <p:nvPr/>
        </p:nvSpPr>
        <p:spPr>
          <a:xfrm>
            <a:off x="4000496" y="1071546"/>
            <a:ext cx="5000660" cy="2539157"/>
          </a:xfrm>
          <a:prstGeom prst="rect">
            <a:avLst/>
          </a:prstGeom>
        </p:spPr>
        <p:txBody>
          <a:bodyPr wrap="square">
            <a:spAutoFit/>
          </a:bodyPr>
          <a:lstStyle/>
          <a:p>
            <a:pPr indent="265113">
              <a:spcBef>
                <a:spcPts val="600"/>
              </a:spcBef>
            </a:pPr>
            <a:r>
              <a:rPr lang="en-US" altLang="zh-CN" u="sng" dirty="0" smtClean="0">
                <a:solidFill>
                  <a:srgbClr val="FF0000"/>
                </a:solidFill>
              </a:rPr>
              <a:t>Following APS-U type strip-line kicker</a:t>
            </a:r>
            <a:endParaRPr lang="en-US" altLang="zh-CN" u="sng" baseline="30000" dirty="0" smtClean="0">
              <a:solidFill>
                <a:srgbClr val="FF0000"/>
              </a:solidFill>
            </a:endParaRPr>
          </a:p>
          <a:p>
            <a:pPr marL="266700" lvl="1" indent="180975">
              <a:spcBef>
                <a:spcPts val="600"/>
              </a:spcBef>
              <a:buFont typeface="Arial" pitchFamily="34" charset="0"/>
              <a:buChar char="•"/>
            </a:pPr>
            <a:r>
              <a:rPr lang="en-US" altLang="zh-CN" dirty="0" smtClean="0"/>
              <a:t>“D” shaped blades are used to improve field-uniformity in the good field region. </a:t>
            </a:r>
          </a:p>
          <a:p>
            <a:pPr marL="266700" lvl="1" indent="180975">
              <a:spcBef>
                <a:spcPts val="600"/>
              </a:spcBef>
              <a:buFont typeface="Arial" pitchFamily="34" charset="0"/>
              <a:buChar char="•"/>
            </a:pPr>
            <a:r>
              <a:rPr lang="en-US" altLang="zh-CN" dirty="0" smtClean="0"/>
              <a:t> An </a:t>
            </a:r>
            <a:r>
              <a:rPr lang="en-US" altLang="zh-CN" dirty="0" smtClean="0">
                <a:latin typeface="Calibri" pitchFamily="34" charset="0"/>
                <a:ea typeface="微软雅黑" pitchFamily="34" charset="-122"/>
              </a:rPr>
              <a:t>ellipse</a:t>
            </a:r>
            <a:r>
              <a:rPr lang="en-US" altLang="zh-CN" b="1" dirty="0" smtClean="0">
                <a:latin typeface="Calibri" pitchFamily="34" charset="0"/>
                <a:ea typeface="微软雅黑" pitchFamily="34" charset="-122"/>
              </a:rPr>
              <a:t> </a:t>
            </a:r>
            <a:r>
              <a:rPr lang="en-US" altLang="zh-CN" dirty="0" smtClean="0"/>
              <a:t>outer body with vanes  geometry is adopted to ease common-mode impedance-matching</a:t>
            </a:r>
          </a:p>
          <a:p>
            <a:pPr marL="266700" lvl="1" indent="180975">
              <a:spcBef>
                <a:spcPts val="600"/>
              </a:spcBef>
              <a:buFont typeface="Arial" pitchFamily="34" charset="0"/>
              <a:buChar char="•"/>
            </a:pPr>
            <a:r>
              <a:rPr lang="en-US" altLang="zh-CN" dirty="0" smtClean="0"/>
              <a:t>Tapered end sections for matching impedance to the feed-</a:t>
            </a:r>
            <a:r>
              <a:rPr lang="en-US" altLang="zh-CN" dirty="0" err="1" smtClean="0"/>
              <a:t>throughs</a:t>
            </a:r>
            <a:r>
              <a:rPr lang="en-US" altLang="zh-CN" dirty="0" smtClean="0"/>
              <a:t>.</a:t>
            </a:r>
            <a:endParaRPr lang="en-US" altLang="zh-CN" baseline="30000" dirty="0" smtClean="0"/>
          </a:p>
        </p:txBody>
      </p:sp>
      <p:grpSp>
        <p:nvGrpSpPr>
          <p:cNvPr id="6" name="组合 19"/>
          <p:cNvGrpSpPr/>
          <p:nvPr/>
        </p:nvGrpSpPr>
        <p:grpSpPr>
          <a:xfrm>
            <a:off x="1782862" y="1285860"/>
            <a:ext cx="2503386" cy="2357454"/>
            <a:chOff x="571472" y="3359272"/>
            <a:chExt cx="2943861" cy="2772253"/>
          </a:xfrm>
        </p:grpSpPr>
        <p:sp>
          <p:nvSpPr>
            <p:cNvPr id="7" name="TextBox 6"/>
            <p:cNvSpPr txBox="1"/>
            <p:nvPr/>
          </p:nvSpPr>
          <p:spPr>
            <a:xfrm>
              <a:off x="571472" y="5733445"/>
              <a:ext cx="1152127" cy="333714"/>
            </a:xfrm>
            <a:prstGeom prst="rect">
              <a:avLst/>
            </a:prstGeom>
            <a:noFill/>
          </p:spPr>
          <p:txBody>
            <a:bodyPr wrap="square" rtlCol="0">
              <a:spAutoFit/>
            </a:bodyPr>
            <a:lstStyle/>
            <a:p>
              <a:r>
                <a:rPr lang="en-US" altLang="zh-CN" sz="1000" dirty="0" smtClean="0">
                  <a:solidFill>
                    <a:schemeClr val="accent1"/>
                  </a:solidFill>
                </a:rPr>
                <a:t>out body</a:t>
              </a:r>
              <a:endParaRPr lang="zh-CN" altLang="en-US" sz="1000" dirty="0">
                <a:solidFill>
                  <a:schemeClr val="accent1"/>
                </a:solidFill>
              </a:endParaRPr>
            </a:p>
          </p:txBody>
        </p:sp>
        <p:pic>
          <p:nvPicPr>
            <p:cNvPr id="8" name="图片 7" descr="HEPSKicker6.jpg"/>
            <p:cNvPicPr/>
            <p:nvPr/>
          </p:nvPicPr>
          <p:blipFill>
            <a:blip r:embed="rId3" cstate="screen">
              <a:clrChange>
                <a:clrFrom>
                  <a:srgbClr val="FFFFFF"/>
                </a:clrFrom>
                <a:clrTo>
                  <a:srgbClr val="FFFFFF">
                    <a:alpha val="0"/>
                  </a:srgbClr>
                </a:clrTo>
              </a:clrChange>
            </a:blip>
            <a:stretch>
              <a:fillRect/>
            </a:stretch>
          </p:blipFill>
          <p:spPr>
            <a:xfrm>
              <a:off x="1291552" y="3359272"/>
              <a:ext cx="1944216" cy="2578199"/>
            </a:xfrm>
            <a:prstGeom prst="rect">
              <a:avLst/>
            </a:prstGeom>
          </p:spPr>
        </p:pic>
        <p:sp>
          <p:nvSpPr>
            <p:cNvPr id="9" name="TextBox 8"/>
            <p:cNvSpPr txBox="1"/>
            <p:nvPr/>
          </p:nvSpPr>
          <p:spPr>
            <a:xfrm>
              <a:off x="899076" y="3528159"/>
              <a:ext cx="936105" cy="325738"/>
            </a:xfrm>
            <a:prstGeom prst="rect">
              <a:avLst/>
            </a:prstGeom>
            <a:noFill/>
          </p:spPr>
          <p:txBody>
            <a:bodyPr wrap="square" rtlCol="0">
              <a:spAutoFit/>
            </a:bodyPr>
            <a:lstStyle/>
            <a:p>
              <a:r>
                <a:rPr lang="en-US" altLang="zh-CN" sz="1200" b="1" dirty="0" smtClean="0"/>
                <a:t>APS-U</a:t>
              </a:r>
              <a:endParaRPr lang="zh-CN" altLang="en-US" sz="1200" b="1" dirty="0"/>
            </a:p>
          </p:txBody>
        </p:sp>
        <p:sp>
          <p:nvSpPr>
            <p:cNvPr id="10" name="椭圆 9"/>
            <p:cNvSpPr/>
            <p:nvPr/>
          </p:nvSpPr>
          <p:spPr>
            <a:xfrm>
              <a:off x="1579584" y="4427543"/>
              <a:ext cx="504056" cy="432048"/>
            </a:xfrm>
            <a:prstGeom prst="ellipse">
              <a:avLst/>
            </a:prstGeom>
            <a:noFill/>
            <a:ln>
              <a:solidFill>
                <a:srgbClr val="00FF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715488" y="4446593"/>
              <a:ext cx="648072" cy="333714"/>
            </a:xfrm>
            <a:prstGeom prst="rect">
              <a:avLst/>
            </a:prstGeom>
            <a:noFill/>
          </p:spPr>
          <p:txBody>
            <a:bodyPr wrap="square" rtlCol="0">
              <a:spAutoFit/>
            </a:bodyPr>
            <a:lstStyle/>
            <a:p>
              <a:r>
                <a:rPr lang="en-US" altLang="zh-CN" sz="1000" dirty="0" smtClean="0">
                  <a:solidFill>
                    <a:schemeClr val="accent1"/>
                  </a:solidFill>
                </a:rPr>
                <a:t>vane</a:t>
              </a:r>
              <a:endParaRPr lang="zh-CN" altLang="en-US" sz="1000" dirty="0">
                <a:solidFill>
                  <a:schemeClr val="accent1"/>
                </a:solidFill>
              </a:endParaRPr>
            </a:p>
          </p:txBody>
        </p:sp>
        <p:cxnSp>
          <p:nvCxnSpPr>
            <p:cNvPr id="12" name="直接箭头连接符 11"/>
            <p:cNvCxnSpPr>
              <a:stCxn id="8" idx="1"/>
              <a:endCxn id="10" idx="2"/>
            </p:cNvCxnSpPr>
            <p:nvPr/>
          </p:nvCxnSpPr>
          <p:spPr>
            <a:xfrm flipV="1">
              <a:off x="1291552" y="4643567"/>
              <a:ext cx="288032" cy="48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15488" y="5166673"/>
              <a:ext cx="864096" cy="333714"/>
            </a:xfrm>
            <a:prstGeom prst="rect">
              <a:avLst/>
            </a:prstGeom>
            <a:noFill/>
          </p:spPr>
          <p:txBody>
            <a:bodyPr wrap="square" rtlCol="0">
              <a:spAutoFit/>
            </a:bodyPr>
            <a:lstStyle/>
            <a:p>
              <a:r>
                <a:rPr lang="en-US" altLang="zh-CN" sz="1000" dirty="0" smtClean="0">
                  <a:solidFill>
                    <a:schemeClr val="accent1"/>
                  </a:solidFill>
                </a:rPr>
                <a:t>blade</a:t>
              </a:r>
              <a:endParaRPr lang="zh-CN" altLang="en-US" sz="1000" dirty="0">
                <a:solidFill>
                  <a:schemeClr val="accent1"/>
                </a:solidFill>
              </a:endParaRPr>
            </a:p>
          </p:txBody>
        </p:sp>
        <p:cxnSp>
          <p:nvCxnSpPr>
            <p:cNvPr id="14" name="直接箭头连接符 13"/>
            <p:cNvCxnSpPr/>
            <p:nvPr/>
          </p:nvCxnSpPr>
          <p:spPr>
            <a:xfrm flipV="1">
              <a:off x="1291552" y="5094665"/>
              <a:ext cx="504056" cy="216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1219544" y="5598721"/>
              <a:ext cx="36004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flipH="1" flipV="1">
              <a:off x="2515688" y="5526713"/>
              <a:ext cx="21602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flipH="1" flipV="1">
              <a:off x="2515688" y="5166673"/>
              <a:ext cx="216024"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075173" y="5797811"/>
              <a:ext cx="1440160" cy="333714"/>
            </a:xfrm>
            <a:prstGeom prst="rect">
              <a:avLst/>
            </a:prstGeom>
            <a:noFill/>
          </p:spPr>
          <p:txBody>
            <a:bodyPr wrap="square" rtlCol="0">
              <a:spAutoFit/>
            </a:bodyPr>
            <a:lstStyle/>
            <a:p>
              <a:r>
                <a:rPr lang="en-US" altLang="zh-CN" sz="1000" dirty="0" smtClean="0">
                  <a:solidFill>
                    <a:schemeClr val="accent1"/>
                  </a:solidFill>
                </a:rPr>
                <a:t>tapered end</a:t>
              </a:r>
              <a:endParaRPr lang="zh-CN" altLang="en-US" sz="1000" dirty="0">
                <a:solidFill>
                  <a:schemeClr val="accent1"/>
                </a:solidFill>
              </a:endParaRPr>
            </a:p>
          </p:txBody>
        </p:sp>
      </p:grpSp>
      <p:pic>
        <p:nvPicPr>
          <p:cNvPr id="19" name="Picture 1"/>
          <p:cNvPicPr>
            <a:picLocks noChangeAspect="1" noChangeArrowheads="1"/>
          </p:cNvPicPr>
          <p:nvPr/>
        </p:nvPicPr>
        <p:blipFill>
          <a:blip r:embed="rId4" cstate="screen"/>
          <a:srcRect/>
          <a:stretch>
            <a:fillRect/>
          </a:stretch>
        </p:blipFill>
        <p:spPr bwMode="auto">
          <a:xfrm>
            <a:off x="142844" y="1285860"/>
            <a:ext cx="1685937" cy="2357454"/>
          </a:xfrm>
          <a:prstGeom prst="rect">
            <a:avLst/>
          </a:prstGeom>
          <a:noFill/>
          <a:ln w="9525">
            <a:noFill/>
            <a:miter lim="800000"/>
            <a:headEnd/>
            <a:tailEnd/>
          </a:ln>
        </p:spPr>
      </p:pic>
      <p:pic>
        <p:nvPicPr>
          <p:cNvPr id="20" name="Picture 5"/>
          <p:cNvPicPr>
            <a:picLocks noChangeAspect="1" noChangeArrowheads="1"/>
          </p:cNvPicPr>
          <p:nvPr/>
        </p:nvPicPr>
        <p:blipFill>
          <a:blip r:embed="rId5" cstate="screen">
            <a:clrChange>
              <a:clrFrom>
                <a:srgbClr val="FEFEFE"/>
              </a:clrFrom>
              <a:clrTo>
                <a:srgbClr val="FEFEFE">
                  <a:alpha val="0"/>
                </a:srgbClr>
              </a:clrTo>
            </a:clrChange>
          </a:blip>
          <a:srcRect/>
          <a:stretch>
            <a:fillRect/>
          </a:stretch>
        </p:blipFill>
        <p:spPr bwMode="auto">
          <a:xfrm>
            <a:off x="928662" y="1000108"/>
            <a:ext cx="2749414" cy="249947"/>
          </a:xfrm>
          <a:prstGeom prst="rect">
            <a:avLst/>
          </a:prstGeom>
          <a:noFill/>
          <a:ln w="9525">
            <a:noFill/>
            <a:miter lim="800000"/>
            <a:headEnd/>
            <a:tailEnd/>
          </a:ln>
          <a:effectLst/>
        </p:spPr>
      </p:pic>
      <p:sp>
        <p:nvSpPr>
          <p:cNvPr id="21" name="TextBox 20"/>
          <p:cNvSpPr txBox="1"/>
          <p:nvPr/>
        </p:nvSpPr>
        <p:spPr>
          <a:xfrm>
            <a:off x="2500298" y="3929066"/>
            <a:ext cx="1214446" cy="276999"/>
          </a:xfrm>
          <a:prstGeom prst="rect">
            <a:avLst/>
          </a:prstGeom>
          <a:noFill/>
        </p:spPr>
        <p:txBody>
          <a:bodyPr wrap="square" rtlCol="0">
            <a:spAutoFit/>
          </a:bodyPr>
          <a:lstStyle/>
          <a:p>
            <a:r>
              <a:rPr lang="en-US" altLang="zh-CN" sz="1200" b="1" dirty="0" smtClean="0"/>
              <a:t>HEPS 2D Model</a:t>
            </a:r>
            <a:endParaRPr lang="zh-CN" altLang="en-US" sz="1200" b="1" dirty="0"/>
          </a:p>
        </p:txBody>
      </p:sp>
    </p:spTree>
    <p:extLst>
      <p:ext uri="{BB962C8B-B14F-4D97-AF65-F5344CB8AC3E}">
        <p14:creationId xmlns:p14="http://schemas.microsoft.com/office/powerpoint/2010/main" val="364459504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3200" dirty="0" smtClean="0"/>
              <a:t>Prototype I: 750mm-long Strip-line Kicker</a:t>
            </a:r>
            <a:endParaRPr lang="zh-CN" altLang="en-US" sz="3200" dirty="0"/>
          </a:p>
        </p:txBody>
      </p:sp>
      <p:grpSp>
        <p:nvGrpSpPr>
          <p:cNvPr id="2" name="组合 59"/>
          <p:cNvGrpSpPr/>
          <p:nvPr/>
        </p:nvGrpSpPr>
        <p:grpSpPr>
          <a:xfrm>
            <a:off x="4644008" y="1330553"/>
            <a:ext cx="4354809" cy="1690691"/>
            <a:chOff x="1428728" y="1431586"/>
            <a:chExt cx="6072229" cy="2357454"/>
          </a:xfrm>
        </p:grpSpPr>
        <p:pic>
          <p:nvPicPr>
            <p:cNvPr id="61" name="Picture 3"/>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1428728" y="1645900"/>
              <a:ext cx="6072229" cy="2143140"/>
            </a:xfrm>
            <a:prstGeom prst="rect">
              <a:avLst/>
            </a:prstGeom>
            <a:noFill/>
            <a:ln w="9525">
              <a:noFill/>
              <a:miter lim="800000"/>
              <a:headEnd/>
              <a:tailEnd/>
            </a:ln>
            <a:effectLst/>
          </p:spPr>
        </p:pic>
        <p:cxnSp>
          <p:nvCxnSpPr>
            <p:cNvPr id="62" name="直接箭头连接符 61"/>
            <p:cNvCxnSpPr/>
            <p:nvPr/>
          </p:nvCxnSpPr>
          <p:spPr bwMode="auto">
            <a:xfrm>
              <a:off x="2143108" y="1574466"/>
              <a:ext cx="3714776" cy="428624"/>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cxnSp>
          <p:nvCxnSpPr>
            <p:cNvPr id="63" name="直接连接符 62"/>
            <p:cNvCxnSpPr/>
            <p:nvPr/>
          </p:nvCxnSpPr>
          <p:spPr bwMode="auto">
            <a:xfrm rot="5400000" flipH="1" flipV="1">
              <a:off x="2001026" y="1573668"/>
              <a:ext cx="285752" cy="158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4" name="直接连接符 63"/>
            <p:cNvCxnSpPr/>
            <p:nvPr/>
          </p:nvCxnSpPr>
          <p:spPr bwMode="auto">
            <a:xfrm rot="5400000" flipH="1" flipV="1">
              <a:off x="5691989" y="2002296"/>
              <a:ext cx="285752" cy="1588"/>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65" name="TextBox 64"/>
            <p:cNvSpPr txBox="1"/>
            <p:nvPr/>
          </p:nvSpPr>
          <p:spPr>
            <a:xfrm>
              <a:off x="3571866" y="1645900"/>
              <a:ext cx="1289797" cy="442510"/>
            </a:xfrm>
            <a:prstGeom prst="rect">
              <a:avLst/>
            </a:prstGeom>
            <a:solidFill>
              <a:schemeClr val="bg1"/>
            </a:solidFill>
          </p:spPr>
          <p:txBody>
            <a:bodyPr wrap="square" rtlCol="0">
              <a:spAutoFit/>
            </a:bodyPr>
            <a:lstStyle/>
            <a:p>
              <a:pPr algn="ctr"/>
              <a:r>
                <a:rPr lang="en-US" altLang="zh-CN" sz="1400" dirty="0" smtClean="0"/>
                <a:t>750mm</a:t>
              </a:r>
              <a:endParaRPr lang="zh-CN" altLang="en-US" sz="1400" dirty="0"/>
            </a:p>
          </p:txBody>
        </p:sp>
      </p:grpSp>
      <p:pic>
        <p:nvPicPr>
          <p:cNvPr id="66" name="Picture 3"/>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2051720" y="1694013"/>
            <a:ext cx="5873876" cy="2848654"/>
          </a:xfrm>
          <a:prstGeom prst="rect">
            <a:avLst/>
          </a:prstGeom>
          <a:noFill/>
          <a:ln w="9525">
            <a:noFill/>
            <a:miter lim="800000"/>
            <a:headEnd/>
            <a:tailEnd/>
          </a:ln>
          <a:effectLst/>
        </p:spPr>
      </p:pic>
      <p:pic>
        <p:nvPicPr>
          <p:cNvPr id="68" name="Picture 2"/>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a:off x="971600" y="1405981"/>
            <a:ext cx="792088" cy="872124"/>
          </a:xfrm>
          <a:prstGeom prst="rect">
            <a:avLst/>
          </a:prstGeom>
          <a:noFill/>
          <a:ln w="9525">
            <a:noFill/>
            <a:miter lim="800000"/>
            <a:headEnd/>
            <a:tailEnd/>
          </a:ln>
          <a:effectLst/>
        </p:spPr>
      </p:pic>
      <p:cxnSp>
        <p:nvCxnSpPr>
          <p:cNvPr id="69" name="直接箭头连接符 68"/>
          <p:cNvCxnSpPr/>
          <p:nvPr/>
        </p:nvCxnSpPr>
        <p:spPr>
          <a:xfrm flipH="1" flipV="1">
            <a:off x="1763688" y="1838029"/>
            <a:ext cx="432048" cy="72008"/>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180528" y="1477989"/>
            <a:ext cx="1500198" cy="453907"/>
          </a:xfrm>
          <a:prstGeom prst="rect">
            <a:avLst/>
          </a:prstGeom>
          <a:noFill/>
        </p:spPr>
        <p:txBody>
          <a:bodyPr wrap="square" rtlCol="0">
            <a:spAutoFit/>
          </a:bodyPr>
          <a:lstStyle/>
          <a:p>
            <a:pPr algn="ctr">
              <a:lnSpc>
                <a:spcPts val="1400"/>
              </a:lnSpc>
            </a:pPr>
            <a:r>
              <a:rPr lang="en-US" altLang="zh-CN" sz="1400" dirty="0" smtClean="0"/>
              <a:t>Commercial </a:t>
            </a:r>
          </a:p>
          <a:p>
            <a:pPr algn="ctr">
              <a:lnSpc>
                <a:spcPts val="1400"/>
              </a:lnSpc>
            </a:pPr>
            <a:r>
              <a:rPr lang="en-US" altLang="zh-CN" sz="1400" dirty="0" err="1" smtClean="0"/>
              <a:t>Feedthrough</a:t>
            </a:r>
            <a:r>
              <a:rPr lang="en-US" altLang="zh-CN" sz="1400" dirty="0" smtClean="0"/>
              <a:t>  </a:t>
            </a:r>
            <a:endParaRPr lang="zh-CN" altLang="en-US" sz="1400" dirty="0"/>
          </a:p>
        </p:txBody>
      </p:sp>
      <p:sp>
        <p:nvSpPr>
          <p:cNvPr id="71" name="TextBox 70"/>
          <p:cNvSpPr txBox="1"/>
          <p:nvPr/>
        </p:nvSpPr>
        <p:spPr>
          <a:xfrm>
            <a:off x="1187624" y="2702125"/>
            <a:ext cx="1500198" cy="307777"/>
          </a:xfrm>
          <a:prstGeom prst="rect">
            <a:avLst/>
          </a:prstGeom>
          <a:noFill/>
        </p:spPr>
        <p:txBody>
          <a:bodyPr wrap="square" rtlCol="0">
            <a:spAutoFit/>
          </a:bodyPr>
          <a:lstStyle/>
          <a:p>
            <a:pPr algn="ctr"/>
            <a:r>
              <a:rPr lang="en-US" altLang="zh-CN" sz="1400" dirty="0" smtClean="0"/>
              <a:t>End cover  </a:t>
            </a:r>
            <a:endParaRPr lang="zh-CN" altLang="en-US" sz="1400" dirty="0"/>
          </a:p>
        </p:txBody>
      </p:sp>
      <p:cxnSp>
        <p:nvCxnSpPr>
          <p:cNvPr id="72" name="直接箭头连接符 71"/>
          <p:cNvCxnSpPr/>
          <p:nvPr/>
        </p:nvCxnSpPr>
        <p:spPr>
          <a:xfrm rot="5400000" flipH="1" flipV="1">
            <a:off x="2195736" y="2486101"/>
            <a:ext cx="285752" cy="285752"/>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1393877" y="3181195"/>
            <a:ext cx="1296144" cy="453907"/>
          </a:xfrm>
          <a:prstGeom prst="rect">
            <a:avLst/>
          </a:prstGeom>
          <a:noFill/>
        </p:spPr>
        <p:txBody>
          <a:bodyPr wrap="square" rtlCol="0">
            <a:spAutoFit/>
          </a:bodyPr>
          <a:lstStyle/>
          <a:p>
            <a:pPr algn="ctr">
              <a:lnSpc>
                <a:spcPts val="1400"/>
              </a:lnSpc>
            </a:pPr>
            <a:r>
              <a:rPr lang="en-US" altLang="zh-CN" sz="1400" dirty="0" smtClean="0"/>
              <a:t>Beryllium copper braid   </a:t>
            </a:r>
            <a:endParaRPr lang="zh-CN" altLang="en-US" sz="1400" dirty="0"/>
          </a:p>
        </p:txBody>
      </p:sp>
      <p:cxnSp>
        <p:nvCxnSpPr>
          <p:cNvPr id="74" name="直接箭头连接符 73"/>
          <p:cNvCxnSpPr/>
          <p:nvPr/>
        </p:nvCxnSpPr>
        <p:spPr>
          <a:xfrm flipV="1">
            <a:off x="2195736" y="2549642"/>
            <a:ext cx="467338" cy="709383"/>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2915816" y="3206181"/>
            <a:ext cx="1500198" cy="307777"/>
          </a:xfrm>
          <a:prstGeom prst="rect">
            <a:avLst/>
          </a:prstGeom>
          <a:noFill/>
        </p:spPr>
        <p:txBody>
          <a:bodyPr wrap="square" rtlCol="0">
            <a:spAutoFit/>
          </a:bodyPr>
          <a:lstStyle/>
          <a:p>
            <a:pPr algn="ctr"/>
            <a:r>
              <a:rPr lang="en-US" altLang="zh-CN" sz="1400" dirty="0" smtClean="0"/>
              <a:t>Outer body  </a:t>
            </a:r>
            <a:endParaRPr lang="zh-CN" altLang="en-US" sz="1400" dirty="0"/>
          </a:p>
        </p:txBody>
      </p:sp>
      <p:cxnSp>
        <p:nvCxnSpPr>
          <p:cNvPr id="76" name="直接箭头连接符 75"/>
          <p:cNvCxnSpPr/>
          <p:nvPr/>
        </p:nvCxnSpPr>
        <p:spPr>
          <a:xfrm rot="5400000" flipH="1" flipV="1">
            <a:off x="3779912" y="2990157"/>
            <a:ext cx="285752" cy="285752"/>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3851920" y="3227667"/>
            <a:ext cx="1500198" cy="338554"/>
          </a:xfrm>
          <a:prstGeom prst="rect">
            <a:avLst/>
          </a:prstGeom>
          <a:noFill/>
        </p:spPr>
        <p:txBody>
          <a:bodyPr wrap="square" rtlCol="0">
            <a:spAutoFit/>
          </a:bodyPr>
          <a:lstStyle/>
          <a:p>
            <a:pPr algn="ctr"/>
            <a:r>
              <a:rPr lang="en-US" altLang="zh-CN" sz="1400" dirty="0" smtClean="0"/>
              <a:t>blade</a:t>
            </a:r>
            <a:r>
              <a:rPr lang="en-US" altLang="zh-CN" sz="1600" dirty="0" smtClean="0"/>
              <a:t>  </a:t>
            </a:r>
            <a:endParaRPr lang="zh-CN" altLang="en-US" sz="1600" dirty="0"/>
          </a:p>
        </p:txBody>
      </p:sp>
      <p:cxnSp>
        <p:nvCxnSpPr>
          <p:cNvPr id="78" name="直接箭头连接符 77"/>
          <p:cNvCxnSpPr/>
          <p:nvPr/>
        </p:nvCxnSpPr>
        <p:spPr>
          <a:xfrm flipH="1" flipV="1">
            <a:off x="4499992" y="2990157"/>
            <a:ext cx="72008" cy="363460"/>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6181577" y="4515435"/>
            <a:ext cx="1500198" cy="553998"/>
          </a:xfrm>
          <a:prstGeom prst="rect">
            <a:avLst/>
          </a:prstGeom>
          <a:noFill/>
        </p:spPr>
        <p:txBody>
          <a:bodyPr wrap="square" rtlCol="0">
            <a:spAutoFit/>
          </a:bodyPr>
          <a:lstStyle/>
          <a:p>
            <a:r>
              <a:rPr lang="en-US" sz="1400" dirty="0" smtClean="0"/>
              <a:t>Silver seal</a:t>
            </a:r>
          </a:p>
          <a:p>
            <a:pPr algn="ctr"/>
            <a:r>
              <a:rPr lang="en-US" altLang="zh-CN" sz="1600" dirty="0" smtClean="0"/>
              <a:t>  </a:t>
            </a:r>
            <a:endParaRPr lang="zh-CN" altLang="en-US" sz="1600" dirty="0"/>
          </a:p>
        </p:txBody>
      </p:sp>
      <p:cxnSp>
        <p:nvCxnSpPr>
          <p:cNvPr id="80" name="直接箭头连接符 79"/>
          <p:cNvCxnSpPr/>
          <p:nvPr/>
        </p:nvCxnSpPr>
        <p:spPr>
          <a:xfrm rot="16200000" flipV="1">
            <a:off x="6038701" y="3915356"/>
            <a:ext cx="1071570" cy="357190"/>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0" y="3566221"/>
            <a:ext cx="4233210" cy="2455067"/>
            <a:chOff x="0" y="3725781"/>
            <a:chExt cx="4233210" cy="2455067"/>
          </a:xfrm>
        </p:grpSpPr>
        <p:pic>
          <p:nvPicPr>
            <p:cNvPr id="67" name="图片 66"/>
            <p:cNvPicPr/>
            <p:nvPr/>
          </p:nvPicPr>
          <p:blipFill rotWithShape="1">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rot="21174961" flipH="1">
              <a:off x="829986" y="3725781"/>
              <a:ext cx="3403224" cy="2455067"/>
            </a:xfrm>
            <a:prstGeom prst="rect">
              <a:avLst/>
            </a:prstGeom>
            <a:ln>
              <a:noFill/>
            </a:ln>
            <a:extLst>
              <a:ext uri="{53640926-AAD7-44D8-BBD7-CCE9431645EC}">
                <a14:shadowObscured xmlns:a14="http://schemas.microsoft.com/office/drawing/2010/main"/>
              </a:ext>
            </a:extLst>
          </p:spPr>
        </p:pic>
        <p:cxnSp>
          <p:nvCxnSpPr>
            <p:cNvPr id="81" name="直接箭头连接符 80"/>
            <p:cNvCxnSpPr/>
            <p:nvPr/>
          </p:nvCxnSpPr>
          <p:spPr>
            <a:xfrm>
              <a:off x="2123728" y="4653136"/>
              <a:ext cx="571504" cy="214314"/>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2" name="直接箭头连接符 81"/>
            <p:cNvCxnSpPr/>
            <p:nvPr/>
          </p:nvCxnSpPr>
          <p:spPr>
            <a:xfrm flipV="1">
              <a:off x="2123728" y="4581128"/>
              <a:ext cx="571504" cy="71438"/>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683568" y="4437112"/>
              <a:ext cx="1500198" cy="307777"/>
            </a:xfrm>
            <a:prstGeom prst="rect">
              <a:avLst/>
            </a:prstGeom>
            <a:noFill/>
          </p:spPr>
          <p:txBody>
            <a:bodyPr wrap="square" rtlCol="0">
              <a:spAutoFit/>
            </a:bodyPr>
            <a:lstStyle/>
            <a:p>
              <a:pPr algn="ctr"/>
              <a:r>
                <a:rPr lang="en-US" altLang="zh-CN" sz="1400" dirty="0" smtClean="0"/>
                <a:t>Coaxial Connector   </a:t>
              </a:r>
              <a:endParaRPr lang="zh-CN" altLang="en-US" sz="1400" dirty="0"/>
            </a:p>
          </p:txBody>
        </p:sp>
        <p:sp>
          <p:nvSpPr>
            <p:cNvPr id="84" name="TextBox 83"/>
            <p:cNvSpPr txBox="1"/>
            <p:nvPr/>
          </p:nvSpPr>
          <p:spPr>
            <a:xfrm>
              <a:off x="0" y="5013176"/>
              <a:ext cx="2088232" cy="307777"/>
            </a:xfrm>
            <a:prstGeom prst="rect">
              <a:avLst/>
            </a:prstGeom>
            <a:noFill/>
          </p:spPr>
          <p:txBody>
            <a:bodyPr wrap="square" rtlCol="0">
              <a:spAutoFit/>
            </a:bodyPr>
            <a:lstStyle/>
            <a:p>
              <a:pPr algn="ctr"/>
              <a:r>
                <a:rPr lang="en-US" altLang="zh-CN" sz="1400" dirty="0" smtClean="0"/>
                <a:t>Holder for assembling</a:t>
              </a:r>
              <a:endParaRPr lang="zh-CN" altLang="en-US" sz="1400" dirty="0"/>
            </a:p>
          </p:txBody>
        </p:sp>
        <p:cxnSp>
          <p:nvCxnSpPr>
            <p:cNvPr id="85" name="直接箭头连接符 84"/>
            <p:cNvCxnSpPr/>
            <p:nvPr/>
          </p:nvCxnSpPr>
          <p:spPr>
            <a:xfrm>
              <a:off x="1547664" y="5301208"/>
              <a:ext cx="500066" cy="214314"/>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2915816" y="4250761"/>
              <a:ext cx="1296144" cy="453907"/>
            </a:xfrm>
            <a:prstGeom prst="rect">
              <a:avLst/>
            </a:prstGeom>
            <a:noFill/>
          </p:spPr>
          <p:txBody>
            <a:bodyPr wrap="square" rtlCol="0">
              <a:spAutoFit/>
            </a:bodyPr>
            <a:lstStyle/>
            <a:p>
              <a:pPr algn="ctr">
                <a:lnSpc>
                  <a:spcPts val="1400"/>
                </a:lnSpc>
              </a:pPr>
              <a:r>
                <a:rPr lang="en-US" altLang="zh-CN" sz="1400" dirty="0" smtClean="0"/>
                <a:t>Beryllium copper braid   </a:t>
              </a:r>
              <a:endParaRPr lang="zh-CN" altLang="en-US" sz="1400" dirty="0"/>
            </a:p>
          </p:txBody>
        </p:sp>
        <p:cxnSp>
          <p:nvCxnSpPr>
            <p:cNvPr id="87" name="直接箭头连接符 86"/>
            <p:cNvCxnSpPr/>
            <p:nvPr/>
          </p:nvCxnSpPr>
          <p:spPr>
            <a:xfrm rot="10800000" flipV="1">
              <a:off x="2801473" y="4687004"/>
              <a:ext cx="428628" cy="357190"/>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grpSp>
      <p:cxnSp>
        <p:nvCxnSpPr>
          <p:cNvPr id="88" name="直接箭头连接符 87"/>
          <p:cNvCxnSpPr/>
          <p:nvPr/>
        </p:nvCxnSpPr>
        <p:spPr>
          <a:xfrm rot="16200000" flipV="1">
            <a:off x="7143007" y="4537475"/>
            <a:ext cx="428628" cy="214314"/>
          </a:xfrm>
          <a:prstGeom prst="straightConnector1">
            <a:avLst/>
          </a:prstGeom>
          <a:ln w="28575">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6892974" y="4787508"/>
            <a:ext cx="1714512" cy="584775"/>
          </a:xfrm>
          <a:prstGeom prst="rect">
            <a:avLst/>
          </a:prstGeom>
          <a:noFill/>
        </p:spPr>
        <p:txBody>
          <a:bodyPr wrap="square" rtlCol="0">
            <a:spAutoFit/>
          </a:bodyPr>
          <a:lstStyle/>
          <a:p>
            <a:r>
              <a:rPr lang="en-US" sz="1600" dirty="0" smtClean="0"/>
              <a:t> </a:t>
            </a:r>
            <a:r>
              <a:rPr lang="en-US" sz="1400" dirty="0" smtClean="0"/>
              <a:t>to Vacuum pump</a:t>
            </a:r>
          </a:p>
          <a:p>
            <a:pPr algn="ctr"/>
            <a:r>
              <a:rPr lang="en-US" altLang="zh-CN" sz="1600" dirty="0" smtClean="0"/>
              <a:t>  </a:t>
            </a:r>
            <a:endParaRPr lang="zh-CN" altLang="en-US" sz="1600" dirty="0"/>
          </a:p>
        </p:txBody>
      </p:sp>
    </p:spTree>
    <p:extLst>
      <p:ext uri="{BB962C8B-B14F-4D97-AF65-F5344CB8AC3E}">
        <p14:creationId xmlns:p14="http://schemas.microsoft.com/office/powerpoint/2010/main" val="8946657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2800" dirty="0" smtClean="0"/>
              <a:t>Prototype kicker completed in 2018</a:t>
            </a:r>
            <a:endParaRPr lang="zh-CN" altLang="en-US" sz="2800" dirty="0"/>
          </a:p>
        </p:txBody>
      </p:sp>
      <p:grpSp>
        <p:nvGrpSpPr>
          <p:cNvPr id="4" name="组合 20"/>
          <p:cNvGrpSpPr/>
          <p:nvPr/>
        </p:nvGrpSpPr>
        <p:grpSpPr>
          <a:xfrm>
            <a:off x="116966" y="4159592"/>
            <a:ext cx="3786214" cy="2140295"/>
            <a:chOff x="4071934" y="3643312"/>
            <a:chExt cx="4771062" cy="2649698"/>
          </a:xfrm>
        </p:grpSpPr>
        <p:grpSp>
          <p:nvGrpSpPr>
            <p:cNvPr id="5" name="组合 46"/>
            <p:cNvGrpSpPr/>
            <p:nvPr/>
          </p:nvGrpSpPr>
          <p:grpSpPr>
            <a:xfrm>
              <a:off x="4071934" y="3643312"/>
              <a:ext cx="4771062" cy="2598726"/>
              <a:chOff x="71406" y="4269704"/>
              <a:chExt cx="3833874" cy="2088254"/>
            </a:xfrm>
          </p:grpSpPr>
          <p:pic>
            <p:nvPicPr>
              <p:cNvPr id="8"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406" y="4286256"/>
                <a:ext cx="3714744" cy="2071702"/>
              </a:xfrm>
              <a:prstGeom prst="rect">
                <a:avLst/>
              </a:prstGeom>
              <a:noFill/>
              <a:ln w="9525">
                <a:noFill/>
                <a:miter lim="800000"/>
                <a:headEnd/>
                <a:tailEnd/>
              </a:ln>
              <a:effectLst/>
            </p:spPr>
          </p:pic>
          <p:sp>
            <p:nvSpPr>
              <p:cNvPr id="9" name="TextBox 9"/>
              <p:cNvSpPr txBox="1"/>
              <p:nvPr/>
            </p:nvSpPr>
            <p:spPr>
              <a:xfrm>
                <a:off x="2263159" y="4269704"/>
                <a:ext cx="1642121" cy="551130"/>
              </a:xfrm>
              <a:prstGeom prst="rect">
                <a:avLst/>
              </a:prstGeom>
              <a:noFill/>
            </p:spPr>
            <p:txBody>
              <a:bodyPr wrap="square" rtlCol="0">
                <a:spAutoFit/>
              </a:bodyPr>
              <a:lstStyle/>
              <a:p>
                <a:r>
                  <a:rPr lang="en-US" altLang="zh-CN" sz="1000" dirty="0" err="1" smtClean="0">
                    <a:solidFill>
                      <a:srgbClr val="FF0000"/>
                    </a:solidFill>
                  </a:rPr>
                  <a:t>Pusle</a:t>
                </a:r>
                <a:r>
                  <a:rPr lang="en-US" altLang="zh-CN" sz="1000" dirty="0" smtClean="0">
                    <a:solidFill>
                      <a:srgbClr val="FF0000"/>
                    </a:solidFill>
                  </a:rPr>
                  <a:t> voltage=18kV</a:t>
                </a:r>
              </a:p>
              <a:p>
                <a:r>
                  <a:rPr lang="en-US" altLang="zh-CN" sz="1000" dirty="0" smtClean="0">
                    <a:solidFill>
                      <a:srgbClr val="FF0000"/>
                    </a:solidFill>
                  </a:rPr>
                  <a:t>FWHM=1.92ns</a:t>
                </a:r>
              </a:p>
              <a:p>
                <a:r>
                  <a:rPr lang="en-US" altLang="zh-CN" sz="1000" dirty="0" smtClean="0">
                    <a:solidFill>
                      <a:srgbClr val="FF0000"/>
                    </a:solidFill>
                  </a:rPr>
                  <a:t>Vacuum =2E-9~2E-8Torr</a:t>
                </a:r>
              </a:p>
            </p:txBody>
          </p:sp>
        </p:grpSp>
        <p:sp>
          <p:nvSpPr>
            <p:cNvPr id="6" name="TextBox 6"/>
            <p:cNvSpPr txBox="1"/>
            <p:nvPr/>
          </p:nvSpPr>
          <p:spPr>
            <a:xfrm>
              <a:off x="5717230" y="5977189"/>
              <a:ext cx="2214578" cy="304823"/>
            </a:xfrm>
            <a:prstGeom prst="rect">
              <a:avLst/>
            </a:prstGeom>
            <a:noFill/>
          </p:spPr>
          <p:txBody>
            <a:bodyPr wrap="square" rtlCol="0">
              <a:spAutoFit/>
            </a:bodyPr>
            <a:lstStyle/>
            <a:p>
              <a:r>
                <a:rPr lang="en-US" altLang="zh-CN" sz="1000" dirty="0" smtClean="0">
                  <a:solidFill>
                    <a:schemeClr val="accent1"/>
                  </a:solidFill>
                </a:rPr>
                <a:t>Kicker HV test bench</a:t>
              </a:r>
              <a:endParaRPr lang="zh-CN" altLang="en-US" sz="1000" dirty="0">
                <a:solidFill>
                  <a:schemeClr val="accent1"/>
                </a:solidFill>
              </a:endParaRPr>
            </a:p>
          </p:txBody>
        </p:sp>
        <p:sp>
          <p:nvSpPr>
            <p:cNvPr id="7" name="TextBox 7"/>
            <p:cNvSpPr txBox="1"/>
            <p:nvPr/>
          </p:nvSpPr>
          <p:spPr>
            <a:xfrm>
              <a:off x="7698238" y="5988187"/>
              <a:ext cx="995010" cy="304823"/>
            </a:xfrm>
            <a:prstGeom prst="rect">
              <a:avLst/>
            </a:prstGeom>
            <a:noFill/>
          </p:spPr>
          <p:txBody>
            <a:bodyPr wrap="square" rtlCol="0">
              <a:spAutoFit/>
            </a:bodyPr>
            <a:lstStyle/>
            <a:p>
              <a:r>
                <a:rPr lang="en-US" altLang="zh-CN" sz="1000" dirty="0" smtClean="0">
                  <a:solidFill>
                    <a:schemeClr val="accent1"/>
                  </a:solidFill>
                </a:rPr>
                <a:t>HV </a:t>
              </a:r>
              <a:r>
                <a:rPr lang="en-US" altLang="zh-CN" sz="1000" dirty="0" err="1" smtClean="0">
                  <a:solidFill>
                    <a:schemeClr val="accent1"/>
                  </a:solidFill>
                </a:rPr>
                <a:t>pulser</a:t>
              </a:r>
              <a:endParaRPr lang="zh-CN" altLang="en-US" sz="1000" dirty="0">
                <a:solidFill>
                  <a:schemeClr val="accent1"/>
                </a:solidFill>
              </a:endParaRPr>
            </a:p>
          </p:txBody>
        </p:sp>
      </p:grpSp>
      <p:pic>
        <p:nvPicPr>
          <p:cNvPr id="10" name="图片 9"/>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143636" y="4120234"/>
            <a:ext cx="2928958" cy="2316158"/>
          </a:xfrm>
          <a:prstGeom prst="rect">
            <a:avLst/>
          </a:prstGeom>
        </p:spPr>
      </p:pic>
      <p:sp>
        <p:nvSpPr>
          <p:cNvPr id="11" name="矩形 10"/>
          <p:cNvSpPr/>
          <p:nvPr/>
        </p:nvSpPr>
        <p:spPr>
          <a:xfrm>
            <a:off x="3857619" y="4121115"/>
            <a:ext cx="2525073" cy="2308324"/>
          </a:xfrm>
          <a:prstGeom prst="rect">
            <a:avLst/>
          </a:prstGeom>
        </p:spPr>
        <p:txBody>
          <a:bodyPr wrap="square">
            <a:spAutoFit/>
          </a:bodyPr>
          <a:lstStyle/>
          <a:p>
            <a:pPr indent="85725">
              <a:lnSpc>
                <a:spcPct val="150000"/>
              </a:lnSpc>
            </a:pPr>
            <a:r>
              <a:rPr lang="en-US" altLang="zh-CN" sz="1200" dirty="0" smtClean="0"/>
              <a:t>Kicker HV test </a:t>
            </a:r>
            <a:r>
              <a:rPr lang="en-US" altLang="zh-CN" sz="1200" dirty="0" err="1" smtClean="0"/>
              <a:t>reult</a:t>
            </a:r>
            <a:r>
              <a:rPr lang="zh-CN" altLang="en-US" sz="1200" dirty="0" smtClean="0"/>
              <a:t>：</a:t>
            </a:r>
            <a:endParaRPr lang="en-US" altLang="zh-CN" sz="1200" dirty="0" smtClean="0"/>
          </a:p>
          <a:p>
            <a:pPr indent="85725">
              <a:lnSpc>
                <a:spcPct val="150000"/>
              </a:lnSpc>
              <a:buFont typeface="Arial" pitchFamily="34" charset="0"/>
              <a:buChar char="•"/>
            </a:pPr>
            <a:r>
              <a:rPr lang="en-US" sz="1200" dirty="0" smtClean="0"/>
              <a:t>Kicker</a:t>
            </a:r>
            <a:r>
              <a:rPr lang="zh-CN" altLang="en-US" sz="1200" dirty="0" smtClean="0"/>
              <a:t> </a:t>
            </a:r>
            <a:r>
              <a:rPr lang="en-US" altLang="zh-CN" sz="1200" dirty="0" smtClean="0"/>
              <a:t>electrical pulse</a:t>
            </a:r>
            <a:r>
              <a:rPr lang="zh-CN" altLang="en-US" sz="1200" dirty="0" smtClean="0"/>
              <a:t>：</a:t>
            </a:r>
            <a:endParaRPr lang="en-US" altLang="zh-CN" sz="1200" dirty="0" smtClean="0"/>
          </a:p>
          <a:p>
            <a:pPr>
              <a:lnSpc>
                <a:spcPct val="150000"/>
              </a:lnSpc>
            </a:pPr>
            <a:r>
              <a:rPr lang="en-US" altLang="zh-CN" sz="1200" dirty="0" smtClean="0"/>
              <a:t>Rise time</a:t>
            </a:r>
            <a:r>
              <a:rPr lang="zh-CN" altLang="en-US" sz="1200" dirty="0" smtClean="0"/>
              <a:t>（</a:t>
            </a:r>
            <a:r>
              <a:rPr lang="en-US" sz="1200" dirty="0" smtClean="0"/>
              <a:t>10%-90%</a:t>
            </a:r>
            <a:r>
              <a:rPr lang="zh-CN" altLang="en-US" sz="1200" dirty="0" smtClean="0"/>
              <a:t>）</a:t>
            </a:r>
            <a:r>
              <a:rPr lang="en-US" sz="1200" dirty="0" smtClean="0"/>
              <a:t>&lt;641ps</a:t>
            </a:r>
            <a:r>
              <a:rPr lang="zh-CN" altLang="en-US" sz="1200" dirty="0" smtClean="0"/>
              <a:t>，</a:t>
            </a:r>
            <a:endParaRPr lang="en-US" altLang="zh-CN" sz="1200" dirty="0" smtClean="0"/>
          </a:p>
          <a:p>
            <a:pPr>
              <a:lnSpc>
                <a:spcPct val="150000"/>
              </a:lnSpc>
            </a:pPr>
            <a:r>
              <a:rPr lang="en-US" altLang="zh-CN" sz="1200" dirty="0" smtClean="0"/>
              <a:t>Fall time</a:t>
            </a:r>
            <a:r>
              <a:rPr lang="zh-CN" altLang="en-US" sz="1200" dirty="0" smtClean="0"/>
              <a:t>（</a:t>
            </a:r>
            <a:r>
              <a:rPr lang="en-US" sz="1200" dirty="0" smtClean="0"/>
              <a:t>90%-10%</a:t>
            </a:r>
            <a:r>
              <a:rPr lang="zh-CN" altLang="en-US" sz="1200" dirty="0" smtClean="0"/>
              <a:t>）</a:t>
            </a:r>
            <a:r>
              <a:rPr lang="en-US" sz="1200" dirty="0" smtClean="0"/>
              <a:t>&lt;1.5ns</a:t>
            </a:r>
            <a:r>
              <a:rPr lang="zh-CN" altLang="en-US" sz="1200" dirty="0" smtClean="0"/>
              <a:t>。</a:t>
            </a:r>
            <a:endParaRPr lang="en-US" altLang="zh-CN" sz="1200" dirty="0" smtClean="0"/>
          </a:p>
          <a:p>
            <a:pPr indent="85725">
              <a:lnSpc>
                <a:spcPct val="150000"/>
              </a:lnSpc>
              <a:buFont typeface="Arial" pitchFamily="34" charset="0"/>
              <a:buChar char="•"/>
            </a:pPr>
            <a:r>
              <a:rPr lang="en-US" altLang="zh-CN" sz="1200" dirty="0" err="1" smtClean="0"/>
              <a:t>pluse</a:t>
            </a:r>
            <a:r>
              <a:rPr lang="en-US" altLang="zh-CN" sz="1200" dirty="0" smtClean="0"/>
              <a:t> edge slowing down due to kicker insertion</a:t>
            </a:r>
            <a:r>
              <a:rPr lang="zh-CN" altLang="en-US" sz="1200" dirty="0" smtClean="0"/>
              <a:t>：</a:t>
            </a:r>
            <a:endParaRPr lang="en-US" altLang="zh-CN" sz="1200" dirty="0" smtClean="0"/>
          </a:p>
          <a:p>
            <a:pPr>
              <a:lnSpc>
                <a:spcPct val="150000"/>
              </a:lnSpc>
            </a:pPr>
            <a:r>
              <a:rPr lang="en-US" altLang="zh-CN" sz="1200" dirty="0" smtClean="0"/>
              <a:t>rise time (</a:t>
            </a:r>
            <a:r>
              <a:rPr lang="en-US" sz="1200" dirty="0" smtClean="0"/>
              <a:t>10%-90%</a:t>
            </a:r>
            <a:r>
              <a:rPr lang="en-US" sz="1200" dirty="0"/>
              <a:t>)</a:t>
            </a:r>
            <a:r>
              <a:rPr lang="en-US" altLang="zh-CN" sz="1200" dirty="0" smtClean="0"/>
              <a:t>≈</a:t>
            </a:r>
            <a:r>
              <a:rPr lang="en-US" sz="1200" dirty="0" smtClean="0"/>
              <a:t>86.6ps,</a:t>
            </a:r>
            <a:endParaRPr lang="en-US" altLang="zh-CN" sz="1200" dirty="0" smtClean="0"/>
          </a:p>
          <a:p>
            <a:pPr>
              <a:lnSpc>
                <a:spcPct val="150000"/>
              </a:lnSpc>
            </a:pPr>
            <a:r>
              <a:rPr lang="en-US" altLang="zh-CN" sz="1200" dirty="0" smtClean="0"/>
              <a:t>Fall time (90%-10%</a:t>
            </a:r>
            <a:r>
              <a:rPr lang="en-US" altLang="zh-CN" sz="1200" dirty="0"/>
              <a:t>)</a:t>
            </a:r>
            <a:r>
              <a:rPr lang="en-US" altLang="zh-CN" sz="1200" dirty="0" smtClean="0"/>
              <a:t> </a:t>
            </a:r>
            <a:r>
              <a:rPr lang="en-US" altLang="zh-CN" sz="1200" dirty="0"/>
              <a:t>≈ 35ps</a:t>
            </a:r>
            <a:r>
              <a:rPr lang="zh-CN" altLang="en-US" sz="1200" dirty="0" smtClean="0"/>
              <a:t>。</a:t>
            </a:r>
            <a:endParaRPr lang="zh-CN" altLang="en-US" sz="1200" dirty="0"/>
          </a:p>
        </p:txBody>
      </p:sp>
      <p:grpSp>
        <p:nvGrpSpPr>
          <p:cNvPr id="12" name="组合 11"/>
          <p:cNvGrpSpPr/>
          <p:nvPr/>
        </p:nvGrpSpPr>
        <p:grpSpPr>
          <a:xfrm>
            <a:off x="3849627" y="2382441"/>
            <a:ext cx="5223123" cy="1828270"/>
            <a:chOff x="3849627" y="2334149"/>
            <a:chExt cx="5223123" cy="1828270"/>
          </a:xfrm>
        </p:grpSpPr>
        <p:graphicFrame>
          <p:nvGraphicFramePr>
            <p:cNvPr id="13" name="Object 1"/>
            <p:cNvGraphicFramePr>
              <a:graphicFrameLocks noChangeAspect="1"/>
            </p:cNvGraphicFramePr>
            <p:nvPr/>
          </p:nvGraphicFramePr>
          <p:xfrm>
            <a:off x="6596250" y="2488243"/>
            <a:ext cx="2476500" cy="1619250"/>
          </p:xfrm>
          <a:graphic>
            <a:graphicData uri="http://schemas.openxmlformats.org/presentationml/2006/ole">
              <mc:AlternateContent xmlns:mc="http://schemas.openxmlformats.org/markup-compatibility/2006">
                <mc:Choice xmlns:v="urn:schemas-microsoft-com:vml" Requires="v">
                  <p:oleObj spid="_x0000_s35870" r:id="rId5" imgW="2306125" imgH="1501470" progId="">
                    <p:embed/>
                  </p:oleObj>
                </mc:Choice>
                <mc:Fallback>
                  <p:oleObj r:id="rId5" imgW="2306125" imgH="1501470"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96250" y="2488243"/>
                          <a:ext cx="2476500" cy="1619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3"/>
            <p:cNvGraphicFramePr>
              <a:graphicFrameLocks noChangeAspect="1"/>
            </p:cNvGraphicFramePr>
            <p:nvPr/>
          </p:nvGraphicFramePr>
          <p:xfrm>
            <a:off x="3849627" y="2500306"/>
            <a:ext cx="2776823" cy="1662113"/>
          </p:xfrm>
          <a:graphic>
            <a:graphicData uri="http://schemas.openxmlformats.org/presentationml/2006/ole">
              <mc:AlternateContent xmlns:mc="http://schemas.openxmlformats.org/markup-compatibility/2006">
                <mc:Choice xmlns:v="urn:schemas-microsoft-com:vml" Requires="v">
                  <p:oleObj spid="_x0000_s35871" r:id="rId7" imgW="2603271" imgH="1548990" progId="">
                    <p:embed/>
                  </p:oleObj>
                </mc:Choice>
                <mc:Fallback>
                  <p:oleObj r:id="rId7" imgW="2603271" imgH="154899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49627" y="2500306"/>
                          <a:ext cx="2776823" cy="1662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TextBox 15"/>
            <p:cNvSpPr txBox="1"/>
            <p:nvPr/>
          </p:nvSpPr>
          <p:spPr>
            <a:xfrm>
              <a:off x="5508104" y="2334149"/>
              <a:ext cx="2817433" cy="246221"/>
            </a:xfrm>
            <a:prstGeom prst="rect">
              <a:avLst/>
            </a:prstGeom>
            <a:noFill/>
          </p:spPr>
          <p:txBody>
            <a:bodyPr wrap="square" rtlCol="0">
              <a:spAutoFit/>
            </a:bodyPr>
            <a:lstStyle/>
            <a:p>
              <a:r>
                <a:rPr lang="en-US" altLang="zh-CN" sz="1000" dirty="0" smtClean="0">
                  <a:solidFill>
                    <a:schemeClr val="accent1"/>
                  </a:solidFill>
                </a:rPr>
                <a:t>Kicker transmission characteristics test result</a:t>
              </a:r>
              <a:endParaRPr lang="zh-CN" altLang="en-US" sz="1000" dirty="0">
                <a:solidFill>
                  <a:schemeClr val="accent1"/>
                </a:solidFill>
              </a:endParaRPr>
            </a:p>
          </p:txBody>
        </p:sp>
      </p:grpSp>
      <p:grpSp>
        <p:nvGrpSpPr>
          <p:cNvPr id="16" name="组合 15"/>
          <p:cNvGrpSpPr/>
          <p:nvPr/>
        </p:nvGrpSpPr>
        <p:grpSpPr>
          <a:xfrm>
            <a:off x="116966" y="1157530"/>
            <a:ext cx="3830345" cy="2766624"/>
            <a:chOff x="142844" y="1109238"/>
            <a:chExt cx="3830345" cy="2766624"/>
          </a:xfrm>
        </p:grpSpPr>
        <p:pic>
          <p:nvPicPr>
            <p:cNvPr id="17" name="Picture 2"/>
            <p:cNvPicPr>
              <a:picLocks noChangeAspect="1" noChangeArrowheads="1"/>
            </p:cNvPicPr>
            <p:nvPr/>
          </p:nvPicPr>
          <p:blipFill>
            <a:blip r:embed="rId9" cstate="print"/>
            <a:srcRect/>
            <a:stretch>
              <a:fillRect/>
            </a:stretch>
          </p:blipFill>
          <p:spPr bwMode="auto">
            <a:xfrm>
              <a:off x="142844" y="1109238"/>
              <a:ext cx="3714776" cy="2766624"/>
            </a:xfrm>
            <a:prstGeom prst="rect">
              <a:avLst/>
            </a:prstGeom>
            <a:noFill/>
            <a:ln w="9525">
              <a:noFill/>
              <a:miter lim="800000"/>
              <a:headEnd/>
              <a:tailEnd/>
            </a:ln>
            <a:effectLst/>
          </p:spPr>
        </p:pic>
        <p:cxnSp>
          <p:nvCxnSpPr>
            <p:cNvPr id="18" name="直接连接符 17"/>
            <p:cNvCxnSpPr/>
            <p:nvPr/>
          </p:nvCxnSpPr>
          <p:spPr>
            <a:xfrm flipV="1">
              <a:off x="2071670" y="2071678"/>
              <a:ext cx="714380" cy="357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000232" y="1285860"/>
              <a:ext cx="785818" cy="357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786050" y="1643050"/>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786050" y="2071678"/>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2071670" y="2071678"/>
              <a:ext cx="714380" cy="571504"/>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3"/>
            <p:cNvSpPr txBox="1"/>
            <p:nvPr/>
          </p:nvSpPr>
          <p:spPr>
            <a:xfrm>
              <a:off x="2786050" y="1428736"/>
              <a:ext cx="1006070" cy="246221"/>
            </a:xfrm>
            <a:prstGeom prst="rect">
              <a:avLst/>
            </a:prstGeom>
            <a:noFill/>
          </p:spPr>
          <p:txBody>
            <a:bodyPr wrap="square" rtlCol="0">
              <a:spAutoFit/>
            </a:bodyPr>
            <a:lstStyle/>
            <a:p>
              <a:r>
                <a:rPr lang="en-US" altLang="zh-CN" sz="1000" dirty="0" smtClean="0">
                  <a:solidFill>
                    <a:schemeClr val="accent1"/>
                  </a:solidFill>
                </a:rPr>
                <a:t>Feed through</a:t>
              </a:r>
              <a:endParaRPr lang="zh-CN" altLang="en-US" sz="1000" dirty="0">
                <a:solidFill>
                  <a:schemeClr val="accent1"/>
                </a:solidFill>
              </a:endParaRPr>
            </a:p>
          </p:txBody>
        </p:sp>
        <p:sp>
          <p:nvSpPr>
            <p:cNvPr id="24" name="TextBox 24"/>
            <p:cNvSpPr txBox="1"/>
            <p:nvPr/>
          </p:nvSpPr>
          <p:spPr>
            <a:xfrm>
              <a:off x="2786049" y="1857364"/>
              <a:ext cx="1078498" cy="246221"/>
            </a:xfrm>
            <a:prstGeom prst="rect">
              <a:avLst/>
            </a:prstGeom>
            <a:noFill/>
          </p:spPr>
          <p:txBody>
            <a:bodyPr wrap="square" rtlCol="0">
              <a:spAutoFit/>
            </a:bodyPr>
            <a:lstStyle/>
            <a:p>
              <a:r>
                <a:rPr lang="en-US" altLang="zh-CN" sz="1000" dirty="0" smtClean="0">
                  <a:solidFill>
                    <a:schemeClr val="accent1"/>
                  </a:solidFill>
                </a:rPr>
                <a:t>D</a:t>
              </a:r>
              <a:r>
                <a:rPr lang="zh-CN" altLang="en-US" sz="1000" dirty="0" smtClean="0">
                  <a:solidFill>
                    <a:schemeClr val="accent1"/>
                  </a:solidFill>
                </a:rPr>
                <a:t> </a:t>
              </a:r>
              <a:r>
                <a:rPr lang="en-US" altLang="zh-CN" sz="1000" dirty="0" smtClean="0">
                  <a:solidFill>
                    <a:schemeClr val="accent1"/>
                  </a:solidFill>
                </a:rPr>
                <a:t>shape blades</a:t>
              </a:r>
              <a:endParaRPr lang="zh-CN" altLang="en-US" sz="1000" dirty="0">
                <a:solidFill>
                  <a:schemeClr val="accent1"/>
                </a:solidFill>
              </a:endParaRPr>
            </a:p>
          </p:txBody>
        </p:sp>
        <p:cxnSp>
          <p:nvCxnSpPr>
            <p:cNvPr id="25" name="直接连接符 24"/>
            <p:cNvCxnSpPr/>
            <p:nvPr/>
          </p:nvCxnSpPr>
          <p:spPr>
            <a:xfrm rot="16200000" flipH="1">
              <a:off x="2178827" y="3036091"/>
              <a:ext cx="928694" cy="571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928926" y="3784602"/>
              <a:ext cx="571504" cy="1588"/>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7"/>
            <p:cNvSpPr txBox="1"/>
            <p:nvPr/>
          </p:nvSpPr>
          <p:spPr>
            <a:xfrm>
              <a:off x="2866113" y="3591725"/>
              <a:ext cx="962219" cy="246221"/>
            </a:xfrm>
            <a:prstGeom prst="rect">
              <a:avLst/>
            </a:prstGeom>
            <a:noFill/>
          </p:spPr>
          <p:txBody>
            <a:bodyPr wrap="square" rtlCol="0">
              <a:spAutoFit/>
            </a:bodyPr>
            <a:lstStyle/>
            <a:p>
              <a:r>
                <a:rPr lang="en-US" altLang="zh-CN" sz="1000" dirty="0" smtClean="0">
                  <a:solidFill>
                    <a:schemeClr val="accent1"/>
                  </a:solidFill>
                </a:rPr>
                <a:t>Outer body</a:t>
              </a:r>
              <a:endParaRPr lang="zh-CN" altLang="en-US" sz="1000" dirty="0">
                <a:solidFill>
                  <a:schemeClr val="accent1"/>
                </a:solidFill>
              </a:endParaRPr>
            </a:p>
          </p:txBody>
        </p:sp>
        <p:cxnSp>
          <p:nvCxnSpPr>
            <p:cNvPr id="28" name="直接连接符 27"/>
            <p:cNvCxnSpPr/>
            <p:nvPr/>
          </p:nvCxnSpPr>
          <p:spPr>
            <a:xfrm>
              <a:off x="2857488" y="2571744"/>
              <a:ext cx="571504"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9"/>
            <p:cNvSpPr txBox="1"/>
            <p:nvPr/>
          </p:nvSpPr>
          <p:spPr>
            <a:xfrm>
              <a:off x="2703719" y="2366056"/>
              <a:ext cx="1269470" cy="246221"/>
            </a:xfrm>
            <a:prstGeom prst="rect">
              <a:avLst/>
            </a:prstGeom>
            <a:noFill/>
          </p:spPr>
          <p:txBody>
            <a:bodyPr wrap="square" rtlCol="0">
              <a:spAutoFit/>
            </a:bodyPr>
            <a:lstStyle/>
            <a:p>
              <a:r>
                <a:rPr lang="en-US" altLang="zh-CN" sz="1000" dirty="0" smtClean="0">
                  <a:solidFill>
                    <a:schemeClr val="accent1"/>
                  </a:solidFill>
                </a:rPr>
                <a:t>Cooling water tube</a:t>
              </a:r>
              <a:endParaRPr lang="zh-CN" altLang="en-US" sz="1000" dirty="0">
                <a:solidFill>
                  <a:schemeClr val="accent1"/>
                </a:solidFill>
              </a:endParaRPr>
            </a:p>
          </p:txBody>
        </p:sp>
        <p:cxnSp>
          <p:nvCxnSpPr>
            <p:cNvPr id="30" name="直接连接符 29"/>
            <p:cNvCxnSpPr/>
            <p:nvPr/>
          </p:nvCxnSpPr>
          <p:spPr>
            <a:xfrm rot="16200000" flipH="1">
              <a:off x="750067" y="1821645"/>
              <a:ext cx="357190"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214282" y="1785926"/>
              <a:ext cx="571504" cy="1588"/>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2"/>
            <p:cNvSpPr txBox="1"/>
            <p:nvPr/>
          </p:nvSpPr>
          <p:spPr>
            <a:xfrm>
              <a:off x="214281" y="1571612"/>
              <a:ext cx="870851" cy="246221"/>
            </a:xfrm>
            <a:prstGeom prst="rect">
              <a:avLst/>
            </a:prstGeom>
            <a:noFill/>
          </p:spPr>
          <p:txBody>
            <a:bodyPr wrap="square" rtlCol="0">
              <a:spAutoFit/>
            </a:bodyPr>
            <a:lstStyle/>
            <a:p>
              <a:r>
                <a:rPr lang="en-US" altLang="zh-CN" sz="1000" dirty="0" smtClean="0">
                  <a:solidFill>
                    <a:schemeClr val="accent1"/>
                  </a:solidFill>
                </a:rPr>
                <a:t>End cover</a:t>
              </a:r>
              <a:endParaRPr lang="zh-CN" altLang="en-US" sz="1000" dirty="0">
                <a:solidFill>
                  <a:schemeClr val="accent1"/>
                </a:solidFill>
              </a:endParaRPr>
            </a:p>
          </p:txBody>
        </p:sp>
      </p:grpSp>
      <p:grpSp>
        <p:nvGrpSpPr>
          <p:cNvPr id="33" name="组合 32"/>
          <p:cNvGrpSpPr/>
          <p:nvPr/>
        </p:nvGrpSpPr>
        <p:grpSpPr>
          <a:xfrm>
            <a:off x="4286248" y="980728"/>
            <a:ext cx="4429156" cy="1415221"/>
            <a:chOff x="4286248" y="932436"/>
            <a:chExt cx="4429156" cy="1415221"/>
          </a:xfrm>
        </p:grpSpPr>
        <p:sp>
          <p:nvSpPr>
            <p:cNvPr id="34" name="矩形 13"/>
            <p:cNvSpPr/>
            <p:nvPr/>
          </p:nvSpPr>
          <p:spPr>
            <a:xfrm>
              <a:off x="5623792" y="1246404"/>
              <a:ext cx="1519309" cy="830997"/>
            </a:xfrm>
            <a:prstGeom prst="rect">
              <a:avLst/>
            </a:prstGeom>
          </p:spPr>
          <p:txBody>
            <a:bodyPr wrap="square">
              <a:spAutoFit/>
            </a:bodyPr>
            <a:lstStyle/>
            <a:p>
              <a:r>
                <a:rPr lang="en-US" altLang="zh-CN" sz="1600" b="1" dirty="0" smtClean="0">
                  <a:solidFill>
                    <a:schemeClr val="bg1"/>
                  </a:solidFill>
                  <a:latin typeface="Calibri" pitchFamily="34" charset="0"/>
                  <a:ea typeface="微软雅黑" pitchFamily="34" charset="-122"/>
                </a:rPr>
                <a:t>Vacuum leak test</a:t>
              </a:r>
            </a:p>
            <a:p>
              <a:r>
                <a:rPr lang="en-US" altLang="zh-CN" sz="1600" b="1" dirty="0" smtClean="0">
                  <a:solidFill>
                    <a:schemeClr val="bg1"/>
                  </a:solidFill>
                  <a:latin typeface="Calibri" pitchFamily="34" charset="0"/>
                  <a:ea typeface="微软雅黑" pitchFamily="34" charset="-122"/>
                </a:rPr>
                <a:t>after brazing</a:t>
              </a:r>
              <a:endParaRPr lang="zh-CN" altLang="en-US" sz="1600" dirty="0">
                <a:solidFill>
                  <a:schemeClr val="bg1"/>
                </a:solidFill>
              </a:endParaRPr>
            </a:p>
          </p:txBody>
        </p:sp>
        <p:pic>
          <p:nvPicPr>
            <p:cNvPr id="35" name="Picture 4"/>
            <p:cNvPicPr>
              <a:picLocks noChangeAspect="1" noChangeArrowheads="1"/>
            </p:cNvPicPr>
            <p:nvPr/>
          </p:nvPicPr>
          <p:blipFill>
            <a:blip r:embed="rId10"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286248" y="1000108"/>
              <a:ext cx="4429156" cy="1347549"/>
            </a:xfrm>
            <a:prstGeom prst="rect">
              <a:avLst/>
            </a:prstGeom>
            <a:noFill/>
            <a:ln w="9525">
              <a:noFill/>
              <a:miter lim="800000"/>
              <a:headEnd/>
              <a:tailEnd/>
            </a:ln>
            <a:effectLst/>
          </p:spPr>
        </p:pic>
        <p:cxnSp>
          <p:nvCxnSpPr>
            <p:cNvPr id="36" name="直接连接符 35"/>
            <p:cNvCxnSpPr/>
            <p:nvPr/>
          </p:nvCxnSpPr>
          <p:spPr>
            <a:xfrm>
              <a:off x="6500826" y="1142984"/>
              <a:ext cx="1928826" cy="1588"/>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6358744" y="114219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8287570" y="1142190"/>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9"/>
            <p:cNvSpPr txBox="1"/>
            <p:nvPr/>
          </p:nvSpPr>
          <p:spPr>
            <a:xfrm>
              <a:off x="6929454" y="932436"/>
              <a:ext cx="1071570" cy="276999"/>
            </a:xfrm>
            <a:prstGeom prst="rect">
              <a:avLst/>
            </a:prstGeom>
            <a:noFill/>
          </p:spPr>
          <p:txBody>
            <a:bodyPr wrap="square" rtlCol="0">
              <a:spAutoFit/>
            </a:bodyPr>
            <a:lstStyle/>
            <a:p>
              <a:pPr algn="ctr"/>
              <a:r>
                <a:rPr lang="en-US" altLang="zh-CN" sz="1200" b="1" dirty="0" smtClean="0">
                  <a:solidFill>
                    <a:schemeClr val="accent1"/>
                  </a:solidFill>
                </a:rPr>
                <a:t>750mm</a:t>
              </a:r>
              <a:endParaRPr lang="zh-CN" altLang="en-US" sz="1200" b="1" dirty="0">
                <a:solidFill>
                  <a:schemeClr val="accent1"/>
                </a:solidFill>
              </a:endParaRPr>
            </a:p>
          </p:txBody>
        </p:sp>
        <p:sp>
          <p:nvSpPr>
            <p:cNvPr id="40" name="TextBox 40"/>
            <p:cNvSpPr txBox="1"/>
            <p:nvPr/>
          </p:nvSpPr>
          <p:spPr>
            <a:xfrm>
              <a:off x="4571999" y="2000240"/>
              <a:ext cx="860079" cy="276999"/>
            </a:xfrm>
            <a:prstGeom prst="rect">
              <a:avLst/>
            </a:prstGeom>
            <a:noFill/>
          </p:spPr>
          <p:txBody>
            <a:bodyPr wrap="square" rtlCol="0">
              <a:spAutoFit/>
            </a:bodyPr>
            <a:lstStyle/>
            <a:p>
              <a:r>
                <a:rPr lang="en-US" altLang="zh-CN" sz="1200" b="1" dirty="0">
                  <a:solidFill>
                    <a:srgbClr val="C00000"/>
                  </a:solidFill>
                  <a:effectLst>
                    <a:outerShdw blurRad="38100" dist="38100" dir="2700000" algn="tl">
                      <a:srgbClr val="000000">
                        <a:alpha val="43137"/>
                      </a:srgbClr>
                    </a:outerShdw>
                  </a:effectLst>
                </a:rPr>
                <a:t>Ion pump</a:t>
              </a:r>
              <a:endParaRPr lang="zh-CN" altLang="en-US" sz="1200" b="1" dirty="0">
                <a:solidFill>
                  <a:srgbClr val="C00000"/>
                </a:solidFill>
                <a:effectLst>
                  <a:outerShdw blurRad="38100" dist="38100" dir="2700000" algn="tl">
                    <a:srgbClr val="000000">
                      <a:alpha val="43137"/>
                    </a:srgbClr>
                  </a:outerShdw>
                </a:effectLst>
              </a:endParaRPr>
            </a:p>
          </p:txBody>
        </p:sp>
        <p:sp>
          <p:nvSpPr>
            <p:cNvPr id="41" name="TextBox 41"/>
            <p:cNvSpPr txBox="1"/>
            <p:nvPr/>
          </p:nvSpPr>
          <p:spPr>
            <a:xfrm>
              <a:off x="7072330" y="2000240"/>
              <a:ext cx="642942" cy="281146"/>
            </a:xfrm>
            <a:prstGeom prst="rect">
              <a:avLst/>
            </a:prstGeom>
            <a:noFill/>
          </p:spPr>
          <p:txBody>
            <a:bodyPr wrap="square" rtlCol="0">
              <a:spAutoFit/>
            </a:bodyPr>
            <a:lstStyle/>
            <a:p>
              <a:pPr algn="ctr"/>
              <a:r>
                <a:rPr lang="en-US" altLang="zh-CN" sz="1200" b="1" dirty="0" smtClean="0">
                  <a:solidFill>
                    <a:srgbClr val="C00000"/>
                  </a:solidFill>
                  <a:effectLst>
                    <a:outerShdw blurRad="38100" dist="38100" dir="2700000" algn="tl">
                      <a:srgbClr val="000000">
                        <a:alpha val="43137"/>
                      </a:srgbClr>
                    </a:outerShdw>
                  </a:effectLst>
                </a:rPr>
                <a:t>kicker</a:t>
              </a:r>
              <a:endParaRPr lang="zh-CN" altLang="en-US" sz="1200" b="1" dirty="0">
                <a:solidFill>
                  <a:srgbClr val="C00000"/>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268909653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79512" y="1124744"/>
            <a:ext cx="5366026" cy="5500832"/>
          </a:xfrm>
        </p:spPr>
        <p:txBody>
          <a:bodyPr>
            <a:normAutofit fontScale="47500" lnSpcReduction="20000"/>
          </a:bodyPr>
          <a:lstStyle/>
          <a:p>
            <a:pPr marL="174625" indent="-174625">
              <a:lnSpc>
                <a:spcPct val="150000"/>
              </a:lnSpc>
              <a:buClr>
                <a:schemeClr val="tx1"/>
              </a:buClr>
              <a:buFontTx/>
              <a:buChar char="•"/>
            </a:pPr>
            <a:r>
              <a:rPr lang="en-US" altLang="zh-CN" sz="4500" b="1" dirty="0" smtClean="0">
                <a:latin typeface="Calibri" pitchFamily="34" charset="0"/>
                <a:ea typeface="微软雅黑" pitchFamily="34" charset="-122"/>
              </a:rPr>
              <a:t>The HEPS prefers shorter strip-line kicker(300mm-long) to reduce difficulty of fast </a:t>
            </a:r>
            <a:r>
              <a:rPr lang="en-US" altLang="zh-CN" sz="4500" b="1" dirty="0" err="1" smtClean="0">
                <a:latin typeface="Calibri" pitchFamily="34" charset="0"/>
                <a:ea typeface="微软雅黑" pitchFamily="34" charset="-122"/>
              </a:rPr>
              <a:t>pulser</a:t>
            </a:r>
            <a:r>
              <a:rPr lang="en-US" altLang="zh-CN" sz="4500" b="1" dirty="0" smtClean="0">
                <a:latin typeface="Calibri" pitchFamily="34" charset="0"/>
                <a:ea typeface="微软雅黑" pitchFamily="34" charset="-122"/>
              </a:rPr>
              <a:t>, specially for longitudinal injection </a:t>
            </a:r>
          </a:p>
          <a:p>
            <a:pPr marL="174625" indent="-174625">
              <a:lnSpc>
                <a:spcPct val="150000"/>
              </a:lnSpc>
              <a:buClr>
                <a:schemeClr val="tx1"/>
              </a:buClr>
              <a:buFontTx/>
              <a:buChar char="•"/>
            </a:pPr>
            <a:r>
              <a:rPr lang="en-US" altLang="zh-CN" sz="4500" b="1" dirty="0" smtClean="0">
                <a:latin typeface="Calibri" pitchFamily="34" charset="0"/>
                <a:ea typeface="微软雅黑" pitchFamily="34" charset="-122"/>
              </a:rPr>
              <a:t>5 </a:t>
            </a:r>
            <a:r>
              <a:rPr lang="en-US" altLang="zh-CN" sz="4500" b="1" dirty="0">
                <a:latin typeface="Calibri" pitchFamily="34" charset="0"/>
                <a:ea typeface="微软雅黑" pitchFamily="34" charset="-122"/>
              </a:rPr>
              <a:t>sets of </a:t>
            </a:r>
            <a:r>
              <a:rPr lang="en-US" altLang="zh-CN" sz="4500" b="1" dirty="0" smtClean="0">
                <a:latin typeface="Calibri" pitchFamily="34" charset="0"/>
                <a:ea typeface="微软雅黑" pitchFamily="34" charset="-122"/>
              </a:rPr>
              <a:t>shorter kickers and a </a:t>
            </a:r>
            <a:r>
              <a:rPr lang="en-US" altLang="zh-CN" sz="4500" b="1" dirty="0" err="1" smtClean="0">
                <a:latin typeface="Calibri" pitchFamily="34" charset="0"/>
                <a:ea typeface="微软雅黑" pitchFamily="34" charset="-122"/>
              </a:rPr>
              <a:t>Lambertson</a:t>
            </a:r>
            <a:r>
              <a:rPr lang="en-US" altLang="zh-CN" sz="4500" b="1" dirty="0" smtClean="0">
                <a:latin typeface="Calibri" pitchFamily="34" charset="0"/>
                <a:ea typeface="微软雅黑" pitchFamily="34" charset="-122"/>
              </a:rPr>
              <a:t> magnet must be installed in </a:t>
            </a:r>
            <a:r>
              <a:rPr lang="en-US" altLang="zh-CN" sz="4500" b="1" dirty="0">
                <a:latin typeface="Calibri" pitchFamily="34" charset="0"/>
                <a:ea typeface="微软雅黑" pitchFamily="34" charset="-122"/>
              </a:rPr>
              <a:t>6</a:t>
            </a:r>
            <a:r>
              <a:rPr lang="en-US" altLang="zh-CN" sz="4500" b="1" dirty="0" smtClean="0">
                <a:latin typeface="Calibri" pitchFamily="34" charset="0"/>
                <a:ea typeface="微软雅黑" pitchFamily="34" charset="-122"/>
              </a:rPr>
              <a:t>m of straight section</a:t>
            </a:r>
            <a:endParaRPr lang="en-US" altLang="zh-CN" sz="4500" b="1" dirty="0">
              <a:latin typeface="Calibri" pitchFamily="34" charset="0"/>
              <a:ea typeface="微软雅黑" pitchFamily="34" charset="-122"/>
            </a:endParaRPr>
          </a:p>
          <a:p>
            <a:pPr marL="174625" indent="-174625">
              <a:lnSpc>
                <a:spcPct val="150000"/>
              </a:lnSpc>
              <a:buClr>
                <a:schemeClr val="tx1"/>
              </a:buClr>
              <a:buFontTx/>
              <a:buChar char="•"/>
            </a:pPr>
            <a:r>
              <a:rPr lang="en-US" altLang="zh-CN" sz="4500" b="1" dirty="0" smtClean="0">
                <a:latin typeface="Calibri" pitchFamily="34" charset="0"/>
                <a:ea typeface="微软雅黑" pitchFamily="34" charset="-122"/>
              </a:rPr>
              <a:t>The separated kicker structure is </a:t>
            </a:r>
            <a:r>
              <a:rPr lang="en-US" altLang="zh-CN" sz="4500" b="1" dirty="0">
                <a:latin typeface="Calibri" pitchFamily="34" charset="0"/>
                <a:ea typeface="微软雅黑" pitchFamily="34" charset="-122"/>
              </a:rPr>
              <a:t>not fit for </a:t>
            </a:r>
            <a:r>
              <a:rPr lang="en-US" altLang="zh-CN" sz="4500" b="1" dirty="0" smtClean="0">
                <a:latin typeface="Calibri" pitchFamily="34" charset="0"/>
                <a:ea typeface="微软雅黑" pitchFamily="34" charset="-122"/>
              </a:rPr>
              <a:t>the shorter kicker for HEPS </a:t>
            </a:r>
            <a:r>
              <a:rPr lang="en-US" altLang="zh-CN" sz="4500" b="1" dirty="0">
                <a:latin typeface="Calibri" pitchFamily="34" charset="0"/>
                <a:ea typeface="微软雅黑" pitchFamily="34" charset="-122"/>
              </a:rPr>
              <a:t>because of limited longitudinal space.</a:t>
            </a:r>
            <a:endParaRPr lang="zh-CN" altLang="en-US" sz="4500" b="1" dirty="0">
              <a:latin typeface="Calibri" panose="020F0502020204030204" pitchFamily="34" charset="0"/>
            </a:endParaRPr>
          </a:p>
          <a:p>
            <a:pPr marL="174625" lvl="0" indent="-174625">
              <a:lnSpc>
                <a:spcPct val="150000"/>
              </a:lnSpc>
              <a:buClr>
                <a:schemeClr val="tx1"/>
              </a:buClr>
              <a:buFontTx/>
              <a:buChar char="•"/>
            </a:pPr>
            <a:r>
              <a:rPr lang="en-US" altLang="zh-CN" sz="4500" b="1" dirty="0" smtClean="0">
                <a:latin typeface="Calibri" panose="020F0502020204030204" pitchFamily="34" charset="0"/>
              </a:rPr>
              <a:t>A </a:t>
            </a:r>
            <a:r>
              <a:rPr lang="en-US" altLang="zh-CN" sz="4500" b="1" dirty="0">
                <a:latin typeface="Calibri" panose="020F0502020204030204" pitchFamily="34" charset="0"/>
              </a:rPr>
              <a:t>new compact design have </a:t>
            </a:r>
            <a:r>
              <a:rPr lang="en-US" altLang="zh-CN" sz="4500" b="1" dirty="0" smtClean="0">
                <a:latin typeface="Calibri" panose="020F0502020204030204" pitchFamily="34" charset="0"/>
              </a:rPr>
              <a:t>to be considered.</a:t>
            </a:r>
            <a:endParaRPr lang="zh-CN" altLang="en-US" dirty="0"/>
          </a:p>
        </p:txBody>
      </p:sp>
      <p:sp>
        <p:nvSpPr>
          <p:cNvPr id="3" name="标题 2"/>
          <p:cNvSpPr>
            <a:spLocks noGrp="1"/>
          </p:cNvSpPr>
          <p:nvPr>
            <p:ph type="title"/>
          </p:nvPr>
        </p:nvSpPr>
        <p:spPr>
          <a:xfrm>
            <a:off x="1115616" y="105352"/>
            <a:ext cx="7886700" cy="663575"/>
          </a:xfrm>
        </p:spPr>
        <p:txBody>
          <a:bodyPr/>
          <a:lstStyle/>
          <a:p>
            <a:r>
              <a:rPr lang="en-US" altLang="zh-CN" sz="3200" dirty="0" smtClean="0"/>
              <a:t>Limit longitudinal installation space</a:t>
            </a:r>
            <a:endParaRPr lang="zh-CN" altLang="en-US" sz="3200" dirty="0"/>
          </a:p>
        </p:txBody>
      </p:sp>
      <p:grpSp>
        <p:nvGrpSpPr>
          <p:cNvPr id="4" name="组合 3"/>
          <p:cNvGrpSpPr/>
          <p:nvPr/>
        </p:nvGrpSpPr>
        <p:grpSpPr>
          <a:xfrm>
            <a:off x="5519443" y="991587"/>
            <a:ext cx="3168351" cy="1459757"/>
            <a:chOff x="395536" y="2041251"/>
            <a:chExt cx="3578360" cy="1648661"/>
          </a:xfrm>
        </p:grpSpPr>
        <p:pic>
          <p:nvPicPr>
            <p:cNvPr id="5" name="Picture 3"/>
            <p:cNvPicPr>
              <a:picLocks noChangeAspect="1" noChangeArrowheads="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395536" y="2191128"/>
              <a:ext cx="3578360" cy="1498784"/>
            </a:xfrm>
            <a:prstGeom prst="rect">
              <a:avLst/>
            </a:prstGeom>
            <a:noFill/>
            <a:ln w="9525">
              <a:noFill/>
              <a:miter lim="800000"/>
              <a:headEnd/>
              <a:tailEnd/>
            </a:ln>
            <a:effectLst/>
          </p:spPr>
        </p:pic>
        <p:cxnSp>
          <p:nvCxnSpPr>
            <p:cNvPr id="6" name="直接箭头连接符 5"/>
            <p:cNvCxnSpPr/>
            <p:nvPr/>
          </p:nvCxnSpPr>
          <p:spPr bwMode="auto">
            <a:xfrm>
              <a:off x="895131" y="2141172"/>
              <a:ext cx="2597893" cy="299754"/>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cxnSp>
          <p:nvCxnSpPr>
            <p:cNvPr id="7" name="直接连接符 6"/>
            <p:cNvCxnSpPr/>
            <p:nvPr/>
          </p:nvCxnSpPr>
          <p:spPr bwMode="auto">
            <a:xfrm rot="5400000" flipH="1" flipV="1">
              <a:off x="795767" y="2140614"/>
              <a:ext cx="199838" cy="1111"/>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 name="直接连接符 7"/>
            <p:cNvCxnSpPr/>
            <p:nvPr/>
          </p:nvCxnSpPr>
          <p:spPr bwMode="auto">
            <a:xfrm rot="5400000" flipH="1" flipV="1">
              <a:off x="3377006" y="2440370"/>
              <a:ext cx="199838" cy="1111"/>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9" name="TextBox 37"/>
            <p:cNvSpPr txBox="1"/>
            <p:nvPr/>
          </p:nvSpPr>
          <p:spPr>
            <a:xfrm>
              <a:off x="1882025" y="2167321"/>
              <a:ext cx="941007" cy="347606"/>
            </a:xfrm>
            <a:prstGeom prst="rect">
              <a:avLst/>
            </a:prstGeom>
            <a:solidFill>
              <a:schemeClr val="bg1"/>
            </a:solidFill>
          </p:spPr>
          <p:txBody>
            <a:bodyPr wrap="square" rtlCol="0">
              <a:spAutoFit/>
            </a:bodyPr>
            <a:lstStyle/>
            <a:p>
              <a:pPr algn="ctr"/>
              <a:r>
                <a:rPr lang="en-US" altLang="zh-CN" sz="1400" dirty="0" smtClean="0"/>
                <a:t>750mm</a:t>
              </a:r>
              <a:endParaRPr lang="zh-CN" altLang="en-US" sz="1400" dirty="0"/>
            </a:p>
          </p:txBody>
        </p:sp>
      </p:grpSp>
      <p:grpSp>
        <p:nvGrpSpPr>
          <p:cNvPr id="10" name="组合 9"/>
          <p:cNvGrpSpPr/>
          <p:nvPr/>
        </p:nvGrpSpPr>
        <p:grpSpPr>
          <a:xfrm>
            <a:off x="5508104" y="4437112"/>
            <a:ext cx="3389460" cy="1970518"/>
            <a:chOff x="2871158" y="4185771"/>
            <a:chExt cx="3389460" cy="1970518"/>
          </a:xfrm>
        </p:grpSpPr>
        <p:pic>
          <p:nvPicPr>
            <p:cNvPr id="11" name="图片 10" descr="20.jpg"/>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2871158" y="4386238"/>
              <a:ext cx="3389460" cy="1770051"/>
            </a:xfrm>
            <a:prstGeom prst="rect">
              <a:avLst/>
            </a:prstGeom>
          </p:spPr>
        </p:pic>
        <p:cxnSp>
          <p:nvCxnSpPr>
            <p:cNvPr id="13" name="直接箭头连接符 12"/>
            <p:cNvCxnSpPr/>
            <p:nvPr/>
          </p:nvCxnSpPr>
          <p:spPr bwMode="auto">
            <a:xfrm>
              <a:off x="3074930" y="4313485"/>
              <a:ext cx="3049521" cy="242326"/>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cxnSp>
          <p:nvCxnSpPr>
            <p:cNvPr id="14" name="直接连接符 13"/>
            <p:cNvCxnSpPr/>
            <p:nvPr/>
          </p:nvCxnSpPr>
          <p:spPr bwMode="auto">
            <a:xfrm flipV="1">
              <a:off x="6094076" y="4555812"/>
              <a:ext cx="50913" cy="100076"/>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5" name="直接连接符 14"/>
            <p:cNvCxnSpPr/>
            <p:nvPr/>
          </p:nvCxnSpPr>
          <p:spPr bwMode="auto">
            <a:xfrm flipV="1">
              <a:off x="2951891" y="4317344"/>
              <a:ext cx="100716" cy="100716"/>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16" name="TextBox 48"/>
            <p:cNvSpPr txBox="1"/>
            <p:nvPr/>
          </p:nvSpPr>
          <p:spPr>
            <a:xfrm>
              <a:off x="4022091" y="4185771"/>
              <a:ext cx="999190" cy="215241"/>
            </a:xfrm>
            <a:prstGeom prst="rect">
              <a:avLst/>
            </a:prstGeom>
            <a:noFill/>
          </p:spPr>
          <p:txBody>
            <a:bodyPr wrap="square" rtlCol="0">
              <a:spAutoFit/>
            </a:bodyPr>
            <a:lstStyle/>
            <a:p>
              <a:pPr algn="ctr"/>
              <a:r>
                <a:rPr lang="en-US" altLang="zh-CN" sz="1400" dirty="0" smtClean="0"/>
                <a:t>3300mm</a:t>
              </a:r>
              <a:endParaRPr lang="zh-CN" altLang="en-US" sz="1400" dirty="0"/>
            </a:p>
          </p:txBody>
        </p:sp>
      </p:grpSp>
      <p:grpSp>
        <p:nvGrpSpPr>
          <p:cNvPr id="17" name="组合 16"/>
          <p:cNvGrpSpPr/>
          <p:nvPr/>
        </p:nvGrpSpPr>
        <p:grpSpPr>
          <a:xfrm>
            <a:off x="5720443" y="2156604"/>
            <a:ext cx="2760249" cy="1783649"/>
            <a:chOff x="6446583" y="4150231"/>
            <a:chExt cx="2517905" cy="1627049"/>
          </a:xfrm>
        </p:grpSpPr>
        <p:pic>
          <p:nvPicPr>
            <p:cNvPr id="19" name="Picture 2"/>
            <p:cNvPicPr>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446583" y="4467785"/>
              <a:ext cx="2517905" cy="1309495"/>
            </a:xfrm>
            <a:prstGeom prst="rect">
              <a:avLst/>
            </a:prstGeom>
            <a:noFill/>
            <a:ln w="9525">
              <a:noFill/>
              <a:miter lim="800000"/>
              <a:headEnd/>
              <a:tailEnd/>
            </a:ln>
          </p:spPr>
        </p:pic>
        <p:cxnSp>
          <p:nvCxnSpPr>
            <p:cNvPr id="20" name="直接箭头连接符 19"/>
            <p:cNvCxnSpPr/>
            <p:nvPr/>
          </p:nvCxnSpPr>
          <p:spPr bwMode="auto">
            <a:xfrm>
              <a:off x="7353029" y="4414202"/>
              <a:ext cx="604297" cy="0"/>
            </a:xfrm>
            <a:prstGeom prst="straightConnector1">
              <a:avLst/>
            </a:prstGeom>
            <a:solidFill>
              <a:schemeClr val="accent1"/>
            </a:solidFill>
            <a:ln w="12700" cap="flat" cmpd="sng" algn="ctr">
              <a:solidFill>
                <a:schemeClr val="tx1"/>
              </a:solidFill>
              <a:prstDash val="solid"/>
              <a:round/>
              <a:headEnd type="triangle" w="med" len="med"/>
              <a:tailEnd type="triangle" w="med" len="med"/>
            </a:ln>
            <a:effectLst/>
          </p:spPr>
        </p:cxnSp>
        <p:cxnSp>
          <p:nvCxnSpPr>
            <p:cNvPr id="21" name="直接连接符 20"/>
            <p:cNvCxnSpPr/>
            <p:nvPr/>
          </p:nvCxnSpPr>
          <p:spPr bwMode="auto">
            <a:xfrm rot="5400000" flipH="1" flipV="1">
              <a:off x="7261639" y="4412849"/>
              <a:ext cx="199838" cy="1111"/>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2" name="直接连接符 21"/>
            <p:cNvCxnSpPr/>
            <p:nvPr/>
          </p:nvCxnSpPr>
          <p:spPr bwMode="auto">
            <a:xfrm rot="5400000" flipH="1" flipV="1">
              <a:off x="7856852" y="4412849"/>
              <a:ext cx="199838" cy="1111"/>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23" name="TextBox 66"/>
            <p:cNvSpPr txBox="1"/>
            <p:nvPr/>
          </p:nvSpPr>
          <p:spPr>
            <a:xfrm>
              <a:off x="7247182" y="4150231"/>
              <a:ext cx="803552" cy="307777"/>
            </a:xfrm>
            <a:prstGeom prst="rect">
              <a:avLst/>
            </a:prstGeom>
            <a:noFill/>
          </p:spPr>
          <p:txBody>
            <a:bodyPr wrap="square" rtlCol="0">
              <a:spAutoFit/>
            </a:bodyPr>
            <a:lstStyle/>
            <a:p>
              <a:pPr algn="ctr"/>
              <a:r>
                <a:rPr lang="en-US" altLang="zh-CN" sz="1400" dirty="0" smtClean="0"/>
                <a:t>100mm</a:t>
              </a:r>
              <a:endParaRPr lang="zh-CN" altLang="en-US" sz="1400" dirty="0"/>
            </a:p>
          </p:txBody>
        </p:sp>
      </p:grpSp>
    </p:spTree>
    <p:extLst>
      <p:ext uri="{BB962C8B-B14F-4D97-AF65-F5344CB8AC3E}">
        <p14:creationId xmlns:p14="http://schemas.microsoft.com/office/powerpoint/2010/main" val="27947879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3200" dirty="0"/>
              <a:t>Prototype </a:t>
            </a:r>
            <a:r>
              <a:rPr lang="en-US" altLang="zh-CN" sz="3200" dirty="0" smtClean="0"/>
              <a:t>II: 300mm-long </a:t>
            </a:r>
            <a:r>
              <a:rPr lang="en-US" altLang="zh-CN" sz="3200" dirty="0"/>
              <a:t>Strip-line Kicker</a:t>
            </a:r>
            <a:endParaRPr lang="zh-CN" altLang="en-US" sz="3200" dirty="0"/>
          </a:p>
        </p:txBody>
      </p:sp>
      <p:pic>
        <p:nvPicPr>
          <p:cNvPr id="7" name="图片 6"/>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47664" y="3058418"/>
            <a:ext cx="5413213" cy="3199522"/>
          </a:xfrm>
          <a:prstGeom prst="rect">
            <a:avLst/>
          </a:prstGeom>
        </p:spPr>
      </p:pic>
      <p:sp>
        <p:nvSpPr>
          <p:cNvPr id="2" name="内容占位符 1"/>
          <p:cNvSpPr>
            <a:spLocks noGrp="1"/>
          </p:cNvSpPr>
          <p:nvPr>
            <p:ph idx="1"/>
          </p:nvPr>
        </p:nvSpPr>
        <p:spPr>
          <a:xfrm>
            <a:off x="179512" y="908720"/>
            <a:ext cx="8784976" cy="2016224"/>
          </a:xfrm>
        </p:spPr>
        <p:txBody>
          <a:bodyPr>
            <a:normAutofit fontScale="25000" lnSpcReduction="20000"/>
          </a:bodyPr>
          <a:lstStyle/>
          <a:p>
            <a:pPr algn="just">
              <a:lnSpc>
                <a:spcPct val="170000"/>
              </a:lnSpc>
              <a:spcBef>
                <a:spcPts val="0"/>
              </a:spcBef>
              <a:buFont typeface="Arial" pitchFamily="34" charset="0"/>
              <a:buChar char="•"/>
            </a:pPr>
            <a:r>
              <a:rPr lang="en-US" altLang="zh-CN" sz="6400" b="1" dirty="0" smtClean="0">
                <a:latin typeface="Calibri" pitchFamily="34" charset="0"/>
                <a:ea typeface="微软雅黑" pitchFamily="34" charset="-122"/>
              </a:rPr>
              <a:t>New kicker structure with 5 cascaded kickers in </a:t>
            </a:r>
            <a:r>
              <a:rPr lang="en-US" altLang="zh-CN" sz="6400" b="1" dirty="0">
                <a:latin typeface="Calibri" pitchFamily="34" charset="0"/>
                <a:ea typeface="微软雅黑" pitchFamily="34" charset="-122"/>
              </a:rPr>
              <a:t>a single vacuum </a:t>
            </a:r>
            <a:r>
              <a:rPr lang="en-US" altLang="zh-CN" sz="6400" b="1" dirty="0" smtClean="0">
                <a:latin typeface="Calibri" pitchFamily="34" charset="0"/>
                <a:ea typeface="微软雅黑" pitchFamily="34" charset="-122"/>
              </a:rPr>
              <a:t>chamber was proposed. </a:t>
            </a:r>
          </a:p>
          <a:p>
            <a:pPr algn="just">
              <a:lnSpc>
                <a:spcPct val="170000"/>
              </a:lnSpc>
              <a:spcBef>
                <a:spcPts val="0"/>
              </a:spcBef>
              <a:buFont typeface="Arial" pitchFamily="34" charset="0"/>
              <a:buChar char="•"/>
            </a:pPr>
            <a:r>
              <a:rPr lang="en-US" altLang="zh-CN" sz="6400" b="1" dirty="0">
                <a:latin typeface="Calibri" pitchFamily="34" charset="0"/>
                <a:ea typeface="微软雅黑" pitchFamily="34" charset="-122"/>
              </a:rPr>
              <a:t>The longitudinal gap between </a:t>
            </a:r>
            <a:r>
              <a:rPr lang="en-US" altLang="zh-CN" sz="6400" b="1" dirty="0">
                <a:latin typeface="Calibri" panose="020F0502020204030204" pitchFamily="34" charset="0"/>
              </a:rPr>
              <a:t>adjacent  kicker blades</a:t>
            </a:r>
            <a:r>
              <a:rPr lang="en-US" altLang="zh-CN" sz="6400" b="1" dirty="0">
                <a:latin typeface="Calibri" pitchFamily="34" charset="0"/>
                <a:ea typeface="微软雅黑" pitchFamily="34" charset="-122"/>
              </a:rPr>
              <a:t> is &lt;6mm</a:t>
            </a:r>
            <a:r>
              <a:rPr lang="en-US" altLang="zh-CN" sz="6400" b="1" dirty="0" smtClean="0">
                <a:latin typeface="Calibri" panose="020F0502020204030204" pitchFamily="34" charset="0"/>
              </a:rPr>
              <a:t>.</a:t>
            </a:r>
            <a:endParaRPr lang="en-US" altLang="zh-CN" sz="6400" b="1" dirty="0">
              <a:latin typeface="Calibri" pitchFamily="34" charset="0"/>
              <a:ea typeface="微软雅黑" pitchFamily="34" charset="-122"/>
            </a:endParaRPr>
          </a:p>
          <a:p>
            <a:pPr algn="just">
              <a:lnSpc>
                <a:spcPct val="170000"/>
              </a:lnSpc>
              <a:spcBef>
                <a:spcPts val="0"/>
              </a:spcBef>
              <a:buFont typeface="Arial" pitchFamily="34" charset="0"/>
              <a:buChar char="•"/>
            </a:pPr>
            <a:r>
              <a:rPr lang="en-US" altLang="zh-CN" sz="6400" b="1" dirty="0" smtClean="0">
                <a:latin typeface="Calibri" pitchFamily="34" charset="0"/>
                <a:ea typeface="微软雅黑" pitchFamily="34" charset="-122"/>
              </a:rPr>
              <a:t>The outer </a:t>
            </a:r>
            <a:r>
              <a:rPr lang="en-US" altLang="zh-CN" sz="6400" b="1" dirty="0">
                <a:latin typeface="Calibri" pitchFamily="34" charset="0"/>
                <a:ea typeface="微软雅黑" pitchFamily="34" charset="-122"/>
              </a:rPr>
              <a:t>body is </a:t>
            </a:r>
            <a:r>
              <a:rPr lang="en-US" altLang="zh-CN" sz="6400" b="1" dirty="0" smtClean="0">
                <a:latin typeface="Calibri" pitchFamily="34" charset="0"/>
                <a:ea typeface="微软雅黑" pitchFamily="34" charset="-122"/>
              </a:rPr>
              <a:t>split </a:t>
            </a:r>
            <a:r>
              <a:rPr lang="en-US" altLang="zh-CN" sz="6400" b="1" dirty="0">
                <a:latin typeface="Calibri" pitchFamily="34" charset="0"/>
                <a:ea typeface="微软雅黑" pitchFamily="34" charset="-122"/>
              </a:rPr>
              <a:t>into </a:t>
            </a:r>
            <a:r>
              <a:rPr lang="en-US" altLang="zh-CN" sz="6400" b="1" dirty="0" smtClean="0">
                <a:latin typeface="Calibri" pitchFamily="34" charset="0"/>
                <a:ea typeface="微软雅黑" pitchFamily="34" charset="-122"/>
              </a:rPr>
              <a:t>4ps(1.2m </a:t>
            </a:r>
            <a:r>
              <a:rPr lang="en-US" altLang="zh-CN" sz="6400" b="1" dirty="0">
                <a:latin typeface="Calibri" pitchFamily="34" charset="0"/>
                <a:ea typeface="微软雅黑" pitchFamily="34" charset="-122"/>
              </a:rPr>
              <a:t>long) which made by CNC </a:t>
            </a:r>
            <a:r>
              <a:rPr lang="en-US" altLang="zh-CN" sz="6400" b="1" dirty="0" smtClean="0">
                <a:latin typeface="Calibri" pitchFamily="34" charset="0"/>
                <a:ea typeface="微软雅黑" pitchFamily="34" charset="-122"/>
              </a:rPr>
              <a:t>machining from FOC.</a:t>
            </a:r>
            <a:endParaRPr lang="en-US" altLang="zh-CN" sz="6400" b="1" dirty="0">
              <a:latin typeface="Calibri" pitchFamily="34" charset="0"/>
              <a:ea typeface="微软雅黑" pitchFamily="34" charset="-122"/>
            </a:endParaRPr>
          </a:p>
          <a:p>
            <a:pPr algn="just">
              <a:lnSpc>
                <a:spcPct val="170000"/>
              </a:lnSpc>
              <a:spcBef>
                <a:spcPts val="0"/>
              </a:spcBef>
              <a:buFont typeface="Arial" pitchFamily="34" charset="0"/>
              <a:buChar char="•"/>
            </a:pPr>
            <a:r>
              <a:rPr lang="en-US" altLang="zh-CN" sz="6400" b="1" dirty="0" smtClean="0">
                <a:latin typeface="Calibri" pitchFamily="34" charset="0"/>
                <a:ea typeface="微软雅黑" pitchFamily="34" charset="-122"/>
              </a:rPr>
              <a:t>300mm-long strip-line blades </a:t>
            </a:r>
            <a:r>
              <a:rPr lang="en-US" altLang="zh-CN" sz="6400" b="1" dirty="0">
                <a:latin typeface="Calibri" pitchFamily="34" charset="0"/>
                <a:ea typeface="微软雅黑" pitchFamily="34" charset="-122"/>
              </a:rPr>
              <a:t>without </a:t>
            </a:r>
            <a:r>
              <a:rPr lang="en-US" altLang="zh-CN" sz="6400" b="1" dirty="0" smtClean="0">
                <a:latin typeface="Calibri" pitchFamily="34" charset="0"/>
                <a:ea typeface="微软雅黑" pitchFamily="34" charset="-122"/>
              </a:rPr>
              <a:t>taper end are also made by CNC machining from FOC.</a:t>
            </a:r>
          </a:p>
          <a:p>
            <a:pPr algn="just">
              <a:lnSpc>
                <a:spcPct val="170000"/>
              </a:lnSpc>
              <a:spcBef>
                <a:spcPts val="0"/>
              </a:spcBef>
              <a:buFont typeface="Arial" pitchFamily="34" charset="0"/>
              <a:buChar char="•"/>
            </a:pPr>
            <a:r>
              <a:rPr lang="en-US" altLang="zh-CN" sz="6400" b="1" dirty="0" smtClean="0">
                <a:latin typeface="Calibri" pitchFamily="34" charset="0"/>
                <a:ea typeface="微软雅黑" pitchFamily="34" charset="-122"/>
              </a:rPr>
              <a:t>The coaxial bend transition parts connected blades and HV RF feedthroughs is the key point.</a:t>
            </a:r>
            <a:endParaRPr lang="zh-CN" altLang="en-US" dirty="0"/>
          </a:p>
        </p:txBody>
      </p:sp>
    </p:spTree>
    <p:extLst>
      <p:ext uri="{BB962C8B-B14F-4D97-AF65-F5344CB8AC3E}">
        <p14:creationId xmlns:p14="http://schemas.microsoft.com/office/powerpoint/2010/main" val="9335578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2700" dirty="0"/>
              <a:t>The strip-line kicker </a:t>
            </a:r>
            <a:r>
              <a:rPr lang="en-US" altLang="zh-CN" sz="2700" dirty="0" smtClean="0"/>
              <a:t>prototype completed in 2019</a:t>
            </a:r>
            <a:endParaRPr lang="zh-CN" altLang="en-US" sz="2700" dirty="0"/>
          </a:p>
        </p:txBody>
      </p:sp>
      <p:sp>
        <p:nvSpPr>
          <p:cNvPr id="24" name="文本框 23"/>
          <p:cNvSpPr txBox="1"/>
          <p:nvPr/>
        </p:nvSpPr>
        <p:spPr>
          <a:xfrm>
            <a:off x="143508" y="1043444"/>
            <a:ext cx="8856984" cy="369332"/>
          </a:xfrm>
          <a:prstGeom prst="rect">
            <a:avLst/>
          </a:prstGeom>
          <a:noFill/>
        </p:spPr>
        <p:txBody>
          <a:bodyPr wrap="square" rtlCol="0">
            <a:spAutoFit/>
          </a:bodyPr>
          <a:lstStyle/>
          <a:p>
            <a:pPr marL="257175" indent="-257175">
              <a:buFont typeface="Arial" panose="020B0604020202020204" pitchFamily="34" charset="0"/>
              <a:buChar char="•"/>
            </a:pPr>
            <a:r>
              <a:rPr lang="en-US" altLang="zh-CN" dirty="0" smtClean="0"/>
              <a:t>Feature</a:t>
            </a:r>
            <a:r>
              <a:rPr lang="zh-CN" altLang="en-US" dirty="0"/>
              <a:t>：</a:t>
            </a:r>
            <a:r>
              <a:rPr lang="en-US" altLang="zh-CN" dirty="0"/>
              <a:t>5 sets</a:t>
            </a:r>
            <a:r>
              <a:rPr lang="zh-CN" altLang="en-US" dirty="0"/>
              <a:t> </a:t>
            </a:r>
            <a:r>
              <a:rPr lang="en-US" altLang="zh-CN" dirty="0"/>
              <a:t>of</a:t>
            </a:r>
            <a:r>
              <a:rPr lang="zh-CN" altLang="en-US" dirty="0"/>
              <a:t> </a:t>
            </a:r>
            <a:r>
              <a:rPr lang="en-US" altLang="zh-CN" dirty="0"/>
              <a:t>300mm strip-line kicker in a single module</a:t>
            </a:r>
            <a:endParaRPr lang="zh-CN" altLang="en-US" dirty="0"/>
          </a:p>
        </p:txBody>
      </p:sp>
      <p:pic>
        <p:nvPicPr>
          <p:cNvPr id="9"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75315" y="2033473"/>
            <a:ext cx="1600756" cy="1925268"/>
          </a:xfrm>
          <a:prstGeom prst="rect">
            <a:avLst/>
          </a:prstGeom>
          <a:noFill/>
          <a:ln w="9525">
            <a:noFill/>
            <a:miter lim="800000"/>
            <a:headEnd/>
            <a:tailEnd/>
          </a:ln>
          <a:effectLst/>
        </p:spPr>
      </p:pic>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12231" y="2033473"/>
            <a:ext cx="2184282" cy="1925268"/>
          </a:xfrm>
          <a:prstGeom prst="rect">
            <a:avLst/>
          </a:prstGeom>
        </p:spPr>
      </p:pic>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36022" y="4438038"/>
            <a:ext cx="2214246" cy="1568497"/>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96513" y="4264768"/>
            <a:ext cx="2425310" cy="1687302"/>
          </a:xfrm>
          <a:prstGeom prst="rect">
            <a:avLst/>
          </a:prstGeom>
        </p:spPr>
      </p:pic>
      <p:sp>
        <p:nvSpPr>
          <p:cNvPr id="21" name="内容占位符 1"/>
          <p:cNvSpPr>
            <a:spLocks noGrp="1"/>
          </p:cNvSpPr>
          <p:nvPr>
            <p:ph idx="1"/>
          </p:nvPr>
        </p:nvSpPr>
        <p:spPr>
          <a:xfrm>
            <a:off x="7562227" y="5184489"/>
            <a:ext cx="1463495" cy="668476"/>
          </a:xfrm>
        </p:spPr>
        <p:txBody>
          <a:bodyPr>
            <a:noAutofit/>
          </a:bodyPr>
          <a:lstStyle/>
          <a:p>
            <a:pPr marL="136922" indent="-69056">
              <a:spcBef>
                <a:spcPts val="0"/>
              </a:spcBef>
              <a:buNone/>
            </a:pPr>
            <a:r>
              <a:rPr lang="en-US" altLang="zh-CN" sz="750" dirty="0">
                <a:solidFill>
                  <a:srgbClr val="FF0000"/>
                </a:solidFill>
              </a:rPr>
              <a:t>300mm long kicker:</a:t>
            </a:r>
          </a:p>
          <a:p>
            <a:pPr marL="136922" indent="-69056">
              <a:spcBef>
                <a:spcPts val="0"/>
              </a:spcBef>
            </a:pPr>
            <a:r>
              <a:rPr lang="en-US" altLang="zh-CN" sz="750" dirty="0">
                <a:solidFill>
                  <a:srgbClr val="FF0000"/>
                </a:solidFill>
              </a:rPr>
              <a:t>Pulse voltage: ±20kV into 50</a:t>
            </a:r>
            <a:r>
              <a:rPr lang="el-GR" altLang="zh-CN" sz="750" dirty="0">
                <a:solidFill>
                  <a:srgbClr val="FF0000"/>
                </a:solidFill>
              </a:rPr>
              <a:t>Ω</a:t>
            </a:r>
            <a:endParaRPr lang="en-US" altLang="zh-CN" sz="750" dirty="0">
              <a:solidFill>
                <a:srgbClr val="FF0000"/>
              </a:solidFill>
            </a:endParaRPr>
          </a:p>
          <a:p>
            <a:pPr marL="136922" indent="-69056">
              <a:spcBef>
                <a:spcPts val="0"/>
              </a:spcBef>
            </a:pPr>
            <a:r>
              <a:rPr lang="en-US" altLang="zh-CN" sz="750" dirty="0" err="1">
                <a:solidFill>
                  <a:srgbClr val="FF0000"/>
                </a:solidFill>
              </a:rPr>
              <a:t>Tr</a:t>
            </a:r>
            <a:r>
              <a:rPr lang="en-US" altLang="zh-CN" sz="750" dirty="0">
                <a:solidFill>
                  <a:srgbClr val="FF0000"/>
                </a:solidFill>
              </a:rPr>
              <a:t>(10%-90%)=670.7ps</a:t>
            </a:r>
          </a:p>
          <a:p>
            <a:pPr marL="136922" indent="-69056">
              <a:spcBef>
                <a:spcPts val="0"/>
              </a:spcBef>
            </a:pPr>
            <a:r>
              <a:rPr lang="en-US" altLang="zh-CN" sz="750" dirty="0">
                <a:solidFill>
                  <a:srgbClr val="FF0000"/>
                </a:solidFill>
              </a:rPr>
              <a:t> </a:t>
            </a:r>
            <a:r>
              <a:rPr lang="en-US" altLang="zh-CN" sz="750" dirty="0" err="1">
                <a:solidFill>
                  <a:srgbClr val="FF0000"/>
                </a:solidFill>
              </a:rPr>
              <a:t>Tf</a:t>
            </a:r>
            <a:r>
              <a:rPr lang="en-US" altLang="zh-CN" sz="750" dirty="0">
                <a:solidFill>
                  <a:srgbClr val="FF0000"/>
                </a:solidFill>
              </a:rPr>
              <a:t>(90%-10%)=1.4ns</a:t>
            </a:r>
          </a:p>
          <a:p>
            <a:pPr marL="136922" indent="-69056">
              <a:spcBef>
                <a:spcPts val="0"/>
              </a:spcBef>
            </a:pPr>
            <a:r>
              <a:rPr lang="en-US" altLang="zh-CN" sz="750" dirty="0">
                <a:solidFill>
                  <a:srgbClr val="FF0000"/>
                </a:solidFill>
              </a:rPr>
              <a:t>FWHM=1.9ns</a:t>
            </a:r>
          </a:p>
        </p:txBody>
      </p:sp>
      <p:pic>
        <p:nvPicPr>
          <p:cNvPr id="22" name="图片 2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718809" y="4504916"/>
            <a:ext cx="1924593" cy="1478573"/>
          </a:xfrm>
          <a:prstGeom prst="rect">
            <a:avLst/>
          </a:prstGeom>
        </p:spPr>
      </p:pic>
      <p:pic>
        <p:nvPicPr>
          <p:cNvPr id="23" name="图片 2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876256" y="2000244"/>
            <a:ext cx="2135792" cy="1925268"/>
          </a:xfrm>
          <a:prstGeom prst="rect">
            <a:avLst/>
          </a:prstGeom>
        </p:spPr>
      </p:pic>
      <p:sp>
        <p:nvSpPr>
          <p:cNvPr id="17" name="矩形 16"/>
          <p:cNvSpPr/>
          <p:nvPr/>
        </p:nvSpPr>
        <p:spPr>
          <a:xfrm>
            <a:off x="4718810" y="4251001"/>
            <a:ext cx="1924592" cy="276999"/>
          </a:xfrm>
          <a:prstGeom prst="rect">
            <a:avLst/>
          </a:prstGeom>
          <a:solidFill>
            <a:srgbClr val="FFFF00"/>
          </a:solidFill>
        </p:spPr>
        <p:txBody>
          <a:bodyPr wrap="square">
            <a:spAutoFit/>
          </a:bodyPr>
          <a:lstStyle/>
          <a:p>
            <a:r>
              <a:rPr lang="en-US" altLang="zh-CN" sz="1200" dirty="0">
                <a:solidFill>
                  <a:srgbClr val="00B050"/>
                </a:solidFill>
              </a:rPr>
              <a:t>HV pulse testing at ± 20kV</a:t>
            </a:r>
            <a:endParaRPr lang="zh-CN" altLang="en-US" sz="1200" dirty="0">
              <a:solidFill>
                <a:srgbClr val="00B050"/>
              </a:solidFill>
            </a:endParaRPr>
          </a:p>
        </p:txBody>
      </p:sp>
      <p:grpSp>
        <p:nvGrpSpPr>
          <p:cNvPr id="31" name="组合 30"/>
          <p:cNvGrpSpPr/>
          <p:nvPr/>
        </p:nvGrpSpPr>
        <p:grpSpPr>
          <a:xfrm>
            <a:off x="61983" y="4399563"/>
            <a:ext cx="2384537" cy="1693733"/>
            <a:chOff x="-2246958" y="2285247"/>
            <a:chExt cx="4128459" cy="2932436"/>
          </a:xfrm>
        </p:grpSpPr>
        <p:grpSp>
          <p:nvGrpSpPr>
            <p:cNvPr id="32" name="组合 31"/>
            <p:cNvGrpSpPr/>
            <p:nvPr/>
          </p:nvGrpSpPr>
          <p:grpSpPr>
            <a:xfrm>
              <a:off x="-2246958" y="2285247"/>
              <a:ext cx="4128459" cy="2782222"/>
              <a:chOff x="87188" y="2951034"/>
              <a:chExt cx="4128459" cy="2782222"/>
            </a:xfrm>
          </p:grpSpPr>
          <p:pic>
            <p:nvPicPr>
              <p:cNvPr id="34" name="图片 33"/>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7188" y="2951034"/>
                <a:ext cx="4128459" cy="2782222"/>
              </a:xfrm>
              <a:prstGeom prst="rect">
                <a:avLst/>
              </a:prstGeom>
            </p:spPr>
          </p:pic>
          <p:sp>
            <p:nvSpPr>
              <p:cNvPr id="35" name="矩形 34"/>
              <p:cNvSpPr/>
              <p:nvPr/>
            </p:nvSpPr>
            <p:spPr>
              <a:xfrm>
                <a:off x="578160" y="3347701"/>
                <a:ext cx="899770" cy="519546"/>
              </a:xfrm>
              <a:prstGeom prst="rect">
                <a:avLst/>
              </a:prstGeom>
            </p:spPr>
            <p:txBody>
              <a:bodyPr wrap="none">
                <a:spAutoFit/>
              </a:bodyPr>
              <a:lstStyle/>
              <a:p>
                <a:r>
                  <a:rPr lang="en-US" altLang="zh-CN" sz="1350" dirty="0">
                    <a:solidFill>
                      <a:srgbClr val="FF0000"/>
                    </a:solidFill>
                  </a:rPr>
                  <a:t>No.1</a:t>
                </a:r>
                <a:endParaRPr lang="zh-CN" altLang="en-US" sz="1350" dirty="0">
                  <a:solidFill>
                    <a:srgbClr val="FF0000"/>
                  </a:solidFill>
                </a:endParaRPr>
              </a:p>
            </p:txBody>
          </p:sp>
          <p:sp>
            <p:nvSpPr>
              <p:cNvPr id="36" name="矩形 35"/>
              <p:cNvSpPr/>
              <p:nvPr/>
            </p:nvSpPr>
            <p:spPr>
              <a:xfrm>
                <a:off x="1250982" y="3347701"/>
                <a:ext cx="899770" cy="519546"/>
              </a:xfrm>
              <a:prstGeom prst="rect">
                <a:avLst/>
              </a:prstGeom>
            </p:spPr>
            <p:txBody>
              <a:bodyPr wrap="none">
                <a:spAutoFit/>
              </a:bodyPr>
              <a:lstStyle/>
              <a:p>
                <a:r>
                  <a:rPr lang="en-US" altLang="zh-CN" sz="1350" dirty="0">
                    <a:solidFill>
                      <a:srgbClr val="FF0000"/>
                    </a:solidFill>
                  </a:rPr>
                  <a:t>No.2</a:t>
                </a:r>
                <a:endParaRPr lang="zh-CN" altLang="en-US" sz="1350" dirty="0">
                  <a:solidFill>
                    <a:srgbClr val="FF0000"/>
                  </a:solidFill>
                </a:endParaRPr>
              </a:p>
            </p:txBody>
          </p:sp>
          <p:sp>
            <p:nvSpPr>
              <p:cNvPr id="37" name="矩形 36"/>
              <p:cNvSpPr/>
              <p:nvPr/>
            </p:nvSpPr>
            <p:spPr>
              <a:xfrm>
                <a:off x="1875748" y="3347701"/>
                <a:ext cx="899770" cy="519546"/>
              </a:xfrm>
              <a:prstGeom prst="rect">
                <a:avLst/>
              </a:prstGeom>
            </p:spPr>
            <p:txBody>
              <a:bodyPr wrap="none">
                <a:spAutoFit/>
              </a:bodyPr>
              <a:lstStyle/>
              <a:p>
                <a:r>
                  <a:rPr lang="en-US" altLang="zh-CN" sz="1350" dirty="0">
                    <a:solidFill>
                      <a:srgbClr val="FF0000"/>
                    </a:solidFill>
                  </a:rPr>
                  <a:t>No.3</a:t>
                </a:r>
                <a:endParaRPr lang="zh-CN" altLang="en-US" sz="1350" dirty="0">
                  <a:solidFill>
                    <a:srgbClr val="FF0000"/>
                  </a:solidFill>
                </a:endParaRPr>
              </a:p>
            </p:txBody>
          </p:sp>
          <p:sp>
            <p:nvSpPr>
              <p:cNvPr id="38" name="矩形 37"/>
              <p:cNvSpPr/>
              <p:nvPr/>
            </p:nvSpPr>
            <p:spPr>
              <a:xfrm>
                <a:off x="2440673" y="3347701"/>
                <a:ext cx="899770" cy="519546"/>
              </a:xfrm>
              <a:prstGeom prst="rect">
                <a:avLst/>
              </a:prstGeom>
            </p:spPr>
            <p:txBody>
              <a:bodyPr wrap="none">
                <a:spAutoFit/>
              </a:bodyPr>
              <a:lstStyle/>
              <a:p>
                <a:r>
                  <a:rPr lang="en-US" altLang="zh-CN" sz="1350" dirty="0">
                    <a:solidFill>
                      <a:srgbClr val="FF0000"/>
                    </a:solidFill>
                  </a:rPr>
                  <a:t>No.4</a:t>
                </a:r>
                <a:endParaRPr lang="zh-CN" altLang="en-US" sz="1350" dirty="0">
                  <a:solidFill>
                    <a:srgbClr val="FF0000"/>
                  </a:solidFill>
                </a:endParaRPr>
              </a:p>
            </p:txBody>
          </p:sp>
          <p:sp>
            <p:nvSpPr>
              <p:cNvPr id="39" name="矩形 38"/>
              <p:cNvSpPr/>
              <p:nvPr/>
            </p:nvSpPr>
            <p:spPr>
              <a:xfrm>
                <a:off x="3005595" y="3347701"/>
                <a:ext cx="899770" cy="519546"/>
              </a:xfrm>
              <a:prstGeom prst="rect">
                <a:avLst/>
              </a:prstGeom>
            </p:spPr>
            <p:txBody>
              <a:bodyPr wrap="none">
                <a:spAutoFit/>
              </a:bodyPr>
              <a:lstStyle/>
              <a:p>
                <a:r>
                  <a:rPr lang="en-US" altLang="zh-CN" sz="1350" dirty="0">
                    <a:solidFill>
                      <a:srgbClr val="FF0000"/>
                    </a:solidFill>
                  </a:rPr>
                  <a:t>No.5</a:t>
                </a:r>
                <a:endParaRPr lang="zh-CN" altLang="en-US" sz="1350" dirty="0">
                  <a:solidFill>
                    <a:srgbClr val="FF0000"/>
                  </a:solidFill>
                </a:endParaRPr>
              </a:p>
            </p:txBody>
          </p:sp>
        </p:grpSp>
        <p:sp>
          <p:nvSpPr>
            <p:cNvPr id="33" name="矩形 32"/>
            <p:cNvSpPr/>
            <p:nvPr/>
          </p:nvSpPr>
          <p:spPr>
            <a:xfrm>
              <a:off x="-1755986" y="4698138"/>
              <a:ext cx="2921226" cy="519545"/>
            </a:xfrm>
            <a:prstGeom prst="rect">
              <a:avLst/>
            </a:prstGeom>
          </p:spPr>
          <p:txBody>
            <a:bodyPr wrap="none">
              <a:spAutoFit/>
            </a:bodyPr>
            <a:lstStyle/>
            <a:p>
              <a:r>
                <a:rPr lang="en-US" altLang="zh-CN" sz="1350" dirty="0" err="1">
                  <a:solidFill>
                    <a:schemeClr val="bg1"/>
                  </a:solidFill>
                </a:rPr>
                <a:t>Keysight</a:t>
              </a:r>
              <a:r>
                <a:rPr lang="en-US" altLang="zh-CN" sz="1350" dirty="0">
                  <a:solidFill>
                    <a:schemeClr val="bg1"/>
                  </a:solidFill>
                </a:rPr>
                <a:t> E5071C VNA</a:t>
              </a:r>
              <a:endParaRPr lang="zh-CN" altLang="en-US" sz="1350" dirty="0">
                <a:solidFill>
                  <a:schemeClr val="bg1"/>
                </a:solidFill>
              </a:endParaRPr>
            </a:p>
          </p:txBody>
        </p:sp>
      </p:grpSp>
      <p:sp>
        <p:nvSpPr>
          <p:cNvPr id="41" name="矩形 40"/>
          <p:cNvSpPr/>
          <p:nvPr/>
        </p:nvSpPr>
        <p:spPr>
          <a:xfrm>
            <a:off x="61983" y="4248804"/>
            <a:ext cx="2384537" cy="300082"/>
          </a:xfrm>
          <a:prstGeom prst="rect">
            <a:avLst/>
          </a:prstGeom>
          <a:solidFill>
            <a:srgbClr val="FFFF00"/>
          </a:solidFill>
        </p:spPr>
        <p:txBody>
          <a:bodyPr wrap="square">
            <a:spAutoFit/>
          </a:bodyPr>
          <a:lstStyle/>
          <a:p>
            <a:pPr algn="ctr"/>
            <a:r>
              <a:rPr lang="en-US" altLang="zh-CN" sz="1350" dirty="0">
                <a:solidFill>
                  <a:srgbClr val="00B050"/>
                </a:solidFill>
              </a:rPr>
              <a:t>TDR measurement</a:t>
            </a:r>
            <a:endParaRPr lang="zh-CN" altLang="en-US" sz="1350" dirty="0">
              <a:solidFill>
                <a:srgbClr val="00B050"/>
              </a:solidFill>
            </a:endParaRPr>
          </a:p>
        </p:txBody>
      </p:sp>
      <p:sp>
        <p:nvSpPr>
          <p:cNvPr id="42" name="圆角矩形 41"/>
          <p:cNvSpPr/>
          <p:nvPr/>
        </p:nvSpPr>
        <p:spPr>
          <a:xfrm>
            <a:off x="61983" y="4248804"/>
            <a:ext cx="4614832" cy="1757730"/>
          </a:xfrm>
          <a:prstGeom prst="roundRect">
            <a:avLst>
              <a:gd name="adj" fmla="val 623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noFill/>
            </a:endParaRPr>
          </a:p>
        </p:txBody>
      </p:sp>
      <p:sp>
        <p:nvSpPr>
          <p:cNvPr id="43" name="圆角矩形 42"/>
          <p:cNvSpPr/>
          <p:nvPr/>
        </p:nvSpPr>
        <p:spPr>
          <a:xfrm>
            <a:off x="4701338" y="4248804"/>
            <a:ext cx="4369154" cy="1757730"/>
          </a:xfrm>
          <a:prstGeom prst="roundRect">
            <a:avLst>
              <a:gd name="adj" fmla="val 623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noFill/>
            </a:endParaRPr>
          </a:p>
        </p:txBody>
      </p:sp>
      <p:sp>
        <p:nvSpPr>
          <p:cNvPr id="45" name="文本框 44"/>
          <p:cNvSpPr txBox="1"/>
          <p:nvPr/>
        </p:nvSpPr>
        <p:spPr>
          <a:xfrm>
            <a:off x="4701338" y="1657212"/>
            <a:ext cx="4088533" cy="207749"/>
          </a:xfrm>
          <a:prstGeom prst="rect">
            <a:avLst/>
          </a:prstGeom>
          <a:noFill/>
        </p:spPr>
        <p:txBody>
          <a:bodyPr wrap="square" rtlCol="0">
            <a:spAutoFit/>
          </a:bodyPr>
          <a:lstStyle/>
          <a:p>
            <a:r>
              <a:rPr lang="en-US" altLang="zh-CN" sz="750" i="1" u="sng" dirty="0">
                <a:solidFill>
                  <a:schemeClr val="accent3"/>
                </a:solidFill>
              </a:rPr>
              <a:t>L. Wang, J.H. Chen, A 300mm long prototype strip-line kicker for the HEPS injection system, IPAC2019</a:t>
            </a:r>
            <a:endParaRPr lang="zh-CN" altLang="en-US" sz="750" i="1" u="sng" dirty="0">
              <a:solidFill>
                <a:schemeClr val="accent3"/>
              </a:solidFill>
            </a:endParaRPr>
          </a:p>
        </p:txBody>
      </p:sp>
      <p:pic>
        <p:nvPicPr>
          <p:cNvPr id="26" name="图片 25"/>
          <p:cNvPicPr>
            <a:picLocks noChangeAspect="1"/>
          </p:cNvPicPr>
          <p:nvPr/>
        </p:nvPicPr>
        <p:blipFill rotWithShape="1">
          <a:blip r:embed="rId9" cstate="screen">
            <a:extLst>
              <a:ext uri="{28A0092B-C50C-407E-A947-70E740481C1C}">
                <a14:useLocalDpi xmlns:a14="http://schemas.microsoft.com/office/drawing/2010/main"/>
              </a:ext>
            </a:extLst>
          </a:blip>
          <a:srcRect l="-2674" b="-1729"/>
          <a:stretch/>
        </p:blipFill>
        <p:spPr>
          <a:xfrm>
            <a:off x="43482" y="2000243"/>
            <a:ext cx="2611330" cy="1958498"/>
          </a:xfrm>
          <a:prstGeom prst="rect">
            <a:avLst/>
          </a:prstGeom>
        </p:spPr>
      </p:pic>
    </p:spTree>
    <p:extLst>
      <p:ext uri="{BB962C8B-B14F-4D97-AF65-F5344CB8AC3E}">
        <p14:creationId xmlns:p14="http://schemas.microsoft.com/office/powerpoint/2010/main" val="8087138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7016" y="1484784"/>
            <a:ext cx="2440374" cy="1104644"/>
          </a:xfrm>
          <a:prstGeom prst="rect">
            <a:avLst/>
          </a:prstGeom>
        </p:spPr>
      </p:pic>
      <p:sp>
        <p:nvSpPr>
          <p:cNvPr id="2" name="标题 1"/>
          <p:cNvSpPr>
            <a:spLocks noGrp="1"/>
          </p:cNvSpPr>
          <p:nvPr>
            <p:ph type="title"/>
          </p:nvPr>
        </p:nvSpPr>
        <p:spPr/>
        <p:txBody>
          <a:bodyPr/>
          <a:lstStyle/>
          <a:p>
            <a:r>
              <a:rPr lang="en-US" altLang="zh-CN" sz="2800" dirty="0" smtClean="0"/>
              <a:t>Progress of final kicker production for HEPS </a:t>
            </a:r>
            <a:endParaRPr lang="zh-CN" altLang="en-US" sz="2800" dirty="0"/>
          </a:p>
        </p:txBody>
      </p:sp>
      <p:sp>
        <p:nvSpPr>
          <p:cNvPr id="66" name="文本框 65"/>
          <p:cNvSpPr txBox="1"/>
          <p:nvPr/>
        </p:nvSpPr>
        <p:spPr>
          <a:xfrm>
            <a:off x="1384756" y="2371862"/>
            <a:ext cx="1919753" cy="300082"/>
          </a:xfrm>
          <a:prstGeom prst="rect">
            <a:avLst/>
          </a:prstGeom>
          <a:noFill/>
        </p:spPr>
        <p:txBody>
          <a:bodyPr wrap="square" rtlCol="0">
            <a:spAutoFit/>
          </a:bodyPr>
          <a:lstStyle/>
          <a:p>
            <a:r>
              <a:rPr lang="en-US" altLang="zh-CN" sz="1350" b="1" dirty="0" smtClean="0">
                <a:solidFill>
                  <a:srgbClr val="66FF33"/>
                </a:solidFill>
                <a:latin typeface="微软雅黑" panose="020B0503020204020204" pitchFamily="34" charset="-122"/>
                <a:ea typeface="微软雅黑" panose="020B0503020204020204" pitchFamily="34" charset="-122"/>
              </a:rPr>
              <a:t>vacuum chamber</a:t>
            </a:r>
            <a:endParaRPr lang="zh-CN" altLang="en-US" sz="1350" b="1" dirty="0">
              <a:solidFill>
                <a:srgbClr val="66FF33"/>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01348" y="1484784"/>
            <a:ext cx="1649514" cy="1104644"/>
          </a:xfrm>
          <a:prstGeom prst="rect">
            <a:avLst/>
          </a:prstGeom>
        </p:spPr>
      </p:pic>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41265" y="2666579"/>
            <a:ext cx="1642955" cy="1173634"/>
          </a:xfrm>
          <a:prstGeom prst="rect">
            <a:avLst/>
          </a:prstGeom>
        </p:spPr>
      </p:pic>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90374" y="2655218"/>
            <a:ext cx="2440374" cy="1173634"/>
          </a:xfrm>
          <a:prstGeom prst="rect">
            <a:avLst/>
          </a:prstGeom>
        </p:spPr>
      </p:pic>
      <p:pic>
        <p:nvPicPr>
          <p:cNvPr id="17" name="图片 1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37386" y="1484784"/>
            <a:ext cx="1014413" cy="1088675"/>
          </a:xfrm>
          <a:prstGeom prst="rect">
            <a:avLst/>
          </a:prstGeom>
        </p:spPr>
      </p:pic>
      <p:sp>
        <p:nvSpPr>
          <p:cNvPr id="79" name="文本框 78"/>
          <p:cNvSpPr txBox="1"/>
          <p:nvPr/>
        </p:nvSpPr>
        <p:spPr>
          <a:xfrm>
            <a:off x="5454424" y="2296458"/>
            <a:ext cx="921069" cy="300082"/>
          </a:xfrm>
          <a:prstGeom prst="rect">
            <a:avLst/>
          </a:prstGeom>
          <a:noFill/>
        </p:spPr>
        <p:txBody>
          <a:bodyPr wrap="square" rtlCol="0">
            <a:spAutoFit/>
          </a:bodyPr>
          <a:lstStyle/>
          <a:p>
            <a:r>
              <a:rPr lang="en-US" altLang="zh-CN" sz="1350" b="1" dirty="0" err="1" smtClean="0">
                <a:solidFill>
                  <a:srgbClr val="66FF33"/>
                </a:solidFill>
                <a:latin typeface="微软雅黑" panose="020B0503020204020204" pitchFamily="34" charset="-122"/>
                <a:ea typeface="微软雅黑" panose="020B0503020204020204" pitchFamily="34" charset="-122"/>
              </a:rPr>
              <a:t>outbody</a:t>
            </a:r>
            <a:endParaRPr lang="zh-CN" altLang="en-US" sz="1350" b="1" dirty="0">
              <a:solidFill>
                <a:srgbClr val="66FF33"/>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0800000">
            <a:off x="7524328" y="2655218"/>
            <a:ext cx="898564" cy="1173634"/>
          </a:xfrm>
          <a:prstGeom prst="rect">
            <a:avLst/>
          </a:prstGeom>
        </p:spPr>
      </p:pic>
      <p:sp>
        <p:nvSpPr>
          <p:cNvPr id="24" name="文本框 23"/>
          <p:cNvSpPr txBox="1"/>
          <p:nvPr/>
        </p:nvSpPr>
        <p:spPr>
          <a:xfrm>
            <a:off x="7425899" y="3566279"/>
            <a:ext cx="2194722" cy="300082"/>
          </a:xfrm>
          <a:prstGeom prst="rect">
            <a:avLst/>
          </a:prstGeom>
          <a:noFill/>
        </p:spPr>
        <p:txBody>
          <a:bodyPr wrap="square" rtlCol="0">
            <a:spAutoFit/>
          </a:bodyPr>
          <a:lstStyle/>
          <a:p>
            <a:r>
              <a:rPr lang="en-US" altLang="zh-CN" sz="1350" b="1" dirty="0" smtClean="0">
                <a:solidFill>
                  <a:srgbClr val="66FF33"/>
                </a:solidFill>
                <a:latin typeface="微软雅黑" panose="020B0503020204020204" pitchFamily="34" charset="-122"/>
                <a:ea typeface="微软雅黑" panose="020B0503020204020204" pitchFamily="34" charset="-122"/>
              </a:rPr>
              <a:t>HV RF feedthrough</a:t>
            </a:r>
            <a:endParaRPr lang="zh-CN" altLang="en-US" sz="1350" b="1" dirty="0">
              <a:solidFill>
                <a:srgbClr val="66FF33"/>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805761" y="3518207"/>
            <a:ext cx="1676887" cy="312039"/>
          </a:xfrm>
          <a:prstGeom prst="rect">
            <a:avLst/>
          </a:prstGeom>
          <a:noFill/>
        </p:spPr>
        <p:txBody>
          <a:bodyPr wrap="square" rtlCol="0">
            <a:spAutoFit/>
          </a:bodyPr>
          <a:lstStyle/>
          <a:p>
            <a:r>
              <a:rPr lang="en-US" altLang="zh-CN" sz="1350" b="1" dirty="0" smtClean="0">
                <a:solidFill>
                  <a:srgbClr val="66FF33"/>
                </a:solidFill>
                <a:latin typeface="微软雅黑" panose="020B0503020204020204" pitchFamily="34" charset="-122"/>
                <a:ea typeface="微软雅黑" panose="020B0503020204020204" pitchFamily="34" charset="-122"/>
              </a:rPr>
              <a:t>Support board</a:t>
            </a:r>
            <a:endParaRPr lang="zh-CN" altLang="en-US" sz="1350" b="1" dirty="0">
              <a:solidFill>
                <a:srgbClr val="66FF33"/>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3657667" y="2337792"/>
            <a:ext cx="1589468" cy="300082"/>
          </a:xfrm>
          <a:prstGeom prst="rect">
            <a:avLst/>
          </a:prstGeom>
          <a:noFill/>
        </p:spPr>
        <p:txBody>
          <a:bodyPr wrap="square" rtlCol="0">
            <a:spAutoFit/>
          </a:bodyPr>
          <a:lstStyle/>
          <a:p>
            <a:r>
              <a:rPr lang="en-US" altLang="zh-CN" sz="1350" b="1" dirty="0" err="1" smtClean="0">
                <a:solidFill>
                  <a:srgbClr val="66FF33"/>
                </a:solidFill>
                <a:latin typeface="微软雅黑" panose="020B0503020204020204" pitchFamily="34" charset="-122"/>
                <a:ea typeface="微软雅黑" panose="020B0503020204020204" pitchFamily="34" charset="-122"/>
              </a:rPr>
              <a:t>eletrodes</a:t>
            </a:r>
            <a:endParaRPr lang="zh-CN" altLang="en-US" sz="1350" b="1" dirty="0">
              <a:solidFill>
                <a:srgbClr val="66FF33"/>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3309843" y="3394417"/>
            <a:ext cx="2339290" cy="300082"/>
          </a:xfrm>
          <a:prstGeom prst="rect">
            <a:avLst/>
          </a:prstGeom>
          <a:noFill/>
        </p:spPr>
        <p:txBody>
          <a:bodyPr wrap="square" rtlCol="0">
            <a:spAutoFit/>
          </a:bodyPr>
          <a:lstStyle/>
          <a:p>
            <a:r>
              <a:rPr lang="en-US" altLang="zh-CN" sz="1350" b="1" dirty="0" smtClean="0">
                <a:solidFill>
                  <a:srgbClr val="66FF33"/>
                </a:solidFill>
                <a:latin typeface="微软雅黑" panose="020B0503020204020204" pitchFamily="34" charset="-122"/>
                <a:ea typeface="微软雅黑" panose="020B0503020204020204" pitchFamily="34" charset="-122"/>
              </a:rPr>
              <a:t>Component made in SST</a:t>
            </a:r>
            <a:endParaRPr lang="zh-CN" altLang="en-US" sz="1350" b="1" dirty="0">
              <a:solidFill>
                <a:srgbClr val="66FF33"/>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07504" y="995907"/>
            <a:ext cx="8661429" cy="45890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dirty="0">
                <a:latin typeface="微软雅黑" panose="020B0503020204020204" pitchFamily="34" charset="-122"/>
                <a:ea typeface="微软雅黑" panose="020B0503020204020204" pitchFamily="34" charset="-122"/>
              </a:rPr>
              <a:t>The all mechanical  machining have been completed</a:t>
            </a:r>
          </a:p>
        </p:txBody>
      </p:sp>
      <p:sp>
        <p:nvSpPr>
          <p:cNvPr id="3" name="矩形 2"/>
          <p:cNvSpPr/>
          <p:nvPr/>
        </p:nvSpPr>
        <p:spPr>
          <a:xfrm>
            <a:off x="179512" y="3902748"/>
            <a:ext cx="8964488" cy="369332"/>
          </a:xfrm>
          <a:prstGeom prst="rect">
            <a:avLst/>
          </a:prstGeom>
        </p:spPr>
        <p:txBody>
          <a:bodyPr wrap="square">
            <a:spAutoFit/>
          </a:bodyPr>
          <a:lstStyle/>
          <a:p>
            <a:pPr marL="285750" indent="-285750">
              <a:buFont typeface="Arial" panose="020B0604020202020204" pitchFamily="34" charset="0"/>
              <a:buChar char="•"/>
            </a:pPr>
            <a:r>
              <a:rPr lang="en-US" altLang="zh-CN" dirty="0" smtClean="0">
                <a:latin typeface="微软雅黑" panose="020B0503020204020204" pitchFamily="34" charset="-122"/>
                <a:ea typeface="微软雅黑" panose="020B0503020204020204" pitchFamily="34" charset="-122"/>
              </a:rPr>
              <a:t>first </a:t>
            </a:r>
            <a:r>
              <a:rPr lang="en-US" altLang="zh-CN" dirty="0">
                <a:latin typeface="微软雅黑" panose="020B0503020204020204" pitchFamily="34" charset="-122"/>
                <a:ea typeface="微软雅黑" panose="020B0503020204020204" pitchFamily="34" charset="-122"/>
              </a:rPr>
              <a:t>module has </a:t>
            </a:r>
            <a:r>
              <a:rPr lang="en-US" altLang="zh-CN" dirty="0" smtClean="0">
                <a:latin typeface="微软雅黑" panose="020B0503020204020204" pitchFamily="34" charset="-122"/>
                <a:ea typeface="微软雅黑" panose="020B0503020204020204" pitchFamily="34" charset="-122"/>
              </a:rPr>
              <a:t>been assembled and passed </a:t>
            </a:r>
            <a:r>
              <a:rPr lang="en-US" altLang="zh-CN" dirty="0">
                <a:latin typeface="微软雅黑" panose="020B0503020204020204" pitchFamily="34" charset="-122"/>
                <a:ea typeface="微软雅黑" panose="020B0503020204020204" pitchFamily="34" charset="-122"/>
              </a:rPr>
              <a:t>the vacuum commissioning. </a:t>
            </a:r>
            <a:endParaRPr lang="zh-CN" altLang="en-US" dirty="0"/>
          </a:p>
        </p:txBody>
      </p:sp>
      <p:pic>
        <p:nvPicPr>
          <p:cNvPr id="30" name="图片 29"/>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847665" y="4416972"/>
            <a:ext cx="1778970" cy="1992419"/>
          </a:xfrm>
          <a:prstGeom prst="rect">
            <a:avLst/>
          </a:prstGeom>
        </p:spPr>
      </p:pic>
      <p:pic>
        <p:nvPicPr>
          <p:cNvPr id="31" name="图片 30"/>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5002461" y="4416972"/>
            <a:ext cx="2593971" cy="1992419"/>
          </a:xfrm>
          <a:prstGeom prst="rect">
            <a:avLst/>
          </a:prstGeom>
        </p:spPr>
      </p:pic>
    </p:spTree>
    <p:extLst>
      <p:ext uri="{BB962C8B-B14F-4D97-AF65-F5344CB8AC3E}">
        <p14:creationId xmlns:p14="http://schemas.microsoft.com/office/powerpoint/2010/main" val="227133742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7746" y="2555287"/>
            <a:ext cx="5212365" cy="1229912"/>
          </a:xfrm>
        </p:spPr>
        <p:txBody>
          <a:bodyPr>
            <a:noAutofit/>
          </a:bodyPr>
          <a:lstStyle/>
          <a:p>
            <a:pPr marL="1191" indent="198835">
              <a:spcBef>
                <a:spcPts val="450"/>
              </a:spcBef>
            </a:pPr>
            <a:r>
              <a:rPr lang="en-US" altLang="zh-CN" sz="1500" dirty="0"/>
              <a:t>16 MOSFETs per stage</a:t>
            </a:r>
          </a:p>
          <a:p>
            <a:pPr marL="1191" indent="198835">
              <a:spcBef>
                <a:spcPts val="450"/>
              </a:spcBef>
            </a:pPr>
            <a:r>
              <a:rPr lang="en-US" altLang="zh-CN" sz="1500" dirty="0"/>
              <a:t>8 DSRDs(4 parallel, 2 series) </a:t>
            </a:r>
            <a:r>
              <a:rPr lang="en-US" altLang="zh-CN" sz="1500" dirty="0" smtClean="0"/>
              <a:t>switching </a:t>
            </a:r>
            <a:r>
              <a:rPr lang="en-US" altLang="zh-CN" sz="1500" dirty="0"/>
              <a:t>600A into 50</a:t>
            </a:r>
            <a:r>
              <a:rPr lang="el-GR" altLang="zh-CN" sz="1500" dirty="0">
                <a:latin typeface="Times New Roman" pitchFamily="18" charset="0"/>
                <a:cs typeface="Times New Roman" pitchFamily="18" charset="0"/>
              </a:rPr>
              <a:t> Ω</a:t>
            </a:r>
            <a:r>
              <a:rPr lang="en-US" altLang="zh-CN" sz="1500" dirty="0">
                <a:latin typeface="Times New Roman" pitchFamily="18" charset="0"/>
                <a:cs typeface="Times New Roman" pitchFamily="18" charset="0"/>
              </a:rPr>
              <a:t>; </a:t>
            </a:r>
            <a:endParaRPr lang="en-US" altLang="zh-CN" sz="1500" dirty="0"/>
          </a:p>
          <a:p>
            <a:pPr marL="1191" indent="198835">
              <a:spcBef>
                <a:spcPts val="450"/>
              </a:spcBef>
            </a:pPr>
            <a:r>
              <a:rPr lang="en-US" altLang="zh-CN" sz="1500" dirty="0"/>
              <a:t>0.3m long PFL(TL1) for p</a:t>
            </a:r>
            <a:r>
              <a:rPr lang="en-US" altLang="zh-CN" sz="1500" baseline="-25000" dirty="0"/>
              <a:t>w</a:t>
            </a:r>
            <a:r>
              <a:rPr lang="en-US" altLang="zh-CN" sz="1500" dirty="0"/>
              <a:t>=3ns</a:t>
            </a:r>
          </a:p>
        </p:txBody>
      </p:sp>
      <p:sp>
        <p:nvSpPr>
          <p:cNvPr id="3" name="标题 2"/>
          <p:cNvSpPr>
            <a:spLocks noGrp="1"/>
          </p:cNvSpPr>
          <p:nvPr>
            <p:ph type="title"/>
          </p:nvPr>
        </p:nvSpPr>
        <p:spPr/>
        <p:txBody>
          <a:bodyPr/>
          <a:lstStyle/>
          <a:p>
            <a:r>
              <a:rPr lang="en-US" altLang="zh-CN" sz="2800" dirty="0">
                <a:latin typeface="Times New Roman" pitchFamily="18" charset="0"/>
                <a:cs typeface="Times New Roman" pitchFamily="18" charset="0"/>
              </a:rPr>
              <a:t>10ns-fast </a:t>
            </a:r>
            <a:r>
              <a:rPr lang="en-US" altLang="zh-CN" sz="2800" dirty="0" err="1">
                <a:latin typeface="Times New Roman" pitchFamily="18" charset="0"/>
                <a:cs typeface="Times New Roman" pitchFamily="18" charset="0"/>
              </a:rPr>
              <a:t>puler</a:t>
            </a:r>
            <a:r>
              <a:rPr lang="en-US" altLang="zh-CN" sz="2800" dirty="0">
                <a:latin typeface="Times New Roman" pitchFamily="18" charset="0"/>
                <a:cs typeface="Times New Roman" pitchFamily="18" charset="0"/>
              </a:rPr>
              <a:t> R&amp;D</a:t>
            </a:r>
            <a:endParaRPr lang="zh-CN" altLang="en-US" sz="2700" dirty="0"/>
          </a:p>
        </p:txBody>
      </p:sp>
      <p:pic>
        <p:nvPicPr>
          <p:cNvPr id="15" name="图片 14" descr="IMG_20150423_182554.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rot="314989">
            <a:off x="6848256" y="1208884"/>
            <a:ext cx="1887223" cy="1048457"/>
          </a:xfrm>
          <a:prstGeom prst="ellipse">
            <a:avLst/>
          </a:prstGeom>
          <a:ln>
            <a:noFill/>
          </a:ln>
          <a:effectLst>
            <a:softEdge rad="112500"/>
          </a:effectLst>
        </p:spPr>
      </p:pic>
      <p:grpSp>
        <p:nvGrpSpPr>
          <p:cNvPr id="4" name="组合 3"/>
          <p:cNvGrpSpPr/>
          <p:nvPr/>
        </p:nvGrpSpPr>
        <p:grpSpPr>
          <a:xfrm>
            <a:off x="1259632" y="3573016"/>
            <a:ext cx="6446240" cy="2745933"/>
            <a:chOff x="3745989" y="2491029"/>
            <a:chExt cx="8328248" cy="3970447"/>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45989" y="2491029"/>
              <a:ext cx="8328248" cy="3950182"/>
            </a:xfrm>
            <a:prstGeom prst="rect">
              <a:avLst/>
            </a:prstGeom>
          </p:spPr>
        </p:pic>
        <p:sp>
          <p:nvSpPr>
            <p:cNvPr id="18" name="TextBox 17"/>
            <p:cNvSpPr txBox="1"/>
            <p:nvPr/>
          </p:nvSpPr>
          <p:spPr>
            <a:xfrm>
              <a:off x="4871864" y="6093296"/>
              <a:ext cx="4150437" cy="368180"/>
            </a:xfrm>
            <a:prstGeom prst="rect">
              <a:avLst/>
            </a:prstGeom>
            <a:noFill/>
          </p:spPr>
          <p:txBody>
            <a:bodyPr wrap="square" rtlCol="0">
              <a:spAutoFit/>
            </a:bodyPr>
            <a:lstStyle/>
            <a:p>
              <a:r>
                <a:rPr lang="en-US" altLang="zh-CN" sz="900" dirty="0">
                  <a:solidFill>
                    <a:srgbClr val="FF0000"/>
                  </a:solidFill>
                </a:rPr>
                <a:t>DSRDs  circuit with 6-stage inductive adder driven  </a:t>
              </a:r>
              <a:endParaRPr lang="zh-CN" altLang="en-US" sz="900" dirty="0">
                <a:solidFill>
                  <a:srgbClr val="FF0000"/>
                </a:solidFill>
              </a:endParaRPr>
            </a:p>
          </p:txBody>
        </p:sp>
      </p:grpSp>
      <p:sp>
        <p:nvSpPr>
          <p:cNvPr id="21" name="矩形 20"/>
          <p:cNvSpPr/>
          <p:nvPr/>
        </p:nvSpPr>
        <p:spPr>
          <a:xfrm>
            <a:off x="7394272" y="1940111"/>
            <a:ext cx="538930" cy="300082"/>
          </a:xfrm>
          <a:prstGeom prst="rect">
            <a:avLst/>
          </a:prstGeom>
        </p:spPr>
        <p:txBody>
          <a:bodyPr wrap="none">
            <a:spAutoFit/>
          </a:bodyPr>
          <a:lstStyle/>
          <a:p>
            <a:r>
              <a:rPr lang="en-US" altLang="zh-CN" sz="1350" dirty="0">
                <a:solidFill>
                  <a:schemeClr val="bg1"/>
                </a:solidFill>
              </a:rPr>
              <a:t>K005</a:t>
            </a:r>
            <a:endParaRPr lang="zh-CN" altLang="en-US" sz="1350" dirty="0">
              <a:solidFill>
                <a:schemeClr val="bg1"/>
              </a:solidFill>
            </a:endParaRPr>
          </a:p>
        </p:txBody>
      </p:sp>
      <p:sp>
        <p:nvSpPr>
          <p:cNvPr id="5" name="矩形 4"/>
          <p:cNvSpPr/>
          <p:nvPr/>
        </p:nvSpPr>
        <p:spPr>
          <a:xfrm>
            <a:off x="507492" y="922622"/>
            <a:ext cx="1061124" cy="484748"/>
          </a:xfrm>
          <a:prstGeom prst="rect">
            <a:avLst/>
          </a:prstGeom>
        </p:spPr>
        <p:txBody>
          <a:bodyPr wrap="none">
            <a:spAutoFit/>
          </a:bodyPr>
          <a:lstStyle/>
          <a:p>
            <a:pPr algn="just">
              <a:lnSpc>
                <a:spcPct val="170000"/>
              </a:lnSpc>
            </a:pPr>
            <a:r>
              <a:rPr lang="en-US" altLang="zh-CN" sz="1500" b="1" u="sng" dirty="0">
                <a:solidFill>
                  <a:srgbClr val="FF0000"/>
                </a:solidFill>
                <a:latin typeface="Calibri" pitchFamily="34" charset="0"/>
                <a:ea typeface="微软雅黑" pitchFamily="34" charset="-122"/>
              </a:rPr>
              <a:t>Features</a:t>
            </a:r>
            <a:r>
              <a:rPr lang="zh-CN" altLang="en-US" sz="1500" b="1" u="sng" dirty="0">
                <a:solidFill>
                  <a:srgbClr val="FF0000"/>
                </a:solidFill>
                <a:latin typeface="Calibri" pitchFamily="34" charset="0"/>
                <a:ea typeface="微软雅黑" pitchFamily="34" charset="-122"/>
              </a:rPr>
              <a:t>：</a:t>
            </a:r>
            <a:endParaRPr lang="en-US" altLang="zh-CN" sz="1500" b="1" u="sng" dirty="0">
              <a:solidFill>
                <a:srgbClr val="FF0000"/>
              </a:solidFill>
              <a:latin typeface="Calibri" pitchFamily="34" charset="0"/>
              <a:ea typeface="微软雅黑" pitchFamily="34" charset="-122"/>
            </a:endParaRPr>
          </a:p>
        </p:txBody>
      </p:sp>
      <p:sp>
        <p:nvSpPr>
          <p:cNvPr id="12" name="内容占位符 1"/>
          <p:cNvSpPr txBox="1">
            <a:spLocks/>
          </p:cNvSpPr>
          <p:nvPr/>
        </p:nvSpPr>
        <p:spPr>
          <a:xfrm>
            <a:off x="367748" y="1253182"/>
            <a:ext cx="6122321" cy="1257644"/>
          </a:xfrm>
          <a:prstGeom prst="rect">
            <a:avLst/>
          </a:prstGeom>
        </p:spPr>
        <p:txBody>
          <a:bodyPr vert="horz" lIns="68580" tIns="34290" rIns="68580" bIns="34290" rtlCol="0" anchor="t">
            <a:noAutofit/>
          </a:bodyPr>
          <a:lst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1191" indent="198835">
              <a:spcBef>
                <a:spcPts val="450"/>
              </a:spcBef>
            </a:pPr>
            <a:r>
              <a:rPr lang="en-US" altLang="zh-CN" sz="1500" dirty="0"/>
              <a:t>Drift Step Recovery Diode(DSRD)</a:t>
            </a:r>
            <a:r>
              <a:rPr lang="en-US" altLang="zh-CN" sz="1500" baseline="30000" dirty="0"/>
              <a:t> [4]</a:t>
            </a:r>
            <a:r>
              <a:rPr lang="en-US" altLang="zh-CN" sz="1500" dirty="0"/>
              <a:t>:</a:t>
            </a:r>
            <a:r>
              <a:rPr lang="en-US" sz="1500" dirty="0"/>
              <a:t> </a:t>
            </a:r>
            <a:r>
              <a:rPr lang="en-US" altLang="zh-CN" sz="1500" dirty="0"/>
              <a:t>Opening in sub-ns </a:t>
            </a:r>
          </a:p>
          <a:p>
            <a:pPr marL="1191" indent="198835">
              <a:spcBef>
                <a:spcPts val="450"/>
              </a:spcBef>
            </a:pPr>
            <a:r>
              <a:rPr lang="en-US" altLang="zh-CN" sz="1500" dirty="0"/>
              <a:t>Chips from the Chinese vender are available</a:t>
            </a:r>
            <a:r>
              <a:rPr lang="en-US" altLang="zh-CN" sz="1500" dirty="0">
                <a:solidFill>
                  <a:schemeClr val="tx1"/>
                </a:solidFill>
              </a:rPr>
              <a:t> </a:t>
            </a:r>
            <a:r>
              <a:rPr lang="en-US" altLang="zh-CN" sz="1350" dirty="0">
                <a:solidFill>
                  <a:schemeClr val="tx1"/>
                </a:solidFill>
              </a:rPr>
              <a:t>(</a:t>
            </a:r>
            <a:r>
              <a:rPr lang="en-US" altLang="zh-CN" sz="1350" i="1" dirty="0" err="1">
                <a:solidFill>
                  <a:schemeClr val="tx1"/>
                </a:solidFill>
                <a:latin typeface="黑体"/>
                <a:cs typeface="黑体"/>
              </a:rPr>
              <a:t>i</a:t>
            </a:r>
            <a:r>
              <a:rPr lang="en-US" altLang="zh-CN" sz="1350" i="1" baseline="-25000" dirty="0">
                <a:solidFill>
                  <a:schemeClr val="tx1"/>
                </a:solidFill>
                <a:latin typeface="黑体"/>
                <a:cs typeface="黑体"/>
              </a:rPr>
              <a:t> p</a:t>
            </a:r>
            <a:r>
              <a:rPr lang="en-US" altLang="zh-CN" sz="1350" dirty="0">
                <a:solidFill>
                  <a:schemeClr val="tx1"/>
                </a:solidFill>
                <a:latin typeface="宋体"/>
                <a:cs typeface="宋体"/>
              </a:rPr>
              <a:t>≥</a:t>
            </a:r>
            <a:r>
              <a:rPr lang="en-US" altLang="zh-CN" sz="1350" dirty="0">
                <a:solidFill>
                  <a:schemeClr val="tx1"/>
                </a:solidFill>
                <a:latin typeface="黑体"/>
                <a:cs typeface="黑体"/>
              </a:rPr>
              <a:t>300A/</a:t>
            </a:r>
            <a:r>
              <a:rPr lang="en-US" altLang="zh-CN" sz="1350" i="1" dirty="0">
                <a:solidFill>
                  <a:schemeClr val="tx1"/>
                </a:solidFill>
                <a:latin typeface="黑体"/>
                <a:cs typeface="黑体"/>
              </a:rPr>
              <a:t> </a:t>
            </a:r>
            <a:r>
              <a:rPr lang="en-US" altLang="zh-CN" sz="1350" i="1" dirty="0" err="1">
                <a:solidFill>
                  <a:schemeClr val="tx1"/>
                </a:solidFill>
                <a:latin typeface="黑体"/>
                <a:cs typeface="黑体"/>
              </a:rPr>
              <a:t>V</a:t>
            </a:r>
            <a:r>
              <a:rPr lang="en-US" altLang="zh-CN" sz="1350" baseline="-25000" dirty="0" err="1">
                <a:solidFill>
                  <a:schemeClr val="tx1"/>
                </a:solidFill>
                <a:latin typeface="黑体"/>
                <a:cs typeface="黑体"/>
              </a:rPr>
              <a:t>p</a:t>
            </a:r>
            <a:r>
              <a:rPr lang="en-US" altLang="zh-CN" sz="1350" dirty="0">
                <a:solidFill>
                  <a:schemeClr val="tx1"/>
                </a:solidFill>
                <a:latin typeface="黑体"/>
                <a:cs typeface="黑体"/>
              </a:rPr>
              <a:t>=10kV</a:t>
            </a:r>
            <a:r>
              <a:rPr lang="en-US" altLang="zh-CN" sz="1350" dirty="0">
                <a:solidFill>
                  <a:schemeClr val="tx1"/>
                </a:solidFill>
              </a:rPr>
              <a:t>)</a:t>
            </a:r>
          </a:p>
          <a:p>
            <a:pPr marL="1191" indent="198835">
              <a:spcBef>
                <a:spcPts val="450"/>
              </a:spcBef>
            </a:pPr>
            <a:r>
              <a:rPr lang="en-US" altLang="zh-CN" sz="1500" dirty="0"/>
              <a:t>A 6-stage inductive adder designed as DSRD pumper circuit for </a:t>
            </a:r>
            <a:r>
              <a:rPr lang="en-US" altLang="zh-CN" sz="1500" dirty="0" smtClean="0"/>
              <a:t>15kV</a:t>
            </a:r>
            <a:r>
              <a:rPr lang="en-US" altLang="zh-CN" sz="1500" dirty="0"/>
              <a:t>:</a:t>
            </a:r>
          </a:p>
          <a:p>
            <a:pPr marL="271463" lvl="1" indent="128588">
              <a:spcBef>
                <a:spcPts val="0"/>
              </a:spcBef>
            </a:pPr>
            <a:r>
              <a:rPr lang="en-US" altLang="zh-CN" sz="1350" dirty="0"/>
              <a:t>avoid  isolated switch driver and HV components(capacitors, switches &lt;1kV) </a:t>
            </a:r>
          </a:p>
          <a:p>
            <a:pPr marL="271463" lvl="1" indent="128588">
              <a:spcBef>
                <a:spcPts val="0"/>
              </a:spcBef>
            </a:pPr>
            <a:r>
              <a:rPr lang="en-US" altLang="zh-CN" sz="1350" dirty="0"/>
              <a:t>need much fewer components  compared to an inductive adder </a:t>
            </a:r>
            <a:r>
              <a:rPr lang="en-US" altLang="zh-CN" sz="1350" dirty="0" err="1"/>
              <a:t>pulser</a:t>
            </a:r>
            <a:r>
              <a:rPr lang="en-US" altLang="zh-CN" sz="1350" dirty="0"/>
              <a:t> </a:t>
            </a:r>
          </a:p>
        </p:txBody>
      </p:sp>
    </p:spTree>
    <p:extLst>
      <p:ext uri="{BB962C8B-B14F-4D97-AF65-F5344CB8AC3E}">
        <p14:creationId xmlns:p14="http://schemas.microsoft.com/office/powerpoint/2010/main" val="160715552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2700" dirty="0"/>
              <a:t>The 10ns fast </a:t>
            </a:r>
            <a:r>
              <a:rPr lang="en-US" altLang="zh-CN" sz="2700" dirty="0" err="1"/>
              <a:t>pulser</a:t>
            </a:r>
            <a:r>
              <a:rPr lang="en-US" altLang="zh-CN" sz="2700" dirty="0"/>
              <a:t> prototype R&amp;D </a:t>
            </a:r>
            <a:r>
              <a:rPr lang="en-US" altLang="zh-CN" sz="2700" dirty="0" smtClean="0"/>
              <a:t>completed in 2018 </a:t>
            </a:r>
            <a:endParaRPr lang="zh-CN" altLang="en-US" sz="2700" dirty="0"/>
          </a:p>
        </p:txBody>
      </p:sp>
      <p:pic>
        <p:nvPicPr>
          <p:cNvPr id="5" name="Picture 3"/>
          <p:cNvPicPr>
            <a:picLocks noChangeAspect="1" noChangeArrowheads="1"/>
          </p:cNvPicPr>
          <p:nvPr/>
        </p:nvPicPr>
        <p:blipFill>
          <a:blip r:embed="rId3" cstate="screen">
            <a:clrChange>
              <a:clrFrom>
                <a:srgbClr val="A0A5AB"/>
              </a:clrFrom>
              <a:clrTo>
                <a:srgbClr val="A0A5AB">
                  <a:alpha val="0"/>
                </a:srgbClr>
              </a:clrTo>
            </a:clrChange>
            <a:lum bright="30000" contrast="40000"/>
            <a:extLst>
              <a:ext uri="{28A0092B-C50C-407E-A947-70E740481C1C}">
                <a14:useLocalDpi xmlns:a14="http://schemas.microsoft.com/office/drawing/2010/main"/>
              </a:ext>
            </a:extLst>
          </a:blip>
          <a:srcRect/>
          <a:stretch>
            <a:fillRect/>
          </a:stretch>
        </p:blipFill>
        <p:spPr bwMode="auto">
          <a:xfrm>
            <a:off x="35496" y="4114324"/>
            <a:ext cx="2273165" cy="1930154"/>
          </a:xfrm>
          <a:prstGeom prst="rect">
            <a:avLst/>
          </a:prstGeom>
          <a:noFill/>
          <a:ln>
            <a:noFill/>
          </a:ln>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4439" y="1037663"/>
            <a:ext cx="5351912" cy="2112246"/>
          </a:xfrm>
          <a:prstGeom prst="rect">
            <a:avLst/>
          </a:prstGeom>
        </p:spPr>
      </p:pic>
      <p:pic>
        <p:nvPicPr>
          <p:cNvPr id="10" name="图片 9" descr="IMG_20150423_182554.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314989">
            <a:off x="2485568" y="1279096"/>
            <a:ext cx="828761" cy="460423"/>
          </a:xfrm>
          <a:prstGeom prst="ellipse">
            <a:avLst/>
          </a:prstGeom>
          <a:ln>
            <a:noFill/>
          </a:ln>
          <a:effectLst>
            <a:softEdge rad="112500"/>
          </a:effectLst>
        </p:spPr>
      </p:pic>
      <p:grpSp>
        <p:nvGrpSpPr>
          <p:cNvPr id="11" name="组合 10"/>
          <p:cNvGrpSpPr/>
          <p:nvPr/>
        </p:nvGrpSpPr>
        <p:grpSpPr>
          <a:xfrm>
            <a:off x="5855856" y="3950399"/>
            <a:ext cx="2787445" cy="2325769"/>
            <a:chOff x="5331668" y="1250303"/>
            <a:chExt cx="3299046" cy="2786082"/>
          </a:xfrm>
        </p:grpSpPr>
        <p:grpSp>
          <p:nvGrpSpPr>
            <p:cNvPr id="12" name="组合 11"/>
            <p:cNvGrpSpPr/>
            <p:nvPr/>
          </p:nvGrpSpPr>
          <p:grpSpPr>
            <a:xfrm>
              <a:off x="5331668" y="1250303"/>
              <a:ext cx="3299046" cy="2786082"/>
              <a:chOff x="5331668" y="3912889"/>
              <a:chExt cx="3299046" cy="2786082"/>
            </a:xfrm>
          </p:grpSpPr>
          <p:grpSp>
            <p:nvGrpSpPr>
              <p:cNvPr id="14" name="组合 43"/>
              <p:cNvGrpSpPr/>
              <p:nvPr/>
            </p:nvGrpSpPr>
            <p:grpSpPr>
              <a:xfrm>
                <a:off x="5331668" y="3912889"/>
                <a:ext cx="3122799" cy="2786082"/>
                <a:chOff x="5040812" y="3588237"/>
                <a:chExt cx="3286149" cy="3122372"/>
              </a:xfrm>
            </p:grpSpPr>
            <p:pic>
              <p:nvPicPr>
                <p:cNvPr id="21" name="图片 20" descr="I:\BAPS\fastpulser\DSRD\第二版电路实验\180628_084410_1.png"/>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40812" y="3588237"/>
                  <a:ext cx="3286149" cy="3122372"/>
                </a:xfrm>
                <a:prstGeom prst="rect">
                  <a:avLst/>
                </a:prstGeom>
                <a:noFill/>
                <a:ln w="9525">
                  <a:noFill/>
                  <a:miter lim="800000"/>
                  <a:headEnd/>
                  <a:tailEnd/>
                </a:ln>
              </p:spPr>
            </p:pic>
            <p:pic>
              <p:nvPicPr>
                <p:cNvPr id="22" name="Picture 2"/>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00958" y="4857760"/>
                  <a:ext cx="714380" cy="643533"/>
                </a:xfrm>
                <a:prstGeom prst="rect">
                  <a:avLst/>
                </a:prstGeom>
                <a:noFill/>
                <a:ln w="9525">
                  <a:noFill/>
                  <a:miter lim="800000"/>
                  <a:headEnd/>
                  <a:tailEnd/>
                </a:ln>
                <a:effectLst/>
              </p:spPr>
            </p:pic>
          </p:grpSp>
          <p:cxnSp>
            <p:nvCxnSpPr>
              <p:cNvPr id="15" name="直接连接符 14"/>
              <p:cNvCxnSpPr/>
              <p:nvPr/>
            </p:nvCxnSpPr>
            <p:spPr>
              <a:xfrm rot="5400000">
                <a:off x="5584554" y="4959396"/>
                <a:ext cx="157793" cy="127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5400000">
                <a:off x="5884364" y="4962906"/>
                <a:ext cx="157793" cy="127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5652258" y="4743939"/>
                <a:ext cx="400691" cy="248866"/>
              </a:xfrm>
              <a:prstGeom prst="rect">
                <a:avLst/>
              </a:prstGeom>
            </p:spPr>
            <p:txBody>
              <a:bodyPr wrap="none">
                <a:spAutoFit/>
              </a:bodyPr>
              <a:lstStyle/>
              <a:p>
                <a:r>
                  <a:rPr lang="en-US" altLang="zh-CN" sz="750" dirty="0">
                    <a:solidFill>
                      <a:srgbClr val="FF0000"/>
                    </a:solidFill>
                    <a:latin typeface="Arial" panose="020B0604020202020204" pitchFamily="34" charset="0"/>
                    <a:cs typeface="Arial" panose="020B0604020202020204" pitchFamily="34" charset="0"/>
                  </a:rPr>
                  <a:t>4ns</a:t>
                </a:r>
                <a:endParaRPr lang="zh-CN" altLang="en-US" sz="750" dirty="0"/>
              </a:p>
            </p:txBody>
          </p:sp>
          <p:cxnSp>
            <p:nvCxnSpPr>
              <p:cNvPr id="18" name="直接箭头连接符 17"/>
              <p:cNvCxnSpPr/>
              <p:nvPr/>
            </p:nvCxnSpPr>
            <p:spPr>
              <a:xfrm>
                <a:off x="5432868" y="4972309"/>
                <a:ext cx="228672" cy="116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rot="10800000">
                <a:off x="5963896" y="4972309"/>
                <a:ext cx="228672" cy="116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6728085" y="3966934"/>
                <a:ext cx="1902629" cy="940162"/>
              </a:xfrm>
              <a:prstGeom prst="rect">
                <a:avLst/>
              </a:prstGeom>
            </p:spPr>
            <p:txBody>
              <a:bodyPr wrap="square">
                <a:spAutoFit/>
              </a:bodyPr>
              <a:lstStyle/>
              <a:p>
                <a:pPr marL="135731" indent="-67866">
                  <a:buFont typeface="Arial" panose="020B0604020202020204" pitchFamily="34" charset="0"/>
                  <a:buChar char="•"/>
                </a:pPr>
                <a:r>
                  <a:rPr lang="en-US" altLang="zh-CN" sz="750" dirty="0" err="1">
                    <a:solidFill>
                      <a:srgbClr val="FF0000"/>
                    </a:solidFill>
                    <a:latin typeface="Arial" panose="020B0604020202020204" pitchFamily="34" charset="0"/>
                    <a:cs typeface="Arial" panose="020B0604020202020204" pitchFamily="34" charset="0"/>
                  </a:rPr>
                  <a:t>Vpeak</a:t>
                </a:r>
                <a:r>
                  <a:rPr lang="en-US" altLang="zh-CN" sz="750" dirty="0">
                    <a:solidFill>
                      <a:srgbClr val="FF0000"/>
                    </a:solidFill>
                    <a:latin typeface="Arial" panose="020B0604020202020204" pitchFamily="34" charset="0"/>
                    <a:cs typeface="Arial" panose="020B0604020202020204" pitchFamily="34" charset="0"/>
                  </a:rPr>
                  <a:t>=17kV, </a:t>
                </a:r>
              </a:p>
              <a:p>
                <a:pPr marL="135731" indent="-67866">
                  <a:buFont typeface="Arial" panose="020B0604020202020204" pitchFamily="34" charset="0"/>
                  <a:buChar char="•"/>
                </a:pPr>
                <a:r>
                  <a:rPr lang="en-US" altLang="zh-CN" sz="750" dirty="0">
                    <a:solidFill>
                      <a:srgbClr val="FF0000"/>
                    </a:solidFill>
                    <a:latin typeface="Arial" panose="020B0604020202020204" pitchFamily="34" charset="0"/>
                    <a:cs typeface="Arial" panose="020B0604020202020204" pitchFamily="34" charset="0"/>
                  </a:rPr>
                  <a:t>FWHM=5ns,</a:t>
                </a:r>
              </a:p>
              <a:p>
                <a:pPr marL="135731" indent="-67866">
                  <a:buFont typeface="Arial" panose="020B0604020202020204" pitchFamily="34" charset="0"/>
                  <a:buChar char="•"/>
                </a:pPr>
                <a:r>
                  <a:rPr lang="en-US" altLang="zh-CN" sz="750" dirty="0" err="1">
                    <a:solidFill>
                      <a:srgbClr val="FF0000"/>
                    </a:solidFill>
                    <a:latin typeface="Arial" panose="020B0604020202020204" pitchFamily="34" charset="0"/>
                    <a:cs typeface="Arial" panose="020B0604020202020204" pitchFamily="34" charset="0"/>
                  </a:rPr>
                  <a:t>T</a:t>
                </a:r>
                <a:r>
                  <a:rPr lang="en-US" altLang="zh-CN" sz="750" baseline="-25000" dirty="0" err="1">
                    <a:solidFill>
                      <a:srgbClr val="FF0000"/>
                    </a:solidFill>
                    <a:latin typeface="Arial" panose="020B0604020202020204" pitchFamily="34" charset="0"/>
                    <a:cs typeface="Arial" panose="020B0604020202020204" pitchFamily="34" charset="0"/>
                  </a:rPr>
                  <a:t>r</a:t>
                </a:r>
                <a:r>
                  <a:rPr lang="en-US" altLang="zh-CN" sz="750" dirty="0">
                    <a:solidFill>
                      <a:srgbClr val="FF0000"/>
                    </a:solidFill>
                    <a:latin typeface="Arial" panose="020B0604020202020204" pitchFamily="34" charset="0"/>
                    <a:cs typeface="Arial" panose="020B0604020202020204" pitchFamily="34" charset="0"/>
                  </a:rPr>
                  <a:t>(10-90%)&lt;2.6ns,</a:t>
                </a:r>
              </a:p>
              <a:p>
                <a:pPr marL="135731" indent="-67866">
                  <a:buFont typeface="Arial" panose="020B0604020202020204" pitchFamily="34" charset="0"/>
                  <a:buChar char="•"/>
                </a:pPr>
                <a:r>
                  <a:rPr lang="en-US" altLang="zh-CN" sz="750" dirty="0" err="1">
                    <a:solidFill>
                      <a:srgbClr val="FF0000"/>
                    </a:solidFill>
                    <a:latin typeface="Arial" panose="020B0604020202020204" pitchFamily="34" charset="0"/>
                    <a:cs typeface="Arial" panose="020B0604020202020204" pitchFamily="34" charset="0"/>
                  </a:rPr>
                  <a:t>T</a:t>
                </a:r>
                <a:r>
                  <a:rPr lang="en-US" altLang="zh-CN" sz="750" baseline="-25000" dirty="0" err="1">
                    <a:solidFill>
                      <a:srgbClr val="FF0000"/>
                    </a:solidFill>
                    <a:latin typeface="Arial" panose="020B0604020202020204" pitchFamily="34" charset="0"/>
                    <a:cs typeface="Arial" panose="020B0604020202020204" pitchFamily="34" charset="0"/>
                  </a:rPr>
                  <a:t>f</a:t>
                </a:r>
                <a:r>
                  <a:rPr lang="en-US" altLang="zh-CN" sz="750" dirty="0">
                    <a:solidFill>
                      <a:srgbClr val="FF0000"/>
                    </a:solidFill>
                    <a:latin typeface="Arial" panose="020B0604020202020204" pitchFamily="34" charset="0"/>
                    <a:cs typeface="Arial" panose="020B0604020202020204" pitchFamily="34" charset="0"/>
                  </a:rPr>
                  <a:t>(90-10%)&lt;3.2ns,</a:t>
                </a:r>
              </a:p>
              <a:p>
                <a:pPr marL="135731" indent="-67866">
                  <a:buFont typeface="Arial" panose="020B0604020202020204" pitchFamily="34" charset="0"/>
                  <a:buChar char="•"/>
                </a:pPr>
                <a:r>
                  <a:rPr lang="en-US" altLang="zh-CN" sz="750" dirty="0">
                    <a:solidFill>
                      <a:srgbClr val="FF0000"/>
                    </a:solidFill>
                    <a:latin typeface="Arial" panose="020B0604020202020204" pitchFamily="34" charset="0"/>
                    <a:cs typeface="Arial" panose="020B0604020202020204" pitchFamily="34" charset="0"/>
                  </a:rPr>
                  <a:t>Bottom width(3%-3%)&lt;10ns</a:t>
                </a:r>
              </a:p>
              <a:p>
                <a:pPr marL="135731" indent="-67866">
                  <a:buFont typeface="Arial" panose="020B0604020202020204" pitchFamily="34" charset="0"/>
                  <a:buChar char="•"/>
                </a:pPr>
                <a:r>
                  <a:rPr lang="en-US" altLang="zh-CN" sz="750" dirty="0">
                    <a:solidFill>
                      <a:srgbClr val="FF0000"/>
                    </a:solidFill>
                    <a:latin typeface="Arial" panose="020B0604020202020204" pitchFamily="34" charset="0"/>
                    <a:cs typeface="Arial" panose="020B0604020202020204" pitchFamily="34" charset="0"/>
                  </a:rPr>
                  <a:t>Time jitter&lt;100ps(RMS)</a:t>
                </a:r>
              </a:p>
            </p:txBody>
          </p:sp>
        </p:grpSp>
        <p:sp>
          <p:nvSpPr>
            <p:cNvPr id="13" name="TextBox 38"/>
            <p:cNvSpPr txBox="1"/>
            <p:nvPr/>
          </p:nvSpPr>
          <p:spPr>
            <a:xfrm>
              <a:off x="5424369" y="1341553"/>
              <a:ext cx="928694" cy="276518"/>
            </a:xfrm>
            <a:prstGeom prst="rect">
              <a:avLst/>
            </a:prstGeom>
            <a:noFill/>
          </p:spPr>
          <p:txBody>
            <a:bodyPr wrap="square" rtlCol="0">
              <a:spAutoFit/>
            </a:bodyPr>
            <a:lstStyle/>
            <a:p>
              <a:r>
                <a:rPr lang="en-US" altLang="zh-CN" sz="900" dirty="0">
                  <a:solidFill>
                    <a:srgbClr val="FF0000"/>
                  </a:solidFill>
                </a:rPr>
                <a:t>PFL=0.3m</a:t>
              </a:r>
              <a:endParaRPr lang="zh-CN" altLang="en-US" sz="900" dirty="0">
                <a:solidFill>
                  <a:srgbClr val="FF0000"/>
                </a:solidFill>
              </a:endParaRPr>
            </a:p>
          </p:txBody>
        </p:sp>
      </p:grpSp>
      <p:grpSp>
        <p:nvGrpSpPr>
          <p:cNvPr id="25" name="组合 24"/>
          <p:cNvGrpSpPr/>
          <p:nvPr/>
        </p:nvGrpSpPr>
        <p:grpSpPr>
          <a:xfrm>
            <a:off x="5881063" y="1190028"/>
            <a:ext cx="3161376" cy="2351539"/>
            <a:chOff x="616637" y="3140968"/>
            <a:chExt cx="4477997" cy="3330886"/>
          </a:xfrm>
        </p:grpSpPr>
        <p:pic>
          <p:nvPicPr>
            <p:cNvPr id="23" name="Picture 2"/>
            <p:cNvPicPr>
              <a:picLocks noChangeAspect="1" noChangeArrowheads="1"/>
            </p:cNvPicPr>
            <p:nvPr/>
          </p:nvPicPr>
          <p:blipFill>
            <a:blip r:embed="rId8" cstate="screen">
              <a:lum bright="20000" contrast="20000"/>
              <a:extLst>
                <a:ext uri="{28A0092B-C50C-407E-A947-70E740481C1C}">
                  <a14:useLocalDpi xmlns:a14="http://schemas.microsoft.com/office/drawing/2010/main"/>
                </a:ext>
              </a:extLst>
            </a:blip>
            <a:srcRect/>
            <a:stretch>
              <a:fillRect/>
            </a:stretch>
          </p:blipFill>
          <p:spPr bwMode="auto">
            <a:xfrm>
              <a:off x="616637" y="3140968"/>
              <a:ext cx="4477997" cy="3282837"/>
            </a:xfrm>
            <a:prstGeom prst="rect">
              <a:avLst/>
            </a:prstGeom>
            <a:noFill/>
            <a:ln w="9525">
              <a:noFill/>
              <a:miter lim="800000"/>
              <a:headEnd/>
              <a:tailEnd/>
            </a:ln>
            <a:effectLst/>
          </p:spPr>
        </p:pic>
        <p:sp>
          <p:nvSpPr>
            <p:cNvPr id="24" name="矩形 23"/>
            <p:cNvSpPr/>
            <p:nvPr/>
          </p:nvSpPr>
          <p:spPr>
            <a:xfrm>
              <a:off x="983432" y="6177584"/>
              <a:ext cx="2693001" cy="294270"/>
            </a:xfrm>
            <a:prstGeom prst="rect">
              <a:avLst/>
            </a:prstGeom>
            <a:noFill/>
          </p:spPr>
          <p:txBody>
            <a:bodyPr wrap="square">
              <a:spAutoFit/>
            </a:bodyPr>
            <a:lstStyle/>
            <a:p>
              <a:pPr algn="ctr"/>
              <a:r>
                <a:rPr lang="en-US" altLang="zh-CN" sz="750" dirty="0">
                  <a:solidFill>
                    <a:srgbClr val="FFFF00"/>
                  </a:solidFill>
                </a:rPr>
                <a:t>±18kV </a:t>
              </a:r>
              <a:r>
                <a:rPr lang="en-US" altLang="zh-CN" sz="750" dirty="0" err="1">
                  <a:solidFill>
                    <a:srgbClr val="FFFF00"/>
                  </a:solidFill>
                </a:rPr>
                <a:t>pulsers</a:t>
              </a:r>
              <a:r>
                <a:rPr lang="en-US" altLang="zh-CN" sz="750" dirty="0">
                  <a:solidFill>
                    <a:srgbClr val="FFFF00"/>
                  </a:solidFill>
                </a:rPr>
                <a:t> installed in 19 inch cabinet </a:t>
              </a:r>
              <a:endParaRPr lang="zh-CN" altLang="en-US" sz="750" dirty="0">
                <a:solidFill>
                  <a:srgbClr val="FFFF00"/>
                </a:solidFill>
              </a:endParaRPr>
            </a:p>
          </p:txBody>
        </p:sp>
      </p:grpSp>
      <p:sp>
        <p:nvSpPr>
          <p:cNvPr id="34" name="下箭头 33"/>
          <p:cNvSpPr/>
          <p:nvPr/>
        </p:nvSpPr>
        <p:spPr>
          <a:xfrm>
            <a:off x="2876190" y="2544747"/>
            <a:ext cx="144016" cy="2571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5" name="文本框 34"/>
          <p:cNvSpPr txBox="1"/>
          <p:nvPr/>
        </p:nvSpPr>
        <p:spPr>
          <a:xfrm>
            <a:off x="4622341" y="6276168"/>
            <a:ext cx="4226638" cy="207749"/>
          </a:xfrm>
          <a:prstGeom prst="rect">
            <a:avLst/>
          </a:prstGeom>
          <a:noFill/>
        </p:spPr>
        <p:txBody>
          <a:bodyPr wrap="square" rtlCol="0">
            <a:spAutoFit/>
          </a:bodyPr>
          <a:lstStyle/>
          <a:p>
            <a:r>
              <a:rPr lang="en-US" altLang="zh-CN" sz="750" i="1" u="sng" dirty="0">
                <a:solidFill>
                  <a:schemeClr val="accent3"/>
                </a:solidFill>
              </a:rPr>
              <a:t>J.H. Chen, Strip-line kicker and fast </a:t>
            </a:r>
            <a:r>
              <a:rPr lang="en-US" altLang="zh-CN" sz="750" i="1" u="sng" dirty="0" err="1">
                <a:solidFill>
                  <a:schemeClr val="accent3"/>
                </a:solidFill>
              </a:rPr>
              <a:t>pulser</a:t>
            </a:r>
            <a:r>
              <a:rPr lang="en-US" altLang="zh-CN" sz="750" i="1" u="sng" dirty="0">
                <a:solidFill>
                  <a:schemeClr val="accent3"/>
                </a:solidFill>
              </a:rPr>
              <a:t> R&amp;D for the HEPS on-axis injection system, NIMA 920(2019)1-6</a:t>
            </a:r>
            <a:endParaRPr lang="zh-CN" altLang="en-US" sz="750" i="1" u="sng" dirty="0">
              <a:solidFill>
                <a:schemeClr val="accent3"/>
              </a:solidFill>
            </a:endParaRPr>
          </a:p>
        </p:txBody>
      </p:sp>
      <p:sp>
        <p:nvSpPr>
          <p:cNvPr id="36" name="下箭头 35"/>
          <p:cNvSpPr/>
          <p:nvPr/>
        </p:nvSpPr>
        <p:spPr>
          <a:xfrm flipH="1">
            <a:off x="947794" y="3439251"/>
            <a:ext cx="221238" cy="390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31" name="组合 30"/>
          <p:cNvGrpSpPr/>
          <p:nvPr/>
        </p:nvGrpSpPr>
        <p:grpSpPr>
          <a:xfrm>
            <a:off x="2560903" y="5045911"/>
            <a:ext cx="2320598" cy="998567"/>
            <a:chOff x="5655190" y="4844080"/>
            <a:chExt cx="3116608" cy="1341094"/>
          </a:xfrm>
        </p:grpSpPr>
        <p:graphicFrame>
          <p:nvGraphicFramePr>
            <p:cNvPr id="32" name="Object 1"/>
            <p:cNvGraphicFramePr>
              <a:graphicFrameLocks noChangeAspect="1"/>
            </p:cNvGraphicFramePr>
            <p:nvPr>
              <p:extLst/>
            </p:nvPr>
          </p:nvGraphicFramePr>
          <p:xfrm>
            <a:off x="5786447" y="4844080"/>
            <a:ext cx="2667000" cy="952502"/>
          </p:xfrm>
          <a:graphic>
            <a:graphicData uri="http://schemas.openxmlformats.org/presentationml/2006/ole">
              <mc:AlternateContent xmlns:mc="http://schemas.openxmlformats.org/markup-compatibility/2006">
                <mc:Choice xmlns:v="urn:schemas-microsoft-com:vml" Requires="v">
                  <p:oleObj spid="_x0000_s33829" name="BMP 图像" r:id="rId9" imgW="5934903" imgH="2133898" progId="Paint.Picture">
                    <p:embed/>
                  </p:oleObj>
                </mc:Choice>
                <mc:Fallback>
                  <p:oleObj name="BMP 图像" r:id="rId9" imgW="5934903" imgH="2133898" progId="Paint.Picture">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86447" y="4844080"/>
                          <a:ext cx="2667000" cy="9525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33" name="直接箭头连接符 32"/>
            <p:cNvCxnSpPr/>
            <p:nvPr/>
          </p:nvCxnSpPr>
          <p:spPr>
            <a:xfrm flipV="1">
              <a:off x="6604638" y="5317896"/>
              <a:ext cx="0" cy="4868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5655190" y="5782746"/>
              <a:ext cx="1668215" cy="399571"/>
            </a:xfrm>
            <a:prstGeom prst="rect">
              <a:avLst/>
            </a:prstGeom>
            <a:noFill/>
          </p:spPr>
          <p:txBody>
            <a:bodyPr wrap="square" rtlCol="0">
              <a:spAutoFit/>
            </a:bodyPr>
            <a:lstStyle/>
            <a:p>
              <a:pPr algn="ctr">
                <a:lnSpc>
                  <a:spcPts val="750"/>
                </a:lnSpc>
              </a:pPr>
              <a:r>
                <a:rPr lang="en-US" altLang="zh-CN" sz="825" dirty="0">
                  <a:solidFill>
                    <a:srgbClr val="FF0000"/>
                  </a:solidFill>
                </a:rPr>
                <a:t>DSRD assembling</a:t>
              </a:r>
            </a:p>
            <a:p>
              <a:pPr algn="ctr">
                <a:lnSpc>
                  <a:spcPts val="750"/>
                </a:lnSpc>
              </a:pPr>
              <a:r>
                <a:rPr lang="zh-CN" altLang="en-US" sz="825" dirty="0">
                  <a:solidFill>
                    <a:srgbClr val="FF0000"/>
                  </a:solidFill>
                </a:rPr>
                <a:t>（</a:t>
              </a:r>
              <a:r>
                <a:rPr lang="en-US" altLang="zh-CN" sz="825" dirty="0">
                  <a:solidFill>
                    <a:srgbClr val="FF0000"/>
                  </a:solidFill>
                </a:rPr>
                <a:t>2</a:t>
              </a:r>
              <a:r>
                <a:rPr lang="zh-CN" altLang="en-US" sz="825" dirty="0">
                  <a:solidFill>
                    <a:srgbClr val="FF0000"/>
                  </a:solidFill>
                </a:rPr>
                <a:t>×</a:t>
              </a:r>
              <a:r>
                <a:rPr lang="en-US" altLang="zh-CN" sz="825" dirty="0">
                  <a:solidFill>
                    <a:srgbClr val="FF0000"/>
                  </a:solidFill>
                </a:rPr>
                <a:t>4=8pcs</a:t>
              </a:r>
              <a:r>
                <a:rPr lang="zh-CN" altLang="en-US" sz="825" dirty="0">
                  <a:solidFill>
                    <a:srgbClr val="FF0000"/>
                  </a:solidFill>
                </a:rPr>
                <a:t>）</a:t>
              </a:r>
            </a:p>
          </p:txBody>
        </p:sp>
        <p:sp>
          <p:nvSpPr>
            <p:cNvPr id="38" name="文本框 37"/>
            <p:cNvSpPr txBox="1"/>
            <p:nvPr/>
          </p:nvSpPr>
          <p:spPr>
            <a:xfrm>
              <a:off x="6888217" y="5785603"/>
              <a:ext cx="1883581" cy="399571"/>
            </a:xfrm>
            <a:prstGeom prst="rect">
              <a:avLst/>
            </a:prstGeom>
            <a:noFill/>
          </p:spPr>
          <p:txBody>
            <a:bodyPr wrap="square" rtlCol="0">
              <a:spAutoFit/>
            </a:bodyPr>
            <a:lstStyle/>
            <a:p>
              <a:pPr algn="ctr">
                <a:lnSpc>
                  <a:spcPts val="750"/>
                </a:lnSpc>
              </a:pPr>
              <a:r>
                <a:rPr lang="en-US" altLang="zh-CN" sz="825" dirty="0" err="1">
                  <a:solidFill>
                    <a:srgbClr val="FF0000"/>
                  </a:solidFill>
                </a:rPr>
                <a:t>Saturable</a:t>
              </a:r>
              <a:r>
                <a:rPr lang="en-US" altLang="zh-CN" sz="825" dirty="0">
                  <a:solidFill>
                    <a:srgbClr val="FF0000"/>
                  </a:solidFill>
                </a:rPr>
                <a:t> inductor</a:t>
              </a:r>
            </a:p>
            <a:p>
              <a:pPr algn="ctr">
                <a:lnSpc>
                  <a:spcPts val="750"/>
                </a:lnSpc>
              </a:pPr>
              <a:r>
                <a:rPr lang="zh-CN" altLang="en-US" sz="825" dirty="0">
                  <a:solidFill>
                    <a:srgbClr val="FF0000"/>
                  </a:solidFill>
                </a:rPr>
                <a:t>（</a:t>
              </a:r>
              <a:r>
                <a:rPr lang="en-US" altLang="zh-CN" sz="825" dirty="0">
                  <a:solidFill>
                    <a:srgbClr val="FF0000"/>
                  </a:solidFill>
                </a:rPr>
                <a:t>2</a:t>
              </a:r>
              <a:r>
                <a:rPr lang="zh-CN" altLang="en-US" sz="825" dirty="0">
                  <a:solidFill>
                    <a:srgbClr val="FF0000"/>
                  </a:solidFill>
                </a:rPr>
                <a:t> </a:t>
              </a:r>
              <a:r>
                <a:rPr lang="en-US" altLang="zh-CN" sz="825" dirty="0">
                  <a:solidFill>
                    <a:srgbClr val="FF0000"/>
                  </a:solidFill>
                </a:rPr>
                <a:t>DN200L ferrite cores</a:t>
              </a:r>
              <a:r>
                <a:rPr lang="zh-CN" altLang="en-US" sz="825" dirty="0">
                  <a:solidFill>
                    <a:srgbClr val="FF0000"/>
                  </a:solidFill>
                </a:rPr>
                <a:t>）</a:t>
              </a:r>
            </a:p>
          </p:txBody>
        </p:sp>
        <p:cxnSp>
          <p:nvCxnSpPr>
            <p:cNvPr id="39" name="直接箭头连接符 38"/>
            <p:cNvCxnSpPr/>
            <p:nvPr/>
          </p:nvCxnSpPr>
          <p:spPr>
            <a:xfrm flipV="1">
              <a:off x="7712623" y="5328291"/>
              <a:ext cx="0" cy="45445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2633598" y="3993484"/>
            <a:ext cx="2089786" cy="1029651"/>
            <a:chOff x="971600" y="2400090"/>
            <a:chExt cx="2786381" cy="1372868"/>
          </a:xfrm>
        </p:grpSpPr>
        <p:grpSp>
          <p:nvGrpSpPr>
            <p:cNvPr id="41" name="组合 40"/>
            <p:cNvGrpSpPr/>
            <p:nvPr/>
          </p:nvGrpSpPr>
          <p:grpSpPr>
            <a:xfrm>
              <a:off x="971600" y="2400090"/>
              <a:ext cx="2786381" cy="1244935"/>
              <a:chOff x="370663" y="-100247"/>
              <a:chExt cx="8521754" cy="4202821"/>
            </a:xfrm>
          </p:grpSpPr>
          <p:pic>
            <p:nvPicPr>
              <p:cNvPr id="44" name="Picture 2"/>
              <p:cNvPicPr>
                <a:picLocks noChangeAspect="1" noChangeArrowheads="1"/>
              </p:cNvPicPr>
              <p:nvPr/>
            </p:nvPicPr>
            <p:blipFill>
              <a:blip r:embed="rId11"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67543" y="-99393"/>
                <a:ext cx="8424874" cy="4201967"/>
              </a:xfrm>
              <a:prstGeom prst="rect">
                <a:avLst/>
              </a:prstGeom>
              <a:noFill/>
              <a:ln w="9525">
                <a:noFill/>
                <a:miter lim="800000"/>
                <a:headEnd/>
                <a:tailEnd/>
              </a:ln>
              <a:effectLst/>
            </p:spPr>
          </p:pic>
          <p:grpSp>
            <p:nvGrpSpPr>
              <p:cNvPr id="45" name="组合 44"/>
              <p:cNvGrpSpPr/>
              <p:nvPr/>
            </p:nvGrpSpPr>
            <p:grpSpPr>
              <a:xfrm>
                <a:off x="370663" y="-100247"/>
                <a:ext cx="5436751" cy="4201966"/>
                <a:chOff x="370663" y="-100247"/>
                <a:chExt cx="5436751" cy="4201966"/>
              </a:xfrm>
            </p:grpSpPr>
            <p:pic>
              <p:nvPicPr>
                <p:cNvPr id="46" name="Picture 2"/>
                <p:cNvPicPr>
                  <a:picLocks noChangeAspect="1" noChangeArrowheads="1"/>
                </p:cNvPicPr>
                <p:nvPr/>
              </p:nvPicPr>
              <p:blipFill rotWithShape="1">
                <a:blip r:embed="rId1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flipH="1">
                  <a:off x="370663" y="-100247"/>
                  <a:ext cx="3168352" cy="4201966"/>
                </a:xfrm>
                <a:prstGeom prst="rect">
                  <a:avLst/>
                </a:prstGeom>
                <a:noFill/>
                <a:ln w="9525">
                  <a:noFill/>
                  <a:miter lim="800000"/>
                  <a:headEnd/>
                  <a:tailEnd/>
                </a:ln>
                <a:effectLst/>
              </p:spPr>
            </p:pic>
            <p:pic>
              <p:nvPicPr>
                <p:cNvPr id="47" name="Picture 4"/>
                <p:cNvPicPr>
                  <a:picLocks noChangeAspect="1" noChangeArrowheads="1"/>
                </p:cNvPicPr>
                <p:nvPr/>
              </p:nvPicPr>
              <p:blipFill>
                <a:blip r:embed="rId1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rot="5400000">
                  <a:off x="3994526" y="834850"/>
                  <a:ext cx="1266515" cy="2359261"/>
                </a:xfrm>
                <a:prstGeom prst="rect">
                  <a:avLst/>
                </a:prstGeom>
                <a:noFill/>
                <a:ln w="9525">
                  <a:noFill/>
                  <a:miter lim="800000"/>
                  <a:headEnd/>
                  <a:tailEnd/>
                </a:ln>
              </p:spPr>
            </p:pic>
          </p:grpSp>
        </p:grpSp>
        <p:cxnSp>
          <p:nvCxnSpPr>
            <p:cNvPr id="42" name="直接箭头连接符 41"/>
            <p:cNvCxnSpPr/>
            <p:nvPr/>
          </p:nvCxnSpPr>
          <p:spPr>
            <a:xfrm flipV="1">
              <a:off x="2380629" y="3382756"/>
              <a:ext cx="0" cy="1674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977855" y="3480570"/>
              <a:ext cx="1340899" cy="292388"/>
            </a:xfrm>
            <a:prstGeom prst="rect">
              <a:avLst/>
            </a:prstGeom>
            <a:noFill/>
          </p:spPr>
          <p:txBody>
            <a:bodyPr wrap="square" rtlCol="0">
              <a:spAutoFit/>
            </a:bodyPr>
            <a:lstStyle/>
            <a:p>
              <a:r>
                <a:rPr lang="en-US" altLang="zh-CN" sz="825" dirty="0">
                  <a:solidFill>
                    <a:srgbClr val="FF0000"/>
                  </a:solidFill>
                </a:rPr>
                <a:t>DSRD array</a:t>
              </a:r>
              <a:endParaRPr lang="zh-CN" altLang="en-US" sz="825" dirty="0">
                <a:solidFill>
                  <a:srgbClr val="FF0000"/>
                </a:solidFill>
              </a:endParaRPr>
            </a:p>
          </p:txBody>
        </p:sp>
      </p:grpSp>
      <p:sp>
        <p:nvSpPr>
          <p:cNvPr id="2" name="矩形 1"/>
          <p:cNvSpPr/>
          <p:nvPr/>
        </p:nvSpPr>
        <p:spPr>
          <a:xfrm>
            <a:off x="2391239" y="2918483"/>
            <a:ext cx="2740892" cy="577081"/>
          </a:xfrm>
          <a:prstGeom prst="rect">
            <a:avLst/>
          </a:prstGeom>
        </p:spPr>
        <p:txBody>
          <a:bodyPr wrap="square">
            <a:spAutoFit/>
          </a:bodyPr>
          <a:lstStyle/>
          <a:p>
            <a:r>
              <a:rPr lang="en-US" altLang="zh-CN" sz="1050" dirty="0"/>
              <a:t>To reduce residual voltage</a:t>
            </a:r>
            <a:r>
              <a:rPr lang="zh-CN" altLang="en-US" sz="1050" dirty="0"/>
              <a:t>：</a:t>
            </a:r>
            <a:endParaRPr lang="en-US" altLang="zh-CN" sz="1050" dirty="0"/>
          </a:p>
          <a:p>
            <a:pPr marL="16669" indent="-16669">
              <a:buFont typeface="Arial" panose="020B0604020202020204" pitchFamily="34" charset="0"/>
              <a:buChar char="•"/>
            </a:pPr>
            <a:r>
              <a:rPr lang="en-US" altLang="zh-CN" sz="1050" dirty="0"/>
              <a:t>DSRD array: 4 in parallel and 2 in series</a:t>
            </a:r>
          </a:p>
          <a:p>
            <a:pPr marL="16669" indent="-16669">
              <a:buFont typeface="Arial" panose="020B0604020202020204" pitchFamily="34" charset="0"/>
              <a:buChar char="•"/>
            </a:pPr>
            <a:r>
              <a:rPr lang="en-US" altLang="zh-CN" sz="1050" dirty="0" err="1"/>
              <a:t>Saturable</a:t>
            </a:r>
            <a:r>
              <a:rPr lang="en-US" altLang="zh-CN" sz="1050" dirty="0"/>
              <a:t> inductor: 2 </a:t>
            </a:r>
            <a:r>
              <a:rPr lang="en-US" altLang="zh-CN" sz="1050" dirty="0" err="1"/>
              <a:t>NiZn</a:t>
            </a:r>
            <a:r>
              <a:rPr lang="en-US" altLang="zh-CN" sz="1050" dirty="0"/>
              <a:t> ferrite cores</a:t>
            </a:r>
          </a:p>
        </p:txBody>
      </p:sp>
    </p:spTree>
    <p:extLst>
      <p:ext uri="{BB962C8B-B14F-4D97-AF65-F5344CB8AC3E}">
        <p14:creationId xmlns:p14="http://schemas.microsoft.com/office/powerpoint/2010/main" val="586599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2400" dirty="0" smtClean="0"/>
              <a:t>New pumper R&amp;D  based on commercial </a:t>
            </a:r>
            <a:r>
              <a:rPr lang="en-US" altLang="zh-CN" sz="2400" dirty="0" err="1" smtClean="0"/>
              <a:t>SiC</a:t>
            </a:r>
            <a:r>
              <a:rPr lang="en-US" altLang="zh-CN" sz="2400" dirty="0" smtClean="0"/>
              <a:t> MOSFET</a:t>
            </a:r>
            <a:r>
              <a:rPr lang="en-US" altLang="zh-CN" dirty="0" smtClean="0"/>
              <a:t> </a:t>
            </a:r>
            <a:endParaRPr lang="zh-CN" altLang="en-US" dirty="0"/>
          </a:p>
        </p:txBody>
      </p:sp>
      <p:sp>
        <p:nvSpPr>
          <p:cNvPr id="10" name="矩形 9"/>
          <p:cNvSpPr/>
          <p:nvPr/>
        </p:nvSpPr>
        <p:spPr>
          <a:xfrm>
            <a:off x="107504" y="908720"/>
            <a:ext cx="8568952" cy="1264449"/>
          </a:xfrm>
          <a:prstGeom prst="rect">
            <a:avLst/>
          </a:prstGeom>
        </p:spPr>
        <p:txBody>
          <a:bodyPr wrap="square">
            <a:spAutoFit/>
          </a:bodyPr>
          <a:lstStyle/>
          <a:p>
            <a:pPr marL="342900" lvl="2" indent="-279797">
              <a:spcBef>
                <a:spcPts val="450"/>
              </a:spcBef>
              <a:buFont typeface="Arial" panose="020B0604020202020204" pitchFamily="34" charset="0"/>
              <a:buChar char="•"/>
            </a:pPr>
            <a:r>
              <a:rPr lang="en-US" altLang="zh-CN" dirty="0" smtClean="0"/>
              <a:t>The </a:t>
            </a:r>
            <a:r>
              <a:rPr lang="en-US" altLang="zh-CN" dirty="0"/>
              <a:t>commercial RF-MOSFET(IXZ631DF12N100) applied in </a:t>
            </a:r>
            <a:r>
              <a:rPr lang="en-US" altLang="zh-CN" dirty="0" err="1"/>
              <a:t>pusler</a:t>
            </a:r>
            <a:r>
              <a:rPr lang="en-US" altLang="zh-CN" dirty="0"/>
              <a:t> prototype being in “End of Life” status </a:t>
            </a:r>
          </a:p>
          <a:p>
            <a:pPr marL="342900" lvl="2" indent="-279797">
              <a:spcBef>
                <a:spcPts val="450"/>
              </a:spcBef>
              <a:buFont typeface="Arial" panose="020B0604020202020204" pitchFamily="34" charset="0"/>
              <a:buChar char="•"/>
            </a:pPr>
            <a:r>
              <a:rPr lang="en-US" altLang="zh-CN" dirty="0" smtClean="0"/>
              <a:t>Alternative power semiconductor SWITCH</a:t>
            </a:r>
            <a:r>
              <a:rPr lang="zh-CN" altLang="en-US" dirty="0"/>
              <a:t>：</a:t>
            </a:r>
            <a:r>
              <a:rPr lang="en-US" altLang="zh-CN" dirty="0" err="1" smtClean="0"/>
              <a:t>SiC</a:t>
            </a:r>
            <a:r>
              <a:rPr lang="en-US" altLang="zh-CN" dirty="0" smtClean="0"/>
              <a:t> MOSFET </a:t>
            </a:r>
            <a:r>
              <a:rPr lang="en-US" altLang="zh-CN" b="1" dirty="0"/>
              <a:t>C2M0045170D</a:t>
            </a:r>
            <a:r>
              <a:rPr lang="en-US" altLang="zh-CN" dirty="0" smtClean="0"/>
              <a:t> </a:t>
            </a:r>
            <a:r>
              <a:rPr lang="zh-CN" altLang="en-US" dirty="0" smtClean="0"/>
              <a:t>（</a:t>
            </a:r>
            <a:r>
              <a:rPr lang="en-US" altLang="zh-CN" dirty="0" smtClean="0"/>
              <a:t>CREE</a:t>
            </a:r>
            <a:r>
              <a:rPr lang="zh-CN" altLang="en-US" dirty="0" smtClean="0"/>
              <a:t>）</a:t>
            </a:r>
            <a:r>
              <a:rPr lang="en-US" altLang="zh-CN" dirty="0" smtClean="0"/>
              <a:t>with higher </a:t>
            </a:r>
            <a:r>
              <a:rPr lang="en-US" altLang="zh-CN" dirty="0" err="1" smtClean="0"/>
              <a:t>Vds</a:t>
            </a:r>
            <a:r>
              <a:rPr lang="en-US" altLang="zh-CN" dirty="0" smtClean="0"/>
              <a:t> and Id, but slower switching speed.</a:t>
            </a:r>
            <a:endParaRPr lang="en-US" altLang="zh-CN" dirty="0"/>
          </a:p>
        </p:txBody>
      </p:sp>
      <p:grpSp>
        <p:nvGrpSpPr>
          <p:cNvPr id="11" name="组合 10"/>
          <p:cNvGrpSpPr/>
          <p:nvPr/>
        </p:nvGrpSpPr>
        <p:grpSpPr>
          <a:xfrm>
            <a:off x="1619672" y="2368882"/>
            <a:ext cx="1224136" cy="1084769"/>
            <a:chOff x="7148660" y="1939150"/>
            <a:chExt cx="1182774" cy="1556792"/>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8660" y="1939150"/>
              <a:ext cx="1182774" cy="1556792"/>
            </a:xfrm>
            <a:prstGeom prst="rect">
              <a:avLst/>
            </a:prstGeom>
          </p:spPr>
        </p:pic>
        <p:sp>
          <p:nvSpPr>
            <p:cNvPr id="13" name="乘号 12"/>
            <p:cNvSpPr/>
            <p:nvPr/>
          </p:nvSpPr>
          <p:spPr>
            <a:xfrm>
              <a:off x="7242577" y="2060848"/>
              <a:ext cx="994940" cy="1075054"/>
            </a:xfrm>
            <a:prstGeom prst="mathMultiply">
              <a:avLst>
                <a:gd name="adj1" fmla="val 8644"/>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sz="1350"/>
            </a:p>
          </p:txBody>
        </p:sp>
      </p:grpSp>
      <p:pic>
        <p:nvPicPr>
          <p:cNvPr id="2" name="图片 1"/>
          <p:cNvPicPr>
            <a:picLocks noChangeAspect="1"/>
          </p:cNvPicPr>
          <p:nvPr/>
        </p:nvPicPr>
        <p:blipFill>
          <a:blip r:embed="rId4"/>
          <a:stretch>
            <a:fillRect/>
          </a:stretch>
        </p:blipFill>
        <p:spPr>
          <a:xfrm>
            <a:off x="4283968" y="2264647"/>
            <a:ext cx="1288469" cy="1368152"/>
          </a:xfrm>
          <a:prstGeom prst="rect">
            <a:avLst/>
          </a:prstGeom>
        </p:spPr>
      </p:pic>
      <p:pic>
        <p:nvPicPr>
          <p:cNvPr id="6" name="图片 5"/>
          <p:cNvPicPr>
            <a:picLocks noChangeAspect="1"/>
          </p:cNvPicPr>
          <p:nvPr/>
        </p:nvPicPr>
        <p:blipFill>
          <a:blip r:embed="rId5"/>
          <a:stretch>
            <a:fillRect/>
          </a:stretch>
        </p:blipFill>
        <p:spPr>
          <a:xfrm>
            <a:off x="5868144" y="2410697"/>
            <a:ext cx="1616970" cy="941590"/>
          </a:xfrm>
          <a:prstGeom prst="rect">
            <a:avLst/>
          </a:prstGeom>
        </p:spPr>
      </p:pic>
      <p:sp>
        <p:nvSpPr>
          <p:cNvPr id="14" name="右箭头 13"/>
          <p:cNvSpPr/>
          <p:nvPr/>
        </p:nvSpPr>
        <p:spPr>
          <a:xfrm>
            <a:off x="3419872" y="2723993"/>
            <a:ext cx="396044" cy="3745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530582" y="4836914"/>
            <a:ext cx="3337562" cy="1437151"/>
          </a:xfrm>
          <a:prstGeom prst="rect">
            <a:avLst/>
          </a:prstGeom>
        </p:spPr>
      </p:pic>
      <p:sp>
        <p:nvSpPr>
          <p:cNvPr id="16" name="矩形 15"/>
          <p:cNvSpPr/>
          <p:nvPr/>
        </p:nvSpPr>
        <p:spPr>
          <a:xfrm>
            <a:off x="106099" y="3688133"/>
            <a:ext cx="8856984" cy="923330"/>
          </a:xfrm>
          <a:prstGeom prst="rect">
            <a:avLst/>
          </a:prstGeom>
        </p:spPr>
        <p:txBody>
          <a:bodyPr wrap="square">
            <a:spAutoFit/>
          </a:bodyPr>
          <a:lstStyle/>
          <a:p>
            <a:pPr marL="342900" lvl="2" indent="-279797">
              <a:spcBef>
                <a:spcPts val="450"/>
              </a:spcBef>
              <a:buFont typeface="Arial" panose="020B0604020202020204" pitchFamily="34" charset="0"/>
              <a:buChar char="•"/>
            </a:pPr>
            <a:r>
              <a:rPr lang="en-US" altLang="zh-CN" dirty="0"/>
              <a:t>New prototype based on </a:t>
            </a:r>
            <a:r>
              <a:rPr lang="en-US" altLang="zh-CN" dirty="0" err="1"/>
              <a:t>SiC</a:t>
            </a:r>
            <a:r>
              <a:rPr lang="en-US" altLang="zh-CN" dirty="0"/>
              <a:t> MOSFET was developed. A Non-linear transmission line is introduced to sharpen the pulse. The best result is the bottom width(3%-3%) of pulse </a:t>
            </a:r>
            <a:r>
              <a:rPr lang="en-US" altLang="zh-CN" dirty="0" smtClean="0"/>
              <a:t>is less than 10ns, the peak large than 15kV into 50ohm. </a:t>
            </a:r>
            <a:endParaRPr lang="en-US" altLang="zh-CN" dirty="0"/>
          </a:p>
        </p:txBody>
      </p:sp>
      <p:pic>
        <p:nvPicPr>
          <p:cNvPr id="17" name="图片 1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25058" y="4685977"/>
            <a:ext cx="1991057" cy="1493622"/>
          </a:xfrm>
          <a:prstGeom prst="rect">
            <a:avLst/>
          </a:prstGeom>
        </p:spPr>
      </p:pic>
      <p:pic>
        <p:nvPicPr>
          <p:cNvPr id="18" name="图片 17"/>
          <p:cNvPicPr>
            <a:picLocks noChangeAspect="1"/>
          </p:cNvPicPr>
          <p:nvPr>
            <p:custDataLst>
              <p:tags r:id="rId1"/>
            </p:custDataLst>
          </p:nvPr>
        </p:nvPicPr>
        <p:blipFill>
          <a:blip r:embed="rId8" cstate="screen">
            <a:clrChange>
              <a:clrFrom>
                <a:srgbClr val="000000"/>
              </a:clrFrom>
              <a:clrTo>
                <a:srgbClr val="000000">
                  <a:alpha val="0"/>
                </a:srgbClr>
              </a:clrTo>
            </a:clrChange>
            <a:extLst>
              <a:ext uri="{28A0092B-C50C-407E-A947-70E740481C1C}">
                <a14:useLocalDpi xmlns:a14="http://schemas.microsoft.com/office/drawing/2010/main"/>
              </a:ext>
            </a:extLst>
          </a:blip>
          <a:stretch>
            <a:fillRect/>
          </a:stretch>
        </p:blipFill>
        <p:spPr>
          <a:xfrm>
            <a:off x="5992648" y="4627577"/>
            <a:ext cx="3128076" cy="1759311"/>
          </a:xfrm>
          <a:prstGeom prst="rect">
            <a:avLst/>
          </a:prstGeom>
        </p:spPr>
      </p:pic>
    </p:spTree>
    <p:extLst>
      <p:ext uri="{BB962C8B-B14F-4D97-AF65-F5344CB8AC3E}">
        <p14:creationId xmlns:p14="http://schemas.microsoft.com/office/powerpoint/2010/main" val="2052674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21184" y="992512"/>
            <a:ext cx="8928992" cy="832981"/>
          </a:xfrm>
        </p:spPr>
        <p:txBody>
          <a:bodyPr>
            <a:normAutofit/>
          </a:bodyPr>
          <a:lstStyle/>
          <a:p>
            <a:pPr marL="0" indent="0">
              <a:buNone/>
            </a:pPr>
            <a:r>
              <a:rPr lang="en-US" altLang="zh-CN" sz="2400" dirty="0" smtClean="0">
                <a:solidFill>
                  <a:srgbClr val="0000FF"/>
                </a:solidFill>
              </a:rPr>
              <a:t>     The HEPS accelerator </a:t>
            </a:r>
            <a:r>
              <a:rPr lang="en-US" altLang="zh-CN" sz="2400" dirty="0">
                <a:solidFill>
                  <a:srgbClr val="0000FF"/>
                </a:solidFill>
              </a:rPr>
              <a:t>complex consists of a </a:t>
            </a:r>
            <a:r>
              <a:rPr lang="en-US" altLang="zh-CN" sz="2400" b="1" u="sng" dirty="0" err="1" smtClean="0">
                <a:solidFill>
                  <a:srgbClr val="0000FF"/>
                </a:solidFill>
              </a:rPr>
              <a:t>Linac</a:t>
            </a:r>
            <a:r>
              <a:rPr lang="en-US" altLang="zh-CN" sz="2400" dirty="0" smtClean="0">
                <a:solidFill>
                  <a:srgbClr val="0000FF"/>
                </a:solidFill>
              </a:rPr>
              <a:t>, </a:t>
            </a:r>
            <a:r>
              <a:rPr lang="en-US" altLang="zh-CN" sz="2400" dirty="0">
                <a:solidFill>
                  <a:srgbClr val="0000FF"/>
                </a:solidFill>
              </a:rPr>
              <a:t>several </a:t>
            </a:r>
            <a:r>
              <a:rPr lang="en-US" altLang="zh-CN" sz="2400" b="1" u="sng" dirty="0">
                <a:solidFill>
                  <a:srgbClr val="0000FF"/>
                </a:solidFill>
              </a:rPr>
              <a:t>transport lines</a:t>
            </a:r>
            <a:r>
              <a:rPr lang="en-US" altLang="zh-CN" sz="2400" dirty="0">
                <a:solidFill>
                  <a:srgbClr val="0000FF"/>
                </a:solidFill>
              </a:rPr>
              <a:t>, a </a:t>
            </a:r>
            <a:r>
              <a:rPr lang="en-US" altLang="zh-CN" sz="2400" b="1" u="sng" dirty="0" smtClean="0">
                <a:solidFill>
                  <a:srgbClr val="0000FF"/>
                </a:solidFill>
              </a:rPr>
              <a:t>booster </a:t>
            </a:r>
            <a:r>
              <a:rPr lang="en-US" altLang="zh-CN" sz="2400" b="1" u="sng" dirty="0">
                <a:solidFill>
                  <a:srgbClr val="0000FF"/>
                </a:solidFill>
              </a:rPr>
              <a:t>ring </a:t>
            </a:r>
            <a:r>
              <a:rPr lang="en-US" altLang="zh-CN" sz="2400" dirty="0">
                <a:solidFill>
                  <a:srgbClr val="0000FF"/>
                </a:solidFill>
              </a:rPr>
              <a:t>and </a:t>
            </a:r>
            <a:r>
              <a:rPr lang="en-US" altLang="zh-CN" sz="2400" b="1" u="sng" dirty="0" smtClean="0">
                <a:solidFill>
                  <a:srgbClr val="0000FF"/>
                </a:solidFill>
              </a:rPr>
              <a:t>storage rings</a:t>
            </a:r>
            <a:r>
              <a:rPr lang="en-US" altLang="zh-CN" sz="2400" dirty="0" smtClean="0">
                <a:solidFill>
                  <a:srgbClr val="0000FF"/>
                </a:solidFill>
              </a:rPr>
              <a:t>.</a:t>
            </a:r>
          </a:p>
        </p:txBody>
      </p:sp>
      <p:sp>
        <p:nvSpPr>
          <p:cNvPr id="3" name="标题 2"/>
          <p:cNvSpPr>
            <a:spLocks noGrp="1"/>
          </p:cNvSpPr>
          <p:nvPr>
            <p:ph type="title"/>
          </p:nvPr>
        </p:nvSpPr>
        <p:spPr/>
        <p:txBody>
          <a:bodyPr/>
          <a:lstStyle/>
          <a:p>
            <a:r>
              <a:rPr lang="en-US" altLang="zh-CN" dirty="0" smtClean="0"/>
              <a:t>Introduction of HEPS accelerator</a:t>
            </a:r>
            <a:endParaRPr lang="zh-CN" altLang="en-US" dirty="0"/>
          </a:p>
        </p:txBody>
      </p:sp>
      <p:grpSp>
        <p:nvGrpSpPr>
          <p:cNvPr id="25" name="组合 24"/>
          <p:cNvGrpSpPr/>
          <p:nvPr/>
        </p:nvGrpSpPr>
        <p:grpSpPr>
          <a:xfrm>
            <a:off x="4067944" y="2420888"/>
            <a:ext cx="5153690" cy="3952574"/>
            <a:chOff x="3982505" y="2276872"/>
            <a:chExt cx="5153690" cy="3952574"/>
          </a:xfrm>
        </p:grpSpPr>
        <p:pic>
          <p:nvPicPr>
            <p:cNvPr id="4" name="图片 3"/>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982505" y="2276872"/>
              <a:ext cx="5153690" cy="3952574"/>
            </a:xfrm>
            <a:prstGeom prst="rect">
              <a:avLst/>
            </a:prstGeom>
          </p:spPr>
        </p:pic>
        <p:sp>
          <p:nvSpPr>
            <p:cNvPr id="5" name="圆角矩形 4"/>
            <p:cNvSpPr/>
            <p:nvPr/>
          </p:nvSpPr>
          <p:spPr>
            <a:xfrm rot="2188613">
              <a:off x="4662506" y="3818901"/>
              <a:ext cx="993718" cy="1005112"/>
            </a:xfrm>
            <a:prstGeom prst="roundRect">
              <a:avLst>
                <a:gd name="adj" fmla="val 44717"/>
              </a:avLst>
            </a:prstGeom>
            <a:noFill/>
            <a:ln w="28575">
              <a:solidFill>
                <a:srgbClr val="FF57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V="1">
              <a:off x="5159365" y="4678537"/>
              <a:ext cx="360040" cy="432048"/>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5186572" y="4926506"/>
              <a:ext cx="124331" cy="152400"/>
            </a:xfrm>
            <a:prstGeom prst="line">
              <a:avLst/>
            </a:prstGeom>
            <a:ln w="28575">
              <a:solidFill>
                <a:schemeClr val="accent5">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弧形 9"/>
            <p:cNvSpPr/>
            <p:nvPr/>
          </p:nvSpPr>
          <p:spPr>
            <a:xfrm rot="14553700">
              <a:off x="4445711" y="3626106"/>
              <a:ext cx="2551376" cy="2220038"/>
            </a:xfrm>
            <a:prstGeom prst="arc">
              <a:avLst>
                <a:gd name="adj1" fmla="val 17872125"/>
                <a:gd name="adj2" fmla="val 19802574"/>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1" name="弧形 10"/>
            <p:cNvSpPr/>
            <p:nvPr/>
          </p:nvSpPr>
          <p:spPr>
            <a:xfrm rot="13616318">
              <a:off x="4320639" y="3491003"/>
              <a:ext cx="2767653" cy="1897622"/>
            </a:xfrm>
            <a:prstGeom prst="arc">
              <a:avLst>
                <a:gd name="adj1" fmla="val 17996250"/>
                <a:gd name="adj2" fmla="val 19802574"/>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椭圆 11"/>
            <p:cNvSpPr/>
            <p:nvPr/>
          </p:nvSpPr>
          <p:spPr>
            <a:xfrm>
              <a:off x="4519034" y="2650182"/>
              <a:ext cx="3221318" cy="3155082"/>
            </a:xfrm>
            <a:prstGeom prst="ellipse">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箭头连接符 13"/>
            <p:cNvCxnSpPr/>
            <p:nvPr/>
          </p:nvCxnSpPr>
          <p:spPr>
            <a:xfrm>
              <a:off x="5940152" y="5805264"/>
              <a:ext cx="288032" cy="0"/>
            </a:xfrm>
            <a:prstGeom prst="straightConnector1">
              <a:avLst/>
            </a:prstGeom>
            <a:ln w="28575">
              <a:solidFill>
                <a:schemeClr val="accent6">
                  <a:lumMod val="7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flipV="1">
              <a:off x="5415799" y="3875018"/>
              <a:ext cx="193986" cy="159719"/>
            </a:xfrm>
            <a:prstGeom prst="line">
              <a:avLst/>
            </a:prstGeom>
            <a:ln w="28575">
              <a:solidFill>
                <a:srgbClr val="FF57AB"/>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7" name="矩形 26"/>
          <p:cNvSpPr/>
          <p:nvPr/>
        </p:nvSpPr>
        <p:spPr>
          <a:xfrm>
            <a:off x="238683" y="1737353"/>
            <a:ext cx="4913738" cy="1938992"/>
          </a:xfrm>
          <a:prstGeom prst="rect">
            <a:avLst/>
          </a:prstGeom>
        </p:spPr>
        <p:txBody>
          <a:bodyPr wrap="square">
            <a:spAutoFit/>
          </a:bodyPr>
          <a:lstStyle/>
          <a:p>
            <a:pPr marL="342900" indent="-342900">
              <a:lnSpc>
                <a:spcPct val="150000"/>
              </a:lnSpc>
              <a:buFont typeface="Arial" panose="020B0604020202020204" pitchFamily="34" charset="0"/>
              <a:buChar char="•"/>
            </a:pPr>
            <a:r>
              <a:rPr lang="en-US" altLang="zh-CN" sz="2000" b="1" u="sng" dirty="0" err="1">
                <a:solidFill>
                  <a:srgbClr val="0000FF"/>
                </a:solidFill>
              </a:rPr>
              <a:t>Linac</a:t>
            </a:r>
            <a:r>
              <a:rPr lang="en-US" altLang="zh-CN" sz="2000" dirty="0">
                <a:solidFill>
                  <a:srgbClr val="0000FF"/>
                </a:solidFill>
              </a:rPr>
              <a:t>: </a:t>
            </a:r>
            <a:r>
              <a:rPr lang="en-US" altLang="zh-CN" sz="2000" dirty="0" smtClean="0">
                <a:solidFill>
                  <a:srgbClr val="0000FF"/>
                </a:solidFill>
              </a:rPr>
              <a:t> 0.5Gev/50Hz</a:t>
            </a:r>
            <a:endParaRPr lang="en-US" altLang="zh-CN" sz="2000" dirty="0">
              <a:solidFill>
                <a:srgbClr val="0000FF"/>
              </a:solidFill>
            </a:endParaRPr>
          </a:p>
          <a:p>
            <a:pPr marL="342900" indent="-342900">
              <a:lnSpc>
                <a:spcPct val="150000"/>
              </a:lnSpc>
              <a:buFont typeface="Arial" panose="020B0604020202020204" pitchFamily="34" charset="0"/>
              <a:buChar char="•"/>
            </a:pPr>
            <a:r>
              <a:rPr lang="en-US" altLang="zh-CN" sz="2000" b="1" u="sng" dirty="0">
                <a:solidFill>
                  <a:srgbClr val="0000FF"/>
                </a:solidFill>
              </a:rPr>
              <a:t>Booster</a:t>
            </a:r>
            <a:r>
              <a:rPr lang="en-US" altLang="zh-CN" sz="2000" dirty="0" smtClean="0">
                <a:solidFill>
                  <a:srgbClr val="0000FF"/>
                </a:solidFill>
              </a:rPr>
              <a:t>: 0.5GeV~6GeV/454.1m/1Hz</a:t>
            </a:r>
            <a:endParaRPr lang="en-US" altLang="zh-CN" sz="2000" dirty="0">
              <a:solidFill>
                <a:srgbClr val="0000FF"/>
              </a:solidFill>
            </a:endParaRPr>
          </a:p>
          <a:p>
            <a:pPr marL="342900" indent="-342900">
              <a:lnSpc>
                <a:spcPct val="150000"/>
              </a:lnSpc>
              <a:buFont typeface="Arial" panose="020B0604020202020204" pitchFamily="34" charset="0"/>
              <a:buChar char="•"/>
            </a:pPr>
            <a:r>
              <a:rPr lang="en-US" altLang="zh-CN" sz="2000" b="1" u="sng" dirty="0" smtClean="0">
                <a:solidFill>
                  <a:srgbClr val="0000FF"/>
                </a:solidFill>
              </a:rPr>
              <a:t>Storage ring</a:t>
            </a:r>
            <a:r>
              <a:rPr lang="en-US" altLang="zh-CN" sz="2000" dirty="0" smtClean="0">
                <a:solidFill>
                  <a:srgbClr val="0000FF"/>
                </a:solidFill>
              </a:rPr>
              <a:t>: 6GeV/</a:t>
            </a:r>
            <a:r>
              <a:rPr lang="en-US" altLang="zh-CN" sz="2000" dirty="0"/>
              <a:t> </a:t>
            </a:r>
            <a:r>
              <a:rPr lang="en-US" altLang="zh-CN" sz="2000" dirty="0">
                <a:solidFill>
                  <a:srgbClr val="0000FF"/>
                </a:solidFill>
              </a:rPr>
              <a:t>1360.4m,</a:t>
            </a:r>
            <a:r>
              <a:rPr lang="el-GR" altLang="zh-CN" sz="2000" dirty="0">
                <a:solidFill>
                  <a:srgbClr val="0000FF"/>
                </a:solidFill>
              </a:rPr>
              <a:t> </a:t>
            </a:r>
            <a:r>
              <a:rPr lang="en-US" altLang="zh-CN" sz="2000" dirty="0">
                <a:solidFill>
                  <a:srgbClr val="0000FF"/>
                </a:solidFill>
              </a:rPr>
              <a:t>34.8pm natural emittance</a:t>
            </a:r>
          </a:p>
        </p:txBody>
      </p:sp>
      <p:sp>
        <p:nvSpPr>
          <p:cNvPr id="28" name="矩形 27"/>
          <p:cNvSpPr/>
          <p:nvPr/>
        </p:nvSpPr>
        <p:spPr>
          <a:xfrm>
            <a:off x="72175" y="3580961"/>
            <a:ext cx="4572000" cy="1234953"/>
          </a:xfrm>
          <a:prstGeom prst="rect">
            <a:avLst/>
          </a:prstGeom>
        </p:spPr>
        <p:txBody>
          <a:bodyPr>
            <a:spAutoFit/>
          </a:bodyPr>
          <a:lstStyle/>
          <a:p>
            <a:pPr marL="742950" lvl="1" indent="-285750">
              <a:lnSpc>
                <a:spcPct val="150000"/>
              </a:lnSpc>
              <a:buFont typeface="Wingdings" panose="05000000000000000000" pitchFamily="2" charset="2"/>
              <a:buChar char="Ø"/>
            </a:pPr>
            <a:r>
              <a:rPr lang="en-US" altLang="zh-CN" sz="1650" dirty="0">
                <a:solidFill>
                  <a:srgbClr val="0000FF"/>
                </a:solidFill>
              </a:rPr>
              <a:t>48</a:t>
            </a:r>
            <a:r>
              <a:rPr lang="zh-CN" altLang="en-US" sz="1650" dirty="0">
                <a:solidFill>
                  <a:srgbClr val="0000FF"/>
                </a:solidFill>
              </a:rPr>
              <a:t> </a:t>
            </a:r>
            <a:r>
              <a:rPr lang="en-US" altLang="zh-CN" sz="1650" dirty="0">
                <a:solidFill>
                  <a:srgbClr val="0000FF"/>
                </a:solidFill>
              </a:rPr>
              <a:t>hybrid-7BA</a:t>
            </a:r>
            <a:r>
              <a:rPr lang="zh-CN" altLang="en-US" sz="1650" dirty="0">
                <a:solidFill>
                  <a:srgbClr val="0000FF"/>
                </a:solidFill>
              </a:rPr>
              <a:t> </a:t>
            </a:r>
            <a:r>
              <a:rPr lang="en-US" altLang="zh-CN" sz="1650" dirty="0">
                <a:solidFill>
                  <a:srgbClr val="0000FF"/>
                </a:solidFill>
              </a:rPr>
              <a:t>cells, w/ BLGs and ABs</a:t>
            </a:r>
            <a:r>
              <a:rPr lang="zh-CN" altLang="en-US" sz="1650" dirty="0">
                <a:solidFill>
                  <a:srgbClr val="0000FF"/>
                </a:solidFill>
              </a:rPr>
              <a:t> </a:t>
            </a:r>
            <a:endParaRPr lang="en-US" altLang="zh-CN" sz="1650" dirty="0">
              <a:solidFill>
                <a:srgbClr val="0000FF"/>
              </a:solidFill>
            </a:endParaRPr>
          </a:p>
          <a:p>
            <a:pPr marL="742950" lvl="1" indent="-285750">
              <a:lnSpc>
                <a:spcPct val="150000"/>
              </a:lnSpc>
              <a:buFont typeface="Wingdings" panose="05000000000000000000" pitchFamily="2" charset="2"/>
              <a:buChar char="Ø"/>
            </a:pPr>
            <a:r>
              <a:rPr lang="en-US" altLang="zh-CN" sz="1650" dirty="0">
                <a:solidFill>
                  <a:srgbClr val="0000FF"/>
                </a:solidFill>
              </a:rPr>
              <a:t>interleaved high-</a:t>
            </a:r>
            <a:r>
              <a:rPr lang="el-GR" altLang="zh-CN" sz="1650" dirty="0">
                <a:solidFill>
                  <a:srgbClr val="0000FF"/>
                </a:solidFill>
              </a:rPr>
              <a:t>β</a:t>
            </a:r>
            <a:r>
              <a:rPr lang="en-US" altLang="zh-CN" sz="1650" dirty="0">
                <a:solidFill>
                  <a:srgbClr val="0000FF"/>
                </a:solidFill>
              </a:rPr>
              <a:t> and low-</a:t>
            </a:r>
            <a:r>
              <a:rPr lang="el-GR" altLang="zh-CN" sz="1650" dirty="0">
                <a:solidFill>
                  <a:srgbClr val="0000FF"/>
                </a:solidFill>
              </a:rPr>
              <a:t>β</a:t>
            </a:r>
            <a:r>
              <a:rPr lang="en-US" altLang="zh-CN" sz="1650" dirty="0">
                <a:solidFill>
                  <a:srgbClr val="0000FF"/>
                </a:solidFill>
              </a:rPr>
              <a:t> straight sections</a:t>
            </a:r>
            <a:r>
              <a:rPr lang="zh-CN" altLang="en-US" sz="1650" dirty="0">
                <a:solidFill>
                  <a:srgbClr val="0000FF"/>
                </a:solidFill>
              </a:rPr>
              <a:t> </a:t>
            </a:r>
            <a:r>
              <a:rPr lang="en-US" altLang="zh-CN" sz="1650" dirty="0">
                <a:solidFill>
                  <a:srgbClr val="0000FF"/>
                </a:solidFill>
              </a:rPr>
              <a:t>of</a:t>
            </a:r>
            <a:r>
              <a:rPr lang="zh-CN" altLang="en-US" sz="1650" dirty="0">
                <a:solidFill>
                  <a:srgbClr val="0000FF"/>
                </a:solidFill>
              </a:rPr>
              <a:t> </a:t>
            </a:r>
            <a:r>
              <a:rPr lang="en-US" altLang="zh-CN" sz="1650" dirty="0">
                <a:solidFill>
                  <a:srgbClr val="0000FF"/>
                </a:solidFill>
              </a:rPr>
              <a:t>6</a:t>
            </a:r>
            <a:r>
              <a:rPr lang="zh-CN" altLang="en-US" sz="1650" dirty="0">
                <a:solidFill>
                  <a:srgbClr val="0000FF"/>
                </a:solidFill>
              </a:rPr>
              <a:t> </a:t>
            </a:r>
            <a:r>
              <a:rPr lang="en-US" altLang="zh-CN" sz="1650" dirty="0">
                <a:solidFill>
                  <a:srgbClr val="0000FF"/>
                </a:solidFill>
              </a:rPr>
              <a:t>m</a:t>
            </a:r>
          </a:p>
        </p:txBody>
      </p:sp>
      <p:pic>
        <p:nvPicPr>
          <p:cNvPr id="29" name="Picture 6">
            <a:extLst>
              <a:ext uri="{FF2B5EF4-FFF2-40B4-BE49-F238E27FC236}">
                <a16:creationId xmlns:a16="http://schemas.microsoft.com/office/drawing/2014/main" xmlns="" id="{4D835DBC-6090-464D-BB91-F75884A3DD4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2702" y="4757801"/>
            <a:ext cx="3577080" cy="1638357"/>
          </a:xfrm>
          <a:prstGeom prst="rect">
            <a:avLst/>
          </a:prstGeom>
        </p:spPr>
      </p:pic>
      <p:sp>
        <p:nvSpPr>
          <p:cNvPr id="6" name="矩形 5"/>
          <p:cNvSpPr/>
          <p:nvPr/>
        </p:nvSpPr>
        <p:spPr>
          <a:xfrm>
            <a:off x="5244804" y="5133238"/>
            <a:ext cx="671979" cy="369332"/>
          </a:xfrm>
          <a:prstGeom prst="rect">
            <a:avLst/>
          </a:prstGeom>
        </p:spPr>
        <p:txBody>
          <a:bodyPr wrap="none">
            <a:spAutoFit/>
          </a:bodyPr>
          <a:lstStyle/>
          <a:p>
            <a:r>
              <a:rPr lang="en-US" altLang="zh-CN" b="1" u="sng" dirty="0" err="1">
                <a:solidFill>
                  <a:schemeClr val="accent5">
                    <a:lumMod val="50000"/>
                  </a:schemeClr>
                </a:solidFill>
              </a:rPr>
              <a:t>Linac</a:t>
            </a:r>
            <a:endParaRPr lang="zh-CN" altLang="en-US" dirty="0">
              <a:solidFill>
                <a:schemeClr val="accent5">
                  <a:lumMod val="50000"/>
                </a:schemeClr>
              </a:solidFill>
            </a:endParaRPr>
          </a:p>
        </p:txBody>
      </p:sp>
      <p:sp>
        <p:nvSpPr>
          <p:cNvPr id="9" name="矩形 8"/>
          <p:cNvSpPr/>
          <p:nvPr/>
        </p:nvSpPr>
        <p:spPr>
          <a:xfrm>
            <a:off x="4788005" y="4292261"/>
            <a:ext cx="924677" cy="369332"/>
          </a:xfrm>
          <a:prstGeom prst="rect">
            <a:avLst/>
          </a:prstGeom>
        </p:spPr>
        <p:txBody>
          <a:bodyPr wrap="none">
            <a:spAutoFit/>
          </a:bodyPr>
          <a:lstStyle/>
          <a:p>
            <a:r>
              <a:rPr lang="en-US" altLang="zh-CN" b="1" u="sng" dirty="0">
                <a:solidFill>
                  <a:srgbClr val="FF57AB"/>
                </a:solidFill>
              </a:rPr>
              <a:t>Booster</a:t>
            </a:r>
            <a:endParaRPr lang="zh-CN" altLang="en-US" dirty="0">
              <a:solidFill>
                <a:srgbClr val="FF57AB"/>
              </a:solidFill>
            </a:endParaRPr>
          </a:p>
        </p:txBody>
      </p:sp>
      <p:sp>
        <p:nvSpPr>
          <p:cNvPr id="13" name="矩形 12"/>
          <p:cNvSpPr/>
          <p:nvPr/>
        </p:nvSpPr>
        <p:spPr>
          <a:xfrm>
            <a:off x="6215132" y="3236467"/>
            <a:ext cx="1330621" cy="369332"/>
          </a:xfrm>
          <a:prstGeom prst="rect">
            <a:avLst/>
          </a:prstGeom>
        </p:spPr>
        <p:txBody>
          <a:bodyPr wrap="none">
            <a:spAutoFit/>
          </a:bodyPr>
          <a:lstStyle/>
          <a:p>
            <a:r>
              <a:rPr lang="en-US" altLang="zh-CN" b="1" u="sng" dirty="0">
                <a:solidFill>
                  <a:srgbClr val="A50021"/>
                </a:solidFill>
              </a:rPr>
              <a:t>Storage ring</a:t>
            </a:r>
            <a:endParaRPr lang="zh-CN" altLang="en-US" dirty="0">
              <a:solidFill>
                <a:srgbClr val="A50021"/>
              </a:solidFill>
            </a:endParaRPr>
          </a:p>
        </p:txBody>
      </p:sp>
    </p:spTree>
    <p:extLst>
      <p:ext uri="{BB962C8B-B14F-4D97-AF65-F5344CB8AC3E}">
        <p14:creationId xmlns:p14="http://schemas.microsoft.com/office/powerpoint/2010/main" val="143073476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95536" y="1196752"/>
            <a:ext cx="8039240" cy="4804867"/>
          </a:xfrm>
        </p:spPr>
        <p:txBody>
          <a:bodyPr>
            <a:normAutofit fontScale="55000" lnSpcReduction="20000"/>
          </a:bodyPr>
          <a:lstStyle/>
          <a:p>
            <a:pPr algn="just"/>
            <a:r>
              <a:rPr lang="en-US" altLang="zh-CN" dirty="0"/>
              <a:t>The HEPS accelerators includes 3 injection systems and 2 extraction systems, </a:t>
            </a:r>
            <a:r>
              <a:rPr lang="en-US" altLang="zh-CN" dirty="0" smtClean="0"/>
              <a:t>which were designed to realize on-axis swap-out top-up injection in the storage ring with small DA. </a:t>
            </a:r>
          </a:p>
          <a:p>
            <a:pPr algn="just"/>
            <a:r>
              <a:rPr lang="en-US" altLang="zh-CN" dirty="0" smtClean="0"/>
              <a:t> </a:t>
            </a:r>
            <a:r>
              <a:rPr lang="en-US" altLang="zh-CN" dirty="0"/>
              <a:t>The </a:t>
            </a:r>
            <a:r>
              <a:rPr lang="en-US" altLang="zh-CN" dirty="0" smtClean="0"/>
              <a:t>injection and extraction hardware R&amp;D activities for HEPS was initial from 2016, HEPS-TF project.   </a:t>
            </a:r>
          </a:p>
          <a:p>
            <a:pPr algn="just"/>
            <a:r>
              <a:rPr lang="en-US" altLang="zh-CN" dirty="0" smtClean="0"/>
              <a:t>2 kinds of </a:t>
            </a:r>
            <a:r>
              <a:rPr lang="en-US" altLang="zh-CN" dirty="0" err="1" smtClean="0"/>
              <a:t>Lambertson</a:t>
            </a:r>
            <a:r>
              <a:rPr lang="en-US" altLang="zh-CN" dirty="0" smtClean="0"/>
              <a:t> magnet with thin septum are developed respectively for the storage ring and booster. The half-in-vacuum </a:t>
            </a:r>
            <a:r>
              <a:rPr lang="en-US" altLang="zh-CN" dirty="0" err="1" smtClean="0"/>
              <a:t>Lambertson</a:t>
            </a:r>
            <a:r>
              <a:rPr lang="en-US" altLang="zh-CN" dirty="0" smtClean="0"/>
              <a:t> magnet prototype has been completed and the in-air one was installed into the HEPS booster tunnel. </a:t>
            </a:r>
          </a:p>
          <a:p>
            <a:pPr algn="just"/>
            <a:r>
              <a:rPr lang="en-US" altLang="zh-CN" dirty="0" smtClean="0"/>
              <a:t>The slotted-pipe </a:t>
            </a:r>
            <a:r>
              <a:rPr lang="en-US" altLang="zh-CN" dirty="0"/>
              <a:t>kickers </a:t>
            </a:r>
            <a:r>
              <a:rPr lang="en-US" altLang="zh-CN" dirty="0" smtClean="0"/>
              <a:t>were developed successfully and also installed into the </a:t>
            </a:r>
            <a:r>
              <a:rPr lang="en-US" altLang="zh-CN" dirty="0"/>
              <a:t>into the HEPS booster </a:t>
            </a:r>
            <a:r>
              <a:rPr lang="en-US" altLang="zh-CN" dirty="0" smtClean="0"/>
              <a:t>tunnel. The solid-state </a:t>
            </a:r>
            <a:r>
              <a:rPr lang="en-US" altLang="zh-CN" dirty="0" err="1" smtClean="0"/>
              <a:t>pulser</a:t>
            </a:r>
            <a:r>
              <a:rPr lang="en-US" altLang="zh-CN" dirty="0" smtClean="0"/>
              <a:t> with 300ns bottom width are still under R&amp;D.</a:t>
            </a:r>
          </a:p>
          <a:p>
            <a:pPr lvl="0" algn="just"/>
            <a:r>
              <a:rPr lang="en-US" altLang="zh-CN" dirty="0" smtClean="0"/>
              <a:t>2 kind of strip-line kicker prototype were developed for the HEPS on-axis swap-out injection successfully. The final devices have been in assembling and vacuum commissioning phase.  The </a:t>
            </a:r>
            <a:r>
              <a:rPr lang="en-US" altLang="zh-CN" dirty="0"/>
              <a:t>fast </a:t>
            </a:r>
            <a:r>
              <a:rPr lang="en-US" altLang="zh-CN" dirty="0" err="1"/>
              <a:t>pulsers</a:t>
            </a:r>
            <a:r>
              <a:rPr lang="en-US" altLang="zh-CN" dirty="0"/>
              <a:t> </a:t>
            </a:r>
            <a:r>
              <a:rPr lang="en-US" altLang="zh-CN" dirty="0" smtClean="0"/>
              <a:t>based on DSRD with </a:t>
            </a:r>
            <a:r>
              <a:rPr lang="en-US" altLang="zh-CN" dirty="0"/>
              <a:t>a 10 ns pulse width </a:t>
            </a:r>
            <a:r>
              <a:rPr lang="en-US" altLang="zh-CN" dirty="0" smtClean="0"/>
              <a:t>(3%-3%) was developed successfully. And a new prototype with alternative </a:t>
            </a:r>
            <a:r>
              <a:rPr lang="en-US" altLang="zh-CN" dirty="0" err="1" smtClean="0"/>
              <a:t>SiC</a:t>
            </a:r>
            <a:r>
              <a:rPr lang="en-US" altLang="zh-CN" dirty="0" smtClean="0"/>
              <a:t> MOSFET </a:t>
            </a:r>
            <a:r>
              <a:rPr lang="en-US" altLang="zh-CN" smtClean="0"/>
              <a:t>pumping circuit is </a:t>
            </a:r>
            <a:r>
              <a:rPr lang="en-US" altLang="zh-CN" dirty="0" smtClean="0"/>
              <a:t>in commissioning phase. </a:t>
            </a:r>
            <a:endParaRPr lang="zh-CN" altLang="zh-CN" dirty="0"/>
          </a:p>
        </p:txBody>
      </p:sp>
      <p:sp>
        <p:nvSpPr>
          <p:cNvPr id="3" name="标题 2"/>
          <p:cNvSpPr>
            <a:spLocks noGrp="1"/>
          </p:cNvSpPr>
          <p:nvPr>
            <p:ph type="title"/>
          </p:nvPr>
        </p:nvSpPr>
        <p:spPr/>
        <p:txBody>
          <a:bodyPr/>
          <a:lstStyle/>
          <a:p>
            <a:r>
              <a:rPr lang="en-US" altLang="zh-CN" dirty="0" smtClean="0"/>
              <a:t>Summary</a:t>
            </a:r>
            <a:endParaRPr lang="zh-CN" altLang="en-US" dirty="0"/>
          </a:p>
        </p:txBody>
      </p:sp>
    </p:spTree>
    <p:extLst>
      <p:ext uri="{BB962C8B-B14F-4D97-AF65-F5344CB8AC3E}">
        <p14:creationId xmlns:p14="http://schemas.microsoft.com/office/powerpoint/2010/main" val="1028026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08104" y="4509120"/>
            <a:ext cx="3275230" cy="1870156"/>
          </a:xfrm>
          <a:prstGeom prst="rect">
            <a:avLst/>
          </a:prstGeom>
          <a:ln>
            <a:noFill/>
          </a:ln>
          <a:effectLst>
            <a:softEdge rad="112500"/>
          </a:effectLst>
        </p:spPr>
      </p:pic>
      <p:sp>
        <p:nvSpPr>
          <p:cNvPr id="2" name="内容占位符 1"/>
          <p:cNvSpPr>
            <a:spLocks noGrp="1"/>
          </p:cNvSpPr>
          <p:nvPr>
            <p:ph sz="quarter" idx="10"/>
          </p:nvPr>
        </p:nvSpPr>
        <p:spPr/>
        <p:txBody>
          <a:bodyPr/>
          <a:lstStyle/>
          <a:p>
            <a:r>
              <a:rPr lang="en-US" altLang="zh-CN" dirty="0" smtClean="0"/>
              <a:t>Thank you for attentions</a:t>
            </a:r>
            <a:endParaRPr lang="zh-CN" altLang="en-US" dirty="0"/>
          </a:p>
        </p:txBody>
      </p:sp>
    </p:spTree>
    <p:extLst>
      <p:ext uri="{BB962C8B-B14F-4D97-AF65-F5344CB8AC3E}">
        <p14:creationId xmlns:p14="http://schemas.microsoft.com/office/powerpoint/2010/main" val="40790998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D40B144-20D7-8B4F-91FA-99723BA91822}"/>
              </a:ext>
            </a:extLst>
          </p:cNvPr>
          <p:cNvSpPr>
            <a:spLocks noGrp="1"/>
          </p:cNvSpPr>
          <p:nvPr>
            <p:ph idx="1"/>
          </p:nvPr>
        </p:nvSpPr>
        <p:spPr>
          <a:xfrm>
            <a:off x="270311" y="1124743"/>
            <a:ext cx="8550161" cy="1944217"/>
          </a:xfrm>
        </p:spPr>
        <p:txBody>
          <a:bodyPr>
            <a:normAutofit lnSpcReduction="10000"/>
          </a:bodyPr>
          <a:lstStyle/>
          <a:p>
            <a:pPr algn="just">
              <a:spcBef>
                <a:spcPts val="0"/>
              </a:spcBef>
            </a:pPr>
            <a:r>
              <a:rPr lang="en-US" sz="1600" dirty="0" smtClean="0"/>
              <a:t>HEPS SR is a typical Low Emittance Ring (LER) with the MBA lattice. In order to achieve higher brightness, the Dynamic Aperture (DA) large enough for traditional off-axis injection is hard to reach at the same time.        </a:t>
            </a:r>
          </a:p>
          <a:p>
            <a:pPr algn="just"/>
            <a:r>
              <a:rPr lang="en-US" sz="1600" dirty="0" smtClean="0"/>
              <a:t>HEPS SR top-up injection scheme:</a:t>
            </a:r>
          </a:p>
          <a:p>
            <a:pPr lvl="1" algn="just">
              <a:spcBef>
                <a:spcPts val="0"/>
              </a:spcBef>
            </a:pPr>
            <a:r>
              <a:rPr lang="en-US" sz="1600" dirty="0" smtClean="0"/>
              <a:t>On-axis </a:t>
            </a:r>
            <a:r>
              <a:rPr lang="en-US" sz="1600" dirty="0"/>
              <a:t>swap-out </a:t>
            </a:r>
            <a:r>
              <a:rPr lang="en-US" sz="1600" dirty="0" smtClean="0"/>
              <a:t>injection </a:t>
            </a:r>
            <a:r>
              <a:rPr lang="en-US" altLang="zh-CN" sz="1600" dirty="0"/>
              <a:t>using the booster as an accumulator ring</a:t>
            </a:r>
            <a:r>
              <a:rPr lang="zh-CN" altLang="en-US" sz="1600" dirty="0" smtClean="0"/>
              <a:t> </a:t>
            </a:r>
            <a:r>
              <a:rPr lang="en-US" altLang="zh-CN" sz="1600" dirty="0" smtClean="0"/>
              <a:t>is</a:t>
            </a:r>
            <a:r>
              <a:rPr lang="zh-CN" altLang="en-US" sz="1600" dirty="0" smtClean="0"/>
              <a:t> </a:t>
            </a:r>
            <a:r>
              <a:rPr lang="en-US" altLang="zh-CN" sz="1600" dirty="0"/>
              <a:t>the</a:t>
            </a:r>
            <a:r>
              <a:rPr lang="zh-CN" altLang="en-US" sz="1600" dirty="0"/>
              <a:t> </a:t>
            </a:r>
            <a:r>
              <a:rPr lang="en-US" altLang="zh-CN" sz="1600" dirty="0"/>
              <a:t>baseline</a:t>
            </a:r>
            <a:r>
              <a:rPr lang="zh-CN" altLang="en-US" sz="1600" dirty="0"/>
              <a:t> </a:t>
            </a:r>
            <a:r>
              <a:rPr lang="en-US" altLang="zh-CN" sz="1600" dirty="0" smtClean="0"/>
              <a:t>scheme</a:t>
            </a:r>
          </a:p>
          <a:p>
            <a:pPr lvl="1" algn="just">
              <a:spcBef>
                <a:spcPts val="0"/>
              </a:spcBef>
            </a:pPr>
            <a:r>
              <a:rPr lang="en-US" altLang="zh-CN" sz="1600" dirty="0" smtClean="0"/>
              <a:t>Reserve possibility for on-axis longitudinal injection with dual active RF system, which frequency is 166MHz and 500MHz.   </a:t>
            </a:r>
          </a:p>
          <a:p>
            <a:pPr lvl="1">
              <a:spcBef>
                <a:spcPts val="0"/>
              </a:spcBef>
            </a:pPr>
            <a:endParaRPr lang="en-US" sz="1600" dirty="0"/>
          </a:p>
        </p:txBody>
      </p:sp>
      <p:sp>
        <p:nvSpPr>
          <p:cNvPr id="3" name="Title 2">
            <a:extLst>
              <a:ext uri="{FF2B5EF4-FFF2-40B4-BE49-F238E27FC236}">
                <a16:creationId xmlns:a16="http://schemas.microsoft.com/office/drawing/2014/main" xmlns="" id="{8619DE85-C303-D64B-821C-649857B7543E}"/>
              </a:ext>
            </a:extLst>
          </p:cNvPr>
          <p:cNvSpPr>
            <a:spLocks noGrp="1"/>
          </p:cNvSpPr>
          <p:nvPr>
            <p:ph type="title"/>
          </p:nvPr>
        </p:nvSpPr>
        <p:spPr/>
        <p:txBody>
          <a:bodyPr/>
          <a:lstStyle/>
          <a:p>
            <a:r>
              <a:rPr lang="en-US" altLang="zh-CN" sz="3200" dirty="0" smtClean="0"/>
              <a:t>Top-up injection scheme for </a:t>
            </a:r>
            <a:r>
              <a:rPr lang="en-US" altLang="zh-CN" sz="3200" dirty="0"/>
              <a:t>HEPS</a:t>
            </a:r>
            <a:endParaRPr lang="en-US" sz="3200" dirty="0"/>
          </a:p>
        </p:txBody>
      </p:sp>
      <p:pic>
        <p:nvPicPr>
          <p:cNvPr id="12" name="Picture 11">
            <a:extLst>
              <a:ext uri="{FF2B5EF4-FFF2-40B4-BE49-F238E27FC236}">
                <a16:creationId xmlns:a16="http://schemas.microsoft.com/office/drawing/2014/main" xmlns="" id="{A47DF97D-A207-5F4E-B5C5-17895226F65E}"/>
              </a:ext>
            </a:extLst>
          </p:cNvPr>
          <p:cNvPicPr/>
          <p:nvPr/>
        </p:nvPicPr>
        <p:blipFill rotWithShape="1">
          <a:blip r:embed="rId2" cstate="screen">
            <a:extLst>
              <a:ext uri="{28A0092B-C50C-407E-A947-70E740481C1C}">
                <a14:useLocalDpi xmlns:a14="http://schemas.microsoft.com/office/drawing/2010/main"/>
              </a:ext>
            </a:extLst>
          </a:blip>
          <a:srcRect l="6667" t="6207" r="7987"/>
          <a:stretch/>
        </p:blipFill>
        <p:spPr>
          <a:xfrm>
            <a:off x="270311" y="3225026"/>
            <a:ext cx="4060455" cy="3070398"/>
          </a:xfrm>
          <a:prstGeom prst="rect">
            <a:avLst/>
          </a:prstGeom>
        </p:spPr>
      </p:pic>
      <p:sp>
        <p:nvSpPr>
          <p:cNvPr id="5" name="矩形 4"/>
          <p:cNvSpPr/>
          <p:nvPr/>
        </p:nvSpPr>
        <p:spPr>
          <a:xfrm>
            <a:off x="8202717" y="2924944"/>
            <a:ext cx="941283" cy="300082"/>
          </a:xfrm>
          <a:prstGeom prst="rect">
            <a:avLst/>
          </a:prstGeom>
        </p:spPr>
        <p:txBody>
          <a:bodyPr wrap="none">
            <a:spAutoFit/>
          </a:bodyPr>
          <a:lstStyle/>
          <a:p>
            <a:r>
              <a:rPr lang="zh-CN" altLang="en-US" sz="1350" dirty="0" smtClean="0"/>
              <a:t>*</a:t>
            </a:r>
            <a:r>
              <a:rPr lang="en-US" altLang="zh-CN" sz="1350" u="sng" dirty="0" err="1"/>
              <a:t>Z</a:t>
            </a:r>
            <a:r>
              <a:rPr lang="en-US" altLang="zh-CN" sz="1350" u="sng" dirty="0" err="1" smtClean="0"/>
              <a:t>he</a:t>
            </a:r>
            <a:r>
              <a:rPr lang="en-US" altLang="zh-CN" sz="1350" u="sng" dirty="0" smtClean="0"/>
              <a:t> </a:t>
            </a:r>
            <a:r>
              <a:rPr lang="en-US" altLang="zh-CN" sz="1350" u="sng" dirty="0" err="1" smtClean="0"/>
              <a:t>Duan</a:t>
            </a:r>
            <a:endParaRPr lang="zh-CN" altLang="en-US" sz="1350" u="sng" dirty="0"/>
          </a:p>
        </p:txBody>
      </p:sp>
      <p:pic>
        <p:nvPicPr>
          <p:cNvPr id="6" name="Picture 3">
            <a:extLst>
              <a:ext uri="{FF2B5EF4-FFF2-40B4-BE49-F238E27FC236}">
                <a16:creationId xmlns="" xmlns:a16="http://schemas.microsoft.com/office/drawing/2014/main" id="{8572B924-8FA1-1843-8E4B-5B83A1748FF4}"/>
              </a:ext>
            </a:extLst>
          </p:cNvPr>
          <p:cNvPicPr>
            <a:picLocks noChangeAspect="1" noChangeArrowheads="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r="3833"/>
          <a:stretch/>
        </p:blipFill>
        <p:spPr bwMode="auto">
          <a:xfrm>
            <a:off x="4556786" y="3064270"/>
            <a:ext cx="4335694" cy="3354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3">
            <a:extLst>
              <a:ext uri="{FF2B5EF4-FFF2-40B4-BE49-F238E27FC236}">
                <a16:creationId xmlns="" xmlns:a16="http://schemas.microsoft.com/office/drawing/2014/main" id="{CAC1DF05-3178-354A-A9C7-CC7FCCBBE8C9}"/>
              </a:ext>
            </a:extLst>
          </p:cNvPr>
          <p:cNvSpPr txBox="1"/>
          <p:nvPr/>
        </p:nvSpPr>
        <p:spPr>
          <a:xfrm>
            <a:off x="6968855" y="3271386"/>
            <a:ext cx="1242138" cy="300082"/>
          </a:xfrm>
          <a:prstGeom prst="rect">
            <a:avLst/>
          </a:prstGeom>
          <a:noFill/>
        </p:spPr>
        <p:txBody>
          <a:bodyPr wrap="square" rtlCol="0">
            <a:spAutoFit/>
          </a:bodyPr>
          <a:lstStyle/>
          <a:p>
            <a:r>
              <a:rPr lang="en-US" altLang="zh-CN" sz="1350" dirty="0"/>
              <a:t>Color:</a:t>
            </a:r>
            <a:r>
              <a:rPr lang="zh-CN" altLang="en-US" sz="1350" dirty="0"/>
              <a:t> </a:t>
            </a:r>
            <a:r>
              <a:rPr lang="en-US" altLang="zh-CN" sz="1350" dirty="0"/>
              <a:t>DA</a:t>
            </a:r>
            <a:r>
              <a:rPr lang="zh-CN" altLang="en-US" sz="1350" dirty="0"/>
              <a:t> </a:t>
            </a:r>
            <a:r>
              <a:rPr lang="en-US" altLang="zh-CN" sz="1350" dirty="0"/>
              <a:t>area</a:t>
            </a:r>
            <a:endParaRPr lang="en-US" sz="1350" dirty="0"/>
          </a:p>
        </p:txBody>
      </p:sp>
    </p:spTree>
    <p:extLst>
      <p:ext uri="{BB962C8B-B14F-4D97-AF65-F5344CB8AC3E}">
        <p14:creationId xmlns:p14="http://schemas.microsoft.com/office/powerpoint/2010/main" val="8890150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D40B144-20D7-8B4F-91FA-99723BA91822}"/>
              </a:ext>
            </a:extLst>
          </p:cNvPr>
          <p:cNvSpPr>
            <a:spLocks noGrp="1"/>
          </p:cNvSpPr>
          <p:nvPr>
            <p:ph idx="1"/>
          </p:nvPr>
        </p:nvSpPr>
        <p:spPr>
          <a:xfrm>
            <a:off x="153363" y="1079916"/>
            <a:ext cx="8924925" cy="1593869"/>
          </a:xfrm>
        </p:spPr>
        <p:txBody>
          <a:bodyPr>
            <a:noAutofit/>
          </a:bodyPr>
          <a:lstStyle/>
          <a:p>
            <a:r>
              <a:rPr lang="zh-CN" altLang="en-US" sz="1600" dirty="0"/>
              <a:t>  </a:t>
            </a:r>
            <a:r>
              <a:rPr lang="en-US" altLang="zh-CN" sz="1600" dirty="0"/>
              <a:t>Major</a:t>
            </a:r>
            <a:r>
              <a:rPr lang="zh-CN" altLang="en-US" sz="1600" dirty="0"/>
              <a:t> </a:t>
            </a:r>
            <a:r>
              <a:rPr lang="en-US" altLang="zh-CN" sz="1600" dirty="0"/>
              <a:t>challenge</a:t>
            </a:r>
            <a:r>
              <a:rPr lang="zh-CN" altLang="en-US" sz="1600" dirty="0"/>
              <a:t> </a:t>
            </a:r>
            <a:r>
              <a:rPr lang="en-US" altLang="zh-CN" sz="1600" dirty="0"/>
              <a:t>of</a:t>
            </a:r>
            <a:r>
              <a:rPr lang="zh-CN" altLang="en-US" sz="1600" dirty="0"/>
              <a:t> </a:t>
            </a:r>
            <a:r>
              <a:rPr lang="en-US" altLang="zh-CN" sz="1600" dirty="0"/>
              <a:t>swap-out</a:t>
            </a:r>
            <a:r>
              <a:rPr lang="zh-CN" altLang="en-US" sz="1600" dirty="0"/>
              <a:t> </a:t>
            </a:r>
            <a:r>
              <a:rPr lang="en-US" altLang="zh-CN" sz="1600" dirty="0"/>
              <a:t>injection:</a:t>
            </a:r>
            <a:r>
              <a:rPr lang="zh-CN" altLang="en-US" sz="1600" dirty="0"/>
              <a:t> </a:t>
            </a:r>
            <a:r>
              <a:rPr lang="en-US" altLang="zh-CN" sz="1600" dirty="0"/>
              <a:t>a</a:t>
            </a:r>
            <a:r>
              <a:rPr lang="zh-CN" altLang="en-US" sz="1600" dirty="0"/>
              <a:t> </a:t>
            </a:r>
            <a:r>
              <a:rPr lang="en-US" altLang="zh-CN" sz="1600" dirty="0"/>
              <a:t>full</a:t>
            </a:r>
            <a:r>
              <a:rPr lang="zh-CN" altLang="en-US" sz="1600" dirty="0"/>
              <a:t> </a:t>
            </a:r>
            <a:r>
              <a:rPr lang="en-US" altLang="zh-CN" sz="1600" dirty="0"/>
              <a:t>charge</a:t>
            </a:r>
            <a:r>
              <a:rPr lang="zh-CN" altLang="en-US" sz="1600" dirty="0"/>
              <a:t> </a:t>
            </a:r>
            <a:r>
              <a:rPr lang="en-US" altLang="zh-CN" sz="1600" dirty="0"/>
              <a:t>injector</a:t>
            </a:r>
          </a:p>
          <a:p>
            <a:pPr lvl="1"/>
            <a:r>
              <a:rPr lang="en-US" altLang="zh-CN" sz="1600" dirty="0"/>
              <a:t>Full</a:t>
            </a:r>
            <a:r>
              <a:rPr lang="zh-CN" altLang="en-US" sz="1600" dirty="0"/>
              <a:t> </a:t>
            </a:r>
            <a:r>
              <a:rPr lang="en-US" altLang="zh-CN" sz="1600" dirty="0"/>
              <a:t>charge</a:t>
            </a:r>
            <a:r>
              <a:rPr lang="zh-CN" altLang="en-US" sz="1600" dirty="0"/>
              <a:t> </a:t>
            </a:r>
            <a:r>
              <a:rPr lang="en-US" altLang="zh-CN" sz="1600" dirty="0"/>
              <a:t>bunch</a:t>
            </a:r>
            <a:r>
              <a:rPr lang="zh-CN" altLang="en-US" sz="1600" dirty="0"/>
              <a:t> </a:t>
            </a:r>
            <a:r>
              <a:rPr lang="en-US" altLang="zh-CN" sz="1600" dirty="0"/>
              <a:t>prepared</a:t>
            </a:r>
            <a:r>
              <a:rPr lang="zh-CN" altLang="en-US" sz="1600" dirty="0"/>
              <a:t> </a:t>
            </a:r>
            <a:r>
              <a:rPr lang="en-US" altLang="zh-CN" sz="1600" dirty="0"/>
              <a:t>in</a:t>
            </a:r>
            <a:r>
              <a:rPr lang="zh-CN" altLang="en-US" sz="1600" dirty="0"/>
              <a:t> </a:t>
            </a:r>
            <a:r>
              <a:rPr lang="en-US" altLang="zh-CN" sz="1600" dirty="0"/>
              <a:t>an</a:t>
            </a:r>
            <a:r>
              <a:rPr lang="zh-CN" altLang="en-US" sz="1600" dirty="0"/>
              <a:t> </a:t>
            </a:r>
            <a:r>
              <a:rPr lang="en-US" altLang="zh-CN" sz="1600" dirty="0"/>
              <a:t>AR,</a:t>
            </a:r>
            <a:r>
              <a:rPr lang="zh-CN" altLang="en-US" sz="1600" dirty="0"/>
              <a:t> </a:t>
            </a:r>
            <a:r>
              <a:rPr lang="en-US" altLang="zh-CN" sz="1600" dirty="0"/>
              <a:t>injected</a:t>
            </a:r>
            <a:r>
              <a:rPr lang="zh-CN" altLang="en-US" sz="1600" dirty="0"/>
              <a:t> </a:t>
            </a:r>
            <a:r>
              <a:rPr lang="en-US" altLang="zh-CN" sz="1600" dirty="0"/>
              <a:t>into</a:t>
            </a:r>
            <a:r>
              <a:rPr lang="zh-CN" altLang="en-US" sz="1600" dirty="0"/>
              <a:t> </a:t>
            </a:r>
            <a:r>
              <a:rPr lang="en-US" altLang="zh-CN" sz="1600" dirty="0"/>
              <a:t>and</a:t>
            </a:r>
            <a:r>
              <a:rPr lang="zh-CN" altLang="en-US" sz="1600" dirty="0"/>
              <a:t> </a:t>
            </a:r>
            <a:r>
              <a:rPr lang="en-US" altLang="zh-CN" sz="1600" dirty="0"/>
              <a:t>accelerated</a:t>
            </a:r>
            <a:r>
              <a:rPr lang="zh-CN" altLang="en-US" sz="1600" dirty="0"/>
              <a:t> </a:t>
            </a:r>
            <a:r>
              <a:rPr lang="en-US" altLang="zh-CN" sz="1600" dirty="0"/>
              <a:t>in</a:t>
            </a:r>
            <a:r>
              <a:rPr lang="zh-CN" altLang="en-US" sz="1600" dirty="0"/>
              <a:t> </a:t>
            </a:r>
            <a:r>
              <a:rPr lang="en-US" altLang="zh-CN" sz="1600" dirty="0"/>
              <a:t>the</a:t>
            </a:r>
            <a:r>
              <a:rPr lang="zh-CN" altLang="en-US" sz="1600" dirty="0"/>
              <a:t> </a:t>
            </a:r>
            <a:r>
              <a:rPr lang="en-US" altLang="zh-CN" sz="1600" dirty="0"/>
              <a:t>booster</a:t>
            </a:r>
            <a:r>
              <a:rPr lang="zh-CN" altLang="en-US" sz="1600" dirty="0"/>
              <a:t> </a:t>
            </a:r>
            <a:r>
              <a:rPr lang="en-US" altLang="zh-CN" sz="1600" dirty="0"/>
              <a:t>(APS-U)</a:t>
            </a:r>
          </a:p>
          <a:p>
            <a:pPr lvl="1"/>
            <a:r>
              <a:rPr lang="en-US" altLang="zh-CN" sz="1600" dirty="0"/>
              <a:t>Bunch</a:t>
            </a:r>
            <a:r>
              <a:rPr lang="zh-CN" altLang="en-US" sz="1600" dirty="0"/>
              <a:t> </a:t>
            </a:r>
            <a:r>
              <a:rPr lang="en-US" altLang="zh-CN" sz="1600" dirty="0"/>
              <a:t>recycling</a:t>
            </a:r>
            <a:r>
              <a:rPr lang="zh-CN" altLang="en-US" sz="1600" dirty="0"/>
              <a:t> </a:t>
            </a:r>
            <a:r>
              <a:rPr lang="en-US" altLang="zh-CN" sz="1600" dirty="0"/>
              <a:t>w/</a:t>
            </a:r>
            <a:r>
              <a:rPr lang="zh-CN" altLang="en-US" sz="1600" dirty="0"/>
              <a:t> </a:t>
            </a:r>
            <a:r>
              <a:rPr lang="en-US" altLang="zh-CN" sz="1600" dirty="0"/>
              <a:t>a</a:t>
            </a:r>
            <a:r>
              <a:rPr lang="zh-CN" altLang="en-US" sz="1600" dirty="0"/>
              <a:t> </a:t>
            </a:r>
            <a:r>
              <a:rPr lang="en-US" altLang="zh-CN" sz="1600" dirty="0"/>
              <a:t>dedicated</a:t>
            </a:r>
            <a:r>
              <a:rPr lang="zh-CN" altLang="en-US" sz="1600" dirty="0"/>
              <a:t> </a:t>
            </a:r>
            <a:r>
              <a:rPr lang="en-US" altLang="zh-CN" sz="1600" dirty="0"/>
              <a:t>AR</a:t>
            </a:r>
            <a:r>
              <a:rPr lang="zh-CN" altLang="en-US" sz="1600" dirty="0"/>
              <a:t> </a:t>
            </a:r>
            <a:r>
              <a:rPr lang="en-US" altLang="zh-CN" sz="1600" dirty="0"/>
              <a:t>between</a:t>
            </a:r>
            <a:r>
              <a:rPr lang="zh-CN" altLang="en-US" sz="1600" dirty="0"/>
              <a:t> </a:t>
            </a:r>
            <a:r>
              <a:rPr lang="en-US" altLang="zh-CN" sz="1600" dirty="0"/>
              <a:t>BR</a:t>
            </a:r>
            <a:r>
              <a:rPr lang="zh-CN" altLang="en-US" sz="1600" dirty="0"/>
              <a:t> </a:t>
            </a:r>
            <a:r>
              <a:rPr lang="en-US" altLang="zh-CN" sz="1600" dirty="0"/>
              <a:t>and</a:t>
            </a:r>
            <a:r>
              <a:rPr lang="zh-CN" altLang="en-US" sz="1600" dirty="0"/>
              <a:t> </a:t>
            </a:r>
            <a:r>
              <a:rPr lang="en-US" altLang="zh-CN" sz="1600" dirty="0"/>
              <a:t>SR</a:t>
            </a:r>
            <a:r>
              <a:rPr lang="zh-CN" altLang="en-US" sz="1600" dirty="0"/>
              <a:t> </a:t>
            </a:r>
            <a:r>
              <a:rPr lang="en-US" altLang="zh-CN" sz="1600" dirty="0"/>
              <a:t>(ALS-U)</a:t>
            </a:r>
          </a:p>
          <a:p>
            <a:pPr lvl="1"/>
            <a:r>
              <a:rPr lang="en-US" altLang="zh-CN" sz="1600" dirty="0">
                <a:solidFill>
                  <a:srgbClr val="0432FF"/>
                </a:solidFill>
              </a:rPr>
              <a:t>Bunch</a:t>
            </a:r>
            <a:r>
              <a:rPr lang="zh-CN" altLang="en-US" sz="1600" dirty="0">
                <a:solidFill>
                  <a:srgbClr val="0432FF"/>
                </a:solidFill>
              </a:rPr>
              <a:t> </a:t>
            </a:r>
            <a:r>
              <a:rPr lang="en-US" altLang="zh-CN" sz="1600" dirty="0">
                <a:solidFill>
                  <a:srgbClr val="0432FF"/>
                </a:solidFill>
              </a:rPr>
              <a:t>recycling</a:t>
            </a:r>
            <a:r>
              <a:rPr lang="zh-CN" altLang="en-US" sz="1600" dirty="0">
                <a:solidFill>
                  <a:srgbClr val="0432FF"/>
                </a:solidFill>
              </a:rPr>
              <a:t> </a:t>
            </a:r>
            <a:r>
              <a:rPr lang="en-US" altLang="zh-CN" sz="1600" dirty="0">
                <a:solidFill>
                  <a:srgbClr val="0432FF"/>
                </a:solidFill>
              </a:rPr>
              <a:t>w/</a:t>
            </a:r>
            <a:r>
              <a:rPr lang="zh-CN" altLang="en-US" sz="1600" dirty="0">
                <a:solidFill>
                  <a:srgbClr val="0432FF"/>
                </a:solidFill>
              </a:rPr>
              <a:t> </a:t>
            </a:r>
            <a:r>
              <a:rPr lang="en-US" altLang="zh-CN" sz="1600" dirty="0">
                <a:solidFill>
                  <a:srgbClr val="0432FF"/>
                </a:solidFill>
              </a:rPr>
              <a:t>booster</a:t>
            </a:r>
            <a:r>
              <a:rPr lang="zh-CN" altLang="en-US" sz="1600" dirty="0">
                <a:solidFill>
                  <a:srgbClr val="0432FF"/>
                </a:solidFill>
              </a:rPr>
              <a:t> </a:t>
            </a:r>
            <a:r>
              <a:rPr lang="en-US" altLang="zh-CN" sz="1600" dirty="0">
                <a:solidFill>
                  <a:srgbClr val="0432FF"/>
                </a:solidFill>
              </a:rPr>
              <a:t>serving</a:t>
            </a:r>
            <a:r>
              <a:rPr lang="zh-CN" altLang="en-US" sz="1600" dirty="0">
                <a:solidFill>
                  <a:srgbClr val="0432FF"/>
                </a:solidFill>
              </a:rPr>
              <a:t> </a:t>
            </a:r>
            <a:r>
              <a:rPr lang="en-US" altLang="zh-CN" sz="1600" dirty="0">
                <a:solidFill>
                  <a:srgbClr val="0432FF"/>
                </a:solidFill>
              </a:rPr>
              <a:t>as</a:t>
            </a:r>
            <a:r>
              <a:rPr lang="zh-CN" altLang="en-US" sz="1600" dirty="0">
                <a:solidFill>
                  <a:srgbClr val="0432FF"/>
                </a:solidFill>
              </a:rPr>
              <a:t> </a:t>
            </a:r>
            <a:r>
              <a:rPr lang="en-US" altLang="zh-CN" sz="1600" dirty="0">
                <a:solidFill>
                  <a:srgbClr val="0432FF"/>
                </a:solidFill>
              </a:rPr>
              <a:t>a</a:t>
            </a:r>
            <a:r>
              <a:rPr lang="zh-CN" altLang="en-US" sz="1600" dirty="0">
                <a:solidFill>
                  <a:srgbClr val="0432FF"/>
                </a:solidFill>
              </a:rPr>
              <a:t> </a:t>
            </a:r>
            <a:r>
              <a:rPr lang="en-US" altLang="zh-CN" sz="1600" dirty="0">
                <a:solidFill>
                  <a:srgbClr val="0432FF"/>
                </a:solidFill>
              </a:rPr>
              <a:t>full</a:t>
            </a:r>
            <a:r>
              <a:rPr lang="zh-CN" altLang="en-US" sz="1600" dirty="0">
                <a:solidFill>
                  <a:srgbClr val="0432FF"/>
                </a:solidFill>
              </a:rPr>
              <a:t> </a:t>
            </a:r>
            <a:r>
              <a:rPr lang="en-US" altLang="zh-CN" sz="1600" dirty="0">
                <a:solidFill>
                  <a:srgbClr val="0432FF"/>
                </a:solidFill>
              </a:rPr>
              <a:t>energy</a:t>
            </a:r>
            <a:r>
              <a:rPr lang="zh-CN" altLang="en-US" sz="1600" dirty="0">
                <a:solidFill>
                  <a:srgbClr val="0432FF"/>
                </a:solidFill>
              </a:rPr>
              <a:t> </a:t>
            </a:r>
            <a:r>
              <a:rPr lang="en-US" altLang="zh-CN" sz="1600" dirty="0">
                <a:solidFill>
                  <a:srgbClr val="0432FF"/>
                </a:solidFill>
              </a:rPr>
              <a:t>AR</a:t>
            </a:r>
            <a:r>
              <a:rPr lang="zh-CN" altLang="en-US" sz="1600" dirty="0">
                <a:solidFill>
                  <a:srgbClr val="0432FF"/>
                </a:solidFill>
              </a:rPr>
              <a:t> </a:t>
            </a:r>
            <a:r>
              <a:rPr lang="en-US" altLang="zh-CN" sz="1600" dirty="0">
                <a:solidFill>
                  <a:srgbClr val="0432FF"/>
                </a:solidFill>
              </a:rPr>
              <a:t>(HEPS) [1,2]</a:t>
            </a:r>
            <a:endParaRPr lang="en-US" sz="1600" dirty="0">
              <a:solidFill>
                <a:srgbClr val="0432FF"/>
              </a:solidFill>
            </a:endParaRPr>
          </a:p>
        </p:txBody>
      </p:sp>
      <p:sp>
        <p:nvSpPr>
          <p:cNvPr id="3" name="Title 2">
            <a:extLst>
              <a:ext uri="{FF2B5EF4-FFF2-40B4-BE49-F238E27FC236}">
                <a16:creationId xmlns:a16="http://schemas.microsoft.com/office/drawing/2014/main" xmlns="" id="{8619DE85-C303-D64B-821C-649857B7543E}"/>
              </a:ext>
            </a:extLst>
          </p:cNvPr>
          <p:cNvSpPr>
            <a:spLocks noGrp="1"/>
          </p:cNvSpPr>
          <p:nvPr>
            <p:ph type="title"/>
          </p:nvPr>
        </p:nvSpPr>
        <p:spPr/>
        <p:txBody>
          <a:bodyPr/>
          <a:lstStyle/>
          <a:p>
            <a:r>
              <a:rPr lang="en-US" altLang="zh-CN" sz="3600" dirty="0"/>
              <a:t>High-energy</a:t>
            </a:r>
            <a:r>
              <a:rPr lang="zh-CN" altLang="en-US" sz="3600" dirty="0"/>
              <a:t> </a:t>
            </a:r>
            <a:r>
              <a:rPr lang="en-US" altLang="zh-CN" sz="3600" dirty="0"/>
              <a:t>accumulation</a:t>
            </a:r>
            <a:r>
              <a:rPr lang="zh-CN" altLang="en-US" sz="3600" dirty="0"/>
              <a:t> </a:t>
            </a:r>
            <a:r>
              <a:rPr lang="en-US" altLang="zh-CN" sz="3600" dirty="0"/>
              <a:t>in</a:t>
            </a:r>
            <a:r>
              <a:rPr lang="zh-CN" altLang="en-US" sz="3600" dirty="0"/>
              <a:t> </a:t>
            </a:r>
            <a:r>
              <a:rPr lang="en-US" altLang="zh-CN" sz="3600" dirty="0"/>
              <a:t>the</a:t>
            </a:r>
            <a:r>
              <a:rPr lang="zh-CN" altLang="en-US" sz="3600" dirty="0"/>
              <a:t> </a:t>
            </a:r>
            <a:r>
              <a:rPr lang="en-US" altLang="zh-CN" sz="3600" dirty="0"/>
              <a:t>booster</a:t>
            </a:r>
            <a:endParaRPr lang="en-US" sz="3600" dirty="0"/>
          </a:p>
        </p:txBody>
      </p:sp>
      <p:pic>
        <p:nvPicPr>
          <p:cNvPr id="4" name="Picture 3">
            <a:extLst>
              <a:ext uri="{FF2B5EF4-FFF2-40B4-BE49-F238E27FC236}">
                <a16:creationId xmlns:a16="http://schemas.microsoft.com/office/drawing/2014/main" xmlns="" id="{B20CBF0C-1F99-6845-BBF6-A9B9C5336D0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41888" y="2708382"/>
            <a:ext cx="5802112" cy="3242358"/>
          </a:xfrm>
          <a:prstGeom prst="rect">
            <a:avLst/>
          </a:prstGeom>
        </p:spPr>
      </p:pic>
      <p:pic>
        <p:nvPicPr>
          <p:cNvPr id="6" name="图片 3">
            <a:extLst>
              <a:ext uri="{FF2B5EF4-FFF2-40B4-BE49-F238E27FC236}">
                <a16:creationId xmlns:a16="http://schemas.microsoft.com/office/drawing/2014/main" xmlns="" id="{723304C5-FBF1-9146-84D1-99DB9D7F62B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27" y="2904618"/>
            <a:ext cx="2983557" cy="3014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xmlns="" id="{C83B432F-7B70-AB4A-B8A3-738201436DC0}"/>
              </a:ext>
            </a:extLst>
          </p:cNvPr>
          <p:cNvSpPr txBox="1"/>
          <p:nvPr/>
        </p:nvSpPr>
        <p:spPr>
          <a:xfrm>
            <a:off x="663962" y="4941168"/>
            <a:ext cx="1095375" cy="230832"/>
          </a:xfrm>
          <a:prstGeom prst="rect">
            <a:avLst/>
          </a:prstGeom>
          <a:noFill/>
        </p:spPr>
        <p:txBody>
          <a:bodyPr wrap="square" rtlCol="0">
            <a:spAutoFit/>
          </a:bodyPr>
          <a:lstStyle/>
          <a:p>
            <a:r>
              <a:rPr lang="en-US" altLang="zh-CN" sz="900" dirty="0">
                <a:solidFill>
                  <a:srgbClr val="FF0000"/>
                </a:solidFill>
              </a:rPr>
              <a:t>500MeV,</a:t>
            </a:r>
            <a:r>
              <a:rPr lang="zh-CN" altLang="en-US" sz="900" dirty="0">
                <a:solidFill>
                  <a:srgbClr val="FF0000"/>
                </a:solidFill>
              </a:rPr>
              <a:t> </a:t>
            </a:r>
            <a:r>
              <a:rPr lang="en-US" altLang="zh-CN" sz="900" dirty="0">
                <a:solidFill>
                  <a:srgbClr val="FF0000"/>
                </a:solidFill>
              </a:rPr>
              <a:t>up</a:t>
            </a:r>
            <a:r>
              <a:rPr lang="zh-CN" altLang="en-US" sz="900" dirty="0">
                <a:solidFill>
                  <a:srgbClr val="FF0000"/>
                </a:solidFill>
              </a:rPr>
              <a:t> </a:t>
            </a:r>
            <a:r>
              <a:rPr lang="en-US" altLang="zh-CN" sz="900" dirty="0">
                <a:solidFill>
                  <a:srgbClr val="FF0000"/>
                </a:solidFill>
              </a:rPr>
              <a:t>to</a:t>
            </a:r>
            <a:r>
              <a:rPr lang="zh-CN" altLang="en-US" sz="900" dirty="0">
                <a:solidFill>
                  <a:srgbClr val="FF0000"/>
                </a:solidFill>
              </a:rPr>
              <a:t> </a:t>
            </a:r>
            <a:r>
              <a:rPr lang="en-US" altLang="zh-CN" sz="900" dirty="0">
                <a:solidFill>
                  <a:srgbClr val="FF0000"/>
                </a:solidFill>
              </a:rPr>
              <a:t>7nC</a:t>
            </a:r>
            <a:endParaRPr lang="en-US" sz="900" dirty="0">
              <a:solidFill>
                <a:srgbClr val="FF0000"/>
              </a:solidFill>
            </a:endParaRPr>
          </a:p>
        </p:txBody>
      </p:sp>
      <p:sp>
        <p:nvSpPr>
          <p:cNvPr id="8" name="TextBox 7">
            <a:extLst>
              <a:ext uri="{FF2B5EF4-FFF2-40B4-BE49-F238E27FC236}">
                <a16:creationId xmlns:a16="http://schemas.microsoft.com/office/drawing/2014/main" xmlns="" id="{B14A5BCD-AD0E-754A-A105-95F7B40E7750}"/>
              </a:ext>
            </a:extLst>
          </p:cNvPr>
          <p:cNvSpPr txBox="1"/>
          <p:nvPr/>
        </p:nvSpPr>
        <p:spPr>
          <a:xfrm>
            <a:off x="528733" y="3692061"/>
            <a:ext cx="1686092" cy="230832"/>
          </a:xfrm>
          <a:prstGeom prst="rect">
            <a:avLst/>
          </a:prstGeom>
          <a:noFill/>
        </p:spPr>
        <p:txBody>
          <a:bodyPr wrap="square" rtlCol="0">
            <a:spAutoFit/>
          </a:bodyPr>
          <a:lstStyle/>
          <a:p>
            <a:r>
              <a:rPr lang="en-US" altLang="zh-CN" sz="900" dirty="0">
                <a:solidFill>
                  <a:srgbClr val="FF0000"/>
                </a:solidFill>
              </a:rPr>
              <a:t>FODO</a:t>
            </a:r>
            <a:r>
              <a:rPr lang="zh-CN" altLang="en-US" sz="900" dirty="0">
                <a:solidFill>
                  <a:srgbClr val="FF0000"/>
                </a:solidFill>
              </a:rPr>
              <a:t> </a:t>
            </a:r>
            <a:r>
              <a:rPr lang="en-US" altLang="zh-CN" sz="900" dirty="0">
                <a:solidFill>
                  <a:srgbClr val="FF0000"/>
                </a:solidFill>
              </a:rPr>
              <a:t>cell,</a:t>
            </a:r>
            <a:r>
              <a:rPr lang="zh-CN" altLang="en-US" sz="900" dirty="0">
                <a:solidFill>
                  <a:srgbClr val="FF0000"/>
                </a:solidFill>
              </a:rPr>
              <a:t> </a:t>
            </a:r>
            <a:r>
              <a:rPr lang="en-US" altLang="zh-CN" sz="900" dirty="0">
                <a:solidFill>
                  <a:srgbClr val="FF0000"/>
                </a:solidFill>
              </a:rPr>
              <a:t>16nm, up to 5nC</a:t>
            </a:r>
            <a:endParaRPr lang="en-US" sz="900" dirty="0">
              <a:solidFill>
                <a:srgbClr val="FF0000"/>
              </a:solidFill>
            </a:endParaRPr>
          </a:p>
        </p:txBody>
      </p:sp>
      <p:sp>
        <p:nvSpPr>
          <p:cNvPr id="10" name="TextBox 9">
            <a:extLst>
              <a:ext uri="{FF2B5EF4-FFF2-40B4-BE49-F238E27FC236}">
                <a16:creationId xmlns:a16="http://schemas.microsoft.com/office/drawing/2014/main" xmlns="" id="{C2B4E02F-1951-924C-996E-2C23BCE57CDE}"/>
              </a:ext>
            </a:extLst>
          </p:cNvPr>
          <p:cNvSpPr txBox="1"/>
          <p:nvPr/>
        </p:nvSpPr>
        <p:spPr>
          <a:xfrm>
            <a:off x="6516216" y="5949280"/>
            <a:ext cx="3330774" cy="369332"/>
          </a:xfrm>
          <a:prstGeom prst="rect">
            <a:avLst/>
          </a:prstGeom>
          <a:noFill/>
        </p:spPr>
        <p:txBody>
          <a:bodyPr wrap="square" rtlCol="0">
            <a:spAutoFit/>
          </a:bodyPr>
          <a:lstStyle/>
          <a:p>
            <a:r>
              <a:rPr lang="en-US" altLang="zh-CN" sz="900" dirty="0">
                <a:solidFill>
                  <a:srgbClr val="00B050"/>
                </a:solidFill>
              </a:rPr>
              <a:t>[1]</a:t>
            </a:r>
            <a:r>
              <a:rPr lang="zh-CN" altLang="en-US" sz="900" dirty="0">
                <a:solidFill>
                  <a:srgbClr val="00B050"/>
                </a:solidFill>
              </a:rPr>
              <a:t> </a:t>
            </a:r>
            <a:r>
              <a:rPr lang="en-US" altLang="zh-CN" sz="900" dirty="0">
                <a:solidFill>
                  <a:srgbClr val="00B050"/>
                </a:solidFill>
              </a:rPr>
              <a:t>Z.</a:t>
            </a:r>
            <a:r>
              <a:rPr lang="zh-CN" altLang="en-US" sz="900" dirty="0">
                <a:solidFill>
                  <a:srgbClr val="00B050"/>
                </a:solidFill>
              </a:rPr>
              <a:t> </a:t>
            </a:r>
            <a:r>
              <a:rPr lang="en-US" altLang="zh-CN" sz="900" dirty="0" err="1">
                <a:solidFill>
                  <a:srgbClr val="00B050"/>
                </a:solidFill>
              </a:rPr>
              <a:t>Duan</a:t>
            </a:r>
            <a:r>
              <a:rPr lang="en-US" altLang="zh-CN" sz="900" dirty="0">
                <a:solidFill>
                  <a:srgbClr val="00B050"/>
                </a:solidFill>
              </a:rPr>
              <a:t>,</a:t>
            </a:r>
            <a:r>
              <a:rPr lang="zh-CN" altLang="en-US" sz="900" dirty="0">
                <a:solidFill>
                  <a:srgbClr val="00B050"/>
                </a:solidFill>
              </a:rPr>
              <a:t> </a:t>
            </a:r>
            <a:r>
              <a:rPr lang="en-US" altLang="zh-CN" sz="900" dirty="0">
                <a:solidFill>
                  <a:srgbClr val="00B050"/>
                </a:solidFill>
              </a:rPr>
              <a:t>et</a:t>
            </a:r>
            <a:r>
              <a:rPr lang="zh-CN" altLang="en-US" sz="900" dirty="0">
                <a:solidFill>
                  <a:srgbClr val="00B050"/>
                </a:solidFill>
              </a:rPr>
              <a:t> </a:t>
            </a:r>
            <a:r>
              <a:rPr lang="en-US" altLang="zh-CN" sz="900" dirty="0">
                <a:solidFill>
                  <a:srgbClr val="00B050"/>
                </a:solidFill>
              </a:rPr>
              <a:t>al.,</a:t>
            </a:r>
            <a:r>
              <a:rPr lang="zh-CN" altLang="en-US" sz="900" dirty="0">
                <a:solidFill>
                  <a:srgbClr val="00B050"/>
                </a:solidFill>
              </a:rPr>
              <a:t> </a:t>
            </a:r>
            <a:r>
              <a:rPr lang="en-US" altLang="zh-CN" sz="900" dirty="0">
                <a:solidFill>
                  <a:srgbClr val="00B050"/>
                </a:solidFill>
              </a:rPr>
              <a:t>IPAC’18,</a:t>
            </a:r>
            <a:r>
              <a:rPr lang="zh-CN" altLang="en-US" sz="900" dirty="0">
                <a:solidFill>
                  <a:srgbClr val="00B050"/>
                </a:solidFill>
              </a:rPr>
              <a:t> </a:t>
            </a:r>
            <a:r>
              <a:rPr lang="en-US" altLang="zh-CN" sz="900" dirty="0">
                <a:solidFill>
                  <a:srgbClr val="00B050"/>
                </a:solidFill>
              </a:rPr>
              <a:t>THPMF052</a:t>
            </a:r>
          </a:p>
          <a:p>
            <a:r>
              <a:rPr lang="en-US" sz="900" dirty="0">
                <a:solidFill>
                  <a:srgbClr val="00B050"/>
                </a:solidFill>
              </a:rPr>
              <a:t>[2] Y. Jiao et al., J. Synch. </a:t>
            </a:r>
            <a:r>
              <a:rPr lang="en-US" sz="900" dirty="0" err="1">
                <a:solidFill>
                  <a:srgbClr val="00B050"/>
                </a:solidFill>
              </a:rPr>
              <a:t>Radiat</a:t>
            </a:r>
            <a:r>
              <a:rPr lang="en-US" sz="900" dirty="0">
                <a:solidFill>
                  <a:srgbClr val="00B050"/>
                </a:solidFill>
              </a:rPr>
              <a:t>., 25 (2018)1611</a:t>
            </a:r>
          </a:p>
        </p:txBody>
      </p:sp>
    </p:spTree>
    <p:extLst>
      <p:ext uri="{BB962C8B-B14F-4D97-AF65-F5344CB8AC3E}">
        <p14:creationId xmlns:p14="http://schemas.microsoft.com/office/powerpoint/2010/main" val="3890943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sz="3600" dirty="0"/>
              <a:t>HEPS Injection &amp; Extraction systems</a:t>
            </a:r>
            <a:endParaRPr lang="zh-CN" altLang="en-US" sz="3600" dirty="0"/>
          </a:p>
        </p:txBody>
      </p:sp>
      <p:grpSp>
        <p:nvGrpSpPr>
          <p:cNvPr id="28" name="组合 27"/>
          <p:cNvGrpSpPr/>
          <p:nvPr/>
        </p:nvGrpSpPr>
        <p:grpSpPr>
          <a:xfrm>
            <a:off x="512941" y="2204864"/>
            <a:ext cx="8064896" cy="3240360"/>
            <a:chOff x="467544" y="1124744"/>
            <a:chExt cx="8064896" cy="3240360"/>
          </a:xfrm>
        </p:grpSpPr>
        <p:pic>
          <p:nvPicPr>
            <p:cNvPr id="29" name="图片 28"/>
            <p:cNvPicPr/>
            <p:nvPr/>
          </p:nvPicPr>
          <p:blipFill>
            <a:blip r:embed="rId2" cstate="print">
              <a:grayscl/>
              <a:lum contrast="10000"/>
            </a:blip>
            <a:srcRect/>
            <a:stretch>
              <a:fillRect/>
            </a:stretch>
          </p:blipFill>
          <p:spPr bwMode="auto">
            <a:xfrm>
              <a:off x="467544" y="1700544"/>
              <a:ext cx="3145569" cy="2592552"/>
            </a:xfrm>
            <a:prstGeom prst="rect">
              <a:avLst/>
            </a:prstGeom>
            <a:noFill/>
            <a:ln w="9525">
              <a:noFill/>
              <a:miter lim="800000"/>
              <a:headEnd/>
              <a:tailEnd/>
            </a:ln>
          </p:spPr>
        </p:pic>
        <p:sp>
          <p:nvSpPr>
            <p:cNvPr id="30" name="椭圆 29"/>
            <p:cNvSpPr/>
            <p:nvPr/>
          </p:nvSpPr>
          <p:spPr>
            <a:xfrm>
              <a:off x="2585913" y="1950608"/>
              <a:ext cx="216024" cy="216024"/>
            </a:xfrm>
            <a:prstGeom prst="ellipse">
              <a:avLst/>
            </a:pr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293617" y="1958228"/>
              <a:ext cx="216024" cy="216024"/>
            </a:xfrm>
            <a:prstGeom prst="ellipse">
              <a:avLst/>
            </a:pr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20825" y="3356860"/>
              <a:ext cx="216024" cy="216024"/>
            </a:xfrm>
            <a:prstGeom prst="ellipse">
              <a:avLst/>
            </a:prstGeom>
            <a:noFill/>
            <a:ln>
              <a:solidFill>
                <a:srgbClr val="FF669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668897" y="2348748"/>
              <a:ext cx="216024" cy="216024"/>
            </a:xfrm>
            <a:prstGeom prst="ellipse">
              <a:avLst/>
            </a:prstGeom>
            <a:no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244961" y="2348748"/>
              <a:ext cx="216024" cy="216024"/>
            </a:xfrm>
            <a:prstGeom prst="ellipse">
              <a:avLst/>
            </a:prstGeom>
            <a:no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flipV="1">
              <a:off x="1452873" y="1412776"/>
              <a:ext cx="792088" cy="584448"/>
            </a:xfrm>
            <a:prstGeom prst="line">
              <a:avLst/>
            </a:prstGeom>
            <a:ln w="127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2244961" y="1412776"/>
              <a:ext cx="2232248" cy="0"/>
            </a:xfrm>
            <a:prstGeom prst="line">
              <a:avLst/>
            </a:prstGeom>
            <a:ln w="12700">
              <a:solidFill>
                <a:srgbClr val="0070C0"/>
              </a:solidFill>
            </a:ln>
            <a:effectLst/>
          </p:spPr>
          <p:style>
            <a:lnRef idx="1">
              <a:schemeClr val="accent1"/>
            </a:lnRef>
            <a:fillRef idx="0">
              <a:schemeClr val="accent1"/>
            </a:fillRef>
            <a:effectRef idx="0">
              <a:schemeClr val="accent1"/>
            </a:effectRef>
            <a:fontRef idx="minor">
              <a:schemeClr val="tx1"/>
            </a:fontRef>
          </p:style>
        </p:cxnSp>
        <p:sp>
          <p:nvSpPr>
            <p:cNvPr id="37" name="圆角矩形 36"/>
            <p:cNvSpPr/>
            <p:nvPr/>
          </p:nvSpPr>
          <p:spPr>
            <a:xfrm>
              <a:off x="4477208" y="1124744"/>
              <a:ext cx="4055232" cy="825864"/>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p"/>
              </a:pPr>
              <a:r>
                <a:rPr lang="en-US" altLang="zh-CN" sz="1600" dirty="0" smtClean="0">
                  <a:solidFill>
                    <a:schemeClr val="tx1"/>
                  </a:solidFill>
                  <a:latin typeface="Calibri"/>
                </a:rPr>
                <a:t> BTS: </a:t>
              </a:r>
              <a:r>
                <a:rPr lang="en-US" altLang="zh-CN" sz="1600" dirty="0" smtClean="0">
                  <a:solidFill>
                    <a:schemeClr val="tx1"/>
                  </a:solidFill>
                </a:rPr>
                <a:t>SR 6GeV</a:t>
              </a:r>
              <a:r>
                <a:rPr lang="zh-CN" altLang="en-US" sz="1600" dirty="0">
                  <a:solidFill>
                    <a:schemeClr val="tx1"/>
                  </a:solidFill>
                </a:rPr>
                <a:t> </a:t>
              </a:r>
              <a:r>
                <a:rPr lang="en-US" altLang="zh-CN" sz="1600" dirty="0" smtClean="0">
                  <a:solidFill>
                    <a:schemeClr val="tx1"/>
                  </a:solidFill>
                </a:rPr>
                <a:t>injection system</a:t>
              </a:r>
            </a:p>
            <a:p>
              <a:pPr marL="285750" indent="-285750">
                <a:buFont typeface="Wingdings" panose="05000000000000000000" pitchFamily="2" charset="2"/>
                <a:buChar char="p"/>
              </a:pPr>
              <a:r>
                <a:rPr lang="en-US" altLang="zh-CN" sz="1600" dirty="0" smtClean="0">
                  <a:solidFill>
                    <a:schemeClr val="tx1"/>
                  </a:solidFill>
                </a:rPr>
                <a:t> STB: SR </a:t>
              </a:r>
              <a:r>
                <a:rPr lang="en-US" altLang="zh-CN" sz="1600" dirty="0">
                  <a:solidFill>
                    <a:schemeClr val="tx1"/>
                  </a:solidFill>
                </a:rPr>
                <a:t>6GeV extraction </a:t>
              </a:r>
              <a:r>
                <a:rPr lang="en-US" altLang="zh-CN" sz="1600" dirty="0" smtClean="0">
                  <a:solidFill>
                    <a:schemeClr val="tx1"/>
                  </a:solidFill>
                </a:rPr>
                <a:t>system</a:t>
              </a:r>
            </a:p>
            <a:p>
              <a:r>
                <a:rPr lang="en-US" altLang="zh-CN" sz="1600" dirty="0" smtClean="0">
                  <a:solidFill>
                    <a:schemeClr val="tx1"/>
                  </a:solidFill>
                </a:rPr>
                <a:t>(Bunch by bunch/on-axis swap out injection) </a:t>
              </a:r>
              <a:endParaRPr lang="zh-CN" altLang="en-US" sz="1600" dirty="0">
                <a:solidFill>
                  <a:schemeClr val="tx1"/>
                </a:solidFill>
              </a:endParaRPr>
            </a:p>
          </p:txBody>
        </p:sp>
        <p:sp>
          <p:nvSpPr>
            <p:cNvPr id="38" name="圆角矩形 37"/>
            <p:cNvSpPr/>
            <p:nvPr/>
          </p:nvSpPr>
          <p:spPr>
            <a:xfrm>
              <a:off x="4477207" y="2762941"/>
              <a:ext cx="4055231" cy="882084"/>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p"/>
              </a:pPr>
              <a:r>
                <a:rPr lang="zh-CN" altLang="en-US" sz="1600" dirty="0" smtClean="0">
                  <a:solidFill>
                    <a:schemeClr val="tx1"/>
                  </a:solidFill>
                </a:rPr>
                <a:t> </a:t>
              </a:r>
              <a:r>
                <a:rPr lang="en-US" altLang="zh-CN" sz="1600" dirty="0" smtClean="0">
                  <a:solidFill>
                    <a:schemeClr val="tx1"/>
                  </a:solidFill>
                </a:rPr>
                <a:t>BTS: Booster 6GeV extraction system</a:t>
              </a:r>
            </a:p>
            <a:p>
              <a:r>
                <a:rPr lang="en-US" altLang="zh-CN" sz="1600" dirty="0" smtClean="0">
                  <a:solidFill>
                    <a:schemeClr val="tx1"/>
                  </a:solidFill>
                </a:rPr>
                <a:t>(Bunch by bunch/fast extraction assisted by 4 slow bumpers)</a:t>
              </a:r>
              <a:endParaRPr lang="zh-CN" altLang="en-US" sz="1600" dirty="0">
                <a:solidFill>
                  <a:schemeClr val="tx1"/>
                </a:solidFill>
              </a:endParaRPr>
            </a:p>
          </p:txBody>
        </p:sp>
        <p:sp>
          <p:nvSpPr>
            <p:cNvPr id="39" name="圆角矩形 38"/>
            <p:cNvSpPr/>
            <p:nvPr/>
          </p:nvSpPr>
          <p:spPr>
            <a:xfrm>
              <a:off x="4477207" y="2040604"/>
              <a:ext cx="4055231" cy="668316"/>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p"/>
              </a:pPr>
              <a:r>
                <a:rPr lang="zh-CN" altLang="en-US" sz="1600" dirty="0" smtClean="0">
                  <a:solidFill>
                    <a:schemeClr val="tx1"/>
                  </a:solidFill>
                </a:rPr>
                <a:t> </a:t>
              </a:r>
              <a:r>
                <a:rPr lang="en-US" altLang="zh-CN" sz="1600" dirty="0" smtClean="0">
                  <a:solidFill>
                    <a:schemeClr val="tx1"/>
                  </a:solidFill>
                </a:rPr>
                <a:t>STB: Booster 6GeV injection system</a:t>
              </a:r>
            </a:p>
            <a:p>
              <a:r>
                <a:rPr lang="en-US" altLang="zh-CN" sz="1600" dirty="0" smtClean="0">
                  <a:solidFill>
                    <a:schemeClr val="tx1"/>
                  </a:solidFill>
                </a:rPr>
                <a:t>(Pulsed local bumped injection by 2 kickers )</a:t>
              </a:r>
              <a:endParaRPr lang="zh-CN" altLang="en-US" sz="1600" dirty="0">
                <a:solidFill>
                  <a:schemeClr val="tx1"/>
                </a:solidFill>
              </a:endParaRPr>
            </a:p>
          </p:txBody>
        </p:sp>
        <p:sp>
          <p:nvSpPr>
            <p:cNvPr id="40" name="圆角矩形 39"/>
            <p:cNvSpPr/>
            <p:nvPr/>
          </p:nvSpPr>
          <p:spPr>
            <a:xfrm>
              <a:off x="4477207" y="3717032"/>
              <a:ext cx="4055231" cy="648072"/>
            </a:xfrm>
            <a:prstGeom prst="roundRect">
              <a:avLst/>
            </a:prstGeom>
            <a:noFill/>
            <a:ln>
              <a:solidFill>
                <a:srgbClr val="FF66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p"/>
              </a:pPr>
              <a:r>
                <a:rPr lang="zh-CN" altLang="en-US" sz="1600" dirty="0" smtClean="0">
                  <a:solidFill>
                    <a:schemeClr val="tx1"/>
                  </a:solidFill>
                </a:rPr>
                <a:t> </a:t>
              </a:r>
              <a:r>
                <a:rPr lang="en-US" altLang="zh-CN" sz="1600" dirty="0" smtClean="0">
                  <a:solidFill>
                    <a:schemeClr val="tx1"/>
                  </a:solidFill>
                </a:rPr>
                <a:t>LTB: Booster 0.5GeV injection system</a:t>
              </a:r>
            </a:p>
            <a:p>
              <a:r>
                <a:rPr lang="en-US" altLang="zh-CN" sz="1600" dirty="0" smtClean="0">
                  <a:solidFill>
                    <a:schemeClr val="tx1"/>
                  </a:solidFill>
                </a:rPr>
                <a:t>(Bunch by bunch/one turn/on-axis injection )</a:t>
              </a:r>
              <a:endParaRPr lang="zh-CN" altLang="en-US" sz="1600" dirty="0">
                <a:solidFill>
                  <a:schemeClr val="tx1"/>
                </a:solidFill>
              </a:endParaRPr>
            </a:p>
          </p:txBody>
        </p:sp>
        <p:cxnSp>
          <p:nvCxnSpPr>
            <p:cNvPr id="41" name="直接连接符 40"/>
            <p:cNvCxnSpPr/>
            <p:nvPr/>
          </p:nvCxnSpPr>
          <p:spPr>
            <a:xfrm flipH="1">
              <a:off x="2758468" y="1411533"/>
              <a:ext cx="733412" cy="573146"/>
            </a:xfrm>
            <a:prstGeom prst="line">
              <a:avLst/>
            </a:prstGeom>
            <a:ln w="12700">
              <a:solidFill>
                <a:srgbClr val="0070C0"/>
              </a:solidFill>
            </a:ln>
            <a:effectLst/>
          </p:spPr>
          <p:style>
            <a:lnRef idx="1">
              <a:schemeClr val="accent1"/>
            </a:lnRef>
            <a:fillRef idx="0">
              <a:schemeClr val="accent1"/>
            </a:fillRef>
            <a:effectRef idx="0">
              <a:schemeClr val="accent1"/>
            </a:effectRef>
            <a:fontRef idx="minor">
              <a:schemeClr val="tx1"/>
            </a:fontRef>
          </p:style>
        </p:cxnSp>
        <p:cxnSp>
          <p:nvCxnSpPr>
            <p:cNvPr id="42" name="直接连接符 41"/>
            <p:cNvCxnSpPr>
              <a:stCxn id="33" idx="6"/>
            </p:cNvCxnSpPr>
            <p:nvPr/>
          </p:nvCxnSpPr>
          <p:spPr>
            <a:xfrm flipV="1">
              <a:off x="1884921" y="2272711"/>
              <a:ext cx="360040" cy="184049"/>
            </a:xfrm>
            <a:prstGeom prst="line">
              <a:avLst/>
            </a:prstGeom>
            <a:ln w="12700">
              <a:solidFill>
                <a:srgbClr val="00B050"/>
              </a:solidFill>
            </a:ln>
            <a:effectLst/>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flipV="1">
              <a:off x="2901822" y="2478039"/>
              <a:ext cx="711291" cy="727749"/>
            </a:xfrm>
            <a:prstGeom prst="line">
              <a:avLst/>
            </a:prstGeom>
            <a:ln w="12700">
              <a:solidFill>
                <a:srgbClr val="00B050"/>
              </a:solidFill>
            </a:ln>
            <a:effectLst/>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3757129" y="4005064"/>
              <a:ext cx="720080" cy="0"/>
            </a:xfrm>
            <a:prstGeom prst="line">
              <a:avLst/>
            </a:prstGeom>
            <a:ln w="12700">
              <a:solidFill>
                <a:srgbClr val="FF6699"/>
              </a:solidFill>
            </a:ln>
            <a:effectLst/>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236849" y="3501008"/>
              <a:ext cx="1872208" cy="0"/>
            </a:xfrm>
            <a:prstGeom prst="line">
              <a:avLst/>
            </a:prstGeom>
            <a:ln w="12700">
              <a:solidFill>
                <a:srgbClr val="FF6699"/>
              </a:solidFill>
            </a:ln>
            <a:effectLst/>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flipV="1">
              <a:off x="3613113" y="3203983"/>
              <a:ext cx="864094" cy="1806"/>
            </a:xfrm>
            <a:prstGeom prst="line">
              <a:avLst/>
            </a:prstGeom>
            <a:ln w="12700">
              <a:solidFill>
                <a:srgbClr val="00B050"/>
              </a:solidFill>
            </a:ln>
            <a:effectLst/>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109057" y="3501008"/>
              <a:ext cx="648072" cy="504056"/>
            </a:xfrm>
            <a:prstGeom prst="line">
              <a:avLst/>
            </a:prstGeom>
            <a:ln w="12700">
              <a:solidFill>
                <a:srgbClr val="FF6699"/>
              </a:solidFill>
            </a:ln>
            <a:effectLst/>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flipV="1">
              <a:off x="2244961" y="2272711"/>
              <a:ext cx="2232246" cy="4161"/>
            </a:xfrm>
            <a:prstGeom prst="line">
              <a:avLst/>
            </a:prstGeom>
            <a:ln w="12700">
              <a:solidFill>
                <a:srgbClr val="00B050"/>
              </a:solidFill>
            </a:ln>
            <a:effectLst/>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flipV="1">
              <a:off x="2479283" y="2460674"/>
              <a:ext cx="422539" cy="6861"/>
            </a:xfrm>
            <a:prstGeom prst="line">
              <a:avLst/>
            </a:prstGeom>
            <a:ln w="12700">
              <a:solidFill>
                <a:srgbClr val="00B050"/>
              </a:solidFill>
            </a:ln>
            <a:effectLst/>
          </p:spPr>
          <p:style>
            <a:lnRef idx="1">
              <a:schemeClr val="accent1"/>
            </a:lnRef>
            <a:fillRef idx="0">
              <a:schemeClr val="accent1"/>
            </a:fillRef>
            <a:effectRef idx="0">
              <a:schemeClr val="accent1"/>
            </a:effectRef>
            <a:fontRef idx="minor">
              <a:schemeClr val="tx1"/>
            </a:fontRef>
          </p:style>
        </p:cxnSp>
      </p:grpSp>
      <p:sp>
        <p:nvSpPr>
          <p:cNvPr id="50" name="Content Placeholder 1">
            <a:extLst>
              <a:ext uri="{FF2B5EF4-FFF2-40B4-BE49-F238E27FC236}">
                <a16:creationId xmlns:a16="http://schemas.microsoft.com/office/drawing/2014/main" xmlns="" id="{3D40B144-20D7-8B4F-91FA-99723BA91822}"/>
              </a:ext>
            </a:extLst>
          </p:cNvPr>
          <p:cNvSpPr>
            <a:spLocks noGrp="1"/>
          </p:cNvSpPr>
          <p:nvPr>
            <p:ph idx="1"/>
          </p:nvPr>
        </p:nvSpPr>
        <p:spPr>
          <a:xfrm>
            <a:off x="512941" y="1208543"/>
            <a:ext cx="8275522" cy="338316"/>
          </a:xfrm>
        </p:spPr>
        <p:txBody>
          <a:bodyPr>
            <a:normAutofit fontScale="92500" lnSpcReduction="20000"/>
          </a:bodyPr>
          <a:lstStyle/>
          <a:p>
            <a:pPr marL="0" indent="358775" algn="just">
              <a:spcBef>
                <a:spcPts val="0"/>
              </a:spcBef>
              <a:buNone/>
            </a:pPr>
            <a:r>
              <a:rPr lang="en-US" sz="2000" dirty="0" smtClean="0"/>
              <a:t>The injection and extraction system of HEPS consists of 5 sub-systems. </a:t>
            </a:r>
            <a:endParaRPr lang="en-US" sz="2000" dirty="0"/>
          </a:p>
        </p:txBody>
      </p:sp>
    </p:spTree>
    <p:extLst>
      <p:ext uri="{BB962C8B-B14F-4D97-AF65-F5344CB8AC3E}">
        <p14:creationId xmlns:p14="http://schemas.microsoft.com/office/powerpoint/2010/main" val="4072607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C365C6A-B7D9-3F48-838D-622C9451D9DA}"/>
              </a:ext>
            </a:extLst>
          </p:cNvPr>
          <p:cNvSpPr>
            <a:spLocks noGrp="1"/>
          </p:cNvSpPr>
          <p:nvPr>
            <p:ph type="title"/>
          </p:nvPr>
        </p:nvSpPr>
        <p:spPr/>
        <p:txBody>
          <a:bodyPr/>
          <a:lstStyle/>
          <a:p>
            <a:r>
              <a:rPr lang="en-US" altLang="zh-CN" sz="2800" dirty="0" smtClean="0"/>
              <a:t>The layout of the injection &amp; extraction sub-systems  </a:t>
            </a:r>
            <a:endParaRPr lang="en-US" sz="2800" dirty="0"/>
          </a:p>
        </p:txBody>
      </p:sp>
      <p:pic>
        <p:nvPicPr>
          <p:cNvPr id="14" name="图片 4">
            <a:extLst>
              <a:ext uri="{FF2B5EF4-FFF2-40B4-BE49-F238E27FC236}">
                <a16:creationId xmlns:a16="http://schemas.microsoft.com/office/drawing/2014/main" xmlns="" id="{CEB02779-C9F5-564D-992D-01A5F63A8DE4}"/>
              </a:ext>
            </a:extLst>
          </p:cNvPr>
          <p:cNvPicPr/>
          <p:nvPr/>
        </p:nvPicPr>
        <p:blipFill>
          <a:blip r:embed="rId2" cstate="screen">
            <a:extLst>
              <a:ext uri="{28A0092B-C50C-407E-A947-70E740481C1C}">
                <a14:useLocalDpi xmlns:a14="http://schemas.microsoft.com/office/drawing/2010/main"/>
              </a:ext>
            </a:extLst>
          </a:blip>
          <a:stretch>
            <a:fillRect/>
          </a:stretch>
        </p:blipFill>
        <p:spPr>
          <a:xfrm>
            <a:off x="2944593" y="2776194"/>
            <a:ext cx="2819198" cy="1945369"/>
          </a:xfrm>
          <a:prstGeom prst="rect">
            <a:avLst/>
          </a:prstGeom>
        </p:spPr>
      </p:pic>
      <p:pic>
        <p:nvPicPr>
          <p:cNvPr id="15" name="Picture 14">
            <a:extLst>
              <a:ext uri="{FF2B5EF4-FFF2-40B4-BE49-F238E27FC236}">
                <a16:creationId xmlns:a16="http://schemas.microsoft.com/office/drawing/2014/main" xmlns="" id="{16CCACB0-AE07-A344-912E-60AFB2798492}"/>
              </a:ext>
            </a:extLst>
          </p:cNvPr>
          <p:cNvPicPr/>
          <p:nvPr/>
        </p:nvPicPr>
        <p:blipFill>
          <a:blip r:embed="rId3" cstate="screen">
            <a:extLst>
              <a:ext uri="{28A0092B-C50C-407E-A947-70E740481C1C}">
                <a14:useLocalDpi xmlns:a14="http://schemas.microsoft.com/office/drawing/2010/main"/>
              </a:ext>
            </a:extLst>
          </a:blip>
          <a:stretch>
            <a:fillRect/>
          </a:stretch>
        </p:blipFill>
        <p:spPr>
          <a:xfrm>
            <a:off x="6084168" y="2839275"/>
            <a:ext cx="2698243" cy="1907697"/>
          </a:xfrm>
          <a:prstGeom prst="rect">
            <a:avLst/>
          </a:prstGeom>
        </p:spPr>
      </p:pic>
      <p:pic>
        <p:nvPicPr>
          <p:cNvPr id="22" name="Picture 141">
            <a:extLst>
              <a:ext uri="{FF2B5EF4-FFF2-40B4-BE49-F238E27FC236}">
                <a16:creationId xmlns="" xmlns:a16="http://schemas.microsoft.com/office/drawing/2014/main" id="{184A0DFF-1929-6543-A3D0-3AA776EEBA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2035" y="4727521"/>
            <a:ext cx="3281708" cy="1685964"/>
          </a:xfrm>
          <a:prstGeom prst="rect">
            <a:avLst/>
          </a:prstGeom>
        </p:spPr>
      </p:pic>
      <p:pic>
        <p:nvPicPr>
          <p:cNvPr id="6" name="图片 5"/>
          <p:cNvPicPr>
            <a:picLocks noChangeAspect="1"/>
          </p:cNvPicPr>
          <p:nvPr/>
        </p:nvPicPr>
        <p:blipFill>
          <a:blip r:embed="rId5"/>
          <a:stretch>
            <a:fillRect/>
          </a:stretch>
        </p:blipFill>
        <p:spPr>
          <a:xfrm>
            <a:off x="142467" y="2976022"/>
            <a:ext cx="2637164" cy="1505081"/>
          </a:xfrm>
          <a:prstGeom prst="rect">
            <a:avLst/>
          </a:prstGeom>
        </p:spPr>
      </p:pic>
      <p:pic>
        <p:nvPicPr>
          <p:cNvPr id="7" name="图片 6"/>
          <p:cNvPicPr>
            <a:picLocks noChangeAspect="1"/>
          </p:cNvPicPr>
          <p:nvPr/>
        </p:nvPicPr>
        <p:blipFill>
          <a:blip r:embed="rId6"/>
          <a:stretch>
            <a:fillRect/>
          </a:stretch>
        </p:blipFill>
        <p:spPr>
          <a:xfrm>
            <a:off x="198694" y="992439"/>
            <a:ext cx="8856984" cy="1843857"/>
          </a:xfrm>
          <a:prstGeom prst="rect">
            <a:avLst/>
          </a:prstGeom>
        </p:spPr>
      </p:pic>
      <p:sp>
        <p:nvSpPr>
          <p:cNvPr id="11" name="Content Placeholder 4">
            <a:extLst>
              <a:ext uri="{FF2B5EF4-FFF2-40B4-BE49-F238E27FC236}">
                <a16:creationId xmlns:a16="http://schemas.microsoft.com/office/drawing/2014/main" xmlns="" id="{8E5828F3-75CF-8A45-AD1F-80F819DC2EE0}"/>
              </a:ext>
            </a:extLst>
          </p:cNvPr>
          <p:cNvSpPr txBox="1">
            <a:spLocks/>
          </p:cNvSpPr>
          <p:nvPr/>
        </p:nvSpPr>
        <p:spPr>
          <a:xfrm>
            <a:off x="3665647" y="4114980"/>
            <a:ext cx="1895475" cy="335503"/>
          </a:xfrm>
          <a:prstGeom prst="rect">
            <a:avLst/>
          </a:prstGeom>
        </p:spPr>
        <p:txBody>
          <a:bodyPr>
            <a:normAutofit/>
          </a:bodyPr>
          <a:lst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sz="2800" kern="1200" baseline="0">
                <a:solidFill>
                  <a:schemeClr val="tx1"/>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sz="2400" kern="120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sz="1800" kern="120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sz="1800" kern="120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buNone/>
            </a:pPr>
            <a:r>
              <a:rPr lang="en-US" sz="1500" dirty="0">
                <a:solidFill>
                  <a:srgbClr val="00B050"/>
                </a:solidFill>
              </a:rPr>
              <a:t>6 GeV extraction</a:t>
            </a:r>
          </a:p>
        </p:txBody>
      </p:sp>
      <p:sp>
        <p:nvSpPr>
          <p:cNvPr id="10" name="Content Placeholder 1">
            <a:extLst>
              <a:ext uri="{FF2B5EF4-FFF2-40B4-BE49-F238E27FC236}">
                <a16:creationId xmlns:a16="http://schemas.microsoft.com/office/drawing/2014/main" xmlns="" id="{2A0EE2D3-8D4E-2C43-AFDB-F73C427BB25F}"/>
              </a:ext>
            </a:extLst>
          </p:cNvPr>
          <p:cNvSpPr txBox="1">
            <a:spLocks/>
          </p:cNvSpPr>
          <p:nvPr/>
        </p:nvSpPr>
        <p:spPr>
          <a:xfrm>
            <a:off x="6877089" y="4168204"/>
            <a:ext cx="1457345" cy="312899"/>
          </a:xfrm>
          <a:prstGeom prst="rect">
            <a:avLst/>
          </a:prstGeom>
        </p:spPr>
        <p:txBody>
          <a:bodyPr vert="horz" lIns="68580" tIns="34290" rIns="68580" bIns="34290" rtlCol="0" anchor="t">
            <a:normAutofit/>
          </a:bodyPr>
          <a:lstStyle>
            <a:lvl1pPr marL="18288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l"/>
              <a:defRPr lang="zh-CN" altLang="en-US" sz="3200" kern="1200" baseline="0" smtClean="0">
                <a:solidFill>
                  <a:srgbClr val="000099"/>
                </a:solidFill>
                <a:latin typeface="+mn-lt"/>
                <a:ea typeface="+mn-ea"/>
                <a:cs typeface="+mn-cs"/>
              </a:defRPr>
            </a:lvl1pPr>
            <a:lvl2pPr marL="6858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n"/>
              <a:defRPr lang="zh-CN" altLang="en-US" sz="2400" kern="1200" smtClean="0">
                <a:solidFill>
                  <a:schemeClr val="tx1"/>
                </a:solidFill>
                <a:latin typeface="+mn-lt"/>
                <a:ea typeface="+mn-ea"/>
                <a:cs typeface="+mn-cs"/>
              </a:defRPr>
            </a:lvl2pPr>
            <a:lvl3pPr marL="11430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u"/>
              <a:defRPr lang="zh-CN" altLang="en-US" sz="2000" kern="1200" smtClean="0">
                <a:solidFill>
                  <a:schemeClr val="tx1"/>
                </a:solidFill>
                <a:latin typeface="+mn-lt"/>
                <a:ea typeface="+mn-ea"/>
                <a:cs typeface="+mn-cs"/>
              </a:defRPr>
            </a:lvl3pPr>
            <a:lvl4pPr marL="16002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Ø"/>
              <a:defRPr lang="zh-CN" altLang="en-US" sz="1800" kern="1200" smtClean="0">
                <a:solidFill>
                  <a:schemeClr val="tx1"/>
                </a:solidFill>
                <a:latin typeface="+mn-lt"/>
                <a:ea typeface="+mn-ea"/>
                <a:cs typeface="+mn-cs"/>
              </a:defRPr>
            </a:lvl4pPr>
            <a:lvl5pPr marL="2057400" indent="-182880" algn="l" defTabSz="914400" rtl="0" eaLnBrk="1" latinLnBrk="0" hangingPunct="1">
              <a:lnSpc>
                <a:spcPct val="100000"/>
              </a:lnSpc>
              <a:spcBef>
                <a:spcPts val="1200"/>
              </a:spcBef>
              <a:spcAft>
                <a:spcPts val="0"/>
              </a:spcAft>
              <a:buClrTx/>
              <a:buSzPct val="60000"/>
              <a:buFont typeface="Wingdings" panose="05000000000000000000" pitchFamily="2" charset="2"/>
              <a:buChar char="ü"/>
              <a:defRPr 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a:lstStyle>
          <a:p>
            <a:pPr marL="0" indent="0">
              <a:buNone/>
            </a:pPr>
            <a:r>
              <a:rPr lang="en-US" altLang="zh-CN" sz="1500" dirty="0">
                <a:solidFill>
                  <a:srgbClr val="00B050"/>
                </a:solidFill>
              </a:rPr>
              <a:t>6</a:t>
            </a:r>
            <a:r>
              <a:rPr lang="en-US" sz="1500" dirty="0">
                <a:solidFill>
                  <a:srgbClr val="00B050"/>
                </a:solidFill>
              </a:rPr>
              <a:t> </a:t>
            </a:r>
            <a:r>
              <a:rPr lang="en-US" altLang="zh-CN" sz="1500" dirty="0">
                <a:solidFill>
                  <a:srgbClr val="00B050"/>
                </a:solidFill>
              </a:rPr>
              <a:t>GeV</a:t>
            </a:r>
            <a:r>
              <a:rPr lang="en-US" sz="1500" dirty="0">
                <a:solidFill>
                  <a:srgbClr val="00B050"/>
                </a:solidFill>
              </a:rPr>
              <a:t> </a:t>
            </a:r>
            <a:r>
              <a:rPr lang="en-US" altLang="zh-CN" sz="1500" dirty="0">
                <a:solidFill>
                  <a:srgbClr val="00B050"/>
                </a:solidFill>
              </a:rPr>
              <a:t>injection</a:t>
            </a:r>
          </a:p>
        </p:txBody>
      </p:sp>
      <p:grpSp>
        <p:nvGrpSpPr>
          <p:cNvPr id="30" name="组合 29"/>
          <p:cNvGrpSpPr/>
          <p:nvPr/>
        </p:nvGrpSpPr>
        <p:grpSpPr>
          <a:xfrm>
            <a:off x="4716016" y="4721563"/>
            <a:ext cx="3141373" cy="1691922"/>
            <a:chOff x="4716016" y="4721563"/>
            <a:chExt cx="3141373" cy="1691922"/>
          </a:xfrm>
        </p:grpSpPr>
        <p:pic>
          <p:nvPicPr>
            <p:cNvPr id="23" name="Picture 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716016" y="4746972"/>
              <a:ext cx="3141373" cy="1666513"/>
            </a:xfrm>
            <a:prstGeom prst="rect">
              <a:avLst/>
            </a:prstGeom>
            <a:noFill/>
            <a:extLst>
              <a:ext uri="{909E8E84-426E-40DD-AFC4-6F175D3DCCD1}">
                <a14:hiddenFill xmlns:a14="http://schemas.microsoft.com/office/drawing/2010/main">
                  <a:solidFill>
                    <a:srgbClr val="FFFFFF"/>
                  </a:solidFill>
                </a14:hiddenFill>
              </a:ext>
            </a:extLst>
          </p:spPr>
        </p:pic>
        <p:sp>
          <p:nvSpPr>
            <p:cNvPr id="25" name="椭圆 24"/>
            <p:cNvSpPr/>
            <p:nvPr/>
          </p:nvSpPr>
          <p:spPr>
            <a:xfrm>
              <a:off x="6084168" y="4721563"/>
              <a:ext cx="576064" cy="363621"/>
            </a:xfrm>
            <a:prstGeom prst="ellipse">
              <a:avLst/>
            </a:prstGeom>
            <a:solidFill>
              <a:srgbClr val="0FC80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5940152" y="4756796"/>
              <a:ext cx="1115616" cy="246221"/>
            </a:xfrm>
            <a:prstGeom prst="rect">
              <a:avLst/>
            </a:prstGeom>
            <a:noFill/>
          </p:spPr>
          <p:txBody>
            <a:bodyPr wrap="square" rtlCol="0">
              <a:spAutoFit/>
            </a:bodyPr>
            <a:lstStyle/>
            <a:p>
              <a:r>
                <a:rPr lang="en-US" altLang="zh-CN" sz="1000" dirty="0" smtClean="0"/>
                <a:t>Stored beam</a:t>
              </a:r>
              <a:endParaRPr lang="zh-CN" altLang="en-US" sz="1000" dirty="0"/>
            </a:p>
          </p:txBody>
        </p:sp>
        <p:sp>
          <p:nvSpPr>
            <p:cNvPr id="26" name="椭圆 25"/>
            <p:cNvSpPr/>
            <p:nvPr/>
          </p:nvSpPr>
          <p:spPr>
            <a:xfrm>
              <a:off x="6084168" y="6044971"/>
              <a:ext cx="576064" cy="363621"/>
            </a:xfrm>
            <a:prstGeom prst="ellipse">
              <a:avLst/>
            </a:prstGeom>
            <a:solidFill>
              <a:srgbClr val="0FC80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5940152" y="6075901"/>
              <a:ext cx="1115616" cy="246221"/>
            </a:xfrm>
            <a:prstGeom prst="rect">
              <a:avLst/>
            </a:prstGeom>
            <a:noFill/>
          </p:spPr>
          <p:txBody>
            <a:bodyPr wrap="square" rtlCol="0">
              <a:spAutoFit/>
            </a:bodyPr>
            <a:lstStyle/>
            <a:p>
              <a:r>
                <a:rPr lang="en-US" altLang="zh-CN" sz="1000" dirty="0" smtClean="0"/>
                <a:t>injected beam</a:t>
              </a:r>
              <a:endParaRPr lang="zh-CN" altLang="en-US" sz="1000" dirty="0"/>
            </a:p>
          </p:txBody>
        </p:sp>
        <p:sp>
          <p:nvSpPr>
            <p:cNvPr id="28" name="矩形 27"/>
            <p:cNvSpPr/>
            <p:nvPr/>
          </p:nvSpPr>
          <p:spPr>
            <a:xfrm>
              <a:off x="5561122" y="5706758"/>
              <a:ext cx="1494645" cy="24252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750636" y="5681349"/>
              <a:ext cx="1115616" cy="246221"/>
            </a:xfrm>
            <a:prstGeom prst="rect">
              <a:avLst/>
            </a:prstGeom>
            <a:noFill/>
          </p:spPr>
          <p:txBody>
            <a:bodyPr wrap="square" rtlCol="0">
              <a:spAutoFit/>
            </a:bodyPr>
            <a:lstStyle/>
            <a:p>
              <a:r>
                <a:rPr lang="en-US" altLang="zh-CN" sz="1000" dirty="0" smtClean="0"/>
                <a:t>Septum</a:t>
              </a:r>
              <a:r>
                <a:rPr lang="zh-CN" altLang="en-US" sz="1000" dirty="0" smtClean="0"/>
                <a:t>（</a:t>
              </a:r>
              <a:r>
                <a:rPr lang="en-US" altLang="zh-CN" sz="1000" dirty="0" smtClean="0"/>
                <a:t>6mm</a:t>
              </a:r>
              <a:r>
                <a:rPr lang="zh-CN" altLang="en-US" sz="1000" dirty="0" smtClean="0"/>
                <a:t>）</a:t>
              </a:r>
              <a:endParaRPr lang="zh-CN" altLang="en-US" sz="1000" dirty="0"/>
            </a:p>
          </p:txBody>
        </p:sp>
      </p:grpSp>
    </p:spTree>
    <p:extLst>
      <p:ext uri="{BB962C8B-B14F-4D97-AF65-F5344CB8AC3E}">
        <p14:creationId xmlns:p14="http://schemas.microsoft.com/office/powerpoint/2010/main" val="2784229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200,&quot;width&quot;:12800}"/>
</p:tagLst>
</file>

<file path=ppt/theme/theme1.xml><?xml version="1.0" encoding="utf-8"?>
<a:theme xmlns:a="http://schemas.openxmlformats.org/drawingml/2006/main" name="1st HEPS-TF IAC Meeting-final">
  <a:themeElements>
    <a:clrScheme name="框架">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HEPSTF">
      <a:majorFont>
        <a:latin typeface="Times New Roman"/>
        <a:ea typeface="微软雅黑"/>
        <a:cs typeface=""/>
      </a:majorFont>
      <a:minorFont>
        <a:latin typeface="Calibri"/>
        <a:ea typeface="微软雅黑"/>
        <a:cs typeface=""/>
      </a:minorFont>
    </a:fontScheme>
    <a:fmtScheme name="框架">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1st HEPS-TF IAC Meeting-final" id="{2BBD9EC8-0ADC-461D-96D6-0B51FC7B964C}" vid="{3E249EE4-7C67-44D0-9662-037B5FB9A45E}"/>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1st HEPS-TF IAC Meeting-final</Template>
  <TotalTime>49890</TotalTime>
  <Words>3498</Words>
  <Application>Microsoft Office PowerPoint</Application>
  <PresentationFormat>全屏显示(4:3)</PresentationFormat>
  <Paragraphs>654</Paragraphs>
  <Slides>51</Slides>
  <Notes>4</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51</vt:i4>
      </vt:variant>
    </vt:vector>
  </HeadingPairs>
  <TitlesOfParts>
    <vt:vector size="67" baseType="lpstr">
      <vt:lpstr>仿宋</vt:lpstr>
      <vt:lpstr>仿宋_GB2312</vt:lpstr>
      <vt:lpstr>黑体</vt:lpstr>
      <vt:lpstr>楷体</vt:lpstr>
      <vt:lpstr>宋体</vt:lpstr>
      <vt:lpstr>微软雅黑</vt:lpstr>
      <vt:lpstr>Arial</vt:lpstr>
      <vt:lpstr>Calibri</vt:lpstr>
      <vt:lpstr>Calibri Light</vt:lpstr>
      <vt:lpstr>Rockwell Extra Bold</vt:lpstr>
      <vt:lpstr>Symbol</vt:lpstr>
      <vt:lpstr>Times New Roman</vt:lpstr>
      <vt:lpstr>Wingdings</vt:lpstr>
      <vt:lpstr>Wingdings 2</vt:lpstr>
      <vt:lpstr>1st HEPS-TF IAC Meeting-final</vt:lpstr>
      <vt:lpstr>BMP 图像</vt:lpstr>
      <vt:lpstr>HEPS Injection/extraction hardware development</vt:lpstr>
      <vt:lpstr>Outline</vt:lpstr>
      <vt:lpstr>PowerPoint 演示文稿</vt:lpstr>
      <vt:lpstr>High Energy Photon Source</vt:lpstr>
      <vt:lpstr>Introduction of HEPS accelerator</vt:lpstr>
      <vt:lpstr>Top-up injection scheme for HEPS</vt:lpstr>
      <vt:lpstr>High-energy accumulation in the booster</vt:lpstr>
      <vt:lpstr>HEPS Injection &amp; Extraction systems</vt:lpstr>
      <vt:lpstr>The layout of the injection &amp; extraction sub-systems  </vt:lpstr>
      <vt:lpstr>Hardware challenges of injection system</vt:lpstr>
      <vt:lpstr>PowerPoint 演示文稿</vt:lpstr>
      <vt:lpstr>Typical requirements for HEPS LSM</vt:lpstr>
      <vt:lpstr>Lambertson Magnet Design Considerations</vt:lpstr>
      <vt:lpstr>Lambertson Magnet Design Considerations</vt:lpstr>
      <vt:lpstr>Lambertson Magnet Design Considerations</vt:lpstr>
      <vt:lpstr>Lambertson Magnet Design Considerations</vt:lpstr>
      <vt:lpstr>Half in-vacuum LSM R&amp;D for HEPS SR </vt:lpstr>
      <vt:lpstr>Half in-vacuum LSM R&amp;D for HEPS SR </vt:lpstr>
      <vt:lpstr>Half in-vacuum LSM prototype for HEPS</vt:lpstr>
      <vt:lpstr>Half in-vacuum LSM prototype for HEPS</vt:lpstr>
      <vt:lpstr>Main field distribution measurement</vt:lpstr>
      <vt:lpstr>Main field distribution measurement</vt:lpstr>
      <vt:lpstr>Integral leakage field measurement</vt:lpstr>
      <vt:lpstr>Integral leakage field measurement</vt:lpstr>
      <vt:lpstr>In-air LSM R&amp;D for HEPS BST </vt:lpstr>
      <vt:lpstr>In-air LSM R&amp;D for HEPS BST</vt:lpstr>
      <vt:lpstr>In-air LSM R&amp;D for HEPS BST</vt:lpstr>
      <vt:lpstr>In-air LSM R&amp;D for HEPS BST</vt:lpstr>
      <vt:lpstr>In-air LSM R&amp;D for HEPS BST</vt:lpstr>
      <vt:lpstr>PowerPoint 演示文稿</vt:lpstr>
      <vt:lpstr>Parameters of kicker system in BST</vt:lpstr>
      <vt:lpstr>Engineering design  of the slotted-pipe kicker completed</vt:lpstr>
      <vt:lpstr>Prototype kicker for HEPS BST </vt:lpstr>
      <vt:lpstr>Kicker magnets installation</vt:lpstr>
      <vt:lpstr>Solid-state fast kicker pulser R&amp;D</vt:lpstr>
      <vt:lpstr>Pulser prototype for HEPS</vt:lpstr>
      <vt:lpstr>Pulser prototype for HEPS</vt:lpstr>
      <vt:lpstr>PowerPoint 演示文稿</vt:lpstr>
      <vt:lpstr>Parameters of kicker system for SR</vt:lpstr>
      <vt:lpstr>Strip-line kicker scheme</vt:lpstr>
      <vt:lpstr>Prototype I: 750mm-long Strip-line Kicker</vt:lpstr>
      <vt:lpstr>Prototype kicker completed in 2018</vt:lpstr>
      <vt:lpstr>Limit longitudinal installation space</vt:lpstr>
      <vt:lpstr>Prototype II: 300mm-long Strip-line Kicker</vt:lpstr>
      <vt:lpstr>The strip-line kicker prototype completed in 2019</vt:lpstr>
      <vt:lpstr>Progress of final kicker production for HEPS </vt:lpstr>
      <vt:lpstr>10ns-fast puler R&amp;D</vt:lpstr>
      <vt:lpstr>The 10ns fast pulser prototype R&amp;D completed in 2018 </vt:lpstr>
      <vt:lpstr>New pumper R&amp;D  based on commercial SiC MOSFET </vt:lpstr>
      <vt:lpstr>Summary</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chenjh</dc:creator>
  <cp:lastModifiedBy>reviewer</cp:lastModifiedBy>
  <cp:revision>2297</cp:revision>
  <dcterms:created xsi:type="dcterms:W3CDTF">2016-11-24T01:01:14Z</dcterms:created>
  <dcterms:modified xsi:type="dcterms:W3CDTF">2023-02-14T05:59:03Z</dcterms:modified>
</cp:coreProperties>
</file>