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 id="2147483720" r:id="rId2"/>
  </p:sldMasterIdLst>
  <p:notesMasterIdLst>
    <p:notesMasterId r:id="rId50"/>
  </p:notesMasterIdLst>
  <p:sldIdLst>
    <p:sldId id="257" r:id="rId3"/>
    <p:sldId id="260" r:id="rId4"/>
    <p:sldId id="259" r:id="rId5"/>
    <p:sldId id="674" r:id="rId6"/>
    <p:sldId id="420" r:id="rId7"/>
    <p:sldId id="424" r:id="rId8"/>
    <p:sldId id="423" r:id="rId9"/>
    <p:sldId id="422" r:id="rId10"/>
    <p:sldId id="675" r:id="rId11"/>
    <p:sldId id="670" r:id="rId12"/>
    <p:sldId id="647" r:id="rId13"/>
    <p:sldId id="648" r:id="rId14"/>
    <p:sldId id="418" r:id="rId15"/>
    <p:sldId id="650" r:id="rId16"/>
    <p:sldId id="1338" r:id="rId17"/>
    <p:sldId id="1411" r:id="rId18"/>
    <p:sldId id="698" r:id="rId19"/>
    <p:sldId id="678" r:id="rId20"/>
    <p:sldId id="1376" r:id="rId21"/>
    <p:sldId id="1383" r:id="rId22"/>
    <p:sldId id="1379" r:id="rId23"/>
    <p:sldId id="1409" r:id="rId24"/>
    <p:sldId id="1410" r:id="rId25"/>
    <p:sldId id="679" r:id="rId26"/>
    <p:sldId id="681" r:id="rId27"/>
    <p:sldId id="680" r:id="rId28"/>
    <p:sldId id="512" r:id="rId29"/>
    <p:sldId id="619" r:id="rId30"/>
    <p:sldId id="618" r:id="rId31"/>
    <p:sldId id="672" r:id="rId32"/>
    <p:sldId id="697" r:id="rId33"/>
    <p:sldId id="667" r:id="rId34"/>
    <p:sldId id="676" r:id="rId35"/>
    <p:sldId id="694" r:id="rId36"/>
    <p:sldId id="653" r:id="rId37"/>
    <p:sldId id="499" r:id="rId38"/>
    <p:sldId id="505" r:id="rId39"/>
    <p:sldId id="684" r:id="rId40"/>
    <p:sldId id="686" r:id="rId41"/>
    <p:sldId id="702" r:id="rId42"/>
    <p:sldId id="1413" r:id="rId43"/>
    <p:sldId id="1346" r:id="rId44"/>
    <p:sldId id="1416" r:id="rId45"/>
    <p:sldId id="1415" r:id="rId46"/>
    <p:sldId id="668" r:id="rId47"/>
    <p:sldId id="510" r:id="rId48"/>
    <p:sldId id="701" r:id="rId4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葛锐]" initials="l" lastIdx="2" clrIdx="0">
    <p:extLst>
      <p:ext uri="{19B8F6BF-5375-455C-9EA6-DF929625EA0E}">
        <p15:presenceInfo xmlns:p15="http://schemas.microsoft.com/office/powerpoint/2012/main" userId="[葛锐]" providerId="None"/>
      </p:ext>
    </p:extLst>
  </p:cmAuthor>
  <p:cmAuthor id="2" name="Li Mei" initials="LM" lastIdx="3" clrIdx="1">
    <p:extLst>
      <p:ext uri="{19B8F6BF-5375-455C-9EA6-DF929625EA0E}">
        <p15:presenceInfo xmlns:p15="http://schemas.microsoft.com/office/powerpoint/2012/main" userId="27f4163e153943f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99FF"/>
    <a:srgbClr val="00CCFF"/>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度样式 2 - 强调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中度样式 2 - 强调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84E427A-3D55-4303-BF80-6455036E1DE7}" styleName="主题样式 1 - 强调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624" autoAdjust="0"/>
    <p:restoredTop sz="95475" autoAdjust="0"/>
  </p:normalViewPr>
  <p:slideViewPr>
    <p:cSldViewPr snapToGrid="0">
      <p:cViewPr varScale="1">
        <p:scale>
          <a:sx n="93" d="100"/>
          <a:sy n="93" d="100"/>
        </p:scale>
        <p:origin x="80" y="128"/>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viewProps" Target="viewProps.xml"/><Relationship Id="rId5" Type="http://schemas.openxmlformats.org/officeDocument/2006/relationships/slide" Target="slides/slide3.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8" Type="http://schemas.openxmlformats.org/officeDocument/2006/relationships/slide" Target="slides/slide6.xml"/><Relationship Id="rId51" Type="http://schemas.openxmlformats.org/officeDocument/2006/relationships/commentAuthors" Target="commentAuthor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50AF30E-ECEF-4DE7-8582-33AD8F89BB46}" type="datetimeFigureOut">
              <a:rPr lang="zh-CN" altLang="en-US" smtClean="0"/>
              <a:t>2022/1/14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BF6BB68-145E-4D6B-A52C-7C0A0198E3B0}" type="slidenum">
              <a:rPr lang="zh-CN" altLang="en-US" smtClean="0"/>
              <a:t>‹#›</a:t>
            </a:fld>
            <a:endParaRPr lang="zh-CN" altLang="en-US"/>
          </a:p>
        </p:txBody>
      </p:sp>
    </p:spTree>
    <p:extLst>
      <p:ext uri="{BB962C8B-B14F-4D97-AF65-F5344CB8AC3E}">
        <p14:creationId xmlns:p14="http://schemas.microsoft.com/office/powerpoint/2010/main" val="19970094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48740" name="文本框 1048739"/>
          <p:cNvSpPr txBox="1"/>
          <p:nvPr/>
        </p:nvSpPr>
        <p:spPr>
          <a:xfrm>
            <a:off x="3860800" y="9331325"/>
            <a:ext cx="2951162" cy="488950"/>
          </a:xfrm>
          <a:prstGeom prst="rect">
            <a:avLst/>
          </a:prstGeom>
          <a:noFill/>
          <a:ln>
            <a:noFill/>
          </a:ln>
        </p:spPr>
        <p:txBody>
          <a:bodyPr vert="horz" lIns="90000" tIns="46800" rIns="90000" bIns="46800" anchor="b"/>
          <a:lstStyle/>
          <a:p>
            <a:pPr marL="0" marR="0" lvl="0" indent="0" algn="r" defTabSz="914400" rtl="0" eaLnBrk="1" fontAlgn="base" latinLnBrk="1" hangingPunct="1">
              <a:lnSpc>
                <a:spcPct val="100000"/>
              </a:lnSpc>
              <a:spcBef>
                <a:spcPct val="0"/>
              </a:spcBef>
              <a:spcAft>
                <a:spcPct val="0"/>
              </a:spcAft>
              <a:buClrTx/>
              <a:buSzTx/>
              <a:buFontTx/>
              <a:buNone/>
              <a:tabLst>
                <a:tab pos="457200" algn="l"/>
                <a:tab pos="914400" algn="l"/>
                <a:tab pos="1371600" algn="l"/>
                <a:tab pos="1828800" algn="l"/>
                <a:tab pos="2286000" algn="l"/>
                <a:tab pos="2743200" algn="l"/>
              </a:tabLst>
              <a:defRPr/>
            </a:pPr>
            <a:fld id="{566ABCEB-ACFC-4714-9973-3DA970169C29}" type="slidenum">
              <a:rPr kumimoji="0" lang="zh-CN" altLang="zh-CN" sz="1200" b="0" i="0" u="none" strike="noStrike" kern="0" cap="none" spc="0" normalizeH="0" baseline="0" noProof="0">
                <a:ln>
                  <a:noFill/>
                </a:ln>
                <a:solidFill>
                  <a:prstClr val="white"/>
                </a:solidFill>
                <a:effectLst/>
                <a:uLnTx/>
                <a:uFillTx/>
                <a:latin typeface="Arial" pitchFamily="34" charset="0"/>
                <a:ea typeface="宋体" pitchFamily="2" charset="-122"/>
                <a:cs typeface="+mn-cs"/>
                <a:sym typeface="Arial" pitchFamily="34" charset="0"/>
              </a:rPr>
              <a:pPr marL="0" marR="0" lvl="0" indent="0" algn="r" defTabSz="914400" rtl="0" eaLnBrk="1" fontAlgn="base" latinLnBrk="1" hangingPunct="1">
                <a:lnSpc>
                  <a:spcPct val="100000"/>
                </a:lnSpc>
                <a:spcBef>
                  <a:spcPct val="0"/>
                </a:spcBef>
                <a:spcAft>
                  <a:spcPct val="0"/>
                </a:spcAft>
                <a:buClrTx/>
                <a:buSzTx/>
                <a:buFontTx/>
                <a:buNone/>
                <a:tabLst>
                  <a:tab pos="457200" algn="l"/>
                  <a:tab pos="914400" algn="l"/>
                  <a:tab pos="1371600" algn="l"/>
                  <a:tab pos="1828800" algn="l"/>
                  <a:tab pos="2286000" algn="l"/>
                  <a:tab pos="2743200" algn="l"/>
                </a:tabLst>
                <a:defRPr/>
              </a:pPr>
              <a:t>1</a:t>
            </a:fld>
            <a:endParaRPr kumimoji="0" lang="zh-CN" altLang="zh-CN" sz="1200" b="0" i="0" u="none" strike="noStrike" kern="0" cap="none" spc="0" normalizeH="0" baseline="0" noProof="0">
              <a:ln>
                <a:noFill/>
              </a:ln>
              <a:solidFill>
                <a:prstClr val="white"/>
              </a:solidFill>
              <a:effectLst/>
              <a:uLnTx/>
              <a:uFillTx/>
              <a:latin typeface="Arial" pitchFamily="34" charset="0"/>
              <a:ea typeface="宋体" pitchFamily="2" charset="-122"/>
              <a:cs typeface="+mn-cs"/>
              <a:sym typeface="Arial" pitchFamily="34" charset="0"/>
            </a:endParaRPr>
          </a:p>
        </p:txBody>
      </p:sp>
      <p:sp>
        <p:nvSpPr>
          <p:cNvPr id="1048741" name="幻灯片图像占位符 1048740"/>
          <p:cNvSpPr>
            <a:spLocks noGrp="1" noRot="1" noChangeAspect="1"/>
          </p:cNvSpPr>
          <p:nvPr>
            <p:ph type="sldImg"/>
          </p:nvPr>
        </p:nvSpPr>
        <p:spPr>
          <a:xfrm>
            <a:off x="133350" y="736600"/>
            <a:ext cx="6548438" cy="3684588"/>
          </a:xfrm>
          <a:prstGeom prst="rect">
            <a:avLst/>
          </a:prstGeom>
          <a:solidFill>
            <a:srgbClr val="FFFFFF">
              <a:alpha val="100000"/>
            </a:srgbClr>
          </a:solidFill>
        </p:spPr>
        <p:txBody>
          <a:bodyPr vert="horz" wrap="none" lIns="91440" tIns="45720" rIns="91440" bIns="45720" anchor="ctr"/>
          <a:lstStyle/>
          <a:p>
            <a:endParaRPr/>
          </a:p>
        </p:txBody>
      </p:sp>
      <p:sp>
        <p:nvSpPr>
          <p:cNvPr id="1048742" name="备注占位符 1048741"/>
          <p:cNvSpPr>
            <a:spLocks noGrp="1"/>
          </p:cNvSpPr>
          <p:nvPr>
            <p:ph type="body" idx="1"/>
          </p:nvPr>
        </p:nvSpPr>
        <p:spPr>
          <a:xfrm>
            <a:off x="681037" y="4665662"/>
            <a:ext cx="5453062" cy="4421187"/>
          </a:xfrm>
          <a:prstGeom prst="rect">
            <a:avLst/>
          </a:prstGeom>
          <a:noFill/>
          <a:ln>
            <a:noFill/>
          </a:ln>
        </p:spPr>
        <p:txBody>
          <a:bodyPr vert="horz" wrap="none" lIns="90000" tIns="46800" rIns="90000" bIns="46800" anchor="ctr"/>
          <a:lstStyle/>
          <a:p>
            <a:pPr lvl="0"/>
            <a:endParaRPr lang="zh-CN" altLang="zh-CN">
              <a:ea typeface="等线" pitchFamily="2" charset="-122"/>
            </a:endParaRPr>
          </a:p>
        </p:txBody>
      </p:sp>
    </p:spTree>
    <p:extLst>
      <p:ext uri="{BB962C8B-B14F-4D97-AF65-F5344CB8AC3E}">
        <p14:creationId xmlns:p14="http://schemas.microsoft.com/office/powerpoint/2010/main" val="26604527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0C5FC040-DD6F-48F0-B8BE-231C1486AE2F}" type="slidenum">
              <a:rPr lang="zh-CN" altLang="en-US" smtClean="0"/>
              <a:t>15</a:t>
            </a:fld>
            <a:endParaRPr lang="zh-CN" altLang="en-US"/>
          </a:p>
        </p:txBody>
      </p:sp>
    </p:spTree>
    <p:extLst>
      <p:ext uri="{BB962C8B-B14F-4D97-AF65-F5344CB8AC3E}">
        <p14:creationId xmlns:p14="http://schemas.microsoft.com/office/powerpoint/2010/main" val="20408360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1049558" name="标题 1"/>
          <p:cNvSpPr>
            <a:spLocks noGrp="1"/>
          </p:cNvSpPr>
          <p:nvPr>
            <p:ph type="ctrTitle"/>
          </p:nvPr>
        </p:nvSpPr>
        <p:spPr>
          <a:xfrm>
            <a:off x="1523757" y="1122364"/>
            <a:ext cx="9144488" cy="2387600"/>
          </a:xfrm>
          <a:prstGeom prst="rect">
            <a:avLst/>
          </a:prstGeom>
        </p:spPr>
        <p:txBody>
          <a:bodyPr lIns="77916" tIns="38958" rIns="77916" bIns="38958" anchor="b"/>
          <a:lstStyle>
            <a:lvl1pPr algn="ctr">
              <a:defRPr sz="4590"/>
            </a:lvl1pPr>
          </a:lstStyle>
          <a:p>
            <a:r>
              <a:rPr lang="zh-CN" altLang="en-US"/>
              <a:t>单击此处编辑母版标题样式</a:t>
            </a:r>
          </a:p>
        </p:txBody>
      </p:sp>
      <p:sp>
        <p:nvSpPr>
          <p:cNvPr id="1049559" name="副标题 2"/>
          <p:cNvSpPr>
            <a:spLocks noGrp="1"/>
          </p:cNvSpPr>
          <p:nvPr>
            <p:ph type="subTitle" idx="1"/>
          </p:nvPr>
        </p:nvSpPr>
        <p:spPr>
          <a:xfrm>
            <a:off x="1523757" y="3602038"/>
            <a:ext cx="9144488" cy="1655762"/>
          </a:xfrm>
          <a:prstGeom prst="rect">
            <a:avLst/>
          </a:prstGeom>
        </p:spPr>
        <p:txBody>
          <a:bodyPr lIns="77916" tIns="38958" rIns="77916" bIns="38958"/>
          <a:lstStyle>
            <a:lvl1pPr marL="0" indent="0" algn="ctr">
              <a:buNone/>
              <a:defRPr sz="1800"/>
            </a:lvl1pPr>
            <a:lvl2pPr marL="350622" indent="0" algn="ctr">
              <a:buNone/>
              <a:defRPr sz="1530"/>
            </a:lvl2pPr>
            <a:lvl3pPr marL="701244" indent="0" algn="ctr">
              <a:buNone/>
              <a:defRPr sz="1350"/>
            </a:lvl3pPr>
            <a:lvl4pPr marL="1051866" indent="0" algn="ctr">
              <a:buNone/>
              <a:defRPr sz="1260"/>
            </a:lvl4pPr>
            <a:lvl5pPr marL="1402488" indent="0" algn="ctr">
              <a:buNone/>
              <a:defRPr sz="1260"/>
            </a:lvl5pPr>
            <a:lvl6pPr marL="1753111" indent="0" algn="ctr">
              <a:buNone/>
              <a:defRPr sz="1260"/>
            </a:lvl6pPr>
            <a:lvl7pPr marL="2103733" indent="0" algn="ctr">
              <a:buNone/>
              <a:defRPr sz="1260"/>
            </a:lvl7pPr>
            <a:lvl8pPr marL="2454355" indent="0" algn="ctr">
              <a:buNone/>
              <a:defRPr sz="1260"/>
            </a:lvl8pPr>
            <a:lvl9pPr marL="2804977" indent="0" algn="ctr">
              <a:buNone/>
              <a:defRPr sz="1260"/>
            </a:lvl9pPr>
          </a:lstStyle>
          <a:p>
            <a:r>
              <a:rPr lang="zh-CN" altLang="en-US"/>
              <a:t>单击以编辑母版副标题样式</a:t>
            </a:r>
          </a:p>
        </p:txBody>
      </p:sp>
    </p:spTree>
    <p:extLst>
      <p:ext uri="{BB962C8B-B14F-4D97-AF65-F5344CB8AC3E}">
        <p14:creationId xmlns:p14="http://schemas.microsoft.com/office/powerpoint/2010/main" val="33532862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1049579" name="标题 1"/>
          <p:cNvSpPr>
            <a:spLocks noGrp="1"/>
          </p:cNvSpPr>
          <p:nvPr>
            <p:ph type="title"/>
          </p:nvPr>
        </p:nvSpPr>
        <p:spPr>
          <a:xfrm>
            <a:off x="838071" y="365127"/>
            <a:ext cx="10515868" cy="1325563"/>
          </a:xfrm>
          <a:prstGeom prst="rect">
            <a:avLst/>
          </a:prstGeom>
        </p:spPr>
        <p:txBody>
          <a:bodyPr lIns="77916" tIns="38958" rIns="77916" bIns="38958"/>
          <a:lstStyle/>
          <a:p>
            <a:r>
              <a:rPr lang="zh-CN" altLang="en-US"/>
              <a:t>单击此处编辑母版标题样式</a:t>
            </a:r>
          </a:p>
        </p:txBody>
      </p:sp>
      <p:sp>
        <p:nvSpPr>
          <p:cNvPr id="1049580" name="竖排文字占位符 2"/>
          <p:cNvSpPr>
            <a:spLocks noGrp="1"/>
          </p:cNvSpPr>
          <p:nvPr>
            <p:ph type="body" orient="vert" idx="1"/>
          </p:nvPr>
        </p:nvSpPr>
        <p:spPr>
          <a:xfrm>
            <a:off x="838071" y="1825624"/>
            <a:ext cx="10515868" cy="4351339"/>
          </a:xfrm>
          <a:prstGeom prst="rect">
            <a:avLst/>
          </a:prstGeom>
        </p:spPr>
        <p:txBody>
          <a:bodyPr vert="eaVert" lIns="77916" tIns="38958" rIns="77916" bIns="38958"/>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32262088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1049581" name="竖排标题 1"/>
          <p:cNvSpPr>
            <a:spLocks noGrp="1"/>
          </p:cNvSpPr>
          <p:nvPr>
            <p:ph type="title" orient="vert"/>
          </p:nvPr>
        </p:nvSpPr>
        <p:spPr>
          <a:xfrm>
            <a:off x="8726435" y="365129"/>
            <a:ext cx="2627501" cy="5811839"/>
          </a:xfrm>
          <a:prstGeom prst="rect">
            <a:avLst/>
          </a:prstGeom>
        </p:spPr>
        <p:txBody>
          <a:bodyPr vert="eaVert" lIns="77916" tIns="38958" rIns="77916" bIns="38958"/>
          <a:lstStyle/>
          <a:p>
            <a:r>
              <a:rPr lang="zh-CN" altLang="en-US"/>
              <a:t>单击此处编辑母版标题样式</a:t>
            </a:r>
          </a:p>
        </p:txBody>
      </p:sp>
      <p:sp>
        <p:nvSpPr>
          <p:cNvPr id="1049582" name="竖排文字占位符 2"/>
          <p:cNvSpPr>
            <a:spLocks noGrp="1"/>
          </p:cNvSpPr>
          <p:nvPr>
            <p:ph type="body" orient="vert" idx="1"/>
          </p:nvPr>
        </p:nvSpPr>
        <p:spPr>
          <a:xfrm>
            <a:off x="838068" y="365129"/>
            <a:ext cx="7700827" cy="5811839"/>
          </a:xfrm>
          <a:prstGeom prst="rect">
            <a:avLst/>
          </a:prstGeom>
        </p:spPr>
        <p:txBody>
          <a:bodyPr vert="eaVert" lIns="77916" tIns="38958" rIns="77916" bIns="38958"/>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4494752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1049533" name="标题 1"/>
          <p:cNvSpPr>
            <a:spLocks noGrp="1"/>
          </p:cNvSpPr>
          <p:nvPr>
            <p:ph type="ctrTitle"/>
          </p:nvPr>
        </p:nvSpPr>
        <p:spPr>
          <a:xfrm>
            <a:off x="1523757" y="1122364"/>
            <a:ext cx="9144488" cy="2387600"/>
          </a:xfrm>
          <a:prstGeom prst="rect">
            <a:avLst/>
          </a:prstGeom>
        </p:spPr>
        <p:txBody>
          <a:bodyPr lIns="77916" tIns="38958" rIns="77916" bIns="38958" anchor="b"/>
          <a:lstStyle>
            <a:lvl1pPr algn="ctr">
              <a:defRPr sz="4590"/>
            </a:lvl1pPr>
          </a:lstStyle>
          <a:p>
            <a:r>
              <a:rPr lang="zh-CN" altLang="en-US"/>
              <a:t>单击此处编辑母版标题样式</a:t>
            </a:r>
          </a:p>
        </p:txBody>
      </p:sp>
      <p:sp>
        <p:nvSpPr>
          <p:cNvPr id="1049534" name="副标题 2"/>
          <p:cNvSpPr>
            <a:spLocks noGrp="1"/>
          </p:cNvSpPr>
          <p:nvPr>
            <p:ph type="subTitle" idx="1"/>
          </p:nvPr>
        </p:nvSpPr>
        <p:spPr>
          <a:xfrm>
            <a:off x="1523757" y="3602038"/>
            <a:ext cx="9144488" cy="1655762"/>
          </a:xfrm>
          <a:prstGeom prst="rect">
            <a:avLst/>
          </a:prstGeom>
        </p:spPr>
        <p:txBody>
          <a:bodyPr lIns="77916" tIns="38958" rIns="77916" bIns="38958"/>
          <a:lstStyle>
            <a:lvl1pPr marL="0" indent="0" algn="ctr">
              <a:buNone/>
              <a:defRPr sz="1800"/>
            </a:lvl1pPr>
            <a:lvl2pPr marL="350622" indent="0" algn="ctr">
              <a:buNone/>
              <a:defRPr sz="1530"/>
            </a:lvl2pPr>
            <a:lvl3pPr marL="701244" indent="0" algn="ctr">
              <a:buNone/>
              <a:defRPr sz="1350"/>
            </a:lvl3pPr>
            <a:lvl4pPr marL="1051866" indent="0" algn="ctr">
              <a:buNone/>
              <a:defRPr sz="1260"/>
            </a:lvl4pPr>
            <a:lvl5pPr marL="1402488" indent="0" algn="ctr">
              <a:buNone/>
              <a:defRPr sz="1260"/>
            </a:lvl5pPr>
            <a:lvl6pPr marL="1753111" indent="0" algn="ctr">
              <a:buNone/>
              <a:defRPr sz="1260"/>
            </a:lvl6pPr>
            <a:lvl7pPr marL="2103733" indent="0" algn="ctr">
              <a:buNone/>
              <a:defRPr sz="1260"/>
            </a:lvl7pPr>
            <a:lvl8pPr marL="2454355" indent="0" algn="ctr">
              <a:buNone/>
              <a:defRPr sz="1260"/>
            </a:lvl8pPr>
            <a:lvl9pPr marL="2804977" indent="0" algn="ctr">
              <a:buNone/>
              <a:defRPr sz="1260"/>
            </a:lvl9pPr>
          </a:lstStyle>
          <a:p>
            <a:r>
              <a:rPr lang="zh-CN" altLang="en-US"/>
              <a:t>单击以编辑母版副标题样式</a:t>
            </a:r>
          </a:p>
        </p:txBody>
      </p:sp>
      <p:sp>
        <p:nvSpPr>
          <p:cNvPr id="5" name="Rectangle 5"/>
          <p:cNvSpPr>
            <a:spLocks noGrp="1" noChangeArrowheads="1"/>
          </p:cNvSpPr>
          <p:nvPr>
            <p:ph type="ftr" sz="quarter" idx="3"/>
          </p:nvPr>
        </p:nvSpPr>
        <p:spPr bwMode="auto">
          <a:xfrm>
            <a:off x="10351478" y="6486240"/>
            <a:ext cx="1674641" cy="371760"/>
          </a:xfrm>
          <a:prstGeom prst="rect">
            <a:avLst/>
          </a:prstGeom>
          <a:noFill/>
          <a:ln w="9525">
            <a:noFill/>
            <a:miter lim="800000"/>
          </a:ln>
          <a:effectLst/>
        </p:spPr>
        <p:txBody>
          <a:bodyPr vert="horz" wrap="square" lIns="91440" tIns="45720" rIns="91440" bIns="45720" numCol="1" anchor="t" anchorCtr="0" compatLnSpc="1"/>
          <a:lstStyle>
            <a:lvl1pPr algn="ctr" eaLnBrk="1" hangingPunct="1">
              <a:defRPr sz="1050" b="1">
                <a:solidFill>
                  <a:schemeClr val="bg1"/>
                </a:solidFill>
                <a:effectLst/>
                <a:latin typeface="黑体" panose="02010609060101010101" pitchFamily="49" charset="-122"/>
                <a:ea typeface="黑体" panose="02010609060101010101" pitchFamily="49" charset="-122"/>
                <a:cs typeface="+mn-cs"/>
              </a:defRPr>
            </a:lvl1pPr>
          </a:lstStyle>
          <a:p>
            <a:pPr>
              <a:defRPr/>
            </a:pPr>
            <a:r>
              <a:rPr lang="zh-CN" altLang="en-US"/>
              <a:t>加速器中心低温组</a:t>
            </a:r>
            <a:endParaRPr lang="en-US" altLang="zh-CN"/>
          </a:p>
        </p:txBody>
      </p:sp>
    </p:spTree>
    <p:extLst>
      <p:ext uri="{BB962C8B-B14F-4D97-AF65-F5344CB8AC3E}">
        <p14:creationId xmlns:p14="http://schemas.microsoft.com/office/powerpoint/2010/main" val="19605056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1049535" name="标题 1"/>
          <p:cNvSpPr>
            <a:spLocks noGrp="1"/>
          </p:cNvSpPr>
          <p:nvPr>
            <p:ph type="title"/>
          </p:nvPr>
        </p:nvSpPr>
        <p:spPr>
          <a:xfrm>
            <a:off x="2812436" y="59028"/>
            <a:ext cx="7171997" cy="691277"/>
          </a:xfrm>
          <a:prstGeom prst="rect">
            <a:avLst/>
          </a:prstGeom>
        </p:spPr>
        <p:txBody>
          <a:bodyPr lIns="77916" tIns="38958" rIns="77916" bIns="38958"/>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520"/>
            </a:lvl1p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zh-CN" altLang="zh-CN" sz="2430" b="1">
              <a:solidFill>
                <a:srgbClr val="FFFFFF"/>
              </a:solidFill>
              <a:latin typeface="Times New Roman" pitchFamily="18" charset="0"/>
              <a:ea typeface="黑体" pitchFamily="49" charset="-122"/>
            </a:endParaRPr>
          </a:p>
        </p:txBody>
      </p:sp>
      <p:sp>
        <p:nvSpPr>
          <p:cNvPr id="4" name="Rectangle 5"/>
          <p:cNvSpPr>
            <a:spLocks noGrp="1" noChangeArrowheads="1"/>
          </p:cNvSpPr>
          <p:nvPr>
            <p:ph type="ftr" sz="quarter" idx="3"/>
          </p:nvPr>
        </p:nvSpPr>
        <p:spPr bwMode="auto">
          <a:xfrm>
            <a:off x="10351478" y="6486240"/>
            <a:ext cx="1674641" cy="371760"/>
          </a:xfrm>
          <a:prstGeom prst="rect">
            <a:avLst/>
          </a:prstGeom>
          <a:noFill/>
          <a:ln w="9525">
            <a:noFill/>
            <a:miter lim="800000"/>
          </a:ln>
          <a:effectLst/>
        </p:spPr>
        <p:txBody>
          <a:bodyPr vert="horz" wrap="square" lIns="91440" tIns="45720" rIns="91440" bIns="45720" numCol="1" anchor="t" anchorCtr="0" compatLnSpc="1"/>
          <a:lstStyle>
            <a:lvl1pPr algn="ctr" eaLnBrk="1" hangingPunct="1">
              <a:defRPr sz="1050" b="1">
                <a:solidFill>
                  <a:schemeClr val="bg1"/>
                </a:solidFill>
                <a:effectLst/>
                <a:latin typeface="黑体" panose="02010609060101010101" pitchFamily="49" charset="-122"/>
                <a:ea typeface="黑体" panose="02010609060101010101" pitchFamily="49" charset="-122"/>
                <a:cs typeface="+mn-cs"/>
              </a:defRPr>
            </a:lvl1pPr>
          </a:lstStyle>
          <a:p>
            <a:pPr>
              <a:defRPr/>
            </a:pPr>
            <a:r>
              <a:rPr lang="zh-CN" altLang="en-US"/>
              <a:t>加速器中心低温组</a:t>
            </a:r>
            <a:endParaRPr lang="en-US" altLang="zh-CN"/>
          </a:p>
        </p:txBody>
      </p:sp>
    </p:spTree>
    <p:extLst>
      <p:ext uri="{BB962C8B-B14F-4D97-AF65-F5344CB8AC3E}">
        <p14:creationId xmlns:p14="http://schemas.microsoft.com/office/powerpoint/2010/main" val="4579440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1049537" name="标题 1"/>
          <p:cNvSpPr>
            <a:spLocks noGrp="1"/>
          </p:cNvSpPr>
          <p:nvPr>
            <p:ph type="title"/>
          </p:nvPr>
        </p:nvSpPr>
        <p:spPr>
          <a:xfrm>
            <a:off x="832207" y="1709744"/>
            <a:ext cx="10515869" cy="2852737"/>
          </a:xfrm>
          <a:prstGeom prst="rect">
            <a:avLst/>
          </a:prstGeom>
        </p:spPr>
        <p:txBody>
          <a:bodyPr lIns="77916" tIns="38958" rIns="77916" bIns="38958" anchor="b"/>
          <a:lstStyle>
            <a:lvl1pPr>
              <a:defRPr sz="4590"/>
            </a:lvl1pPr>
          </a:lstStyle>
          <a:p>
            <a:r>
              <a:rPr lang="zh-CN" altLang="en-US"/>
              <a:t>单击此处编辑母版标题样式</a:t>
            </a:r>
          </a:p>
        </p:txBody>
      </p:sp>
      <p:sp>
        <p:nvSpPr>
          <p:cNvPr id="1049538" name="文本占位符 2"/>
          <p:cNvSpPr>
            <a:spLocks noGrp="1"/>
          </p:cNvSpPr>
          <p:nvPr>
            <p:ph type="body" idx="1"/>
          </p:nvPr>
        </p:nvSpPr>
        <p:spPr>
          <a:xfrm>
            <a:off x="832207" y="4589466"/>
            <a:ext cx="10515869" cy="1500187"/>
          </a:xfrm>
          <a:prstGeom prst="rect">
            <a:avLst/>
          </a:prstGeom>
        </p:spPr>
        <p:txBody>
          <a:bodyPr lIns="77916" tIns="38958" rIns="77916" bIns="38958"/>
          <a:lstStyle>
            <a:lvl1pPr marL="0" indent="0">
              <a:buNone/>
              <a:defRPr sz="1800"/>
            </a:lvl1pPr>
            <a:lvl2pPr marL="350622" indent="0">
              <a:buNone/>
              <a:defRPr sz="1530"/>
            </a:lvl2pPr>
            <a:lvl3pPr marL="701244" indent="0">
              <a:buNone/>
              <a:defRPr sz="1350"/>
            </a:lvl3pPr>
            <a:lvl4pPr marL="1051866" indent="0">
              <a:buNone/>
              <a:defRPr sz="1260"/>
            </a:lvl4pPr>
            <a:lvl5pPr marL="1402488" indent="0">
              <a:buNone/>
              <a:defRPr sz="1260"/>
            </a:lvl5pPr>
            <a:lvl6pPr marL="1753111" indent="0">
              <a:buNone/>
              <a:defRPr sz="1260"/>
            </a:lvl6pPr>
            <a:lvl7pPr marL="2103733" indent="0">
              <a:buNone/>
              <a:defRPr sz="1260"/>
            </a:lvl7pPr>
            <a:lvl8pPr marL="2454355" indent="0">
              <a:buNone/>
              <a:defRPr sz="1260"/>
            </a:lvl8pPr>
            <a:lvl9pPr marL="2804977" indent="0">
              <a:buNone/>
              <a:defRPr sz="1260"/>
            </a:lvl9pPr>
          </a:lstStyle>
          <a:p>
            <a:pPr lvl="0"/>
            <a:r>
              <a:rPr lang="zh-CN" altLang="en-US"/>
              <a:t>编辑母版文本样式</a:t>
            </a:r>
          </a:p>
        </p:txBody>
      </p:sp>
      <p:sp>
        <p:nvSpPr>
          <p:cNvPr id="5" name="Rectangle 5"/>
          <p:cNvSpPr>
            <a:spLocks noGrp="1" noChangeArrowheads="1"/>
          </p:cNvSpPr>
          <p:nvPr>
            <p:ph type="ftr" sz="quarter" idx="3"/>
          </p:nvPr>
        </p:nvSpPr>
        <p:spPr bwMode="auto">
          <a:xfrm>
            <a:off x="10351478" y="6486240"/>
            <a:ext cx="1674641" cy="371760"/>
          </a:xfrm>
          <a:prstGeom prst="rect">
            <a:avLst/>
          </a:prstGeom>
          <a:noFill/>
          <a:ln w="9525">
            <a:noFill/>
            <a:miter lim="800000"/>
          </a:ln>
          <a:effectLst/>
        </p:spPr>
        <p:txBody>
          <a:bodyPr vert="horz" wrap="square" lIns="91440" tIns="45720" rIns="91440" bIns="45720" numCol="1" anchor="t" anchorCtr="0" compatLnSpc="1"/>
          <a:lstStyle>
            <a:lvl1pPr algn="ctr" eaLnBrk="1" hangingPunct="1">
              <a:defRPr sz="1050" b="1">
                <a:solidFill>
                  <a:schemeClr val="bg1"/>
                </a:solidFill>
                <a:effectLst/>
                <a:latin typeface="黑体" panose="02010609060101010101" pitchFamily="49" charset="-122"/>
                <a:ea typeface="黑体" panose="02010609060101010101" pitchFamily="49" charset="-122"/>
                <a:cs typeface="+mn-cs"/>
              </a:defRPr>
            </a:lvl1pPr>
          </a:lstStyle>
          <a:p>
            <a:pPr>
              <a:defRPr/>
            </a:pPr>
            <a:r>
              <a:rPr lang="zh-CN" altLang="en-US"/>
              <a:t>加速器中心低温组</a:t>
            </a:r>
            <a:endParaRPr lang="en-US" altLang="zh-CN"/>
          </a:p>
        </p:txBody>
      </p:sp>
    </p:spTree>
    <p:extLst>
      <p:ext uri="{BB962C8B-B14F-4D97-AF65-F5344CB8AC3E}">
        <p14:creationId xmlns:p14="http://schemas.microsoft.com/office/powerpoint/2010/main" val="6052140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1049539" name="标题 1"/>
          <p:cNvSpPr>
            <a:spLocks noGrp="1"/>
          </p:cNvSpPr>
          <p:nvPr>
            <p:ph type="title"/>
          </p:nvPr>
        </p:nvSpPr>
        <p:spPr>
          <a:xfrm>
            <a:off x="838071" y="365127"/>
            <a:ext cx="10515868" cy="1325563"/>
          </a:xfrm>
          <a:prstGeom prst="rect">
            <a:avLst/>
          </a:prstGeom>
        </p:spPr>
        <p:txBody>
          <a:bodyPr lIns="77916" tIns="38958" rIns="77916" bIns="38958"/>
          <a:lstStyle/>
          <a:p>
            <a:r>
              <a:rPr lang="zh-CN" altLang="en-US"/>
              <a:t>单击此处编辑母版标题样式</a:t>
            </a:r>
          </a:p>
        </p:txBody>
      </p:sp>
      <p:sp>
        <p:nvSpPr>
          <p:cNvPr id="1049540" name="内容占位符 2"/>
          <p:cNvSpPr>
            <a:spLocks noGrp="1"/>
          </p:cNvSpPr>
          <p:nvPr>
            <p:ph sz="half" idx="1"/>
          </p:nvPr>
        </p:nvSpPr>
        <p:spPr>
          <a:xfrm>
            <a:off x="838068" y="1825624"/>
            <a:ext cx="5163187" cy="4351339"/>
          </a:xfrm>
          <a:prstGeom prst="rect">
            <a:avLst/>
          </a:prstGeom>
        </p:spPr>
        <p:txBody>
          <a:bodyPr lIns="77916" tIns="38958" rIns="77916" bIns="38958"/>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049541" name="内容占位符 3"/>
          <p:cNvSpPr>
            <a:spLocks noGrp="1"/>
          </p:cNvSpPr>
          <p:nvPr>
            <p:ph sz="half" idx="2"/>
          </p:nvPr>
        </p:nvSpPr>
        <p:spPr>
          <a:xfrm>
            <a:off x="6188792" y="1825624"/>
            <a:ext cx="5165141" cy="4351339"/>
          </a:xfrm>
          <a:prstGeom prst="rect">
            <a:avLst/>
          </a:prstGeom>
        </p:spPr>
        <p:txBody>
          <a:bodyPr lIns="77916" tIns="38958" rIns="77916" bIns="38958"/>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Rectangle 5"/>
          <p:cNvSpPr>
            <a:spLocks noGrp="1" noChangeArrowheads="1"/>
          </p:cNvSpPr>
          <p:nvPr>
            <p:ph type="ftr" sz="quarter" idx="3"/>
          </p:nvPr>
        </p:nvSpPr>
        <p:spPr bwMode="auto">
          <a:xfrm>
            <a:off x="10351478" y="6486240"/>
            <a:ext cx="1674641" cy="371760"/>
          </a:xfrm>
          <a:prstGeom prst="rect">
            <a:avLst/>
          </a:prstGeom>
          <a:noFill/>
          <a:ln w="9525">
            <a:noFill/>
            <a:miter lim="800000"/>
          </a:ln>
          <a:effectLst/>
        </p:spPr>
        <p:txBody>
          <a:bodyPr vert="horz" wrap="square" lIns="91440" tIns="45720" rIns="91440" bIns="45720" numCol="1" anchor="t" anchorCtr="0" compatLnSpc="1"/>
          <a:lstStyle>
            <a:lvl1pPr algn="ctr" eaLnBrk="1" hangingPunct="1">
              <a:defRPr sz="1050" b="1">
                <a:solidFill>
                  <a:schemeClr val="bg1"/>
                </a:solidFill>
                <a:effectLst/>
                <a:latin typeface="黑体" panose="02010609060101010101" pitchFamily="49" charset="-122"/>
                <a:ea typeface="黑体" panose="02010609060101010101" pitchFamily="49" charset="-122"/>
                <a:cs typeface="+mn-cs"/>
              </a:defRPr>
            </a:lvl1pPr>
          </a:lstStyle>
          <a:p>
            <a:pPr>
              <a:defRPr/>
            </a:pPr>
            <a:r>
              <a:rPr lang="zh-CN" altLang="en-US"/>
              <a:t>加速器中心低温组</a:t>
            </a:r>
            <a:endParaRPr lang="en-US" altLang="zh-CN"/>
          </a:p>
        </p:txBody>
      </p:sp>
    </p:spTree>
    <p:extLst>
      <p:ext uri="{BB962C8B-B14F-4D97-AF65-F5344CB8AC3E}">
        <p14:creationId xmlns:p14="http://schemas.microsoft.com/office/powerpoint/2010/main" val="41538439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1049542" name="标题 1"/>
          <p:cNvSpPr>
            <a:spLocks noGrp="1"/>
          </p:cNvSpPr>
          <p:nvPr>
            <p:ph type="title"/>
          </p:nvPr>
        </p:nvSpPr>
        <p:spPr>
          <a:xfrm>
            <a:off x="840020" y="365127"/>
            <a:ext cx="10515869" cy="1325563"/>
          </a:xfrm>
          <a:prstGeom prst="rect">
            <a:avLst/>
          </a:prstGeom>
        </p:spPr>
        <p:txBody>
          <a:bodyPr lIns="77916" tIns="38958" rIns="77916" bIns="38958"/>
          <a:lstStyle/>
          <a:p>
            <a:r>
              <a:rPr lang="zh-CN" altLang="en-US"/>
              <a:t>单击此处编辑母版标题样式</a:t>
            </a:r>
          </a:p>
        </p:txBody>
      </p:sp>
      <p:sp>
        <p:nvSpPr>
          <p:cNvPr id="1049543" name="文本占位符 2"/>
          <p:cNvSpPr>
            <a:spLocks noGrp="1"/>
          </p:cNvSpPr>
          <p:nvPr>
            <p:ph type="body" idx="1"/>
          </p:nvPr>
        </p:nvSpPr>
        <p:spPr>
          <a:xfrm>
            <a:off x="840022" y="1681164"/>
            <a:ext cx="5157327" cy="823912"/>
          </a:xfrm>
          <a:prstGeom prst="rect">
            <a:avLst/>
          </a:prstGeom>
        </p:spPr>
        <p:txBody>
          <a:bodyPr lIns="77916" tIns="38958" rIns="77916" bIns="38958" anchor="b"/>
          <a:lstStyle>
            <a:lvl1pPr marL="0" indent="0">
              <a:buNone/>
              <a:defRPr sz="1800" b="1"/>
            </a:lvl1pPr>
            <a:lvl2pPr marL="350622" indent="0">
              <a:buNone/>
              <a:defRPr sz="1530" b="1"/>
            </a:lvl2pPr>
            <a:lvl3pPr marL="701244" indent="0">
              <a:buNone/>
              <a:defRPr sz="1350" b="1"/>
            </a:lvl3pPr>
            <a:lvl4pPr marL="1051866" indent="0">
              <a:buNone/>
              <a:defRPr sz="1260" b="1"/>
            </a:lvl4pPr>
            <a:lvl5pPr marL="1402488" indent="0">
              <a:buNone/>
              <a:defRPr sz="1260" b="1"/>
            </a:lvl5pPr>
            <a:lvl6pPr marL="1753111" indent="0">
              <a:buNone/>
              <a:defRPr sz="1260" b="1"/>
            </a:lvl6pPr>
            <a:lvl7pPr marL="2103733" indent="0">
              <a:buNone/>
              <a:defRPr sz="1260" b="1"/>
            </a:lvl7pPr>
            <a:lvl8pPr marL="2454355" indent="0">
              <a:buNone/>
              <a:defRPr sz="1260" b="1"/>
            </a:lvl8pPr>
            <a:lvl9pPr marL="2804977" indent="0">
              <a:buNone/>
              <a:defRPr sz="1260" b="1"/>
            </a:lvl9pPr>
          </a:lstStyle>
          <a:p>
            <a:pPr lvl="0"/>
            <a:r>
              <a:rPr lang="zh-CN" altLang="en-US"/>
              <a:t>编辑母版文本样式</a:t>
            </a:r>
          </a:p>
        </p:txBody>
      </p:sp>
      <p:sp>
        <p:nvSpPr>
          <p:cNvPr id="1049544" name="内容占位符 3"/>
          <p:cNvSpPr>
            <a:spLocks noGrp="1"/>
          </p:cNvSpPr>
          <p:nvPr>
            <p:ph sz="half" idx="2"/>
          </p:nvPr>
        </p:nvSpPr>
        <p:spPr>
          <a:xfrm>
            <a:off x="840022" y="2505076"/>
            <a:ext cx="5157327" cy="3684588"/>
          </a:xfrm>
          <a:prstGeom prst="rect">
            <a:avLst/>
          </a:prstGeom>
        </p:spPr>
        <p:txBody>
          <a:bodyPr lIns="77916" tIns="38958" rIns="77916" bIns="38958"/>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049545" name="文本占位符 4"/>
          <p:cNvSpPr>
            <a:spLocks noGrp="1"/>
          </p:cNvSpPr>
          <p:nvPr>
            <p:ph type="body" sz="quarter" idx="3"/>
          </p:nvPr>
        </p:nvSpPr>
        <p:spPr>
          <a:xfrm>
            <a:off x="6173167" y="1681164"/>
            <a:ext cx="5182724" cy="823912"/>
          </a:xfrm>
          <a:prstGeom prst="rect">
            <a:avLst/>
          </a:prstGeom>
        </p:spPr>
        <p:txBody>
          <a:bodyPr lIns="77916" tIns="38958" rIns="77916" bIns="38958" anchor="b"/>
          <a:lstStyle>
            <a:lvl1pPr marL="0" indent="0">
              <a:buNone/>
              <a:defRPr sz="1800" b="1"/>
            </a:lvl1pPr>
            <a:lvl2pPr marL="350622" indent="0">
              <a:buNone/>
              <a:defRPr sz="1530" b="1"/>
            </a:lvl2pPr>
            <a:lvl3pPr marL="701244" indent="0">
              <a:buNone/>
              <a:defRPr sz="1350" b="1"/>
            </a:lvl3pPr>
            <a:lvl4pPr marL="1051866" indent="0">
              <a:buNone/>
              <a:defRPr sz="1260" b="1"/>
            </a:lvl4pPr>
            <a:lvl5pPr marL="1402488" indent="0">
              <a:buNone/>
              <a:defRPr sz="1260" b="1"/>
            </a:lvl5pPr>
            <a:lvl6pPr marL="1753111" indent="0">
              <a:buNone/>
              <a:defRPr sz="1260" b="1"/>
            </a:lvl6pPr>
            <a:lvl7pPr marL="2103733" indent="0">
              <a:buNone/>
              <a:defRPr sz="1260" b="1"/>
            </a:lvl7pPr>
            <a:lvl8pPr marL="2454355" indent="0">
              <a:buNone/>
              <a:defRPr sz="1260" b="1"/>
            </a:lvl8pPr>
            <a:lvl9pPr marL="2804977" indent="0">
              <a:buNone/>
              <a:defRPr sz="1260" b="1"/>
            </a:lvl9pPr>
          </a:lstStyle>
          <a:p>
            <a:pPr lvl="0"/>
            <a:r>
              <a:rPr lang="zh-CN" altLang="en-US"/>
              <a:t>编辑母版文本样式</a:t>
            </a:r>
          </a:p>
        </p:txBody>
      </p:sp>
      <p:sp>
        <p:nvSpPr>
          <p:cNvPr id="1049546" name="内容占位符 5"/>
          <p:cNvSpPr>
            <a:spLocks noGrp="1"/>
          </p:cNvSpPr>
          <p:nvPr>
            <p:ph sz="quarter" idx="4"/>
          </p:nvPr>
        </p:nvSpPr>
        <p:spPr>
          <a:xfrm>
            <a:off x="6173167" y="2505076"/>
            <a:ext cx="5182724" cy="3684588"/>
          </a:xfrm>
          <a:prstGeom prst="rect">
            <a:avLst/>
          </a:prstGeom>
        </p:spPr>
        <p:txBody>
          <a:bodyPr lIns="77916" tIns="38958" rIns="77916" bIns="38958"/>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8" name="Rectangle 5"/>
          <p:cNvSpPr>
            <a:spLocks noGrp="1" noChangeArrowheads="1"/>
          </p:cNvSpPr>
          <p:nvPr>
            <p:ph type="ftr" sz="quarter" idx="10"/>
          </p:nvPr>
        </p:nvSpPr>
        <p:spPr bwMode="auto">
          <a:xfrm>
            <a:off x="10351478" y="6486240"/>
            <a:ext cx="1674641" cy="371760"/>
          </a:xfrm>
          <a:prstGeom prst="rect">
            <a:avLst/>
          </a:prstGeom>
          <a:noFill/>
          <a:ln w="9525">
            <a:noFill/>
            <a:miter lim="800000"/>
          </a:ln>
          <a:effectLst/>
        </p:spPr>
        <p:txBody>
          <a:bodyPr vert="horz" wrap="square" lIns="91440" tIns="45720" rIns="91440" bIns="45720" numCol="1" anchor="t" anchorCtr="0" compatLnSpc="1"/>
          <a:lstStyle>
            <a:lvl1pPr algn="ctr" eaLnBrk="1" hangingPunct="1">
              <a:defRPr sz="1050" b="1">
                <a:solidFill>
                  <a:schemeClr val="bg1"/>
                </a:solidFill>
                <a:effectLst/>
                <a:latin typeface="黑体" panose="02010609060101010101" pitchFamily="49" charset="-122"/>
                <a:ea typeface="黑体" panose="02010609060101010101" pitchFamily="49" charset="-122"/>
                <a:cs typeface="+mn-cs"/>
              </a:defRPr>
            </a:lvl1pPr>
          </a:lstStyle>
          <a:p>
            <a:pPr>
              <a:defRPr/>
            </a:pPr>
            <a:r>
              <a:rPr lang="zh-CN" altLang="en-US"/>
              <a:t>加速器中心低温组</a:t>
            </a:r>
            <a:endParaRPr lang="en-US" altLang="zh-CN"/>
          </a:p>
        </p:txBody>
      </p:sp>
    </p:spTree>
    <p:extLst>
      <p:ext uri="{BB962C8B-B14F-4D97-AF65-F5344CB8AC3E}">
        <p14:creationId xmlns:p14="http://schemas.microsoft.com/office/powerpoint/2010/main" val="20957783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1049547" name="标题 1"/>
          <p:cNvSpPr>
            <a:spLocks noGrp="1"/>
          </p:cNvSpPr>
          <p:nvPr>
            <p:ph type="title"/>
          </p:nvPr>
        </p:nvSpPr>
        <p:spPr>
          <a:xfrm>
            <a:off x="838071" y="365127"/>
            <a:ext cx="10515868" cy="1325563"/>
          </a:xfrm>
          <a:prstGeom prst="rect">
            <a:avLst/>
          </a:prstGeom>
        </p:spPr>
        <p:txBody>
          <a:bodyPr lIns="77916" tIns="38958" rIns="77916" bIns="38958"/>
          <a:lstStyle/>
          <a:p>
            <a:r>
              <a:rPr lang="zh-CN" altLang="en-US"/>
              <a:t>单击此处编辑母版标题样式</a:t>
            </a:r>
          </a:p>
        </p:txBody>
      </p:sp>
      <p:sp>
        <p:nvSpPr>
          <p:cNvPr id="4" name="Rectangle 5"/>
          <p:cNvSpPr>
            <a:spLocks noGrp="1" noChangeArrowheads="1"/>
          </p:cNvSpPr>
          <p:nvPr>
            <p:ph type="ftr" sz="quarter" idx="3"/>
          </p:nvPr>
        </p:nvSpPr>
        <p:spPr bwMode="auto">
          <a:xfrm>
            <a:off x="10351478" y="6486240"/>
            <a:ext cx="1674641" cy="371760"/>
          </a:xfrm>
          <a:prstGeom prst="rect">
            <a:avLst/>
          </a:prstGeom>
          <a:noFill/>
          <a:ln w="9525">
            <a:noFill/>
            <a:miter lim="800000"/>
          </a:ln>
          <a:effectLst/>
        </p:spPr>
        <p:txBody>
          <a:bodyPr vert="horz" wrap="square" lIns="91440" tIns="45720" rIns="91440" bIns="45720" numCol="1" anchor="t" anchorCtr="0" compatLnSpc="1"/>
          <a:lstStyle>
            <a:lvl1pPr algn="ctr" eaLnBrk="1" hangingPunct="1">
              <a:defRPr sz="1050" b="1">
                <a:solidFill>
                  <a:schemeClr val="bg1"/>
                </a:solidFill>
                <a:effectLst/>
                <a:latin typeface="黑体" panose="02010609060101010101" pitchFamily="49" charset="-122"/>
                <a:ea typeface="黑体" panose="02010609060101010101" pitchFamily="49" charset="-122"/>
                <a:cs typeface="+mn-cs"/>
              </a:defRPr>
            </a:lvl1pPr>
          </a:lstStyle>
          <a:p>
            <a:pPr>
              <a:defRPr/>
            </a:pPr>
            <a:r>
              <a:rPr lang="zh-CN" altLang="en-US"/>
              <a:t>加速器中心低温组</a:t>
            </a:r>
            <a:endParaRPr lang="en-US" altLang="zh-CN"/>
          </a:p>
        </p:txBody>
      </p:sp>
    </p:spTree>
    <p:extLst>
      <p:ext uri="{BB962C8B-B14F-4D97-AF65-F5344CB8AC3E}">
        <p14:creationId xmlns:p14="http://schemas.microsoft.com/office/powerpoint/2010/main" val="343531947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3" name="Rectangle 5"/>
          <p:cNvSpPr>
            <a:spLocks noGrp="1" noChangeArrowheads="1"/>
          </p:cNvSpPr>
          <p:nvPr>
            <p:ph type="ftr" sz="quarter" idx="3"/>
          </p:nvPr>
        </p:nvSpPr>
        <p:spPr bwMode="auto">
          <a:xfrm>
            <a:off x="10351478" y="6486240"/>
            <a:ext cx="1674641" cy="371760"/>
          </a:xfrm>
          <a:prstGeom prst="rect">
            <a:avLst/>
          </a:prstGeom>
          <a:noFill/>
          <a:ln w="9525">
            <a:noFill/>
            <a:miter lim="800000"/>
          </a:ln>
          <a:effectLst/>
        </p:spPr>
        <p:txBody>
          <a:bodyPr vert="horz" wrap="square" lIns="91440" tIns="45720" rIns="91440" bIns="45720" numCol="1" anchor="t" anchorCtr="0" compatLnSpc="1"/>
          <a:lstStyle>
            <a:lvl1pPr algn="ctr" eaLnBrk="1" hangingPunct="1">
              <a:defRPr sz="1050" b="1">
                <a:solidFill>
                  <a:schemeClr val="bg1"/>
                </a:solidFill>
                <a:effectLst/>
                <a:latin typeface="黑体" panose="02010609060101010101" pitchFamily="49" charset="-122"/>
                <a:ea typeface="黑体" panose="02010609060101010101" pitchFamily="49" charset="-122"/>
                <a:cs typeface="+mn-cs"/>
              </a:defRPr>
            </a:lvl1pPr>
          </a:lstStyle>
          <a:p>
            <a:pPr>
              <a:defRPr/>
            </a:pPr>
            <a:r>
              <a:rPr lang="zh-CN" altLang="en-US"/>
              <a:t>加速器中心低温组</a:t>
            </a:r>
            <a:endParaRPr lang="en-US" altLang="zh-CN"/>
          </a:p>
        </p:txBody>
      </p:sp>
    </p:spTree>
    <p:extLst>
      <p:ext uri="{BB962C8B-B14F-4D97-AF65-F5344CB8AC3E}">
        <p14:creationId xmlns:p14="http://schemas.microsoft.com/office/powerpoint/2010/main" val="214762335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1049548" name="标题 1"/>
          <p:cNvSpPr>
            <a:spLocks noGrp="1"/>
          </p:cNvSpPr>
          <p:nvPr>
            <p:ph type="title"/>
          </p:nvPr>
        </p:nvSpPr>
        <p:spPr>
          <a:xfrm>
            <a:off x="840022" y="457200"/>
            <a:ext cx="3932463" cy="1600200"/>
          </a:xfrm>
          <a:prstGeom prst="rect">
            <a:avLst/>
          </a:prstGeom>
        </p:spPr>
        <p:txBody>
          <a:bodyPr lIns="77916" tIns="38958" rIns="77916" bIns="38958" anchor="b"/>
          <a:lstStyle>
            <a:lvl1pPr>
              <a:defRPr sz="2430"/>
            </a:lvl1pPr>
          </a:lstStyle>
          <a:p>
            <a:r>
              <a:rPr lang="zh-CN" altLang="en-US"/>
              <a:t>单击此处编辑母版标题样式</a:t>
            </a:r>
          </a:p>
        </p:txBody>
      </p:sp>
      <p:sp>
        <p:nvSpPr>
          <p:cNvPr id="1049549" name="内容占位符 2"/>
          <p:cNvSpPr>
            <a:spLocks noGrp="1"/>
          </p:cNvSpPr>
          <p:nvPr>
            <p:ph idx="1"/>
          </p:nvPr>
        </p:nvSpPr>
        <p:spPr>
          <a:xfrm>
            <a:off x="5182727" y="987428"/>
            <a:ext cx="6173164" cy="4873625"/>
          </a:xfrm>
          <a:prstGeom prst="rect">
            <a:avLst/>
          </a:prstGeom>
        </p:spPr>
        <p:txBody>
          <a:bodyPr lIns="77916" tIns="38958" rIns="77916" bIns="38958"/>
          <a:lstStyle>
            <a:lvl1pPr>
              <a:defRPr sz="2430"/>
            </a:lvl1pPr>
            <a:lvl2pPr>
              <a:defRPr sz="2160"/>
            </a:lvl2pPr>
            <a:lvl3pPr>
              <a:defRPr sz="1800"/>
            </a:lvl3pPr>
            <a:lvl4pPr>
              <a:defRPr sz="1530"/>
            </a:lvl4pPr>
            <a:lvl5pPr>
              <a:defRPr sz="1530"/>
            </a:lvl5pPr>
            <a:lvl6pPr>
              <a:defRPr sz="1530"/>
            </a:lvl6pPr>
            <a:lvl7pPr>
              <a:defRPr sz="1530"/>
            </a:lvl7pPr>
            <a:lvl8pPr>
              <a:defRPr sz="1530"/>
            </a:lvl8pPr>
            <a:lvl9pPr>
              <a:defRPr sz="153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049550" name="文本占位符 3"/>
          <p:cNvSpPr>
            <a:spLocks noGrp="1"/>
          </p:cNvSpPr>
          <p:nvPr>
            <p:ph type="body" sz="half" idx="2"/>
          </p:nvPr>
        </p:nvSpPr>
        <p:spPr>
          <a:xfrm>
            <a:off x="840022" y="2057403"/>
            <a:ext cx="3932463" cy="3811588"/>
          </a:xfrm>
          <a:prstGeom prst="rect">
            <a:avLst/>
          </a:prstGeom>
        </p:spPr>
        <p:txBody>
          <a:bodyPr lIns="77916" tIns="38958" rIns="77916" bIns="38958"/>
          <a:lstStyle>
            <a:lvl1pPr marL="0" indent="0">
              <a:buNone/>
              <a:defRPr sz="1260"/>
            </a:lvl1pPr>
            <a:lvl2pPr marL="350622" indent="0">
              <a:buNone/>
              <a:defRPr sz="1080"/>
            </a:lvl2pPr>
            <a:lvl3pPr marL="701244" indent="0">
              <a:buNone/>
              <a:defRPr sz="900"/>
            </a:lvl3pPr>
            <a:lvl4pPr marL="1051866" indent="0">
              <a:buNone/>
              <a:defRPr sz="810"/>
            </a:lvl4pPr>
            <a:lvl5pPr marL="1402488" indent="0">
              <a:buNone/>
              <a:defRPr sz="810"/>
            </a:lvl5pPr>
            <a:lvl6pPr marL="1753111" indent="0">
              <a:buNone/>
              <a:defRPr sz="810"/>
            </a:lvl6pPr>
            <a:lvl7pPr marL="2103733" indent="0">
              <a:buNone/>
              <a:defRPr sz="810"/>
            </a:lvl7pPr>
            <a:lvl8pPr marL="2454355" indent="0">
              <a:buNone/>
              <a:defRPr sz="810"/>
            </a:lvl8pPr>
            <a:lvl9pPr marL="2804977" indent="0">
              <a:buNone/>
              <a:defRPr sz="810"/>
            </a:lvl9pPr>
          </a:lstStyle>
          <a:p>
            <a:pPr lvl="0"/>
            <a:r>
              <a:rPr lang="zh-CN" altLang="en-US"/>
              <a:t>编辑母版文本样式</a:t>
            </a:r>
          </a:p>
        </p:txBody>
      </p:sp>
      <p:sp>
        <p:nvSpPr>
          <p:cNvPr id="6" name="Rectangle 5"/>
          <p:cNvSpPr>
            <a:spLocks noGrp="1" noChangeArrowheads="1"/>
          </p:cNvSpPr>
          <p:nvPr>
            <p:ph type="ftr" sz="quarter" idx="3"/>
          </p:nvPr>
        </p:nvSpPr>
        <p:spPr bwMode="auto">
          <a:xfrm>
            <a:off x="10351478" y="6486240"/>
            <a:ext cx="1674641" cy="371760"/>
          </a:xfrm>
          <a:prstGeom prst="rect">
            <a:avLst/>
          </a:prstGeom>
          <a:noFill/>
          <a:ln w="9525">
            <a:noFill/>
            <a:miter lim="800000"/>
          </a:ln>
          <a:effectLst/>
        </p:spPr>
        <p:txBody>
          <a:bodyPr vert="horz" wrap="square" lIns="91440" tIns="45720" rIns="91440" bIns="45720" numCol="1" anchor="t" anchorCtr="0" compatLnSpc="1"/>
          <a:lstStyle>
            <a:lvl1pPr algn="ctr" eaLnBrk="1" hangingPunct="1">
              <a:defRPr sz="1050" b="1">
                <a:solidFill>
                  <a:schemeClr val="bg1"/>
                </a:solidFill>
                <a:effectLst/>
                <a:latin typeface="黑体" panose="02010609060101010101" pitchFamily="49" charset="-122"/>
                <a:ea typeface="黑体" panose="02010609060101010101" pitchFamily="49" charset="-122"/>
                <a:cs typeface="+mn-cs"/>
              </a:defRPr>
            </a:lvl1pPr>
          </a:lstStyle>
          <a:p>
            <a:pPr>
              <a:defRPr/>
            </a:pPr>
            <a:r>
              <a:rPr lang="zh-CN" altLang="en-US"/>
              <a:t>加速器中心低温组</a:t>
            </a:r>
            <a:endParaRPr lang="en-US" altLang="zh-CN"/>
          </a:p>
        </p:txBody>
      </p:sp>
    </p:spTree>
    <p:extLst>
      <p:ext uri="{BB962C8B-B14F-4D97-AF65-F5344CB8AC3E}">
        <p14:creationId xmlns:p14="http://schemas.microsoft.com/office/powerpoint/2010/main" val="40287369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1049560" name="标题 1"/>
          <p:cNvSpPr>
            <a:spLocks noGrp="1"/>
          </p:cNvSpPr>
          <p:nvPr>
            <p:ph type="title"/>
          </p:nvPr>
        </p:nvSpPr>
        <p:spPr>
          <a:xfrm>
            <a:off x="838071" y="365127"/>
            <a:ext cx="10515868" cy="1325563"/>
          </a:xfrm>
          <a:prstGeom prst="rect">
            <a:avLst/>
          </a:prstGeom>
        </p:spPr>
        <p:txBody>
          <a:bodyPr lIns="77916" tIns="38958" rIns="77916" bIns="38958"/>
          <a:lstStyle/>
          <a:p>
            <a:r>
              <a:rPr lang="zh-CN" altLang="en-US"/>
              <a:t>单击此处编辑母版标题样式</a:t>
            </a:r>
          </a:p>
        </p:txBody>
      </p:sp>
      <p:sp>
        <p:nvSpPr>
          <p:cNvPr id="1049561" name="内容占位符 2"/>
          <p:cNvSpPr>
            <a:spLocks noGrp="1"/>
          </p:cNvSpPr>
          <p:nvPr>
            <p:ph idx="1"/>
          </p:nvPr>
        </p:nvSpPr>
        <p:spPr>
          <a:xfrm>
            <a:off x="838071" y="1825624"/>
            <a:ext cx="10515868" cy="4351339"/>
          </a:xfrm>
          <a:prstGeom prst="rect">
            <a:avLst/>
          </a:prstGeom>
        </p:spPr>
        <p:txBody>
          <a:bodyPr lIns="77916" tIns="38958" rIns="77916" bIns="38958"/>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00234606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1049551" name="标题 1"/>
          <p:cNvSpPr>
            <a:spLocks noGrp="1"/>
          </p:cNvSpPr>
          <p:nvPr>
            <p:ph type="title"/>
          </p:nvPr>
        </p:nvSpPr>
        <p:spPr>
          <a:xfrm>
            <a:off x="840022" y="457200"/>
            <a:ext cx="3932463" cy="1600200"/>
          </a:xfrm>
          <a:prstGeom prst="rect">
            <a:avLst/>
          </a:prstGeom>
        </p:spPr>
        <p:txBody>
          <a:bodyPr lIns="77916" tIns="38958" rIns="77916" bIns="38958" anchor="b"/>
          <a:lstStyle>
            <a:lvl1pPr>
              <a:defRPr sz="2430"/>
            </a:lvl1pPr>
          </a:lstStyle>
          <a:p>
            <a:r>
              <a:rPr lang="zh-CN" altLang="en-US"/>
              <a:t>单击此处编辑母版标题样式</a:t>
            </a:r>
          </a:p>
        </p:txBody>
      </p:sp>
      <p:sp>
        <p:nvSpPr>
          <p:cNvPr id="1049552" name="图片占位符 2"/>
          <p:cNvSpPr>
            <a:spLocks noGrp="1"/>
          </p:cNvSpPr>
          <p:nvPr>
            <p:ph type="pic" idx="1"/>
          </p:nvPr>
        </p:nvSpPr>
        <p:spPr>
          <a:xfrm>
            <a:off x="5182727" y="987428"/>
            <a:ext cx="6173164" cy="4873625"/>
          </a:xfrm>
          <a:prstGeom prst="rect">
            <a:avLst/>
          </a:prstGeom>
        </p:spPr>
        <p:txBody>
          <a:bodyPr lIns="77916" tIns="38958" rIns="77916" bIns="38958"/>
          <a:lstStyle>
            <a:lvl1pPr marL="0" indent="0">
              <a:buNone/>
              <a:defRPr sz="2430"/>
            </a:lvl1pPr>
            <a:lvl2pPr marL="350622" indent="0">
              <a:buNone/>
              <a:defRPr sz="2160"/>
            </a:lvl2pPr>
            <a:lvl3pPr marL="701244" indent="0">
              <a:buNone/>
              <a:defRPr sz="1800"/>
            </a:lvl3pPr>
            <a:lvl4pPr marL="1051866" indent="0">
              <a:buNone/>
              <a:defRPr sz="1530"/>
            </a:lvl4pPr>
            <a:lvl5pPr marL="1402488" indent="0">
              <a:buNone/>
              <a:defRPr sz="1530"/>
            </a:lvl5pPr>
            <a:lvl6pPr marL="1753111" indent="0">
              <a:buNone/>
              <a:defRPr sz="1530"/>
            </a:lvl6pPr>
            <a:lvl7pPr marL="2103733" indent="0">
              <a:buNone/>
              <a:defRPr sz="1530"/>
            </a:lvl7pPr>
            <a:lvl8pPr marL="2454355" indent="0">
              <a:buNone/>
              <a:defRPr sz="1530"/>
            </a:lvl8pPr>
            <a:lvl9pPr marL="2804977" indent="0">
              <a:buNone/>
              <a:defRPr sz="1530"/>
            </a:lvl9pPr>
          </a:lstStyle>
          <a:p>
            <a:pPr marL="0" marR="0" lvl="0" indent="0" algn="l" defTabSz="350045" rtl="0" eaLnBrk="0" fontAlgn="base" latinLnBrk="0" hangingPunct="0">
              <a:lnSpc>
                <a:spcPct val="100000"/>
              </a:lnSpc>
              <a:spcBef>
                <a:spcPts val="462"/>
              </a:spcBef>
              <a:spcAft>
                <a:spcPct val="0"/>
              </a:spcAft>
              <a:buClr>
                <a:srgbClr val="000000"/>
              </a:buClr>
              <a:buSzPct val="100000"/>
              <a:buFont typeface="Times New Roman" panose="02020603050405020304" pitchFamily="18" charset="0"/>
              <a:buNone/>
            </a:pPr>
            <a:endParaRPr kumimoji="0" lang="zh-CN" altLang="en-US" sz="2430" b="1" i="0" u="none" strike="noStrike" kern="1200" cap="none" spc="0" normalizeH="0" baseline="0" noProof="0">
              <a:ln>
                <a:noFill/>
              </a:ln>
              <a:solidFill>
                <a:srgbClr val="000000"/>
              </a:solidFill>
              <a:effectLst/>
              <a:uLnTx/>
              <a:uFillTx/>
              <a:latin typeface="+mn-lt"/>
              <a:ea typeface="+mn-ea"/>
              <a:cs typeface="+mn-cs"/>
            </a:endParaRPr>
          </a:p>
        </p:txBody>
      </p:sp>
      <p:sp>
        <p:nvSpPr>
          <p:cNvPr id="1049553" name="文本占位符 3"/>
          <p:cNvSpPr>
            <a:spLocks noGrp="1"/>
          </p:cNvSpPr>
          <p:nvPr>
            <p:ph type="body" sz="half" idx="2"/>
          </p:nvPr>
        </p:nvSpPr>
        <p:spPr>
          <a:xfrm>
            <a:off x="840022" y="2057403"/>
            <a:ext cx="3932463" cy="3811588"/>
          </a:xfrm>
          <a:prstGeom prst="rect">
            <a:avLst/>
          </a:prstGeom>
        </p:spPr>
        <p:txBody>
          <a:bodyPr lIns="77916" tIns="38958" rIns="77916" bIns="38958"/>
          <a:lstStyle>
            <a:lvl1pPr marL="0" indent="0">
              <a:buNone/>
              <a:defRPr sz="1260"/>
            </a:lvl1pPr>
            <a:lvl2pPr marL="350622" indent="0">
              <a:buNone/>
              <a:defRPr sz="1080"/>
            </a:lvl2pPr>
            <a:lvl3pPr marL="701244" indent="0">
              <a:buNone/>
              <a:defRPr sz="900"/>
            </a:lvl3pPr>
            <a:lvl4pPr marL="1051866" indent="0">
              <a:buNone/>
              <a:defRPr sz="810"/>
            </a:lvl4pPr>
            <a:lvl5pPr marL="1402488" indent="0">
              <a:buNone/>
              <a:defRPr sz="810"/>
            </a:lvl5pPr>
            <a:lvl6pPr marL="1753111" indent="0">
              <a:buNone/>
              <a:defRPr sz="810"/>
            </a:lvl6pPr>
            <a:lvl7pPr marL="2103733" indent="0">
              <a:buNone/>
              <a:defRPr sz="810"/>
            </a:lvl7pPr>
            <a:lvl8pPr marL="2454355" indent="0">
              <a:buNone/>
              <a:defRPr sz="810"/>
            </a:lvl8pPr>
            <a:lvl9pPr marL="2804977" indent="0">
              <a:buNone/>
              <a:defRPr sz="810"/>
            </a:lvl9pPr>
          </a:lstStyle>
          <a:p>
            <a:pPr lvl="0"/>
            <a:r>
              <a:rPr lang="zh-CN" altLang="en-US"/>
              <a:t>编辑母版文本样式</a:t>
            </a:r>
          </a:p>
        </p:txBody>
      </p:sp>
      <p:sp>
        <p:nvSpPr>
          <p:cNvPr id="6" name="Rectangle 5"/>
          <p:cNvSpPr>
            <a:spLocks noGrp="1" noChangeArrowheads="1"/>
          </p:cNvSpPr>
          <p:nvPr>
            <p:ph type="ftr" sz="quarter" idx="3"/>
          </p:nvPr>
        </p:nvSpPr>
        <p:spPr bwMode="auto">
          <a:xfrm>
            <a:off x="10351478" y="6486240"/>
            <a:ext cx="1674641" cy="371760"/>
          </a:xfrm>
          <a:prstGeom prst="rect">
            <a:avLst/>
          </a:prstGeom>
          <a:noFill/>
          <a:ln w="9525">
            <a:noFill/>
            <a:miter lim="800000"/>
          </a:ln>
          <a:effectLst/>
        </p:spPr>
        <p:txBody>
          <a:bodyPr vert="horz" wrap="square" lIns="91440" tIns="45720" rIns="91440" bIns="45720" numCol="1" anchor="t" anchorCtr="0" compatLnSpc="1"/>
          <a:lstStyle>
            <a:lvl1pPr algn="ctr" eaLnBrk="1" hangingPunct="1">
              <a:defRPr sz="1050" b="1">
                <a:solidFill>
                  <a:schemeClr val="bg1"/>
                </a:solidFill>
                <a:effectLst/>
                <a:latin typeface="黑体" panose="02010609060101010101" pitchFamily="49" charset="-122"/>
                <a:ea typeface="黑体" panose="02010609060101010101" pitchFamily="49" charset="-122"/>
                <a:cs typeface="+mn-cs"/>
              </a:defRPr>
            </a:lvl1pPr>
          </a:lstStyle>
          <a:p>
            <a:pPr>
              <a:defRPr/>
            </a:pPr>
            <a:r>
              <a:rPr lang="zh-CN" altLang="en-US"/>
              <a:t>加速器中心低温组</a:t>
            </a:r>
            <a:endParaRPr lang="en-US" altLang="zh-CN"/>
          </a:p>
        </p:txBody>
      </p:sp>
    </p:spTree>
    <p:extLst>
      <p:ext uri="{BB962C8B-B14F-4D97-AF65-F5344CB8AC3E}">
        <p14:creationId xmlns:p14="http://schemas.microsoft.com/office/powerpoint/2010/main" val="67853766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1049554" name="标题 1"/>
          <p:cNvSpPr>
            <a:spLocks noGrp="1"/>
          </p:cNvSpPr>
          <p:nvPr>
            <p:ph type="title"/>
          </p:nvPr>
        </p:nvSpPr>
        <p:spPr>
          <a:xfrm>
            <a:off x="838071" y="365127"/>
            <a:ext cx="10515868" cy="1325563"/>
          </a:xfrm>
          <a:prstGeom prst="rect">
            <a:avLst/>
          </a:prstGeom>
        </p:spPr>
        <p:txBody>
          <a:bodyPr lIns="77916" tIns="38958" rIns="77916" bIns="38958"/>
          <a:lstStyle/>
          <a:p>
            <a:r>
              <a:rPr lang="zh-CN" altLang="en-US"/>
              <a:t>单击此处编辑母版标题样式</a:t>
            </a:r>
          </a:p>
        </p:txBody>
      </p:sp>
      <p:sp>
        <p:nvSpPr>
          <p:cNvPr id="1049555" name="竖排文字占位符 2"/>
          <p:cNvSpPr>
            <a:spLocks noGrp="1"/>
          </p:cNvSpPr>
          <p:nvPr>
            <p:ph type="body" orient="vert" idx="1"/>
          </p:nvPr>
        </p:nvSpPr>
        <p:spPr>
          <a:xfrm>
            <a:off x="838071" y="1825624"/>
            <a:ext cx="10515868" cy="4351339"/>
          </a:xfrm>
          <a:prstGeom prst="rect">
            <a:avLst/>
          </a:prstGeom>
        </p:spPr>
        <p:txBody>
          <a:bodyPr vert="eaVert" lIns="77916" tIns="38958" rIns="77916" bIns="38958"/>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Rectangle 5"/>
          <p:cNvSpPr>
            <a:spLocks noGrp="1" noChangeArrowheads="1"/>
          </p:cNvSpPr>
          <p:nvPr>
            <p:ph type="ftr" sz="quarter" idx="3"/>
          </p:nvPr>
        </p:nvSpPr>
        <p:spPr bwMode="auto">
          <a:xfrm>
            <a:off x="10351478" y="6486240"/>
            <a:ext cx="1674641" cy="371760"/>
          </a:xfrm>
          <a:prstGeom prst="rect">
            <a:avLst/>
          </a:prstGeom>
          <a:noFill/>
          <a:ln w="9525">
            <a:noFill/>
            <a:miter lim="800000"/>
          </a:ln>
          <a:effectLst/>
        </p:spPr>
        <p:txBody>
          <a:bodyPr vert="horz" wrap="square" lIns="91440" tIns="45720" rIns="91440" bIns="45720" numCol="1" anchor="t" anchorCtr="0" compatLnSpc="1"/>
          <a:lstStyle>
            <a:lvl1pPr algn="ctr" eaLnBrk="1" hangingPunct="1">
              <a:defRPr sz="1050" b="1">
                <a:solidFill>
                  <a:schemeClr val="bg1"/>
                </a:solidFill>
                <a:effectLst/>
                <a:latin typeface="黑体" panose="02010609060101010101" pitchFamily="49" charset="-122"/>
                <a:ea typeface="黑体" panose="02010609060101010101" pitchFamily="49" charset="-122"/>
                <a:cs typeface="+mn-cs"/>
              </a:defRPr>
            </a:lvl1pPr>
          </a:lstStyle>
          <a:p>
            <a:pPr>
              <a:defRPr/>
            </a:pPr>
            <a:r>
              <a:rPr lang="zh-CN" altLang="en-US"/>
              <a:t>加速器中心低温组</a:t>
            </a:r>
            <a:endParaRPr lang="en-US" altLang="zh-CN"/>
          </a:p>
        </p:txBody>
      </p:sp>
    </p:spTree>
    <p:extLst>
      <p:ext uri="{BB962C8B-B14F-4D97-AF65-F5344CB8AC3E}">
        <p14:creationId xmlns:p14="http://schemas.microsoft.com/office/powerpoint/2010/main" val="327924861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1049556" name="竖排标题 1"/>
          <p:cNvSpPr>
            <a:spLocks noGrp="1"/>
          </p:cNvSpPr>
          <p:nvPr>
            <p:ph type="title" orient="vert"/>
          </p:nvPr>
        </p:nvSpPr>
        <p:spPr>
          <a:xfrm>
            <a:off x="8726435" y="365129"/>
            <a:ext cx="2627501" cy="5811839"/>
          </a:xfrm>
          <a:prstGeom prst="rect">
            <a:avLst/>
          </a:prstGeom>
        </p:spPr>
        <p:txBody>
          <a:bodyPr vert="eaVert" lIns="77916" tIns="38958" rIns="77916" bIns="38958"/>
          <a:lstStyle/>
          <a:p>
            <a:r>
              <a:rPr lang="zh-CN" altLang="en-US"/>
              <a:t>单击此处编辑母版标题样式</a:t>
            </a:r>
          </a:p>
        </p:txBody>
      </p:sp>
      <p:sp>
        <p:nvSpPr>
          <p:cNvPr id="1049557" name="竖排文字占位符 2"/>
          <p:cNvSpPr>
            <a:spLocks noGrp="1"/>
          </p:cNvSpPr>
          <p:nvPr>
            <p:ph type="body" orient="vert" idx="1"/>
          </p:nvPr>
        </p:nvSpPr>
        <p:spPr>
          <a:xfrm>
            <a:off x="838068" y="365129"/>
            <a:ext cx="7700827" cy="5811839"/>
          </a:xfrm>
          <a:prstGeom prst="rect">
            <a:avLst/>
          </a:prstGeom>
        </p:spPr>
        <p:txBody>
          <a:bodyPr vert="eaVert" lIns="77916" tIns="38958" rIns="77916" bIns="38958"/>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Rectangle 5"/>
          <p:cNvSpPr>
            <a:spLocks noGrp="1" noChangeArrowheads="1"/>
          </p:cNvSpPr>
          <p:nvPr>
            <p:ph type="ftr" sz="quarter" idx="3"/>
          </p:nvPr>
        </p:nvSpPr>
        <p:spPr bwMode="auto">
          <a:xfrm>
            <a:off x="10351478" y="6486240"/>
            <a:ext cx="1674641" cy="371760"/>
          </a:xfrm>
          <a:prstGeom prst="rect">
            <a:avLst/>
          </a:prstGeom>
          <a:noFill/>
          <a:ln w="9525">
            <a:noFill/>
            <a:miter lim="800000"/>
          </a:ln>
          <a:effectLst/>
        </p:spPr>
        <p:txBody>
          <a:bodyPr vert="horz" wrap="square" lIns="91440" tIns="45720" rIns="91440" bIns="45720" numCol="1" anchor="t" anchorCtr="0" compatLnSpc="1"/>
          <a:lstStyle>
            <a:lvl1pPr algn="ctr" eaLnBrk="1" hangingPunct="1">
              <a:defRPr sz="1050" b="1">
                <a:solidFill>
                  <a:schemeClr val="bg1"/>
                </a:solidFill>
                <a:effectLst/>
                <a:latin typeface="黑体" panose="02010609060101010101" pitchFamily="49" charset="-122"/>
                <a:ea typeface="黑体" panose="02010609060101010101" pitchFamily="49" charset="-122"/>
                <a:cs typeface="+mn-cs"/>
              </a:defRPr>
            </a:lvl1pPr>
          </a:lstStyle>
          <a:p>
            <a:pPr>
              <a:defRPr/>
            </a:pPr>
            <a:r>
              <a:rPr lang="zh-CN" altLang="en-US"/>
              <a:t>加速器中心低温组</a:t>
            </a:r>
            <a:endParaRPr lang="en-US" altLang="zh-CN"/>
          </a:p>
        </p:txBody>
      </p:sp>
    </p:spTree>
    <p:extLst>
      <p:ext uri="{BB962C8B-B14F-4D97-AF65-F5344CB8AC3E}">
        <p14:creationId xmlns:p14="http://schemas.microsoft.com/office/powerpoint/2010/main" val="363069537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
        <p:nvSpPr>
          <p:cNvPr id="3" name="内容占位符 2"/>
          <p:cNvSpPr>
            <a:spLocks noGrp="1"/>
          </p:cNvSpPr>
          <p:nvPr>
            <p:ph idx="1"/>
          </p:nvPr>
        </p:nvSpPr>
        <p:spPr>
          <a:xfrm>
            <a:off x="609600" y="1600202"/>
            <a:ext cx="10972800" cy="4525963"/>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Rectangle 5"/>
          <p:cNvSpPr txBox="1">
            <a:spLocks noChangeArrowheads="1"/>
          </p:cNvSpPr>
          <p:nvPr userDrawn="1"/>
        </p:nvSpPr>
        <p:spPr bwMode="auto">
          <a:xfrm>
            <a:off x="10351478" y="6486240"/>
            <a:ext cx="1674641" cy="371760"/>
          </a:xfrm>
          <a:prstGeom prst="rect">
            <a:avLst/>
          </a:prstGeom>
          <a:noFill/>
          <a:ln w="9525">
            <a:noFill/>
            <a:miter lim="800000"/>
          </a:ln>
          <a:effectLst/>
        </p:spPr>
        <p:txBody>
          <a:bodyPr vert="horz" wrap="square" lIns="68580" tIns="34290" rIns="68580" bIns="34290" numCol="1" anchor="t" anchorCtr="0" compatLnSpc="1"/>
          <a:lstStyle>
            <a:defPPr>
              <a:defRPr lang="zh-CN"/>
            </a:defPPr>
            <a:lvl1pPr marL="0" algn="ctr" defTabSz="914400" rtl="0" eaLnBrk="1" latinLnBrk="0" hangingPunct="1">
              <a:defRPr sz="1400" b="1" kern="1200">
                <a:solidFill>
                  <a:schemeClr val="bg1"/>
                </a:solidFill>
                <a:effectLst/>
                <a:latin typeface="黑体" panose="02010609060101010101" pitchFamily="49" charset="-122"/>
                <a:ea typeface="黑体" panose="02010609060101010101" pitchFamily="49" charset="-122"/>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zh-CN" altLang="en-US" sz="1050"/>
              <a:t>加速器中心低温组</a:t>
            </a:r>
            <a:endParaRPr lang="en-US" altLang="zh-CN" sz="1050"/>
          </a:p>
        </p:txBody>
      </p:sp>
    </p:spTree>
    <p:extLst>
      <p:ext uri="{BB962C8B-B14F-4D97-AF65-F5344CB8AC3E}">
        <p14:creationId xmlns:p14="http://schemas.microsoft.com/office/powerpoint/2010/main" val="3429466703"/>
      </p:ext>
    </p:extLst>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endParaRPr lang="en-US" altLang="zh-CN" dirty="0"/>
          </a:p>
        </p:txBody>
      </p:sp>
      <p:sp>
        <p:nvSpPr>
          <p:cNvPr id="4" name="Rectangle 4">
            <a:extLst>
              <a:ext uri="{FF2B5EF4-FFF2-40B4-BE49-F238E27FC236}">
                <a16:creationId xmlns:a16="http://schemas.microsoft.com/office/drawing/2014/main" id="{377432E0-412B-4959-B486-D52860A330F1}"/>
              </a:ext>
            </a:extLst>
          </p:cNvPr>
          <p:cNvSpPr>
            <a:spLocks noGrp="1" noChangeArrowheads="1"/>
          </p:cNvSpPr>
          <p:nvPr>
            <p:ph type="dt" sz="half" idx="10"/>
          </p:nvPr>
        </p:nvSpPr>
        <p:spPr/>
        <p:txBody>
          <a:bodyPr/>
          <a:lstStyle>
            <a:lvl1pPr>
              <a:defRPr/>
            </a:lvl1pPr>
          </a:lstStyle>
          <a:p>
            <a:pPr>
              <a:defRPr/>
            </a:pPr>
            <a:endParaRPr lang="en-US" altLang="zh-CN" dirty="0"/>
          </a:p>
        </p:txBody>
      </p:sp>
      <p:sp>
        <p:nvSpPr>
          <p:cNvPr id="5" name="Rectangle 5">
            <a:extLst>
              <a:ext uri="{FF2B5EF4-FFF2-40B4-BE49-F238E27FC236}">
                <a16:creationId xmlns:a16="http://schemas.microsoft.com/office/drawing/2014/main" id="{C5E24361-B355-4591-B688-F45C9513D08C}"/>
              </a:ext>
            </a:extLst>
          </p:cNvPr>
          <p:cNvSpPr>
            <a:spLocks noGrp="1" noChangeArrowheads="1"/>
          </p:cNvSpPr>
          <p:nvPr>
            <p:ph type="ftr" sz="quarter" idx="11"/>
          </p:nvPr>
        </p:nvSpPr>
        <p:spPr>
          <a:xfrm>
            <a:off x="10351478" y="6486240"/>
            <a:ext cx="1674641" cy="371760"/>
          </a:xfrm>
          <a:prstGeom prst="rect">
            <a:avLst/>
          </a:prstGeom>
        </p:spPr>
        <p:txBody>
          <a:bodyPr/>
          <a:lstStyle>
            <a:lvl1pPr>
              <a:defRPr/>
            </a:lvl1pPr>
          </a:lstStyle>
          <a:p>
            <a:pPr>
              <a:defRPr/>
            </a:pPr>
            <a:endParaRPr lang="en-US" altLang="zh-CN"/>
          </a:p>
        </p:txBody>
      </p:sp>
    </p:spTree>
    <p:extLst>
      <p:ext uri="{BB962C8B-B14F-4D97-AF65-F5344CB8AC3E}">
        <p14:creationId xmlns:p14="http://schemas.microsoft.com/office/powerpoint/2010/main" val="2579788533"/>
      </p:ext>
    </p:extLst>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a:t>Click to edit Master title style</a:t>
            </a:r>
            <a:endParaRPr lang="zh-CN" altLang="en-US"/>
          </a:p>
        </p:txBody>
      </p:sp>
      <p:sp>
        <p:nvSpPr>
          <p:cNvPr id="3" name="Content Placeholder 2"/>
          <p:cNvSpPr>
            <a:spLocks noGrp="1"/>
          </p:cNvSpPr>
          <p:nvPr>
            <p:ph idx="1"/>
          </p:nvPr>
        </p:nvSpPr>
        <p:spPr/>
        <p:txBody>
          <a:bodyPr/>
          <a:lstStyle/>
          <a:p>
            <a:pPr lvl="0"/>
            <a:r>
              <a:rPr lang="en-US" altLang="zh-CN" dirty="0"/>
              <a:t>Click to edit Master text styles</a:t>
            </a:r>
          </a:p>
          <a:p>
            <a:pPr lvl="1"/>
            <a:r>
              <a:rPr lang="en-US" altLang="zh-CN" dirty="0"/>
              <a:t>Second level</a:t>
            </a:r>
          </a:p>
          <a:p>
            <a:pPr lvl="2"/>
            <a:r>
              <a:rPr lang="en-US" altLang="zh-CN" dirty="0"/>
              <a:t>Third level</a:t>
            </a:r>
          </a:p>
          <a:p>
            <a:pPr lvl="3"/>
            <a:r>
              <a:rPr lang="en-US" altLang="zh-CN" dirty="0"/>
              <a:t>Fourth level</a:t>
            </a:r>
          </a:p>
          <a:p>
            <a:pPr lvl="4"/>
            <a:r>
              <a:rPr lang="en-US" altLang="zh-CN" dirty="0"/>
              <a:t>Fifth level</a:t>
            </a:r>
            <a:endParaRPr lang="zh-CN" altLang="en-US" dirty="0"/>
          </a:p>
        </p:txBody>
      </p:sp>
      <p:sp>
        <p:nvSpPr>
          <p:cNvPr id="4" name="Rectangle 4">
            <a:extLst>
              <a:ext uri="{FF2B5EF4-FFF2-40B4-BE49-F238E27FC236}">
                <a16:creationId xmlns:a16="http://schemas.microsoft.com/office/drawing/2014/main" id="{8CEF5E6A-E7CD-4C83-A664-3FE8874CB679}"/>
              </a:ext>
            </a:extLst>
          </p:cNvPr>
          <p:cNvSpPr>
            <a:spLocks noGrp="1" noChangeArrowheads="1"/>
          </p:cNvSpPr>
          <p:nvPr>
            <p:ph type="dt" sz="half" idx="10"/>
          </p:nvPr>
        </p:nvSpPr>
        <p:spPr/>
        <p:txBody>
          <a:bodyPr/>
          <a:lstStyle>
            <a:lvl1pPr>
              <a:defRPr/>
            </a:lvl1pPr>
          </a:lstStyle>
          <a:p>
            <a:pPr>
              <a:defRPr/>
            </a:pPr>
            <a:fld id="{9FE1130F-6E40-4584-B8CF-354A995CC730}" type="datetime1">
              <a:rPr lang="zh-CN" altLang="en-US"/>
              <a:pPr>
                <a:defRPr/>
              </a:pPr>
              <a:t>2022/1/14</a:t>
            </a:fld>
            <a:endParaRPr lang="en-US" altLang="zh-CN"/>
          </a:p>
        </p:txBody>
      </p:sp>
      <p:sp>
        <p:nvSpPr>
          <p:cNvPr id="5" name="Rectangle 5">
            <a:extLst>
              <a:ext uri="{FF2B5EF4-FFF2-40B4-BE49-F238E27FC236}">
                <a16:creationId xmlns:a16="http://schemas.microsoft.com/office/drawing/2014/main" id="{42A079CD-4619-420F-B5D7-2110B693F106}"/>
              </a:ext>
            </a:extLst>
          </p:cNvPr>
          <p:cNvSpPr>
            <a:spLocks noGrp="1" noChangeArrowheads="1"/>
          </p:cNvSpPr>
          <p:nvPr>
            <p:ph type="ftr" sz="quarter" idx="11"/>
          </p:nvPr>
        </p:nvSpPr>
        <p:spPr/>
        <p:txBody>
          <a:bodyPr/>
          <a:lstStyle>
            <a:lvl1pPr>
              <a:defRPr/>
            </a:lvl1pPr>
          </a:lstStyle>
          <a:p>
            <a:pPr>
              <a:defRPr/>
            </a:pPr>
            <a:endParaRPr lang="en-US" altLang="zh-CN"/>
          </a:p>
        </p:txBody>
      </p:sp>
    </p:spTree>
    <p:extLst>
      <p:ext uri="{BB962C8B-B14F-4D97-AF65-F5344CB8AC3E}">
        <p14:creationId xmlns:p14="http://schemas.microsoft.com/office/powerpoint/2010/main" val="3311824334"/>
      </p:ext>
    </p:extLst>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cSld name="2_标题和内容">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780288" y="1310641"/>
            <a:ext cx="10718987" cy="4804867"/>
          </a:xfrm>
        </p:spPr>
        <p:txBody>
          <a:bodyPr vert="horz" lIns="91440" tIns="45720" rIns="91440" bIns="45720" rtlCol="0" anchor="t">
            <a:normAutofit/>
          </a:bodyPr>
          <a:lstStyle>
            <a:lvl1pPr>
              <a:lnSpc>
                <a:spcPct val="100000"/>
              </a:lnSpc>
              <a:spcBef>
                <a:spcPts val="1200"/>
              </a:spcBef>
              <a:spcAft>
                <a:spcPts val="0"/>
              </a:spcAft>
              <a:defRPr lang="zh-CN" altLang="en-US" sz="3200" smtClean="0">
                <a:solidFill>
                  <a:srgbClr val="000099"/>
                </a:solidFill>
              </a:defRPr>
            </a:lvl1pPr>
            <a:lvl2pPr>
              <a:lnSpc>
                <a:spcPct val="100000"/>
              </a:lnSpc>
              <a:spcBef>
                <a:spcPts val="1200"/>
              </a:spcBef>
              <a:spcAft>
                <a:spcPts val="0"/>
              </a:spcAft>
              <a:defRPr lang="zh-CN" altLang="en-US" sz="2400" smtClean="0">
                <a:solidFill>
                  <a:schemeClr val="tx1"/>
                </a:solidFill>
              </a:defRPr>
            </a:lvl2pPr>
            <a:lvl3pPr>
              <a:lnSpc>
                <a:spcPct val="100000"/>
              </a:lnSpc>
              <a:spcBef>
                <a:spcPts val="1200"/>
              </a:spcBef>
              <a:spcAft>
                <a:spcPts val="0"/>
              </a:spcAft>
              <a:defRPr lang="zh-CN" altLang="en-US" sz="2000" smtClean="0">
                <a:solidFill>
                  <a:schemeClr val="tx1"/>
                </a:solidFill>
              </a:defRPr>
            </a:lvl3pPr>
            <a:lvl4pPr>
              <a:lnSpc>
                <a:spcPct val="100000"/>
              </a:lnSpc>
              <a:spcBef>
                <a:spcPts val="1200"/>
              </a:spcBef>
              <a:spcAft>
                <a:spcPts val="0"/>
              </a:spcAft>
              <a:defRPr lang="zh-CN" altLang="en-US" sz="1800" smtClean="0">
                <a:solidFill>
                  <a:schemeClr val="tx1"/>
                </a:solidFill>
              </a:defRPr>
            </a:lvl4pPr>
            <a:lvl5pPr>
              <a:lnSpc>
                <a:spcPct val="100000"/>
              </a:lnSpc>
              <a:spcBef>
                <a:spcPts val="1200"/>
              </a:spcBef>
              <a:spcAft>
                <a:spcPts val="0"/>
              </a:spcAft>
              <a:defRPr lang="en-US" sz="1800" dirty="0">
                <a:solidFill>
                  <a:schemeClr val="tx1"/>
                </a:solidFill>
              </a:defRPr>
            </a:lvl5pPr>
          </a:lstStyle>
          <a:p>
            <a:pPr lvl="0">
              <a:buClrTx/>
              <a:buFont typeface="Wingdings" panose="05000000000000000000" pitchFamily="2" charset="2"/>
              <a:buChar char="l"/>
            </a:pPr>
            <a:r>
              <a:rPr lang="en-US" altLang="zh-CN" dirty="0"/>
              <a:t>Click here to add text</a:t>
            </a:r>
            <a:endParaRPr lang="zh-CN" altLang="en-US" dirty="0"/>
          </a:p>
          <a:p>
            <a:pPr lvl="1">
              <a:buClrTx/>
              <a:buFont typeface="Wingdings" panose="05000000000000000000" pitchFamily="2" charset="2"/>
              <a:buChar char="n"/>
            </a:pPr>
            <a:r>
              <a:rPr lang="en-US" altLang="zh-CN" dirty="0"/>
              <a:t>Click here to add text</a:t>
            </a:r>
            <a:endParaRPr lang="zh-CN" altLang="en-US" dirty="0"/>
          </a:p>
          <a:p>
            <a:pPr lvl="2">
              <a:buClrTx/>
              <a:buFont typeface="Wingdings" panose="05000000000000000000" pitchFamily="2" charset="2"/>
              <a:buChar char="u"/>
            </a:pPr>
            <a:r>
              <a:rPr lang="en-US" altLang="zh-CN" dirty="0"/>
              <a:t>Click here to add text</a:t>
            </a:r>
            <a:endParaRPr lang="zh-CN" altLang="en-US" dirty="0"/>
          </a:p>
          <a:p>
            <a:pPr lvl="3">
              <a:buClrTx/>
              <a:buFont typeface="Wingdings" panose="05000000000000000000" pitchFamily="2" charset="2"/>
              <a:buChar char="Ø"/>
            </a:pPr>
            <a:r>
              <a:rPr lang="en-US" altLang="zh-CN" dirty="0"/>
              <a:t>Click here to add text</a:t>
            </a:r>
            <a:endParaRPr lang="zh-CN" altLang="en-US" dirty="0"/>
          </a:p>
          <a:p>
            <a:pPr lvl="4">
              <a:buClrTx/>
              <a:buFont typeface="Wingdings" panose="05000000000000000000" pitchFamily="2" charset="2"/>
              <a:buChar char="ü"/>
            </a:pPr>
            <a:r>
              <a:rPr lang="en-US" altLang="zh-CN" dirty="0"/>
              <a:t>Click here to add text</a:t>
            </a:r>
            <a:endParaRPr lang="en-US" dirty="0"/>
          </a:p>
        </p:txBody>
      </p:sp>
      <p:sp>
        <p:nvSpPr>
          <p:cNvPr id="10" name="标题 4"/>
          <p:cNvSpPr>
            <a:spLocks noGrp="1"/>
          </p:cNvSpPr>
          <p:nvPr>
            <p:ph type="title" hasCustomPrompt="1"/>
          </p:nvPr>
        </p:nvSpPr>
        <p:spPr>
          <a:xfrm>
            <a:off x="1558637" y="105353"/>
            <a:ext cx="10515600" cy="663575"/>
          </a:xfrm>
          <a:prstGeom prst="rect">
            <a:avLst/>
          </a:prstGeom>
        </p:spPr>
        <p:txBody>
          <a:bodyPr anchor="ctr"/>
          <a:lstStyle>
            <a:lvl1pPr>
              <a:defRPr sz="4000" b="1" baseline="0">
                <a:solidFill>
                  <a:srgbClr val="C00000"/>
                </a:solidFill>
              </a:defRPr>
            </a:lvl1pPr>
          </a:lstStyle>
          <a:p>
            <a:r>
              <a:rPr lang="en-US" altLang="zh-CN" dirty="0"/>
              <a:t>Click here to add text</a:t>
            </a:r>
            <a:endParaRPr lang="zh-CN" altLang="en-US" dirty="0"/>
          </a:p>
        </p:txBody>
      </p:sp>
    </p:spTree>
    <p:extLst>
      <p:ext uri="{BB962C8B-B14F-4D97-AF65-F5344CB8AC3E}">
        <p14:creationId xmlns:p14="http://schemas.microsoft.com/office/powerpoint/2010/main" val="29994002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1049562" name="标题 1"/>
          <p:cNvSpPr>
            <a:spLocks noGrp="1"/>
          </p:cNvSpPr>
          <p:nvPr>
            <p:ph type="title"/>
          </p:nvPr>
        </p:nvSpPr>
        <p:spPr>
          <a:xfrm>
            <a:off x="832207" y="1709744"/>
            <a:ext cx="10515869" cy="2852737"/>
          </a:xfrm>
          <a:prstGeom prst="rect">
            <a:avLst/>
          </a:prstGeom>
        </p:spPr>
        <p:txBody>
          <a:bodyPr lIns="77916" tIns="38958" rIns="77916" bIns="38958" anchor="b"/>
          <a:lstStyle>
            <a:lvl1pPr>
              <a:defRPr sz="4590"/>
            </a:lvl1pPr>
          </a:lstStyle>
          <a:p>
            <a:r>
              <a:rPr lang="zh-CN" altLang="en-US"/>
              <a:t>单击此处编辑母版标题样式</a:t>
            </a:r>
          </a:p>
        </p:txBody>
      </p:sp>
      <p:sp>
        <p:nvSpPr>
          <p:cNvPr id="1049563" name="文本占位符 2"/>
          <p:cNvSpPr>
            <a:spLocks noGrp="1"/>
          </p:cNvSpPr>
          <p:nvPr>
            <p:ph type="body" idx="1"/>
          </p:nvPr>
        </p:nvSpPr>
        <p:spPr>
          <a:xfrm>
            <a:off x="832207" y="4589466"/>
            <a:ext cx="10515869" cy="1500187"/>
          </a:xfrm>
          <a:prstGeom prst="rect">
            <a:avLst/>
          </a:prstGeom>
        </p:spPr>
        <p:txBody>
          <a:bodyPr lIns="77916" tIns="38958" rIns="77916" bIns="38958"/>
          <a:lstStyle>
            <a:lvl1pPr marL="0" indent="0">
              <a:buNone/>
              <a:defRPr sz="1800"/>
            </a:lvl1pPr>
            <a:lvl2pPr marL="350622" indent="0">
              <a:buNone/>
              <a:defRPr sz="1530"/>
            </a:lvl2pPr>
            <a:lvl3pPr marL="701244" indent="0">
              <a:buNone/>
              <a:defRPr sz="1350"/>
            </a:lvl3pPr>
            <a:lvl4pPr marL="1051866" indent="0">
              <a:buNone/>
              <a:defRPr sz="1260"/>
            </a:lvl4pPr>
            <a:lvl5pPr marL="1402488" indent="0">
              <a:buNone/>
              <a:defRPr sz="1260"/>
            </a:lvl5pPr>
            <a:lvl6pPr marL="1753111" indent="0">
              <a:buNone/>
              <a:defRPr sz="1260"/>
            </a:lvl6pPr>
            <a:lvl7pPr marL="2103733" indent="0">
              <a:buNone/>
              <a:defRPr sz="1260"/>
            </a:lvl7pPr>
            <a:lvl8pPr marL="2454355" indent="0">
              <a:buNone/>
              <a:defRPr sz="1260"/>
            </a:lvl8pPr>
            <a:lvl9pPr marL="2804977" indent="0">
              <a:buNone/>
              <a:defRPr sz="1260"/>
            </a:lvl9pPr>
          </a:lstStyle>
          <a:p>
            <a:pPr lvl="0"/>
            <a:r>
              <a:rPr lang="zh-CN" altLang="en-US"/>
              <a:t>编辑母版文本样式</a:t>
            </a:r>
          </a:p>
        </p:txBody>
      </p:sp>
    </p:spTree>
    <p:extLst>
      <p:ext uri="{BB962C8B-B14F-4D97-AF65-F5344CB8AC3E}">
        <p14:creationId xmlns:p14="http://schemas.microsoft.com/office/powerpoint/2010/main" val="18273976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1049564" name="标题 1"/>
          <p:cNvSpPr>
            <a:spLocks noGrp="1"/>
          </p:cNvSpPr>
          <p:nvPr>
            <p:ph type="title"/>
          </p:nvPr>
        </p:nvSpPr>
        <p:spPr>
          <a:xfrm>
            <a:off x="838071" y="365127"/>
            <a:ext cx="10515868" cy="1325563"/>
          </a:xfrm>
          <a:prstGeom prst="rect">
            <a:avLst/>
          </a:prstGeom>
        </p:spPr>
        <p:txBody>
          <a:bodyPr lIns="77916" tIns="38958" rIns="77916" bIns="38958"/>
          <a:lstStyle/>
          <a:p>
            <a:r>
              <a:rPr lang="zh-CN" altLang="en-US"/>
              <a:t>单击此处编辑母版标题样式</a:t>
            </a:r>
          </a:p>
        </p:txBody>
      </p:sp>
      <p:sp>
        <p:nvSpPr>
          <p:cNvPr id="1049565" name="内容占位符 2"/>
          <p:cNvSpPr>
            <a:spLocks noGrp="1"/>
          </p:cNvSpPr>
          <p:nvPr>
            <p:ph sz="half" idx="1"/>
          </p:nvPr>
        </p:nvSpPr>
        <p:spPr>
          <a:xfrm>
            <a:off x="838068" y="1825624"/>
            <a:ext cx="5163187" cy="4351339"/>
          </a:xfrm>
          <a:prstGeom prst="rect">
            <a:avLst/>
          </a:prstGeom>
        </p:spPr>
        <p:txBody>
          <a:bodyPr lIns="77916" tIns="38958" rIns="77916" bIns="38958"/>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049566" name="内容占位符 3"/>
          <p:cNvSpPr>
            <a:spLocks noGrp="1"/>
          </p:cNvSpPr>
          <p:nvPr>
            <p:ph sz="half" idx="2"/>
          </p:nvPr>
        </p:nvSpPr>
        <p:spPr>
          <a:xfrm>
            <a:off x="6188792" y="1825624"/>
            <a:ext cx="5165141" cy="4351339"/>
          </a:xfrm>
          <a:prstGeom prst="rect">
            <a:avLst/>
          </a:prstGeom>
        </p:spPr>
        <p:txBody>
          <a:bodyPr lIns="77916" tIns="38958" rIns="77916" bIns="38958"/>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4412299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1049567" name="标题 1"/>
          <p:cNvSpPr>
            <a:spLocks noGrp="1"/>
          </p:cNvSpPr>
          <p:nvPr>
            <p:ph type="title"/>
          </p:nvPr>
        </p:nvSpPr>
        <p:spPr>
          <a:xfrm>
            <a:off x="840020" y="365127"/>
            <a:ext cx="10515869" cy="1325563"/>
          </a:xfrm>
          <a:prstGeom prst="rect">
            <a:avLst/>
          </a:prstGeom>
        </p:spPr>
        <p:txBody>
          <a:bodyPr lIns="77916" tIns="38958" rIns="77916" bIns="38958"/>
          <a:lstStyle/>
          <a:p>
            <a:r>
              <a:rPr lang="zh-CN" altLang="en-US"/>
              <a:t>单击此处编辑母版标题样式</a:t>
            </a:r>
          </a:p>
        </p:txBody>
      </p:sp>
      <p:sp>
        <p:nvSpPr>
          <p:cNvPr id="1049568" name="文本占位符 2"/>
          <p:cNvSpPr>
            <a:spLocks noGrp="1"/>
          </p:cNvSpPr>
          <p:nvPr>
            <p:ph type="body" idx="1"/>
          </p:nvPr>
        </p:nvSpPr>
        <p:spPr>
          <a:xfrm>
            <a:off x="840022" y="1681164"/>
            <a:ext cx="5157327" cy="823912"/>
          </a:xfrm>
          <a:prstGeom prst="rect">
            <a:avLst/>
          </a:prstGeom>
        </p:spPr>
        <p:txBody>
          <a:bodyPr lIns="77916" tIns="38958" rIns="77916" bIns="38958" anchor="b"/>
          <a:lstStyle>
            <a:lvl1pPr marL="0" indent="0">
              <a:buNone/>
              <a:defRPr sz="1800" b="1"/>
            </a:lvl1pPr>
            <a:lvl2pPr marL="350622" indent="0">
              <a:buNone/>
              <a:defRPr sz="1530" b="1"/>
            </a:lvl2pPr>
            <a:lvl3pPr marL="701244" indent="0">
              <a:buNone/>
              <a:defRPr sz="1350" b="1"/>
            </a:lvl3pPr>
            <a:lvl4pPr marL="1051866" indent="0">
              <a:buNone/>
              <a:defRPr sz="1260" b="1"/>
            </a:lvl4pPr>
            <a:lvl5pPr marL="1402488" indent="0">
              <a:buNone/>
              <a:defRPr sz="1260" b="1"/>
            </a:lvl5pPr>
            <a:lvl6pPr marL="1753111" indent="0">
              <a:buNone/>
              <a:defRPr sz="1260" b="1"/>
            </a:lvl6pPr>
            <a:lvl7pPr marL="2103733" indent="0">
              <a:buNone/>
              <a:defRPr sz="1260" b="1"/>
            </a:lvl7pPr>
            <a:lvl8pPr marL="2454355" indent="0">
              <a:buNone/>
              <a:defRPr sz="1260" b="1"/>
            </a:lvl8pPr>
            <a:lvl9pPr marL="2804977" indent="0">
              <a:buNone/>
              <a:defRPr sz="1260" b="1"/>
            </a:lvl9pPr>
          </a:lstStyle>
          <a:p>
            <a:pPr lvl="0"/>
            <a:r>
              <a:rPr lang="zh-CN" altLang="en-US"/>
              <a:t>编辑母版文本样式</a:t>
            </a:r>
          </a:p>
        </p:txBody>
      </p:sp>
      <p:sp>
        <p:nvSpPr>
          <p:cNvPr id="1049569" name="内容占位符 3"/>
          <p:cNvSpPr>
            <a:spLocks noGrp="1"/>
          </p:cNvSpPr>
          <p:nvPr>
            <p:ph sz="half" idx="2"/>
          </p:nvPr>
        </p:nvSpPr>
        <p:spPr>
          <a:xfrm>
            <a:off x="840022" y="2505076"/>
            <a:ext cx="5157327" cy="3684588"/>
          </a:xfrm>
          <a:prstGeom prst="rect">
            <a:avLst/>
          </a:prstGeom>
        </p:spPr>
        <p:txBody>
          <a:bodyPr lIns="77916" tIns="38958" rIns="77916" bIns="38958"/>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049570" name="文本占位符 4"/>
          <p:cNvSpPr>
            <a:spLocks noGrp="1"/>
          </p:cNvSpPr>
          <p:nvPr>
            <p:ph type="body" sz="quarter" idx="3"/>
          </p:nvPr>
        </p:nvSpPr>
        <p:spPr>
          <a:xfrm>
            <a:off x="6173167" y="1681164"/>
            <a:ext cx="5182724" cy="823912"/>
          </a:xfrm>
          <a:prstGeom prst="rect">
            <a:avLst/>
          </a:prstGeom>
        </p:spPr>
        <p:txBody>
          <a:bodyPr lIns="77916" tIns="38958" rIns="77916" bIns="38958" anchor="b"/>
          <a:lstStyle>
            <a:lvl1pPr marL="0" indent="0">
              <a:buNone/>
              <a:defRPr sz="1800" b="1"/>
            </a:lvl1pPr>
            <a:lvl2pPr marL="350622" indent="0">
              <a:buNone/>
              <a:defRPr sz="1530" b="1"/>
            </a:lvl2pPr>
            <a:lvl3pPr marL="701244" indent="0">
              <a:buNone/>
              <a:defRPr sz="1350" b="1"/>
            </a:lvl3pPr>
            <a:lvl4pPr marL="1051866" indent="0">
              <a:buNone/>
              <a:defRPr sz="1260" b="1"/>
            </a:lvl4pPr>
            <a:lvl5pPr marL="1402488" indent="0">
              <a:buNone/>
              <a:defRPr sz="1260" b="1"/>
            </a:lvl5pPr>
            <a:lvl6pPr marL="1753111" indent="0">
              <a:buNone/>
              <a:defRPr sz="1260" b="1"/>
            </a:lvl6pPr>
            <a:lvl7pPr marL="2103733" indent="0">
              <a:buNone/>
              <a:defRPr sz="1260" b="1"/>
            </a:lvl7pPr>
            <a:lvl8pPr marL="2454355" indent="0">
              <a:buNone/>
              <a:defRPr sz="1260" b="1"/>
            </a:lvl8pPr>
            <a:lvl9pPr marL="2804977" indent="0">
              <a:buNone/>
              <a:defRPr sz="1260" b="1"/>
            </a:lvl9pPr>
          </a:lstStyle>
          <a:p>
            <a:pPr lvl="0"/>
            <a:r>
              <a:rPr lang="zh-CN" altLang="en-US"/>
              <a:t>编辑母版文本样式</a:t>
            </a:r>
          </a:p>
        </p:txBody>
      </p:sp>
      <p:sp>
        <p:nvSpPr>
          <p:cNvPr id="1049571" name="内容占位符 5"/>
          <p:cNvSpPr>
            <a:spLocks noGrp="1"/>
          </p:cNvSpPr>
          <p:nvPr>
            <p:ph sz="quarter" idx="4"/>
          </p:nvPr>
        </p:nvSpPr>
        <p:spPr>
          <a:xfrm>
            <a:off x="6173167" y="2505076"/>
            <a:ext cx="5182724" cy="3684588"/>
          </a:xfrm>
          <a:prstGeom prst="rect">
            <a:avLst/>
          </a:prstGeom>
        </p:spPr>
        <p:txBody>
          <a:bodyPr lIns="77916" tIns="38958" rIns="77916" bIns="38958"/>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4803992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1049572" name="标题 1"/>
          <p:cNvSpPr>
            <a:spLocks noGrp="1"/>
          </p:cNvSpPr>
          <p:nvPr>
            <p:ph type="title"/>
          </p:nvPr>
        </p:nvSpPr>
        <p:spPr>
          <a:xfrm>
            <a:off x="838071" y="365127"/>
            <a:ext cx="10515868" cy="1325563"/>
          </a:xfrm>
          <a:prstGeom prst="rect">
            <a:avLst/>
          </a:prstGeom>
        </p:spPr>
        <p:txBody>
          <a:bodyPr lIns="77916" tIns="38958" rIns="77916" bIns="38958"/>
          <a:lstStyle/>
          <a:p>
            <a:r>
              <a:rPr lang="zh-CN" altLang="en-US"/>
              <a:t>单击此处编辑母版标题样式</a:t>
            </a:r>
          </a:p>
        </p:txBody>
      </p:sp>
    </p:spTree>
    <p:extLst>
      <p:ext uri="{BB962C8B-B14F-4D97-AF65-F5344CB8AC3E}">
        <p14:creationId xmlns:p14="http://schemas.microsoft.com/office/powerpoint/2010/main" val="36897619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矩形 1"/>
          <p:cNvSpPr/>
          <p:nvPr userDrawn="1"/>
        </p:nvSpPr>
        <p:spPr>
          <a:xfrm>
            <a:off x="0" y="1691747"/>
            <a:ext cx="12192000" cy="2592288"/>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822960" rtl="0" eaLnBrk="1" fontAlgn="auto" latinLnBrk="1" hangingPunct="1">
              <a:lnSpc>
                <a:spcPct val="100000"/>
              </a:lnSpc>
              <a:spcBef>
                <a:spcPts val="0"/>
              </a:spcBef>
              <a:spcAft>
                <a:spcPts val="0"/>
              </a:spcAft>
              <a:buClrTx/>
              <a:buSzTx/>
              <a:buFontTx/>
              <a:buNone/>
              <a:tabLst/>
              <a:defRPr/>
            </a:pPr>
            <a:endParaRPr kumimoji="0" lang="zh-CN" altLang="en-US" sz="1710" b="0" i="0" u="none" strike="noStrike" kern="0" cap="none" spc="0" normalizeH="0" baseline="0" noProof="0">
              <a:ln>
                <a:noFill/>
              </a:ln>
              <a:solidFill>
                <a:srgbClr val="FFFFFF"/>
              </a:solidFill>
              <a:effectLst/>
              <a:uLnTx/>
              <a:uFillTx/>
              <a:latin typeface="Calibri" panose="020F0502020204030204"/>
              <a:ea typeface="宋体" panose="02010600030101010101" pitchFamily="2" charset="-122"/>
              <a:cs typeface="+mn-cs"/>
              <a:sym typeface="Arial" pitchFamily="34" charset="0"/>
            </a:endParaRPr>
          </a:p>
        </p:txBody>
      </p:sp>
      <p:sp>
        <p:nvSpPr>
          <p:cNvPr id="3" name="矩形 2"/>
          <p:cNvSpPr/>
          <p:nvPr userDrawn="1"/>
        </p:nvSpPr>
        <p:spPr>
          <a:xfrm>
            <a:off x="-2117" y="4413151"/>
            <a:ext cx="12192000" cy="71966"/>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822960" rtl="0" eaLnBrk="1" fontAlgn="auto" latinLnBrk="1" hangingPunct="1">
              <a:lnSpc>
                <a:spcPct val="100000"/>
              </a:lnSpc>
              <a:spcBef>
                <a:spcPts val="0"/>
              </a:spcBef>
              <a:spcAft>
                <a:spcPts val="0"/>
              </a:spcAft>
              <a:buClrTx/>
              <a:buSzTx/>
              <a:buFontTx/>
              <a:buNone/>
              <a:tabLst/>
              <a:defRPr/>
            </a:pPr>
            <a:endParaRPr kumimoji="0" lang="zh-CN" altLang="en-US" sz="1710" b="0" i="0" u="none" strike="noStrike" kern="0" cap="none" spc="0" normalizeH="0" baseline="0" noProof="0">
              <a:ln>
                <a:noFill/>
              </a:ln>
              <a:solidFill>
                <a:srgbClr val="FFFFFF"/>
              </a:solidFill>
              <a:effectLst/>
              <a:uLnTx/>
              <a:uFillTx/>
              <a:latin typeface="Calibri" panose="020F0502020204030204"/>
              <a:ea typeface="宋体" panose="02010600030101010101" pitchFamily="2" charset="-122"/>
              <a:cs typeface="+mn-cs"/>
              <a:sym typeface="Arial" pitchFamily="34" charset="0"/>
            </a:endParaRPr>
          </a:p>
        </p:txBody>
      </p:sp>
      <p:sp>
        <p:nvSpPr>
          <p:cNvPr id="4" name="矩形 3"/>
          <p:cNvSpPr/>
          <p:nvPr userDrawn="1"/>
        </p:nvSpPr>
        <p:spPr>
          <a:xfrm>
            <a:off x="-2117" y="1490665"/>
            <a:ext cx="12192000" cy="71966"/>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822960" rtl="0" eaLnBrk="1" fontAlgn="auto" latinLnBrk="1" hangingPunct="1">
              <a:lnSpc>
                <a:spcPct val="100000"/>
              </a:lnSpc>
              <a:spcBef>
                <a:spcPts val="0"/>
              </a:spcBef>
              <a:spcAft>
                <a:spcPts val="0"/>
              </a:spcAft>
              <a:buClrTx/>
              <a:buSzTx/>
              <a:buFontTx/>
              <a:buNone/>
              <a:tabLst/>
              <a:defRPr/>
            </a:pPr>
            <a:endParaRPr kumimoji="0" lang="zh-CN" altLang="en-US" sz="1710" b="0" i="0" u="none" strike="noStrike" kern="0" cap="none" spc="0" normalizeH="0" baseline="0" noProof="0">
              <a:ln>
                <a:noFill/>
              </a:ln>
              <a:solidFill>
                <a:srgbClr val="FFFFFF"/>
              </a:solidFill>
              <a:effectLst/>
              <a:uLnTx/>
              <a:uFillTx/>
              <a:latin typeface="Calibri" panose="020F0502020204030204"/>
              <a:ea typeface="宋体" panose="02010600030101010101" pitchFamily="2" charset="-122"/>
              <a:cs typeface="+mn-cs"/>
              <a:sym typeface="Arial" pitchFamily="34" charset="0"/>
            </a:endParaRPr>
          </a:p>
        </p:txBody>
      </p:sp>
      <p:pic>
        <p:nvPicPr>
          <p:cNvPr id="5" name="图片 4"/>
          <p:cNvPicPr>
            <a:picLocks noChangeAspect="1"/>
          </p:cNvPicPr>
          <p:nvPr userDrawn="1"/>
        </p:nvPicPr>
        <p:blipFill>
          <a:blip r:embed="rId2"/>
          <a:stretch>
            <a:fillRect/>
          </a:stretch>
        </p:blipFill>
        <p:spPr>
          <a:xfrm>
            <a:off x="405727" y="35204"/>
            <a:ext cx="2628143" cy="1229837"/>
          </a:xfrm>
          <a:prstGeom prst="rect">
            <a:avLst/>
          </a:prstGeom>
        </p:spPr>
      </p:pic>
      <p:pic>
        <p:nvPicPr>
          <p:cNvPr id="10" name="Picture 15" descr="输出向导-1"/>
          <p:cNvPicPr>
            <a:picLocks noChangeAspect="1" noChangeArrowheads="1"/>
          </p:cNvPicPr>
          <p:nvPr userDrawn="1"/>
        </p:nvPicPr>
        <p:blipFill>
          <a:blip r:embed="rId3" cstate="email">
            <a:extLst>
              <a:ext uri="{28A0092B-C50C-407E-A947-70E740481C1C}">
                <a14:useLocalDpi xmlns:a14="http://schemas.microsoft.com/office/drawing/2010/main" val="0"/>
              </a:ext>
            </a:extLst>
          </a:blip>
          <a:srcRect/>
          <a:stretch>
            <a:fillRect/>
          </a:stretch>
        </p:blipFill>
        <p:spPr bwMode="auto">
          <a:xfrm>
            <a:off x="143339" y="6438902"/>
            <a:ext cx="3213525"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5"/>
          <p:cNvSpPr>
            <a:spLocks noGrp="1" noChangeArrowheads="1"/>
          </p:cNvSpPr>
          <p:nvPr>
            <p:ph type="ftr" sz="quarter" idx="3"/>
          </p:nvPr>
        </p:nvSpPr>
        <p:spPr bwMode="auto">
          <a:xfrm>
            <a:off x="10351478" y="6486240"/>
            <a:ext cx="1674641" cy="371760"/>
          </a:xfrm>
          <a:prstGeom prst="rect">
            <a:avLst/>
          </a:prstGeom>
          <a:noFill/>
          <a:ln w="9525">
            <a:noFill/>
            <a:miter lim="800000"/>
          </a:ln>
          <a:effectLst/>
        </p:spPr>
        <p:txBody>
          <a:bodyPr vert="horz" wrap="square" lIns="91440" tIns="45720" rIns="91440" bIns="45720" numCol="1" anchor="t" anchorCtr="0" compatLnSpc="1"/>
          <a:lstStyle>
            <a:lvl1pPr algn="ctr" eaLnBrk="1" hangingPunct="1">
              <a:defRPr sz="1050" b="1">
                <a:solidFill>
                  <a:schemeClr val="tx1"/>
                </a:solidFill>
                <a:effectLst/>
                <a:latin typeface="黑体" panose="02010609060101010101" pitchFamily="49" charset="-122"/>
                <a:ea typeface="黑体" panose="02010609060101010101" pitchFamily="49" charset="-122"/>
                <a:cs typeface="+mn-cs"/>
              </a:defRPr>
            </a:lvl1pPr>
          </a:lstStyle>
          <a:p>
            <a:pPr>
              <a:defRPr/>
            </a:pPr>
            <a:r>
              <a:rPr lang="zh-CN" altLang="en-US"/>
              <a:t>加速器中心低温组</a:t>
            </a:r>
            <a:endParaRPr lang="en-US" altLang="zh-CN"/>
          </a:p>
        </p:txBody>
      </p:sp>
      <p:pic>
        <p:nvPicPr>
          <p:cNvPr id="9" name="图片 8">
            <a:extLst>
              <a:ext uri="{FF2B5EF4-FFF2-40B4-BE49-F238E27FC236}">
                <a16:creationId xmlns:a16="http://schemas.microsoft.com/office/drawing/2014/main" id="{FFEE8ABB-A48D-40A7-9D1A-185A4FA014CA}"/>
              </a:ext>
            </a:extLst>
          </p:cNvPr>
          <p:cNvPicPr>
            <a:picLocks noChangeAspect="1"/>
          </p:cNvPicPr>
          <p:nvPr userDrawn="1"/>
        </p:nvPicPr>
        <p:blipFill>
          <a:blip r:embed="rId4"/>
          <a:stretch>
            <a:fillRect/>
          </a:stretch>
        </p:blipFill>
        <p:spPr>
          <a:xfrm>
            <a:off x="5486401" y="42673"/>
            <a:ext cx="6474695" cy="1383434"/>
          </a:xfrm>
          <a:prstGeom prst="ellipse">
            <a:avLst/>
          </a:prstGeom>
          <a:ln>
            <a:noFill/>
          </a:ln>
          <a:effectLst>
            <a:softEdge rad="112500"/>
          </a:effectLst>
        </p:spPr>
      </p:pic>
    </p:spTree>
    <p:extLst>
      <p:ext uri="{BB962C8B-B14F-4D97-AF65-F5344CB8AC3E}">
        <p14:creationId xmlns:p14="http://schemas.microsoft.com/office/powerpoint/2010/main" val="15383464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1049573" name="标题 1"/>
          <p:cNvSpPr>
            <a:spLocks noGrp="1"/>
          </p:cNvSpPr>
          <p:nvPr>
            <p:ph type="title"/>
          </p:nvPr>
        </p:nvSpPr>
        <p:spPr>
          <a:xfrm>
            <a:off x="840022" y="457200"/>
            <a:ext cx="3932463" cy="1600200"/>
          </a:xfrm>
          <a:prstGeom prst="rect">
            <a:avLst/>
          </a:prstGeom>
        </p:spPr>
        <p:txBody>
          <a:bodyPr lIns="77916" tIns="38958" rIns="77916" bIns="38958" anchor="b"/>
          <a:lstStyle>
            <a:lvl1pPr>
              <a:defRPr sz="2430"/>
            </a:lvl1pPr>
          </a:lstStyle>
          <a:p>
            <a:r>
              <a:rPr lang="zh-CN" altLang="en-US"/>
              <a:t>单击此处编辑母版标题样式</a:t>
            </a:r>
          </a:p>
        </p:txBody>
      </p:sp>
      <p:sp>
        <p:nvSpPr>
          <p:cNvPr id="1049574" name="内容占位符 2"/>
          <p:cNvSpPr>
            <a:spLocks noGrp="1"/>
          </p:cNvSpPr>
          <p:nvPr>
            <p:ph idx="1"/>
          </p:nvPr>
        </p:nvSpPr>
        <p:spPr>
          <a:xfrm>
            <a:off x="5182727" y="987428"/>
            <a:ext cx="6173164" cy="4873625"/>
          </a:xfrm>
          <a:prstGeom prst="rect">
            <a:avLst/>
          </a:prstGeom>
        </p:spPr>
        <p:txBody>
          <a:bodyPr lIns="77916" tIns="38958" rIns="77916" bIns="38958"/>
          <a:lstStyle>
            <a:lvl1pPr>
              <a:defRPr sz="2430"/>
            </a:lvl1pPr>
            <a:lvl2pPr>
              <a:defRPr sz="2160"/>
            </a:lvl2pPr>
            <a:lvl3pPr>
              <a:defRPr sz="1800"/>
            </a:lvl3pPr>
            <a:lvl4pPr>
              <a:defRPr sz="1530"/>
            </a:lvl4pPr>
            <a:lvl5pPr>
              <a:defRPr sz="1530"/>
            </a:lvl5pPr>
            <a:lvl6pPr>
              <a:defRPr sz="1530"/>
            </a:lvl6pPr>
            <a:lvl7pPr>
              <a:defRPr sz="1530"/>
            </a:lvl7pPr>
            <a:lvl8pPr>
              <a:defRPr sz="1530"/>
            </a:lvl8pPr>
            <a:lvl9pPr>
              <a:defRPr sz="153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049575" name="文本占位符 3"/>
          <p:cNvSpPr>
            <a:spLocks noGrp="1"/>
          </p:cNvSpPr>
          <p:nvPr>
            <p:ph type="body" sz="half" idx="2"/>
          </p:nvPr>
        </p:nvSpPr>
        <p:spPr>
          <a:xfrm>
            <a:off x="840022" y="2057403"/>
            <a:ext cx="3932463" cy="3811588"/>
          </a:xfrm>
          <a:prstGeom prst="rect">
            <a:avLst/>
          </a:prstGeom>
        </p:spPr>
        <p:txBody>
          <a:bodyPr lIns="77916" tIns="38958" rIns="77916" bIns="38958"/>
          <a:lstStyle>
            <a:lvl1pPr marL="0" indent="0">
              <a:buNone/>
              <a:defRPr sz="1260"/>
            </a:lvl1pPr>
            <a:lvl2pPr marL="350622" indent="0">
              <a:buNone/>
              <a:defRPr sz="1080"/>
            </a:lvl2pPr>
            <a:lvl3pPr marL="701244" indent="0">
              <a:buNone/>
              <a:defRPr sz="900"/>
            </a:lvl3pPr>
            <a:lvl4pPr marL="1051866" indent="0">
              <a:buNone/>
              <a:defRPr sz="810"/>
            </a:lvl4pPr>
            <a:lvl5pPr marL="1402488" indent="0">
              <a:buNone/>
              <a:defRPr sz="810"/>
            </a:lvl5pPr>
            <a:lvl6pPr marL="1753111" indent="0">
              <a:buNone/>
              <a:defRPr sz="810"/>
            </a:lvl6pPr>
            <a:lvl7pPr marL="2103733" indent="0">
              <a:buNone/>
              <a:defRPr sz="810"/>
            </a:lvl7pPr>
            <a:lvl8pPr marL="2454355" indent="0">
              <a:buNone/>
              <a:defRPr sz="810"/>
            </a:lvl8pPr>
            <a:lvl9pPr marL="2804977" indent="0">
              <a:buNone/>
              <a:defRPr sz="810"/>
            </a:lvl9pPr>
          </a:lstStyle>
          <a:p>
            <a:pPr lvl="0"/>
            <a:r>
              <a:rPr lang="zh-CN" altLang="en-US"/>
              <a:t>编辑母版文本样式</a:t>
            </a:r>
          </a:p>
        </p:txBody>
      </p:sp>
    </p:spTree>
    <p:extLst>
      <p:ext uri="{BB962C8B-B14F-4D97-AF65-F5344CB8AC3E}">
        <p14:creationId xmlns:p14="http://schemas.microsoft.com/office/powerpoint/2010/main" val="32976695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1049576" name="标题 1"/>
          <p:cNvSpPr>
            <a:spLocks noGrp="1"/>
          </p:cNvSpPr>
          <p:nvPr>
            <p:ph type="title"/>
          </p:nvPr>
        </p:nvSpPr>
        <p:spPr>
          <a:xfrm>
            <a:off x="840022" y="457200"/>
            <a:ext cx="3932463" cy="1600200"/>
          </a:xfrm>
          <a:prstGeom prst="rect">
            <a:avLst/>
          </a:prstGeom>
        </p:spPr>
        <p:txBody>
          <a:bodyPr lIns="77916" tIns="38958" rIns="77916" bIns="38958" anchor="b"/>
          <a:lstStyle>
            <a:lvl1pPr>
              <a:defRPr sz="2430"/>
            </a:lvl1pPr>
          </a:lstStyle>
          <a:p>
            <a:r>
              <a:rPr lang="zh-CN" altLang="en-US"/>
              <a:t>单击此处编辑母版标题样式</a:t>
            </a:r>
          </a:p>
        </p:txBody>
      </p:sp>
      <p:sp>
        <p:nvSpPr>
          <p:cNvPr id="1049577" name="图片占位符 2"/>
          <p:cNvSpPr>
            <a:spLocks noGrp="1"/>
          </p:cNvSpPr>
          <p:nvPr>
            <p:ph type="pic" idx="1"/>
          </p:nvPr>
        </p:nvSpPr>
        <p:spPr>
          <a:xfrm>
            <a:off x="5182727" y="987428"/>
            <a:ext cx="6173164" cy="4873625"/>
          </a:xfrm>
          <a:prstGeom prst="rect">
            <a:avLst/>
          </a:prstGeom>
        </p:spPr>
        <p:txBody>
          <a:bodyPr lIns="77916" tIns="38958" rIns="77916" bIns="38958"/>
          <a:lstStyle>
            <a:lvl1pPr marL="0" indent="0">
              <a:buNone/>
              <a:defRPr sz="2430"/>
            </a:lvl1pPr>
            <a:lvl2pPr marL="350622" indent="0">
              <a:buNone/>
              <a:defRPr sz="2160"/>
            </a:lvl2pPr>
            <a:lvl3pPr marL="701244" indent="0">
              <a:buNone/>
              <a:defRPr sz="1800"/>
            </a:lvl3pPr>
            <a:lvl4pPr marL="1051866" indent="0">
              <a:buNone/>
              <a:defRPr sz="1530"/>
            </a:lvl4pPr>
            <a:lvl5pPr marL="1402488" indent="0">
              <a:buNone/>
              <a:defRPr sz="1530"/>
            </a:lvl5pPr>
            <a:lvl6pPr marL="1753111" indent="0">
              <a:buNone/>
              <a:defRPr sz="1530"/>
            </a:lvl6pPr>
            <a:lvl7pPr marL="2103733" indent="0">
              <a:buNone/>
              <a:defRPr sz="1530"/>
            </a:lvl7pPr>
            <a:lvl8pPr marL="2454355" indent="0">
              <a:buNone/>
              <a:defRPr sz="1530"/>
            </a:lvl8pPr>
            <a:lvl9pPr marL="2804977" indent="0">
              <a:buNone/>
              <a:defRPr sz="1530"/>
            </a:lvl9pPr>
          </a:lstStyle>
          <a:p>
            <a:pPr marL="0" marR="0" lvl="0" indent="0" algn="l" defTabSz="350045" rtl="0" eaLnBrk="0" fontAlgn="base" latinLnBrk="0" hangingPunct="0">
              <a:lnSpc>
                <a:spcPct val="100000"/>
              </a:lnSpc>
              <a:spcBef>
                <a:spcPts val="462"/>
              </a:spcBef>
              <a:spcAft>
                <a:spcPct val="0"/>
              </a:spcAft>
              <a:buClr>
                <a:srgbClr val="000000"/>
              </a:buClr>
              <a:buSzPct val="100000"/>
              <a:buFont typeface="Times New Roman" panose="02020603050405020304" pitchFamily="18" charset="0"/>
              <a:buNone/>
            </a:pPr>
            <a:endParaRPr kumimoji="0" lang="zh-CN" altLang="en-US" sz="2430" b="1" i="0" u="none" strike="noStrike" kern="1200" cap="none" spc="0" normalizeH="0" baseline="0" noProof="0">
              <a:ln>
                <a:noFill/>
              </a:ln>
              <a:solidFill>
                <a:srgbClr val="000000"/>
              </a:solidFill>
              <a:effectLst/>
              <a:uLnTx/>
              <a:uFillTx/>
              <a:latin typeface="+mn-lt"/>
              <a:ea typeface="+mn-ea"/>
              <a:cs typeface="+mn-cs"/>
            </a:endParaRPr>
          </a:p>
        </p:txBody>
      </p:sp>
      <p:sp>
        <p:nvSpPr>
          <p:cNvPr id="1049578" name="文本占位符 3"/>
          <p:cNvSpPr>
            <a:spLocks noGrp="1"/>
          </p:cNvSpPr>
          <p:nvPr>
            <p:ph type="body" sz="half" idx="2"/>
          </p:nvPr>
        </p:nvSpPr>
        <p:spPr>
          <a:xfrm>
            <a:off x="840022" y="2057403"/>
            <a:ext cx="3932463" cy="3811588"/>
          </a:xfrm>
          <a:prstGeom prst="rect">
            <a:avLst/>
          </a:prstGeom>
        </p:spPr>
        <p:txBody>
          <a:bodyPr lIns="77916" tIns="38958" rIns="77916" bIns="38958"/>
          <a:lstStyle>
            <a:lvl1pPr marL="0" indent="0">
              <a:buNone/>
              <a:defRPr sz="1260"/>
            </a:lvl1pPr>
            <a:lvl2pPr marL="350622" indent="0">
              <a:buNone/>
              <a:defRPr sz="1080"/>
            </a:lvl2pPr>
            <a:lvl3pPr marL="701244" indent="0">
              <a:buNone/>
              <a:defRPr sz="900"/>
            </a:lvl3pPr>
            <a:lvl4pPr marL="1051866" indent="0">
              <a:buNone/>
              <a:defRPr sz="810"/>
            </a:lvl4pPr>
            <a:lvl5pPr marL="1402488" indent="0">
              <a:buNone/>
              <a:defRPr sz="810"/>
            </a:lvl5pPr>
            <a:lvl6pPr marL="1753111" indent="0">
              <a:buNone/>
              <a:defRPr sz="810"/>
            </a:lvl6pPr>
            <a:lvl7pPr marL="2103733" indent="0">
              <a:buNone/>
              <a:defRPr sz="810"/>
            </a:lvl7pPr>
            <a:lvl8pPr marL="2454355" indent="0">
              <a:buNone/>
              <a:defRPr sz="810"/>
            </a:lvl8pPr>
            <a:lvl9pPr marL="2804977" indent="0">
              <a:buNone/>
              <a:defRPr sz="810"/>
            </a:lvl9pPr>
          </a:lstStyle>
          <a:p>
            <a:pPr lvl="0"/>
            <a:r>
              <a:rPr lang="zh-CN" altLang="en-US"/>
              <a:t>编辑母版文本样式</a:t>
            </a:r>
          </a:p>
        </p:txBody>
      </p:sp>
    </p:spTree>
    <p:extLst>
      <p:ext uri="{BB962C8B-B14F-4D97-AF65-F5344CB8AC3E}">
        <p14:creationId xmlns:p14="http://schemas.microsoft.com/office/powerpoint/2010/main" val="525914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image" Target="../media/image5.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image" Target="../media/image4.png"/><Relationship Id="rId2" Type="http://schemas.openxmlformats.org/officeDocument/2006/relationships/slideLayout" Target="../slideLayouts/slideLayout13.xml"/><Relationship Id="rId16"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53223039"/>
      </p:ext>
    </p:extLst>
  </p:cSld>
  <p:clrMap bg1="lt1" tx1="dk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hf dt="0"/>
  <p:txStyles>
    <p:titleStyle>
      <a:lvl1pPr algn="r" defTabSz="350045" rtl="0" eaLnBrk="0" fontAlgn="base" hangingPunct="0">
        <a:spcBef>
          <a:spcPct val="0"/>
        </a:spcBef>
        <a:spcAft>
          <a:spcPct val="0"/>
        </a:spcAft>
        <a:buClr>
          <a:srgbClr val="000000"/>
        </a:buClr>
        <a:buSzPct val="100000"/>
        <a:buFont typeface="Times New Roman" panose="02020603050405020304" pitchFamily="18" charset="0"/>
        <a:defRPr sz="2430" b="1" kern="1200">
          <a:solidFill>
            <a:srgbClr val="FFFFFF"/>
          </a:solidFill>
          <a:latin typeface="+mj-lt"/>
          <a:ea typeface="+mj-ea"/>
          <a:cs typeface="+mj-cs"/>
        </a:defRPr>
      </a:lvl1pPr>
      <a:lvl2pPr algn="r" defTabSz="350045" rtl="0" eaLnBrk="0" fontAlgn="base" hangingPunct="0">
        <a:spcBef>
          <a:spcPct val="0"/>
        </a:spcBef>
        <a:spcAft>
          <a:spcPct val="0"/>
        </a:spcAft>
        <a:buClr>
          <a:srgbClr val="000000"/>
        </a:buClr>
        <a:buSzPct val="100000"/>
        <a:buFont typeface="Times New Roman" panose="02020603050405020304" pitchFamily="18" charset="0"/>
        <a:defRPr sz="2430" b="1">
          <a:solidFill>
            <a:srgbClr val="FFFFFF"/>
          </a:solidFill>
          <a:latin typeface="Times New Roman" panose="02020603050405020304" pitchFamily="18" charset="0"/>
          <a:ea typeface="微软雅黑" panose="020B0503020204020204" pitchFamily="34" charset="-122"/>
        </a:defRPr>
      </a:lvl2pPr>
      <a:lvl3pPr algn="r" defTabSz="350045" rtl="0" eaLnBrk="0" fontAlgn="base" hangingPunct="0">
        <a:spcBef>
          <a:spcPct val="0"/>
        </a:spcBef>
        <a:spcAft>
          <a:spcPct val="0"/>
        </a:spcAft>
        <a:buClr>
          <a:srgbClr val="000000"/>
        </a:buClr>
        <a:buSzPct val="100000"/>
        <a:buFont typeface="Times New Roman" panose="02020603050405020304" pitchFamily="18" charset="0"/>
        <a:defRPr sz="2430" b="1">
          <a:solidFill>
            <a:srgbClr val="FFFFFF"/>
          </a:solidFill>
          <a:latin typeface="Times New Roman" panose="02020603050405020304" pitchFamily="18" charset="0"/>
          <a:ea typeface="微软雅黑" panose="020B0503020204020204" pitchFamily="34" charset="-122"/>
        </a:defRPr>
      </a:lvl3pPr>
      <a:lvl4pPr algn="r" defTabSz="350045" rtl="0" eaLnBrk="0" fontAlgn="base" hangingPunct="0">
        <a:spcBef>
          <a:spcPct val="0"/>
        </a:spcBef>
        <a:spcAft>
          <a:spcPct val="0"/>
        </a:spcAft>
        <a:buClr>
          <a:srgbClr val="000000"/>
        </a:buClr>
        <a:buSzPct val="100000"/>
        <a:buFont typeface="Times New Roman" panose="02020603050405020304" pitchFamily="18" charset="0"/>
        <a:defRPr sz="2430" b="1">
          <a:solidFill>
            <a:srgbClr val="FFFFFF"/>
          </a:solidFill>
          <a:latin typeface="Times New Roman" panose="02020603050405020304" pitchFamily="18" charset="0"/>
          <a:ea typeface="微软雅黑" panose="020B0503020204020204" pitchFamily="34" charset="-122"/>
        </a:defRPr>
      </a:lvl4pPr>
      <a:lvl5pPr algn="r" defTabSz="350045" rtl="0" eaLnBrk="0" fontAlgn="base" hangingPunct="0">
        <a:spcBef>
          <a:spcPct val="0"/>
        </a:spcBef>
        <a:spcAft>
          <a:spcPct val="0"/>
        </a:spcAft>
        <a:buClr>
          <a:srgbClr val="000000"/>
        </a:buClr>
        <a:buSzPct val="100000"/>
        <a:buFont typeface="Times New Roman" panose="02020603050405020304" pitchFamily="18" charset="0"/>
        <a:defRPr sz="2430" b="1">
          <a:solidFill>
            <a:srgbClr val="FFFFFF"/>
          </a:solidFill>
          <a:latin typeface="Times New Roman" panose="02020603050405020304" pitchFamily="18" charset="0"/>
          <a:ea typeface="微软雅黑" panose="020B0503020204020204" pitchFamily="34" charset="-122"/>
        </a:defRPr>
      </a:lvl5pPr>
      <a:lvl6pPr marL="1928422" indent="-175311" algn="r" defTabSz="350622" rtl="0" eaLnBrk="0" fontAlgn="base" hangingPunct="0">
        <a:spcBef>
          <a:spcPct val="0"/>
        </a:spcBef>
        <a:spcAft>
          <a:spcPct val="0"/>
        </a:spcAft>
        <a:buClr>
          <a:srgbClr val="000000"/>
        </a:buClr>
        <a:buSzPct val="100000"/>
        <a:buFont typeface="Times New Roman" panose="02020603050405020304" pitchFamily="18" charset="0"/>
        <a:defRPr sz="2430" b="1">
          <a:solidFill>
            <a:srgbClr val="FFFFFF"/>
          </a:solidFill>
          <a:latin typeface="Times New Roman" panose="02020603050405020304" pitchFamily="18" charset="0"/>
          <a:ea typeface="微软雅黑" panose="020B0503020204020204" pitchFamily="34" charset="-122"/>
        </a:defRPr>
      </a:lvl6pPr>
      <a:lvl7pPr marL="2279044" indent="-175311" algn="r" defTabSz="350622" rtl="0" eaLnBrk="0" fontAlgn="base" hangingPunct="0">
        <a:spcBef>
          <a:spcPct val="0"/>
        </a:spcBef>
        <a:spcAft>
          <a:spcPct val="0"/>
        </a:spcAft>
        <a:buClr>
          <a:srgbClr val="000000"/>
        </a:buClr>
        <a:buSzPct val="100000"/>
        <a:buFont typeface="Times New Roman" panose="02020603050405020304" pitchFamily="18" charset="0"/>
        <a:defRPr sz="2430" b="1">
          <a:solidFill>
            <a:srgbClr val="FFFFFF"/>
          </a:solidFill>
          <a:latin typeface="Times New Roman" panose="02020603050405020304" pitchFamily="18" charset="0"/>
          <a:ea typeface="微软雅黑" panose="020B0503020204020204" pitchFamily="34" charset="-122"/>
        </a:defRPr>
      </a:lvl7pPr>
      <a:lvl8pPr marL="2629666" indent="-175311" algn="r" defTabSz="350622" rtl="0" eaLnBrk="0" fontAlgn="base" hangingPunct="0">
        <a:spcBef>
          <a:spcPct val="0"/>
        </a:spcBef>
        <a:spcAft>
          <a:spcPct val="0"/>
        </a:spcAft>
        <a:buClr>
          <a:srgbClr val="000000"/>
        </a:buClr>
        <a:buSzPct val="100000"/>
        <a:buFont typeface="Times New Roman" panose="02020603050405020304" pitchFamily="18" charset="0"/>
        <a:defRPr sz="2430" b="1">
          <a:solidFill>
            <a:srgbClr val="FFFFFF"/>
          </a:solidFill>
          <a:latin typeface="Times New Roman" panose="02020603050405020304" pitchFamily="18" charset="0"/>
          <a:ea typeface="微软雅黑" panose="020B0503020204020204" pitchFamily="34" charset="-122"/>
        </a:defRPr>
      </a:lvl8pPr>
      <a:lvl9pPr marL="2980288" indent="-175311" algn="r" defTabSz="350622" rtl="0" eaLnBrk="0" fontAlgn="base" hangingPunct="0">
        <a:spcBef>
          <a:spcPct val="0"/>
        </a:spcBef>
        <a:spcAft>
          <a:spcPct val="0"/>
        </a:spcAft>
        <a:buClr>
          <a:srgbClr val="000000"/>
        </a:buClr>
        <a:buSzPct val="100000"/>
        <a:buFont typeface="Times New Roman" panose="02020603050405020304" pitchFamily="18" charset="0"/>
        <a:defRPr sz="2430" b="1">
          <a:solidFill>
            <a:srgbClr val="FFFFFF"/>
          </a:solidFill>
          <a:latin typeface="Times New Roman" panose="02020603050405020304" pitchFamily="18" charset="0"/>
          <a:ea typeface="微软雅黑" panose="020B0503020204020204" pitchFamily="34" charset="-122"/>
        </a:defRPr>
      </a:lvl9pPr>
    </p:titleStyle>
    <p:bodyStyle>
      <a:lvl1pPr marL="262890" indent="-262890" algn="l" defTabSz="350045" rtl="0" eaLnBrk="0" fontAlgn="base" hangingPunct="0">
        <a:spcBef>
          <a:spcPts val="462"/>
        </a:spcBef>
        <a:spcAft>
          <a:spcPct val="0"/>
        </a:spcAft>
        <a:buClr>
          <a:srgbClr val="000000"/>
        </a:buClr>
        <a:buSzPct val="100000"/>
        <a:buFont typeface="Times New Roman" panose="02020603050405020304" pitchFamily="18" charset="0"/>
        <a:defRPr sz="1800" b="1" kern="1200">
          <a:solidFill>
            <a:srgbClr val="000000"/>
          </a:solidFill>
          <a:latin typeface="+mn-lt"/>
          <a:ea typeface="+mn-ea"/>
          <a:cs typeface="+mn-cs"/>
        </a:defRPr>
      </a:lvl1pPr>
      <a:lvl2pPr marL="568643" indent="-218600" algn="l" defTabSz="350045" rtl="0" eaLnBrk="0" fontAlgn="base" hangingPunct="0">
        <a:spcBef>
          <a:spcPts val="405"/>
        </a:spcBef>
        <a:spcAft>
          <a:spcPct val="0"/>
        </a:spcAft>
        <a:buClr>
          <a:srgbClr val="000000"/>
        </a:buClr>
        <a:buSzPct val="100000"/>
        <a:buFont typeface="Times New Roman" panose="02020603050405020304" pitchFamily="18" charset="0"/>
        <a:defRPr kern="1200">
          <a:solidFill>
            <a:srgbClr val="00338F"/>
          </a:solidFill>
          <a:latin typeface="+mn-lt"/>
          <a:ea typeface="+mn-ea"/>
          <a:cs typeface="+mn-cs"/>
        </a:defRPr>
      </a:lvl2pPr>
      <a:lvl3pPr marL="875825" indent="-174308" algn="l" defTabSz="350045" rtl="0" eaLnBrk="0" fontAlgn="base" hangingPunct="0">
        <a:spcBef>
          <a:spcPts val="360"/>
        </a:spcBef>
        <a:spcAft>
          <a:spcPct val="0"/>
        </a:spcAft>
        <a:buClr>
          <a:srgbClr val="000000"/>
        </a:buClr>
        <a:buSzPct val="100000"/>
        <a:buFont typeface="Times New Roman" panose="02020603050405020304" pitchFamily="18" charset="0"/>
        <a:defRPr sz="1440" kern="1200">
          <a:solidFill>
            <a:srgbClr val="00338F"/>
          </a:solidFill>
          <a:latin typeface="+mn-lt"/>
          <a:ea typeface="+mn-ea"/>
          <a:cs typeface="+mn-cs"/>
        </a:defRPr>
      </a:lvl3pPr>
      <a:lvl4pPr marL="1225868" indent="-174308" algn="l" defTabSz="350045" rtl="0" eaLnBrk="0" fontAlgn="base" hangingPunct="0">
        <a:spcBef>
          <a:spcPts val="383"/>
        </a:spcBef>
        <a:spcAft>
          <a:spcPct val="0"/>
        </a:spcAft>
        <a:buClr>
          <a:srgbClr val="000000"/>
        </a:buClr>
        <a:buSzPct val="100000"/>
        <a:buFont typeface="Times New Roman" panose="02020603050405020304" pitchFamily="18" charset="0"/>
        <a:defRPr sz="1530" i="1" kern="1200">
          <a:solidFill>
            <a:srgbClr val="00338F"/>
          </a:solidFill>
          <a:latin typeface="+mn-lt"/>
          <a:ea typeface="+mn-ea"/>
          <a:cs typeface="+mn-cs"/>
        </a:defRPr>
      </a:lvl4pPr>
      <a:lvl5pPr marL="1577340" indent="-174308" algn="l" defTabSz="350045" rtl="0" eaLnBrk="0" fontAlgn="base" hangingPunct="0">
        <a:spcBef>
          <a:spcPts val="304"/>
        </a:spcBef>
        <a:spcAft>
          <a:spcPct val="0"/>
        </a:spcAft>
        <a:buClr>
          <a:srgbClr val="000000"/>
        </a:buClr>
        <a:buSzPct val="100000"/>
        <a:buFont typeface="Times New Roman" panose="02020603050405020304" pitchFamily="18" charset="0"/>
        <a:defRPr sz="1260" kern="1200">
          <a:solidFill>
            <a:srgbClr val="00338F"/>
          </a:solidFill>
          <a:latin typeface="+mn-lt"/>
          <a:ea typeface="+mn-ea"/>
          <a:cs typeface="+mn-cs"/>
        </a:defRPr>
      </a:lvl5pPr>
      <a:lvl6pPr marL="1928422" indent="-175311" algn="l" defTabSz="701244" rtl="0" eaLnBrk="1" latinLnBrk="0" hangingPunct="1">
        <a:lnSpc>
          <a:spcPct val="90000"/>
        </a:lnSpc>
        <a:spcBef>
          <a:spcPts val="383"/>
        </a:spcBef>
        <a:buFont typeface="Arial" panose="020B0604020202020204" pitchFamily="34" charset="0"/>
        <a:buChar char="•"/>
        <a:defRPr sz="1350" kern="1200">
          <a:solidFill>
            <a:schemeClr val="tx1"/>
          </a:solidFill>
          <a:latin typeface="+mn-lt"/>
          <a:ea typeface="+mn-ea"/>
          <a:cs typeface="+mn-cs"/>
        </a:defRPr>
      </a:lvl6pPr>
      <a:lvl7pPr marL="2279044" indent="-175311" algn="l" defTabSz="701244" rtl="0" eaLnBrk="1" latinLnBrk="0" hangingPunct="1">
        <a:lnSpc>
          <a:spcPct val="90000"/>
        </a:lnSpc>
        <a:spcBef>
          <a:spcPts val="383"/>
        </a:spcBef>
        <a:buFont typeface="Arial" panose="020B0604020202020204" pitchFamily="34" charset="0"/>
        <a:buChar char="•"/>
        <a:defRPr sz="1350" kern="1200">
          <a:solidFill>
            <a:schemeClr val="tx1"/>
          </a:solidFill>
          <a:latin typeface="+mn-lt"/>
          <a:ea typeface="+mn-ea"/>
          <a:cs typeface="+mn-cs"/>
        </a:defRPr>
      </a:lvl7pPr>
      <a:lvl8pPr marL="2629666" indent="-175311" algn="l" defTabSz="701244" rtl="0" eaLnBrk="1" latinLnBrk="0" hangingPunct="1">
        <a:lnSpc>
          <a:spcPct val="90000"/>
        </a:lnSpc>
        <a:spcBef>
          <a:spcPts val="383"/>
        </a:spcBef>
        <a:buFont typeface="Arial" panose="020B0604020202020204" pitchFamily="34" charset="0"/>
        <a:buChar char="•"/>
        <a:defRPr sz="1350" kern="1200">
          <a:solidFill>
            <a:schemeClr val="tx1"/>
          </a:solidFill>
          <a:latin typeface="+mn-lt"/>
          <a:ea typeface="+mn-ea"/>
          <a:cs typeface="+mn-cs"/>
        </a:defRPr>
      </a:lvl8pPr>
      <a:lvl9pPr marL="2980288" indent="-175311" algn="l" defTabSz="701244" rtl="0" eaLnBrk="1" latinLnBrk="0" hangingPunct="1">
        <a:lnSpc>
          <a:spcPct val="90000"/>
        </a:lnSpc>
        <a:spcBef>
          <a:spcPts val="383"/>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701244" rtl="0" eaLnBrk="1" latinLnBrk="0" hangingPunct="1">
        <a:defRPr sz="1350" kern="1200">
          <a:solidFill>
            <a:schemeClr val="tx1"/>
          </a:solidFill>
          <a:latin typeface="+mn-lt"/>
          <a:ea typeface="+mn-ea"/>
          <a:cs typeface="+mn-cs"/>
        </a:defRPr>
      </a:lvl1pPr>
      <a:lvl2pPr marL="350622" algn="l" defTabSz="701244" rtl="0" eaLnBrk="1" latinLnBrk="0" hangingPunct="1">
        <a:defRPr sz="1350" kern="1200">
          <a:solidFill>
            <a:schemeClr val="tx1"/>
          </a:solidFill>
          <a:latin typeface="+mn-lt"/>
          <a:ea typeface="+mn-ea"/>
          <a:cs typeface="+mn-cs"/>
        </a:defRPr>
      </a:lvl2pPr>
      <a:lvl3pPr marL="701244" algn="l" defTabSz="701244" rtl="0" eaLnBrk="1" latinLnBrk="0" hangingPunct="1">
        <a:defRPr sz="1350" kern="1200">
          <a:solidFill>
            <a:schemeClr val="tx1"/>
          </a:solidFill>
          <a:latin typeface="+mn-lt"/>
          <a:ea typeface="+mn-ea"/>
          <a:cs typeface="+mn-cs"/>
        </a:defRPr>
      </a:lvl3pPr>
      <a:lvl4pPr marL="1051866" algn="l" defTabSz="701244" rtl="0" eaLnBrk="1" latinLnBrk="0" hangingPunct="1">
        <a:defRPr sz="1350" kern="1200">
          <a:solidFill>
            <a:schemeClr val="tx1"/>
          </a:solidFill>
          <a:latin typeface="+mn-lt"/>
          <a:ea typeface="+mn-ea"/>
          <a:cs typeface="+mn-cs"/>
        </a:defRPr>
      </a:lvl4pPr>
      <a:lvl5pPr marL="1402488" algn="l" defTabSz="701244" rtl="0" eaLnBrk="1" latinLnBrk="0" hangingPunct="1">
        <a:defRPr sz="1350" kern="1200">
          <a:solidFill>
            <a:schemeClr val="tx1"/>
          </a:solidFill>
          <a:latin typeface="+mn-lt"/>
          <a:ea typeface="+mn-ea"/>
          <a:cs typeface="+mn-cs"/>
        </a:defRPr>
      </a:lvl5pPr>
      <a:lvl6pPr marL="1753111" algn="l" defTabSz="701244" rtl="0" eaLnBrk="1" latinLnBrk="0" hangingPunct="1">
        <a:defRPr sz="1350" kern="1200">
          <a:solidFill>
            <a:schemeClr val="tx1"/>
          </a:solidFill>
          <a:latin typeface="+mn-lt"/>
          <a:ea typeface="+mn-ea"/>
          <a:cs typeface="+mn-cs"/>
        </a:defRPr>
      </a:lvl6pPr>
      <a:lvl7pPr marL="2103733" algn="l" defTabSz="701244" rtl="0" eaLnBrk="1" latinLnBrk="0" hangingPunct="1">
        <a:defRPr sz="1350" kern="1200">
          <a:solidFill>
            <a:schemeClr val="tx1"/>
          </a:solidFill>
          <a:latin typeface="+mn-lt"/>
          <a:ea typeface="+mn-ea"/>
          <a:cs typeface="+mn-cs"/>
        </a:defRPr>
      </a:lvl7pPr>
      <a:lvl8pPr marL="2454355" algn="l" defTabSz="701244" rtl="0" eaLnBrk="1" latinLnBrk="0" hangingPunct="1">
        <a:defRPr sz="1350" kern="1200">
          <a:solidFill>
            <a:schemeClr val="tx1"/>
          </a:solidFill>
          <a:latin typeface="+mn-lt"/>
          <a:ea typeface="+mn-ea"/>
          <a:cs typeface="+mn-cs"/>
        </a:defRPr>
      </a:lvl8pPr>
      <a:lvl9pPr marL="2804977" algn="l" defTabSz="701244"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48745" name="椭圆 1048744"/>
          <p:cNvSpPr/>
          <p:nvPr/>
        </p:nvSpPr>
        <p:spPr>
          <a:xfrm>
            <a:off x="1174751" y="-2116"/>
            <a:ext cx="1117600" cy="838200"/>
          </a:xfrm>
          <a:prstGeom prst="ellipse">
            <a:avLst/>
          </a:prstGeom>
          <a:solidFill>
            <a:srgbClr val="FFFFFF"/>
          </a:solidFill>
          <a:ln>
            <a:noFill/>
          </a:ln>
        </p:spPr>
        <p:txBody>
          <a:bodyPr vert="horz" wrap="none" lIns="70124" tIns="35063" rIns="70124" bIns="35063" anchor="ctr"/>
          <a:lstStyle>
            <a:lvl1pPr marL="0" indent="0" algn="l" rtl="0" eaLnBrk="1" fontAlgn="base" latinLnBrk="1" hangingPunct="1">
              <a:lnSpc>
                <a:spcPct val="100000"/>
              </a:lnSpc>
              <a:spcBef>
                <a:spcPct val="0"/>
              </a:spcBef>
              <a:spcAft>
                <a:spcPct val="0"/>
              </a:spcAft>
              <a:buFontTx/>
              <a:buNone/>
              <a:defRPr sz="1500" b="0" i="0" u="none" baseline="0">
                <a:solidFill>
                  <a:schemeClr val="dk1"/>
                </a:solidFill>
                <a:latin typeface="Times New Roman" pitchFamily="18" charset="0"/>
                <a:ea typeface="微软雅黑" pitchFamily="34" charset="-122"/>
                <a:sym typeface="Arial" pitchFamily="34" charset="0"/>
              </a:defRPr>
            </a:lvl1pPr>
            <a:lvl2pPr marL="388937" indent="0" algn="l" rtl="0" eaLnBrk="1" fontAlgn="base" latinLnBrk="1" hangingPunct="1">
              <a:lnSpc>
                <a:spcPct val="100000"/>
              </a:lnSpc>
              <a:spcBef>
                <a:spcPct val="0"/>
              </a:spcBef>
              <a:spcAft>
                <a:spcPct val="0"/>
              </a:spcAft>
              <a:buFontTx/>
              <a:buNone/>
              <a:defRPr sz="1500" b="0" i="0" u="none" baseline="0">
                <a:solidFill>
                  <a:schemeClr val="dk1"/>
                </a:solidFill>
                <a:latin typeface="Times New Roman" pitchFamily="18" charset="0"/>
                <a:ea typeface="微软雅黑" pitchFamily="34" charset="-122"/>
                <a:sym typeface="Arial" pitchFamily="34" charset="0"/>
              </a:defRPr>
            </a:lvl2pPr>
            <a:lvl3pPr marL="777875" indent="0" algn="l" rtl="0" eaLnBrk="1" fontAlgn="base" latinLnBrk="1" hangingPunct="1">
              <a:lnSpc>
                <a:spcPct val="100000"/>
              </a:lnSpc>
              <a:spcBef>
                <a:spcPct val="0"/>
              </a:spcBef>
              <a:spcAft>
                <a:spcPct val="0"/>
              </a:spcAft>
              <a:buFontTx/>
              <a:buNone/>
              <a:defRPr sz="1500" b="0" i="0" u="none" baseline="0">
                <a:solidFill>
                  <a:schemeClr val="dk1"/>
                </a:solidFill>
                <a:latin typeface="Times New Roman" pitchFamily="18" charset="0"/>
                <a:ea typeface="微软雅黑" pitchFamily="34" charset="-122"/>
                <a:sym typeface="Arial" pitchFamily="34" charset="0"/>
              </a:defRPr>
            </a:lvl3pPr>
            <a:lvl4pPr marL="1168400" indent="0" algn="l" rtl="0" eaLnBrk="1" fontAlgn="base" latinLnBrk="1" hangingPunct="1">
              <a:lnSpc>
                <a:spcPct val="100000"/>
              </a:lnSpc>
              <a:spcBef>
                <a:spcPct val="0"/>
              </a:spcBef>
              <a:spcAft>
                <a:spcPct val="0"/>
              </a:spcAft>
              <a:buFontTx/>
              <a:buNone/>
              <a:defRPr sz="1500" b="0" i="0" u="none" baseline="0">
                <a:solidFill>
                  <a:schemeClr val="dk1"/>
                </a:solidFill>
                <a:latin typeface="Times New Roman" pitchFamily="18" charset="0"/>
                <a:ea typeface="微软雅黑" pitchFamily="34" charset="-122"/>
                <a:sym typeface="Arial" pitchFamily="34" charset="0"/>
              </a:defRPr>
            </a:lvl4pPr>
            <a:lvl5pPr marL="1557337" indent="0" algn="l" rtl="0" eaLnBrk="1" fontAlgn="base" latinLnBrk="1" hangingPunct="1">
              <a:lnSpc>
                <a:spcPct val="100000"/>
              </a:lnSpc>
              <a:spcBef>
                <a:spcPct val="0"/>
              </a:spcBef>
              <a:spcAft>
                <a:spcPct val="0"/>
              </a:spcAft>
              <a:buFontTx/>
              <a:buNone/>
              <a:defRPr sz="1500" b="0" i="0" u="none" baseline="0">
                <a:solidFill>
                  <a:schemeClr val="dk1"/>
                </a:solidFill>
                <a:latin typeface="Times New Roman" pitchFamily="18" charset="0"/>
                <a:ea typeface="微软雅黑" pitchFamily="34" charset="-122"/>
                <a:sym typeface="Arial" pitchFamily="34" charset="0"/>
              </a:defRPr>
            </a:lvl5pPr>
          </a:lstStyle>
          <a:p>
            <a:pPr marL="0" marR="0" lvl="0" indent="0" algn="l" defTabSz="822960" rtl="0" eaLnBrk="1" fontAlgn="base" latinLnBrk="1" hangingPunct="1">
              <a:lnSpc>
                <a:spcPct val="100000"/>
              </a:lnSpc>
              <a:spcBef>
                <a:spcPct val="0"/>
              </a:spcBef>
              <a:spcAft>
                <a:spcPct val="0"/>
              </a:spcAft>
              <a:buClr>
                <a:srgbClr val="000000"/>
              </a:buClr>
              <a:buSzTx/>
              <a:buFont typeface="Times New Roman" pitchFamily="18" charset="0"/>
              <a:buNone/>
              <a:tabLst/>
              <a:defRPr/>
            </a:pPr>
            <a:endParaRPr kumimoji="0" lang="zh-CN" altLang="en-US" sz="1350" b="0" i="0" u="none" strike="noStrike" kern="0" cap="none" spc="0" normalizeH="0" baseline="0" noProof="0">
              <a:ln>
                <a:noFill/>
              </a:ln>
              <a:solidFill>
                <a:srgbClr val="000000"/>
              </a:solidFill>
              <a:effectLst/>
              <a:uLnTx/>
              <a:uFillTx/>
              <a:latin typeface="Times New Roman" pitchFamily="18" charset="0"/>
              <a:ea typeface="微软雅黑" pitchFamily="34" charset="-122"/>
              <a:sym typeface="Arial" pitchFamily="34" charset="0"/>
            </a:endParaRPr>
          </a:p>
        </p:txBody>
      </p:sp>
      <p:sp>
        <p:nvSpPr>
          <p:cNvPr id="1048747" name="椭圆 1048746"/>
          <p:cNvSpPr/>
          <p:nvPr/>
        </p:nvSpPr>
        <p:spPr>
          <a:xfrm>
            <a:off x="10526184" y="2"/>
            <a:ext cx="973667" cy="759883"/>
          </a:xfrm>
          <a:prstGeom prst="ellipse">
            <a:avLst/>
          </a:prstGeom>
          <a:solidFill>
            <a:srgbClr val="FFFFFF"/>
          </a:solidFill>
          <a:ln>
            <a:noFill/>
          </a:ln>
        </p:spPr>
        <p:txBody>
          <a:bodyPr vert="horz" wrap="none" lIns="70124" tIns="35063" rIns="70124" bIns="35063" anchor="ctr"/>
          <a:lstStyle>
            <a:lvl1pPr marL="0" indent="0" algn="l" rtl="0" eaLnBrk="1" fontAlgn="base" latinLnBrk="1" hangingPunct="1">
              <a:lnSpc>
                <a:spcPct val="100000"/>
              </a:lnSpc>
              <a:spcBef>
                <a:spcPct val="0"/>
              </a:spcBef>
              <a:spcAft>
                <a:spcPct val="0"/>
              </a:spcAft>
              <a:buFontTx/>
              <a:buNone/>
              <a:defRPr sz="1500" b="0" i="0" u="none" baseline="0">
                <a:solidFill>
                  <a:schemeClr val="dk1"/>
                </a:solidFill>
                <a:latin typeface="Times New Roman" pitchFamily="18" charset="0"/>
                <a:ea typeface="微软雅黑" pitchFamily="34" charset="-122"/>
                <a:sym typeface="Arial" pitchFamily="34" charset="0"/>
              </a:defRPr>
            </a:lvl1pPr>
            <a:lvl2pPr marL="388937" indent="0" algn="l" rtl="0" eaLnBrk="1" fontAlgn="base" latinLnBrk="1" hangingPunct="1">
              <a:lnSpc>
                <a:spcPct val="100000"/>
              </a:lnSpc>
              <a:spcBef>
                <a:spcPct val="0"/>
              </a:spcBef>
              <a:spcAft>
                <a:spcPct val="0"/>
              </a:spcAft>
              <a:buFontTx/>
              <a:buNone/>
              <a:defRPr sz="1500" b="0" i="0" u="none" baseline="0">
                <a:solidFill>
                  <a:schemeClr val="dk1"/>
                </a:solidFill>
                <a:latin typeface="Times New Roman" pitchFamily="18" charset="0"/>
                <a:ea typeface="微软雅黑" pitchFamily="34" charset="-122"/>
                <a:sym typeface="Arial" pitchFamily="34" charset="0"/>
              </a:defRPr>
            </a:lvl2pPr>
            <a:lvl3pPr marL="777875" indent="0" algn="l" rtl="0" eaLnBrk="1" fontAlgn="base" latinLnBrk="1" hangingPunct="1">
              <a:lnSpc>
                <a:spcPct val="100000"/>
              </a:lnSpc>
              <a:spcBef>
                <a:spcPct val="0"/>
              </a:spcBef>
              <a:spcAft>
                <a:spcPct val="0"/>
              </a:spcAft>
              <a:buFontTx/>
              <a:buNone/>
              <a:defRPr sz="1500" b="0" i="0" u="none" baseline="0">
                <a:solidFill>
                  <a:schemeClr val="dk1"/>
                </a:solidFill>
                <a:latin typeface="Times New Roman" pitchFamily="18" charset="0"/>
                <a:ea typeface="微软雅黑" pitchFamily="34" charset="-122"/>
                <a:sym typeface="Arial" pitchFamily="34" charset="0"/>
              </a:defRPr>
            </a:lvl3pPr>
            <a:lvl4pPr marL="1168400" indent="0" algn="l" rtl="0" eaLnBrk="1" fontAlgn="base" latinLnBrk="1" hangingPunct="1">
              <a:lnSpc>
                <a:spcPct val="100000"/>
              </a:lnSpc>
              <a:spcBef>
                <a:spcPct val="0"/>
              </a:spcBef>
              <a:spcAft>
                <a:spcPct val="0"/>
              </a:spcAft>
              <a:buFontTx/>
              <a:buNone/>
              <a:defRPr sz="1500" b="0" i="0" u="none" baseline="0">
                <a:solidFill>
                  <a:schemeClr val="dk1"/>
                </a:solidFill>
                <a:latin typeface="Times New Roman" pitchFamily="18" charset="0"/>
                <a:ea typeface="微软雅黑" pitchFamily="34" charset="-122"/>
                <a:sym typeface="Arial" pitchFamily="34" charset="0"/>
              </a:defRPr>
            </a:lvl4pPr>
            <a:lvl5pPr marL="1557337" indent="0" algn="l" rtl="0" eaLnBrk="1" fontAlgn="base" latinLnBrk="1" hangingPunct="1">
              <a:lnSpc>
                <a:spcPct val="100000"/>
              </a:lnSpc>
              <a:spcBef>
                <a:spcPct val="0"/>
              </a:spcBef>
              <a:spcAft>
                <a:spcPct val="0"/>
              </a:spcAft>
              <a:buFontTx/>
              <a:buNone/>
              <a:defRPr sz="1500" b="0" i="0" u="none" baseline="0">
                <a:solidFill>
                  <a:schemeClr val="dk1"/>
                </a:solidFill>
                <a:latin typeface="Times New Roman" pitchFamily="18" charset="0"/>
                <a:ea typeface="微软雅黑" pitchFamily="34" charset="-122"/>
                <a:sym typeface="Arial" pitchFamily="34" charset="0"/>
              </a:defRPr>
            </a:lvl5pPr>
          </a:lstStyle>
          <a:p>
            <a:pPr marL="0" marR="0" lvl="0" indent="0" algn="l" defTabSz="822960" rtl="0" eaLnBrk="1" fontAlgn="base" latinLnBrk="1" hangingPunct="1">
              <a:lnSpc>
                <a:spcPct val="100000"/>
              </a:lnSpc>
              <a:spcBef>
                <a:spcPct val="0"/>
              </a:spcBef>
              <a:spcAft>
                <a:spcPct val="0"/>
              </a:spcAft>
              <a:buClr>
                <a:srgbClr val="000000"/>
              </a:buClr>
              <a:buSzTx/>
              <a:buFont typeface="Times New Roman" pitchFamily="18" charset="0"/>
              <a:buNone/>
              <a:tabLst/>
              <a:defRPr/>
            </a:pPr>
            <a:endParaRPr kumimoji="0" lang="zh-CN" altLang="en-US" sz="1350" b="0" i="0" u="none" strike="noStrike" kern="0" cap="none" spc="0" normalizeH="0" baseline="0" noProof="0">
              <a:ln>
                <a:noFill/>
              </a:ln>
              <a:solidFill>
                <a:srgbClr val="000000"/>
              </a:solidFill>
              <a:effectLst/>
              <a:uLnTx/>
              <a:uFillTx/>
              <a:latin typeface="Times New Roman" pitchFamily="18" charset="0"/>
              <a:ea typeface="微软雅黑" pitchFamily="34" charset="-122"/>
              <a:sym typeface="Arial" pitchFamily="34" charset="0"/>
            </a:endParaRPr>
          </a:p>
        </p:txBody>
      </p:sp>
      <p:sp>
        <p:nvSpPr>
          <p:cNvPr id="4" name="矩形 3"/>
          <p:cNvSpPr/>
          <p:nvPr userDrawn="1"/>
        </p:nvSpPr>
        <p:spPr>
          <a:xfrm>
            <a:off x="1130875" y="68346"/>
            <a:ext cx="10057923" cy="75353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822960" rtl="0" eaLnBrk="1" fontAlgn="base" latinLnBrk="1" hangingPunct="1">
              <a:lnSpc>
                <a:spcPct val="100000"/>
              </a:lnSpc>
              <a:spcBef>
                <a:spcPct val="0"/>
              </a:spcBef>
              <a:spcAft>
                <a:spcPct val="0"/>
              </a:spcAft>
              <a:buClrTx/>
              <a:buSzTx/>
              <a:buFontTx/>
              <a:buNone/>
              <a:tabLst/>
              <a:defRPr/>
            </a:pPr>
            <a:endParaRPr kumimoji="0" lang="zh-CN" altLang="en-US" sz="1710" b="0" i="0" u="none" strike="noStrike" kern="0" cap="none" spc="0" normalizeH="0" baseline="0" noProof="0">
              <a:ln>
                <a:noFill/>
              </a:ln>
              <a:solidFill>
                <a:srgbClr val="FFFFFF"/>
              </a:solidFill>
              <a:effectLst/>
              <a:uLnTx/>
              <a:uFillTx/>
              <a:latin typeface="Calibri" panose="020F0502020204030204"/>
              <a:ea typeface="宋体" panose="02010600030101010101" pitchFamily="2" charset="-122"/>
              <a:cs typeface="+mn-cs"/>
              <a:sym typeface="Arial" pitchFamily="34" charset="0"/>
            </a:endParaRPr>
          </a:p>
        </p:txBody>
      </p:sp>
      <p:sp>
        <p:nvSpPr>
          <p:cNvPr id="5" name="椭圆 4"/>
          <p:cNvSpPr/>
          <p:nvPr userDrawn="1"/>
        </p:nvSpPr>
        <p:spPr>
          <a:xfrm>
            <a:off x="819823" y="38099"/>
            <a:ext cx="785458" cy="81085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822960" rtl="0" eaLnBrk="1" fontAlgn="base" latinLnBrk="1" hangingPunct="1">
              <a:lnSpc>
                <a:spcPct val="100000"/>
              </a:lnSpc>
              <a:spcBef>
                <a:spcPct val="0"/>
              </a:spcBef>
              <a:spcAft>
                <a:spcPct val="0"/>
              </a:spcAft>
              <a:buClrTx/>
              <a:buSzTx/>
              <a:buFontTx/>
              <a:buNone/>
              <a:tabLst/>
              <a:defRPr/>
            </a:pPr>
            <a:endParaRPr kumimoji="0" lang="zh-CN" altLang="en-US" sz="1710" b="0" i="0" u="none" strike="noStrike" kern="0" cap="none" spc="0" normalizeH="0" baseline="0" noProof="0">
              <a:ln>
                <a:noFill/>
              </a:ln>
              <a:solidFill>
                <a:srgbClr val="FFFFFF"/>
              </a:solidFill>
              <a:effectLst/>
              <a:uLnTx/>
              <a:uFillTx/>
              <a:latin typeface="Calibri" panose="020F0502020204030204"/>
              <a:ea typeface="宋体" panose="02010600030101010101" pitchFamily="2" charset="-122"/>
              <a:cs typeface="+mn-cs"/>
              <a:sym typeface="Arial" pitchFamily="34" charset="0"/>
            </a:endParaRPr>
          </a:p>
        </p:txBody>
      </p:sp>
      <p:pic>
        <p:nvPicPr>
          <p:cNvPr id="2" name="图片 1"/>
          <p:cNvPicPr>
            <a:picLocks noChangeAspect="1"/>
          </p:cNvPicPr>
          <p:nvPr userDrawn="1"/>
        </p:nvPicPr>
        <p:blipFill>
          <a:blip r:embed="rId17"/>
          <a:stretch>
            <a:fillRect/>
          </a:stretch>
        </p:blipFill>
        <p:spPr>
          <a:xfrm>
            <a:off x="122835" y="54140"/>
            <a:ext cx="1218854" cy="756000"/>
          </a:xfrm>
          <a:prstGeom prst="rect">
            <a:avLst/>
          </a:prstGeom>
        </p:spPr>
      </p:pic>
      <p:sp>
        <p:nvSpPr>
          <p:cNvPr id="13" name="椭圆 12"/>
          <p:cNvSpPr/>
          <p:nvPr userDrawn="1"/>
        </p:nvSpPr>
        <p:spPr>
          <a:xfrm>
            <a:off x="10613935" y="68346"/>
            <a:ext cx="1328405" cy="75353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822960" rtl="0" eaLnBrk="1" fontAlgn="base" latinLnBrk="1" hangingPunct="1">
              <a:lnSpc>
                <a:spcPct val="100000"/>
              </a:lnSpc>
              <a:spcBef>
                <a:spcPct val="0"/>
              </a:spcBef>
              <a:spcAft>
                <a:spcPct val="0"/>
              </a:spcAft>
              <a:buClrTx/>
              <a:buSzTx/>
              <a:buFontTx/>
              <a:buNone/>
              <a:tabLst/>
              <a:defRPr/>
            </a:pPr>
            <a:endParaRPr kumimoji="0" lang="zh-CN" altLang="en-US" sz="1710" b="0" i="0" u="none" strike="noStrike" kern="0" cap="none" spc="0" normalizeH="0" baseline="0" noProof="0">
              <a:ln>
                <a:noFill/>
              </a:ln>
              <a:solidFill>
                <a:srgbClr val="FFFFFF"/>
              </a:solidFill>
              <a:effectLst/>
              <a:uLnTx/>
              <a:uFillTx/>
              <a:latin typeface="Calibri" panose="020F0502020204030204"/>
              <a:ea typeface="宋体" panose="02010600030101010101" pitchFamily="2" charset="-122"/>
              <a:cs typeface="+mn-cs"/>
              <a:sym typeface="Arial" pitchFamily="34" charset="0"/>
            </a:endParaRPr>
          </a:p>
        </p:txBody>
      </p:sp>
      <p:sp>
        <p:nvSpPr>
          <p:cNvPr id="3" name="矩形 2"/>
          <p:cNvSpPr/>
          <p:nvPr userDrawn="1"/>
        </p:nvSpPr>
        <p:spPr>
          <a:xfrm>
            <a:off x="5921343" y="6488668"/>
            <a:ext cx="513282" cy="253916"/>
          </a:xfrm>
          <a:prstGeom prst="rect">
            <a:avLst/>
          </a:prstGeom>
        </p:spPr>
        <p:txBody>
          <a:bodyPr wrap="none">
            <a:spAutoFit/>
          </a:bodyPr>
          <a:lstStyle/>
          <a:p>
            <a:pPr algn="r" defTabSz="822960">
              <a:tabLst>
                <a:tab pos="350043" algn="l"/>
              </a:tabLst>
            </a:pPr>
            <a:fld id="{566ABCEB-ACFC-4714-9973-3DA970169C29}" type="slidenum">
              <a:rPr lang="zh-CN" altLang="zh-CN" sz="1050" b="1" kern="0" smtClean="0">
                <a:solidFill>
                  <a:srgbClr val="FFFFFF"/>
                </a:solidFill>
                <a:latin typeface="Times New Roman" panose="02020603050405020304" pitchFamily="18" charset="0"/>
                <a:ea typeface="Segoe UI" pitchFamily="34" charset="0"/>
                <a:cs typeface="Times New Roman" panose="02020603050405020304" pitchFamily="18" charset="0"/>
              </a:rPr>
              <a:pPr algn="r" defTabSz="822960">
                <a:tabLst>
                  <a:tab pos="350043" algn="l"/>
                </a:tabLst>
              </a:pPr>
              <a:t>‹#›</a:t>
            </a:fld>
            <a:r>
              <a:rPr lang="en-US" altLang="zh-CN" sz="1050" b="1" kern="0">
                <a:solidFill>
                  <a:srgbClr val="FFFFFF"/>
                </a:solidFill>
                <a:latin typeface="Times New Roman" panose="02020603050405020304" pitchFamily="18" charset="0"/>
                <a:ea typeface="Segoe UI" pitchFamily="34" charset="0"/>
                <a:cs typeface="Times New Roman" panose="02020603050405020304" pitchFamily="18" charset="0"/>
              </a:rPr>
              <a:t>/28</a:t>
            </a:r>
            <a:endParaRPr lang="zh-CN" altLang="zh-CN" sz="1050" b="1" kern="0">
              <a:solidFill>
                <a:srgbClr val="FFFFFF"/>
              </a:solidFill>
              <a:latin typeface="Times New Roman" panose="02020603050405020304" pitchFamily="18" charset="0"/>
              <a:ea typeface="Segoe UI" pitchFamily="34" charset="0"/>
              <a:cs typeface="Times New Roman" panose="02020603050405020304" pitchFamily="18" charset="0"/>
            </a:endParaRPr>
          </a:p>
        </p:txBody>
      </p:sp>
      <p:pic>
        <p:nvPicPr>
          <p:cNvPr id="6" name="图片 5">
            <a:extLst>
              <a:ext uri="{FF2B5EF4-FFF2-40B4-BE49-F238E27FC236}">
                <a16:creationId xmlns:a16="http://schemas.microsoft.com/office/drawing/2014/main" id="{FDB95881-35BE-4E4A-AC51-8A31CC509DF1}"/>
              </a:ext>
            </a:extLst>
          </p:cNvPr>
          <p:cNvPicPr>
            <a:picLocks noChangeAspect="1"/>
          </p:cNvPicPr>
          <p:nvPr userDrawn="1"/>
        </p:nvPicPr>
        <p:blipFill rotWithShape="1">
          <a:blip r:embed="rId18"/>
          <a:srcRect b="9437"/>
          <a:stretch/>
        </p:blipFill>
        <p:spPr>
          <a:xfrm>
            <a:off x="10526184" y="32587"/>
            <a:ext cx="1665816" cy="821878"/>
          </a:xfrm>
          <a:prstGeom prst="ellipse">
            <a:avLst/>
          </a:prstGeom>
          <a:ln>
            <a:noFill/>
          </a:ln>
          <a:effectLst>
            <a:softEdge rad="112500"/>
          </a:effectLst>
        </p:spPr>
      </p:pic>
    </p:spTree>
    <p:extLst>
      <p:ext uri="{BB962C8B-B14F-4D97-AF65-F5344CB8AC3E}">
        <p14:creationId xmlns:p14="http://schemas.microsoft.com/office/powerpoint/2010/main" val="402688446"/>
      </p:ext>
    </p:extLst>
  </p:cSld>
  <p:clrMap bg1="lt1" tx1="dk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 id="2147483733" r:id="rId12"/>
    <p:sldLayoutId id="2147483734" r:id="rId13"/>
    <p:sldLayoutId id="2147483735" r:id="rId14"/>
    <p:sldLayoutId id="2147483736" r:id="rId15"/>
  </p:sldLayoutIdLst>
  <p:hf dt="0"/>
  <p:txStyles>
    <p:titleStyle>
      <a:lvl1pPr algn="r" defTabSz="350045" rtl="0" eaLnBrk="0" fontAlgn="base" hangingPunct="0">
        <a:spcBef>
          <a:spcPct val="0"/>
        </a:spcBef>
        <a:spcAft>
          <a:spcPct val="0"/>
        </a:spcAft>
        <a:buClr>
          <a:srgbClr val="000000"/>
        </a:buClr>
        <a:buSzPct val="100000"/>
        <a:buFont typeface="Times New Roman" panose="02020603050405020304" pitchFamily="18" charset="0"/>
        <a:defRPr sz="2430" b="1" kern="1200">
          <a:solidFill>
            <a:srgbClr val="FFFFFF"/>
          </a:solidFill>
          <a:latin typeface="+mj-lt"/>
          <a:ea typeface="+mj-ea"/>
          <a:cs typeface="+mj-cs"/>
        </a:defRPr>
      </a:lvl1pPr>
      <a:lvl2pPr algn="r" defTabSz="350045" rtl="0" eaLnBrk="0" fontAlgn="base" hangingPunct="0">
        <a:spcBef>
          <a:spcPct val="0"/>
        </a:spcBef>
        <a:spcAft>
          <a:spcPct val="0"/>
        </a:spcAft>
        <a:buClr>
          <a:srgbClr val="000000"/>
        </a:buClr>
        <a:buSzPct val="100000"/>
        <a:buFont typeface="Times New Roman" panose="02020603050405020304" pitchFamily="18" charset="0"/>
        <a:defRPr sz="2430" b="1">
          <a:solidFill>
            <a:srgbClr val="FFFFFF"/>
          </a:solidFill>
          <a:latin typeface="Times New Roman" panose="02020603050405020304" pitchFamily="18" charset="0"/>
          <a:ea typeface="微软雅黑" panose="020B0503020204020204" pitchFamily="34" charset="-122"/>
        </a:defRPr>
      </a:lvl2pPr>
      <a:lvl3pPr algn="r" defTabSz="350045" rtl="0" eaLnBrk="0" fontAlgn="base" hangingPunct="0">
        <a:spcBef>
          <a:spcPct val="0"/>
        </a:spcBef>
        <a:spcAft>
          <a:spcPct val="0"/>
        </a:spcAft>
        <a:buClr>
          <a:srgbClr val="000000"/>
        </a:buClr>
        <a:buSzPct val="100000"/>
        <a:buFont typeface="Times New Roman" panose="02020603050405020304" pitchFamily="18" charset="0"/>
        <a:defRPr sz="2430" b="1">
          <a:solidFill>
            <a:srgbClr val="FFFFFF"/>
          </a:solidFill>
          <a:latin typeface="Times New Roman" panose="02020603050405020304" pitchFamily="18" charset="0"/>
          <a:ea typeface="微软雅黑" panose="020B0503020204020204" pitchFamily="34" charset="-122"/>
        </a:defRPr>
      </a:lvl3pPr>
      <a:lvl4pPr algn="r" defTabSz="350045" rtl="0" eaLnBrk="0" fontAlgn="base" hangingPunct="0">
        <a:spcBef>
          <a:spcPct val="0"/>
        </a:spcBef>
        <a:spcAft>
          <a:spcPct val="0"/>
        </a:spcAft>
        <a:buClr>
          <a:srgbClr val="000000"/>
        </a:buClr>
        <a:buSzPct val="100000"/>
        <a:buFont typeface="Times New Roman" panose="02020603050405020304" pitchFamily="18" charset="0"/>
        <a:defRPr sz="2430" b="1">
          <a:solidFill>
            <a:srgbClr val="FFFFFF"/>
          </a:solidFill>
          <a:latin typeface="Times New Roman" panose="02020603050405020304" pitchFamily="18" charset="0"/>
          <a:ea typeface="微软雅黑" panose="020B0503020204020204" pitchFamily="34" charset="-122"/>
        </a:defRPr>
      </a:lvl4pPr>
      <a:lvl5pPr algn="r" defTabSz="350045" rtl="0" eaLnBrk="0" fontAlgn="base" hangingPunct="0">
        <a:spcBef>
          <a:spcPct val="0"/>
        </a:spcBef>
        <a:spcAft>
          <a:spcPct val="0"/>
        </a:spcAft>
        <a:buClr>
          <a:srgbClr val="000000"/>
        </a:buClr>
        <a:buSzPct val="100000"/>
        <a:buFont typeface="Times New Roman" panose="02020603050405020304" pitchFamily="18" charset="0"/>
        <a:defRPr sz="2430" b="1">
          <a:solidFill>
            <a:srgbClr val="FFFFFF"/>
          </a:solidFill>
          <a:latin typeface="Times New Roman" panose="02020603050405020304" pitchFamily="18" charset="0"/>
          <a:ea typeface="微软雅黑" panose="020B0503020204020204" pitchFamily="34" charset="-122"/>
        </a:defRPr>
      </a:lvl5pPr>
      <a:lvl6pPr marL="1928422" indent="-175311" algn="r" defTabSz="350622" rtl="0" eaLnBrk="0" fontAlgn="base" hangingPunct="0">
        <a:spcBef>
          <a:spcPct val="0"/>
        </a:spcBef>
        <a:spcAft>
          <a:spcPct val="0"/>
        </a:spcAft>
        <a:buClr>
          <a:srgbClr val="000000"/>
        </a:buClr>
        <a:buSzPct val="100000"/>
        <a:buFont typeface="Times New Roman" panose="02020603050405020304" pitchFamily="18" charset="0"/>
        <a:defRPr sz="2430" b="1">
          <a:solidFill>
            <a:srgbClr val="FFFFFF"/>
          </a:solidFill>
          <a:latin typeface="Times New Roman" panose="02020603050405020304" pitchFamily="18" charset="0"/>
          <a:ea typeface="微软雅黑" panose="020B0503020204020204" pitchFamily="34" charset="-122"/>
        </a:defRPr>
      </a:lvl6pPr>
      <a:lvl7pPr marL="2279044" indent="-175311" algn="r" defTabSz="350622" rtl="0" eaLnBrk="0" fontAlgn="base" hangingPunct="0">
        <a:spcBef>
          <a:spcPct val="0"/>
        </a:spcBef>
        <a:spcAft>
          <a:spcPct val="0"/>
        </a:spcAft>
        <a:buClr>
          <a:srgbClr val="000000"/>
        </a:buClr>
        <a:buSzPct val="100000"/>
        <a:buFont typeface="Times New Roman" panose="02020603050405020304" pitchFamily="18" charset="0"/>
        <a:defRPr sz="2430" b="1">
          <a:solidFill>
            <a:srgbClr val="FFFFFF"/>
          </a:solidFill>
          <a:latin typeface="Times New Roman" panose="02020603050405020304" pitchFamily="18" charset="0"/>
          <a:ea typeface="微软雅黑" panose="020B0503020204020204" pitchFamily="34" charset="-122"/>
        </a:defRPr>
      </a:lvl7pPr>
      <a:lvl8pPr marL="2629666" indent="-175311" algn="r" defTabSz="350622" rtl="0" eaLnBrk="0" fontAlgn="base" hangingPunct="0">
        <a:spcBef>
          <a:spcPct val="0"/>
        </a:spcBef>
        <a:spcAft>
          <a:spcPct val="0"/>
        </a:spcAft>
        <a:buClr>
          <a:srgbClr val="000000"/>
        </a:buClr>
        <a:buSzPct val="100000"/>
        <a:buFont typeface="Times New Roman" panose="02020603050405020304" pitchFamily="18" charset="0"/>
        <a:defRPr sz="2430" b="1">
          <a:solidFill>
            <a:srgbClr val="FFFFFF"/>
          </a:solidFill>
          <a:latin typeface="Times New Roman" panose="02020603050405020304" pitchFamily="18" charset="0"/>
          <a:ea typeface="微软雅黑" panose="020B0503020204020204" pitchFamily="34" charset="-122"/>
        </a:defRPr>
      </a:lvl8pPr>
      <a:lvl9pPr marL="2980288" indent="-175311" algn="r" defTabSz="350622" rtl="0" eaLnBrk="0" fontAlgn="base" hangingPunct="0">
        <a:spcBef>
          <a:spcPct val="0"/>
        </a:spcBef>
        <a:spcAft>
          <a:spcPct val="0"/>
        </a:spcAft>
        <a:buClr>
          <a:srgbClr val="000000"/>
        </a:buClr>
        <a:buSzPct val="100000"/>
        <a:buFont typeface="Times New Roman" panose="02020603050405020304" pitchFamily="18" charset="0"/>
        <a:defRPr sz="2430" b="1">
          <a:solidFill>
            <a:srgbClr val="FFFFFF"/>
          </a:solidFill>
          <a:latin typeface="Times New Roman" panose="02020603050405020304" pitchFamily="18" charset="0"/>
          <a:ea typeface="微软雅黑" panose="020B0503020204020204" pitchFamily="34" charset="-122"/>
        </a:defRPr>
      </a:lvl9pPr>
    </p:titleStyle>
    <p:bodyStyle>
      <a:lvl1pPr marL="262890" indent="-262890" algn="l" defTabSz="350045" rtl="0" eaLnBrk="0" fontAlgn="base" hangingPunct="0">
        <a:spcBef>
          <a:spcPts val="462"/>
        </a:spcBef>
        <a:spcAft>
          <a:spcPct val="0"/>
        </a:spcAft>
        <a:buClr>
          <a:srgbClr val="000000"/>
        </a:buClr>
        <a:buSzPct val="100000"/>
        <a:buFont typeface="Times New Roman" panose="02020603050405020304" pitchFamily="18" charset="0"/>
        <a:defRPr sz="1800" b="1" kern="1200">
          <a:solidFill>
            <a:srgbClr val="000000"/>
          </a:solidFill>
          <a:latin typeface="+mn-lt"/>
          <a:ea typeface="+mn-ea"/>
          <a:cs typeface="+mn-cs"/>
        </a:defRPr>
      </a:lvl1pPr>
      <a:lvl2pPr marL="568643" indent="-218600" algn="l" defTabSz="350045" rtl="0" eaLnBrk="0" fontAlgn="base" hangingPunct="0">
        <a:spcBef>
          <a:spcPts val="405"/>
        </a:spcBef>
        <a:spcAft>
          <a:spcPct val="0"/>
        </a:spcAft>
        <a:buClr>
          <a:srgbClr val="000000"/>
        </a:buClr>
        <a:buSzPct val="100000"/>
        <a:buFont typeface="Times New Roman" panose="02020603050405020304" pitchFamily="18" charset="0"/>
        <a:defRPr kern="1200">
          <a:solidFill>
            <a:srgbClr val="00338F"/>
          </a:solidFill>
          <a:latin typeface="+mn-lt"/>
          <a:ea typeface="+mn-ea"/>
          <a:cs typeface="+mn-cs"/>
        </a:defRPr>
      </a:lvl2pPr>
      <a:lvl3pPr marL="875825" indent="-174308" algn="l" defTabSz="350045" rtl="0" eaLnBrk="0" fontAlgn="base" hangingPunct="0">
        <a:spcBef>
          <a:spcPts val="360"/>
        </a:spcBef>
        <a:spcAft>
          <a:spcPct val="0"/>
        </a:spcAft>
        <a:buClr>
          <a:srgbClr val="000000"/>
        </a:buClr>
        <a:buSzPct val="100000"/>
        <a:buFont typeface="Times New Roman" panose="02020603050405020304" pitchFamily="18" charset="0"/>
        <a:defRPr sz="1440" kern="1200">
          <a:solidFill>
            <a:srgbClr val="00338F"/>
          </a:solidFill>
          <a:latin typeface="+mn-lt"/>
          <a:ea typeface="+mn-ea"/>
          <a:cs typeface="+mn-cs"/>
        </a:defRPr>
      </a:lvl3pPr>
      <a:lvl4pPr marL="1225868" indent="-174308" algn="l" defTabSz="350045" rtl="0" eaLnBrk="0" fontAlgn="base" hangingPunct="0">
        <a:spcBef>
          <a:spcPts val="383"/>
        </a:spcBef>
        <a:spcAft>
          <a:spcPct val="0"/>
        </a:spcAft>
        <a:buClr>
          <a:srgbClr val="000000"/>
        </a:buClr>
        <a:buSzPct val="100000"/>
        <a:buFont typeface="Times New Roman" panose="02020603050405020304" pitchFamily="18" charset="0"/>
        <a:defRPr sz="1530" i="1" kern="1200">
          <a:solidFill>
            <a:srgbClr val="00338F"/>
          </a:solidFill>
          <a:latin typeface="+mn-lt"/>
          <a:ea typeface="+mn-ea"/>
          <a:cs typeface="+mn-cs"/>
        </a:defRPr>
      </a:lvl4pPr>
      <a:lvl5pPr marL="1577340" indent="-174308" algn="l" defTabSz="350045" rtl="0" eaLnBrk="0" fontAlgn="base" hangingPunct="0">
        <a:spcBef>
          <a:spcPts val="304"/>
        </a:spcBef>
        <a:spcAft>
          <a:spcPct val="0"/>
        </a:spcAft>
        <a:buClr>
          <a:srgbClr val="000000"/>
        </a:buClr>
        <a:buSzPct val="100000"/>
        <a:buFont typeface="Times New Roman" panose="02020603050405020304" pitchFamily="18" charset="0"/>
        <a:defRPr sz="1260" kern="1200">
          <a:solidFill>
            <a:srgbClr val="00338F"/>
          </a:solidFill>
          <a:latin typeface="+mn-lt"/>
          <a:ea typeface="+mn-ea"/>
          <a:cs typeface="+mn-cs"/>
        </a:defRPr>
      </a:lvl5pPr>
      <a:lvl6pPr marL="1928422" indent="-175311" algn="l" defTabSz="701244" rtl="0" eaLnBrk="1" latinLnBrk="0" hangingPunct="1">
        <a:lnSpc>
          <a:spcPct val="90000"/>
        </a:lnSpc>
        <a:spcBef>
          <a:spcPts val="383"/>
        </a:spcBef>
        <a:buFont typeface="Arial" panose="020B0604020202020204" pitchFamily="34" charset="0"/>
        <a:buChar char="•"/>
        <a:defRPr sz="1350" kern="1200">
          <a:solidFill>
            <a:schemeClr val="tx1"/>
          </a:solidFill>
          <a:latin typeface="+mn-lt"/>
          <a:ea typeface="+mn-ea"/>
          <a:cs typeface="+mn-cs"/>
        </a:defRPr>
      </a:lvl6pPr>
      <a:lvl7pPr marL="2279044" indent="-175311" algn="l" defTabSz="701244" rtl="0" eaLnBrk="1" latinLnBrk="0" hangingPunct="1">
        <a:lnSpc>
          <a:spcPct val="90000"/>
        </a:lnSpc>
        <a:spcBef>
          <a:spcPts val="383"/>
        </a:spcBef>
        <a:buFont typeface="Arial" panose="020B0604020202020204" pitchFamily="34" charset="0"/>
        <a:buChar char="•"/>
        <a:defRPr sz="1350" kern="1200">
          <a:solidFill>
            <a:schemeClr val="tx1"/>
          </a:solidFill>
          <a:latin typeface="+mn-lt"/>
          <a:ea typeface="+mn-ea"/>
          <a:cs typeface="+mn-cs"/>
        </a:defRPr>
      </a:lvl7pPr>
      <a:lvl8pPr marL="2629666" indent="-175311" algn="l" defTabSz="701244" rtl="0" eaLnBrk="1" latinLnBrk="0" hangingPunct="1">
        <a:lnSpc>
          <a:spcPct val="90000"/>
        </a:lnSpc>
        <a:spcBef>
          <a:spcPts val="383"/>
        </a:spcBef>
        <a:buFont typeface="Arial" panose="020B0604020202020204" pitchFamily="34" charset="0"/>
        <a:buChar char="•"/>
        <a:defRPr sz="1350" kern="1200">
          <a:solidFill>
            <a:schemeClr val="tx1"/>
          </a:solidFill>
          <a:latin typeface="+mn-lt"/>
          <a:ea typeface="+mn-ea"/>
          <a:cs typeface="+mn-cs"/>
        </a:defRPr>
      </a:lvl8pPr>
      <a:lvl9pPr marL="2980288" indent="-175311" algn="l" defTabSz="701244" rtl="0" eaLnBrk="1" latinLnBrk="0" hangingPunct="1">
        <a:lnSpc>
          <a:spcPct val="90000"/>
        </a:lnSpc>
        <a:spcBef>
          <a:spcPts val="383"/>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701244" rtl="0" eaLnBrk="1" latinLnBrk="0" hangingPunct="1">
        <a:defRPr sz="1350" kern="1200">
          <a:solidFill>
            <a:schemeClr val="tx1"/>
          </a:solidFill>
          <a:latin typeface="+mn-lt"/>
          <a:ea typeface="+mn-ea"/>
          <a:cs typeface="+mn-cs"/>
        </a:defRPr>
      </a:lvl1pPr>
      <a:lvl2pPr marL="350622" algn="l" defTabSz="701244" rtl="0" eaLnBrk="1" latinLnBrk="0" hangingPunct="1">
        <a:defRPr sz="1350" kern="1200">
          <a:solidFill>
            <a:schemeClr val="tx1"/>
          </a:solidFill>
          <a:latin typeface="+mn-lt"/>
          <a:ea typeface="+mn-ea"/>
          <a:cs typeface="+mn-cs"/>
        </a:defRPr>
      </a:lvl2pPr>
      <a:lvl3pPr marL="701244" algn="l" defTabSz="701244" rtl="0" eaLnBrk="1" latinLnBrk="0" hangingPunct="1">
        <a:defRPr sz="1350" kern="1200">
          <a:solidFill>
            <a:schemeClr val="tx1"/>
          </a:solidFill>
          <a:latin typeface="+mn-lt"/>
          <a:ea typeface="+mn-ea"/>
          <a:cs typeface="+mn-cs"/>
        </a:defRPr>
      </a:lvl3pPr>
      <a:lvl4pPr marL="1051866" algn="l" defTabSz="701244" rtl="0" eaLnBrk="1" latinLnBrk="0" hangingPunct="1">
        <a:defRPr sz="1350" kern="1200">
          <a:solidFill>
            <a:schemeClr val="tx1"/>
          </a:solidFill>
          <a:latin typeface="+mn-lt"/>
          <a:ea typeface="+mn-ea"/>
          <a:cs typeface="+mn-cs"/>
        </a:defRPr>
      </a:lvl4pPr>
      <a:lvl5pPr marL="1402488" algn="l" defTabSz="701244" rtl="0" eaLnBrk="1" latinLnBrk="0" hangingPunct="1">
        <a:defRPr sz="1350" kern="1200">
          <a:solidFill>
            <a:schemeClr val="tx1"/>
          </a:solidFill>
          <a:latin typeface="+mn-lt"/>
          <a:ea typeface="+mn-ea"/>
          <a:cs typeface="+mn-cs"/>
        </a:defRPr>
      </a:lvl5pPr>
      <a:lvl6pPr marL="1753111" algn="l" defTabSz="701244" rtl="0" eaLnBrk="1" latinLnBrk="0" hangingPunct="1">
        <a:defRPr sz="1350" kern="1200">
          <a:solidFill>
            <a:schemeClr val="tx1"/>
          </a:solidFill>
          <a:latin typeface="+mn-lt"/>
          <a:ea typeface="+mn-ea"/>
          <a:cs typeface="+mn-cs"/>
        </a:defRPr>
      </a:lvl6pPr>
      <a:lvl7pPr marL="2103733" algn="l" defTabSz="701244" rtl="0" eaLnBrk="1" latinLnBrk="0" hangingPunct="1">
        <a:defRPr sz="1350" kern="1200">
          <a:solidFill>
            <a:schemeClr val="tx1"/>
          </a:solidFill>
          <a:latin typeface="+mn-lt"/>
          <a:ea typeface="+mn-ea"/>
          <a:cs typeface="+mn-cs"/>
        </a:defRPr>
      </a:lvl7pPr>
      <a:lvl8pPr marL="2454355" algn="l" defTabSz="701244" rtl="0" eaLnBrk="1" latinLnBrk="0" hangingPunct="1">
        <a:defRPr sz="1350" kern="1200">
          <a:solidFill>
            <a:schemeClr val="tx1"/>
          </a:solidFill>
          <a:latin typeface="+mn-lt"/>
          <a:ea typeface="+mn-ea"/>
          <a:cs typeface="+mn-cs"/>
        </a:defRPr>
      </a:lvl8pPr>
      <a:lvl9pPr marL="2804977" algn="l" defTabSz="701244"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15.png"/><Relationship Id="rId2" Type="http://schemas.openxmlformats.org/officeDocument/2006/relationships/image" Target="../media/image19.png"/><Relationship Id="rId1" Type="http://schemas.openxmlformats.org/officeDocument/2006/relationships/slideLayout" Target="../slideLayouts/slideLayout18.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12.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image" Target="../media/image20.png"/><Relationship Id="rId1" Type="http://schemas.openxmlformats.org/officeDocument/2006/relationships/slideLayout" Target="../slideLayouts/slideLayout18.xml"/><Relationship Id="rId6" Type="http://schemas.openxmlformats.org/officeDocument/2006/relationships/image" Target="../media/image15.png"/><Relationship Id="rId5" Type="http://schemas.openxmlformats.org/officeDocument/2006/relationships/image" Target="../media/image17.png"/><Relationship Id="rId4" Type="http://schemas.openxmlformats.org/officeDocument/2006/relationships/image" Target="../media/image2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notesSlide" Target="../notesSlides/notesSlide2.xml"/><Relationship Id="rId1" Type="http://schemas.openxmlformats.org/officeDocument/2006/relationships/slideLayout" Target="../slideLayouts/slideLayout26.xml"/><Relationship Id="rId6" Type="http://schemas.openxmlformats.org/officeDocument/2006/relationships/image" Target="../media/image29.png"/><Relationship Id="rId5" Type="http://schemas.openxmlformats.org/officeDocument/2006/relationships/image" Target="../media/image28.png"/><Relationship Id="rId10" Type="http://schemas.openxmlformats.org/officeDocument/2006/relationships/hyperlink" Target="https://mp.weixin.qq.com/s/mNQJin9pgKc9wkowtQA4PA" TargetMode="External"/><Relationship Id="rId4" Type="http://schemas.openxmlformats.org/officeDocument/2006/relationships/image" Target="../media/image27.png"/><Relationship Id="rId9" Type="http://schemas.openxmlformats.org/officeDocument/2006/relationships/image" Target="../media/image32.png"/></Relationships>
</file>

<file path=ppt/slides/_rels/slide1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18.xml"/><Relationship Id="rId5" Type="http://schemas.openxmlformats.org/officeDocument/2006/relationships/image" Target="../media/image38.png"/><Relationship Id="rId4" Type="http://schemas.openxmlformats.org/officeDocument/2006/relationships/image" Target="../media/image37.png"/></Relationships>
</file>

<file path=ppt/slides/_rels/slide18.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5.xml"/></Relationships>
</file>

<file path=ppt/slides/_rels/slide21.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5.xml"/></Relationships>
</file>

<file path=ppt/slides/_rels/slide22.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25.xml"/></Relationships>
</file>

<file path=ppt/slides/_rels/slide23.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5.xml"/></Relationships>
</file>

<file path=ppt/slides/_rels/slide24.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jpeg"/><Relationship Id="rId1" Type="http://schemas.openxmlformats.org/officeDocument/2006/relationships/slideLayout" Target="../slideLayouts/slideLayout18.xml"/><Relationship Id="rId5" Type="http://schemas.openxmlformats.org/officeDocument/2006/relationships/image" Target="../media/image48.png"/><Relationship Id="rId4" Type="http://schemas.openxmlformats.org/officeDocument/2006/relationships/image" Target="../media/image47.png"/></Relationships>
</file>

<file path=ppt/slides/_rels/slide25.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18.xml"/><Relationship Id="rId5" Type="http://schemas.openxmlformats.org/officeDocument/2006/relationships/image" Target="../media/image52.png"/><Relationship Id="rId4" Type="http://schemas.openxmlformats.org/officeDocument/2006/relationships/image" Target="../media/image51.png"/></Relationships>
</file>

<file path=ppt/slides/_rels/slide26.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18.xml"/><Relationship Id="rId4" Type="http://schemas.openxmlformats.org/officeDocument/2006/relationships/image" Target="../media/image55.png"/></Relationships>
</file>

<file path=ppt/slides/_rels/slide27.xml.rels><?xml version="1.0" encoding="UTF-8" standalone="yes"?>
<Relationships xmlns="http://schemas.openxmlformats.org/package/2006/relationships"><Relationship Id="rId2" Type="http://schemas.openxmlformats.org/officeDocument/2006/relationships/image" Target="../media/image56.emf"/><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18.xml"/></Relationships>
</file>

<file path=ppt/slides/_rels/slide31.xml.rels><?xml version="1.0" encoding="UTF-8" standalone="yes"?>
<Relationships xmlns="http://schemas.openxmlformats.org/package/2006/relationships"><Relationship Id="rId8" Type="http://schemas.openxmlformats.org/officeDocument/2006/relationships/image" Target="../media/image67.png"/><Relationship Id="rId13" Type="http://schemas.openxmlformats.org/officeDocument/2006/relationships/image" Target="../media/image72.gif"/><Relationship Id="rId3" Type="http://schemas.openxmlformats.org/officeDocument/2006/relationships/image" Target="../media/image62.jpeg"/><Relationship Id="rId7" Type="http://schemas.openxmlformats.org/officeDocument/2006/relationships/image" Target="../media/image66.png"/><Relationship Id="rId12" Type="http://schemas.openxmlformats.org/officeDocument/2006/relationships/image" Target="../media/image71.gif"/><Relationship Id="rId2" Type="http://schemas.openxmlformats.org/officeDocument/2006/relationships/image" Target="../media/image61.png"/><Relationship Id="rId1" Type="http://schemas.openxmlformats.org/officeDocument/2006/relationships/slideLayout" Target="../slideLayouts/slideLayout18.xml"/><Relationship Id="rId6" Type="http://schemas.openxmlformats.org/officeDocument/2006/relationships/image" Target="../media/image65.png"/><Relationship Id="rId11" Type="http://schemas.openxmlformats.org/officeDocument/2006/relationships/image" Target="../media/image70.png"/><Relationship Id="rId5" Type="http://schemas.openxmlformats.org/officeDocument/2006/relationships/image" Target="../media/image64.png"/><Relationship Id="rId10" Type="http://schemas.openxmlformats.org/officeDocument/2006/relationships/image" Target="../media/image69.png"/><Relationship Id="rId4" Type="http://schemas.openxmlformats.org/officeDocument/2006/relationships/image" Target="../media/image63.png"/><Relationship Id="rId9" Type="http://schemas.openxmlformats.org/officeDocument/2006/relationships/image" Target="../media/image68.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4.xml.rels><?xml version="1.0" encoding="UTF-8" standalone="yes"?>
<Relationships xmlns="http://schemas.openxmlformats.org/package/2006/relationships"><Relationship Id="rId3" Type="http://schemas.openxmlformats.org/officeDocument/2006/relationships/image" Target="../media/image74.jpeg"/><Relationship Id="rId2" Type="http://schemas.openxmlformats.org/officeDocument/2006/relationships/image" Target="../media/image73.png"/><Relationship Id="rId1" Type="http://schemas.openxmlformats.org/officeDocument/2006/relationships/slideLayout" Target="../slideLayouts/slideLayout18.xml"/><Relationship Id="rId6" Type="http://schemas.openxmlformats.org/officeDocument/2006/relationships/image" Target="../media/image77.png"/><Relationship Id="rId5" Type="http://schemas.openxmlformats.org/officeDocument/2006/relationships/image" Target="../media/image76.png"/><Relationship Id="rId4" Type="http://schemas.openxmlformats.org/officeDocument/2006/relationships/image" Target="../media/image75.jpe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6.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png"/><Relationship Id="rId1" Type="http://schemas.openxmlformats.org/officeDocument/2006/relationships/slideLayout" Target="../slideLayouts/slideLayout25.xml"/></Relationships>
</file>

<file path=ppt/slides/_rels/slide37.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80.emf"/><Relationship Id="rId1" Type="http://schemas.openxmlformats.org/officeDocument/2006/relationships/slideLayout" Target="../slideLayouts/slideLayout18.xml"/></Relationships>
</file>

<file path=ppt/slides/_rels/slide38.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82.png"/><Relationship Id="rId1" Type="http://schemas.openxmlformats.org/officeDocument/2006/relationships/slideLayout" Target="../slideLayouts/slideLayout18.xml"/></Relationships>
</file>

<file path=ppt/slides/_rels/slide39.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84.png"/><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0.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86.png"/><Relationship Id="rId1" Type="http://schemas.openxmlformats.org/officeDocument/2006/relationships/slideLayout" Target="../slideLayouts/slideLayout18.xml"/></Relationships>
</file>

<file path=ppt/slides/_rels/slide41.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18.xml"/></Relationships>
</file>

<file path=ppt/slides/_rels/slide42.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image" Target="../media/image89.png"/><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2" Type="http://schemas.openxmlformats.org/officeDocument/2006/relationships/image" Target="../media/image91.jpg"/><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3" Type="http://schemas.openxmlformats.org/officeDocument/2006/relationships/image" Target="../media/image93.jpeg"/><Relationship Id="rId2" Type="http://schemas.openxmlformats.org/officeDocument/2006/relationships/image" Target="../media/image92.jpeg"/><Relationship Id="rId1" Type="http://schemas.openxmlformats.org/officeDocument/2006/relationships/slideLayout" Target="../slideLayouts/slideLayout13.xml"/><Relationship Id="rId5" Type="http://schemas.openxmlformats.org/officeDocument/2006/relationships/image" Target="../media/image95.jpeg"/><Relationship Id="rId4" Type="http://schemas.openxmlformats.org/officeDocument/2006/relationships/image" Target="../media/image94.jpe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4.xml"/><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4.xml"/><Relationship Id="rId5" Type="http://schemas.openxmlformats.org/officeDocument/2006/relationships/image" Target="../media/image17.png"/><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1"/>
          <p:cNvSpPr txBox="1">
            <a:spLocks noChangeArrowheads="1"/>
          </p:cNvSpPr>
          <p:nvPr/>
        </p:nvSpPr>
        <p:spPr bwMode="auto">
          <a:xfrm>
            <a:off x="596720" y="2378311"/>
            <a:ext cx="1099855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defTabSz="822960" fontAlgn="base" latinLnBrk="1">
              <a:spcBef>
                <a:spcPct val="0"/>
              </a:spcBef>
              <a:spcAft>
                <a:spcPct val="0"/>
              </a:spcAft>
            </a:pPr>
            <a:r>
              <a:rPr lang="pl-PL" altLang="zh-CN" sz="4800" b="1" kern="0" dirty="0">
                <a:solidFill>
                  <a:srgbClr val="FFFFFF"/>
                </a:solidFill>
                <a:latin typeface="微软雅黑" panose="020B0503020204020204" pitchFamily="34" charset="-122"/>
                <a:ea typeface="微软雅黑" panose="020B0503020204020204" pitchFamily="34" charset="-122"/>
                <a:sym typeface="Arial" pitchFamily="34" charset="0"/>
              </a:rPr>
              <a:t>CEPC Cryogenic System R&amp;D</a:t>
            </a:r>
            <a:endParaRPr lang="zh-CN" altLang="en-US" sz="4800" b="1" kern="0" dirty="0">
              <a:solidFill>
                <a:srgbClr val="FFFFFF"/>
              </a:solidFill>
              <a:latin typeface="微软雅黑" panose="020B0503020204020204" pitchFamily="34" charset="-122"/>
              <a:ea typeface="微软雅黑" panose="020B0503020204020204" pitchFamily="34" charset="-122"/>
              <a:sym typeface="Arial" pitchFamily="34" charset="0"/>
            </a:endParaRPr>
          </a:p>
        </p:txBody>
      </p:sp>
      <p:sp>
        <p:nvSpPr>
          <p:cNvPr id="2" name="页脚占位符 1"/>
          <p:cNvSpPr>
            <a:spLocks noGrp="1"/>
          </p:cNvSpPr>
          <p:nvPr>
            <p:ph type="ftr" sz="quarter" idx="3"/>
          </p:nvPr>
        </p:nvSpPr>
        <p:spPr>
          <a:xfrm>
            <a:off x="9575800" y="6486240"/>
            <a:ext cx="2450319" cy="371760"/>
          </a:xfrm>
        </p:spPr>
        <p:txBody>
          <a:bodyPr/>
          <a:lstStyle/>
          <a:p>
            <a:pPr defTabSz="685800">
              <a:defRPr/>
            </a:pPr>
            <a:r>
              <a:rPr lang="en-US" altLang="zh-CN" sz="1400" dirty="0">
                <a:solidFill>
                  <a:srgbClr val="000000"/>
                </a:solidFill>
                <a:latin typeface="Verdana" panose="020B0604030504040204" pitchFamily="34" charset="0"/>
                <a:ea typeface="Verdana" panose="020B0604030504040204" pitchFamily="34" charset="0"/>
              </a:rPr>
              <a:t>Acc. Cryogenic group</a:t>
            </a:r>
          </a:p>
        </p:txBody>
      </p:sp>
      <p:sp>
        <p:nvSpPr>
          <p:cNvPr id="6" name="副标题 2">
            <a:extLst>
              <a:ext uri="{FF2B5EF4-FFF2-40B4-BE49-F238E27FC236}">
                <a16:creationId xmlns:a16="http://schemas.microsoft.com/office/drawing/2014/main" id="{289A75BE-A313-4F9B-9B42-04F86398B15F}"/>
              </a:ext>
            </a:extLst>
          </p:cNvPr>
          <p:cNvSpPr txBox="1">
            <a:spLocks/>
          </p:cNvSpPr>
          <p:nvPr/>
        </p:nvSpPr>
        <p:spPr>
          <a:xfrm>
            <a:off x="2019300" y="4983998"/>
            <a:ext cx="7728823" cy="1368676"/>
          </a:xfrm>
          <a:prstGeom prst="rect">
            <a:avLst/>
          </a:prstGeom>
        </p:spPr>
        <p:txBody>
          <a:bodyPr>
            <a:noAutofit/>
          </a:bodyPr>
          <a:lstStyle>
            <a:lvl1pPr marL="262890" indent="-262890" algn="l" defTabSz="350045" rtl="0" eaLnBrk="0" fontAlgn="base" hangingPunct="0">
              <a:spcBef>
                <a:spcPts val="462"/>
              </a:spcBef>
              <a:spcAft>
                <a:spcPct val="0"/>
              </a:spcAft>
              <a:buClr>
                <a:srgbClr val="000000"/>
              </a:buClr>
              <a:buSzPct val="100000"/>
              <a:buFont typeface="Times New Roman" panose="02020603050405020304" pitchFamily="18" charset="0"/>
              <a:defRPr sz="1800" b="1" kern="1200">
                <a:solidFill>
                  <a:srgbClr val="000000"/>
                </a:solidFill>
                <a:latin typeface="+mn-lt"/>
                <a:ea typeface="+mn-ea"/>
                <a:cs typeface="+mn-cs"/>
              </a:defRPr>
            </a:lvl1pPr>
            <a:lvl2pPr marL="568643" indent="-218600" algn="l" defTabSz="350045" rtl="0" eaLnBrk="0" fontAlgn="base" hangingPunct="0">
              <a:spcBef>
                <a:spcPts val="405"/>
              </a:spcBef>
              <a:spcAft>
                <a:spcPct val="0"/>
              </a:spcAft>
              <a:buClr>
                <a:srgbClr val="000000"/>
              </a:buClr>
              <a:buSzPct val="100000"/>
              <a:buFont typeface="Times New Roman" panose="02020603050405020304" pitchFamily="18" charset="0"/>
              <a:defRPr kern="1200">
                <a:solidFill>
                  <a:srgbClr val="00338F"/>
                </a:solidFill>
                <a:latin typeface="+mn-lt"/>
                <a:ea typeface="+mn-ea"/>
                <a:cs typeface="+mn-cs"/>
              </a:defRPr>
            </a:lvl2pPr>
            <a:lvl3pPr marL="875825" indent="-174308" algn="l" defTabSz="350045" rtl="0" eaLnBrk="0" fontAlgn="base" hangingPunct="0">
              <a:spcBef>
                <a:spcPts val="360"/>
              </a:spcBef>
              <a:spcAft>
                <a:spcPct val="0"/>
              </a:spcAft>
              <a:buClr>
                <a:srgbClr val="000000"/>
              </a:buClr>
              <a:buSzPct val="100000"/>
              <a:buFont typeface="Times New Roman" panose="02020603050405020304" pitchFamily="18" charset="0"/>
              <a:defRPr sz="1440" kern="1200">
                <a:solidFill>
                  <a:srgbClr val="00338F"/>
                </a:solidFill>
                <a:latin typeface="+mn-lt"/>
                <a:ea typeface="+mn-ea"/>
                <a:cs typeface="+mn-cs"/>
              </a:defRPr>
            </a:lvl3pPr>
            <a:lvl4pPr marL="1225868" indent="-174308" algn="l" defTabSz="350045" rtl="0" eaLnBrk="0" fontAlgn="base" hangingPunct="0">
              <a:spcBef>
                <a:spcPts val="383"/>
              </a:spcBef>
              <a:spcAft>
                <a:spcPct val="0"/>
              </a:spcAft>
              <a:buClr>
                <a:srgbClr val="000000"/>
              </a:buClr>
              <a:buSzPct val="100000"/>
              <a:buFont typeface="Times New Roman" panose="02020603050405020304" pitchFamily="18" charset="0"/>
              <a:defRPr sz="1530" i="1" kern="1200">
                <a:solidFill>
                  <a:srgbClr val="00338F"/>
                </a:solidFill>
                <a:latin typeface="+mn-lt"/>
                <a:ea typeface="+mn-ea"/>
                <a:cs typeface="+mn-cs"/>
              </a:defRPr>
            </a:lvl4pPr>
            <a:lvl5pPr marL="1577340" indent="-174308" algn="l" defTabSz="350045" rtl="0" eaLnBrk="0" fontAlgn="base" hangingPunct="0">
              <a:spcBef>
                <a:spcPts val="304"/>
              </a:spcBef>
              <a:spcAft>
                <a:spcPct val="0"/>
              </a:spcAft>
              <a:buClr>
                <a:srgbClr val="000000"/>
              </a:buClr>
              <a:buSzPct val="100000"/>
              <a:buFont typeface="Times New Roman" panose="02020603050405020304" pitchFamily="18" charset="0"/>
              <a:defRPr sz="1260" kern="1200">
                <a:solidFill>
                  <a:srgbClr val="00338F"/>
                </a:solidFill>
                <a:latin typeface="+mn-lt"/>
                <a:ea typeface="+mn-ea"/>
                <a:cs typeface="+mn-cs"/>
              </a:defRPr>
            </a:lvl5pPr>
            <a:lvl6pPr marL="1928422" indent="-175311" algn="l" defTabSz="701244" rtl="0" eaLnBrk="1" latinLnBrk="0" hangingPunct="1">
              <a:lnSpc>
                <a:spcPct val="90000"/>
              </a:lnSpc>
              <a:spcBef>
                <a:spcPts val="383"/>
              </a:spcBef>
              <a:buFont typeface="Arial" panose="020B0604020202020204" pitchFamily="34" charset="0"/>
              <a:buChar char="•"/>
              <a:defRPr sz="1350" kern="1200">
                <a:solidFill>
                  <a:schemeClr val="tx1"/>
                </a:solidFill>
                <a:latin typeface="+mn-lt"/>
                <a:ea typeface="+mn-ea"/>
                <a:cs typeface="+mn-cs"/>
              </a:defRPr>
            </a:lvl6pPr>
            <a:lvl7pPr marL="2279044" indent="-175311" algn="l" defTabSz="701244" rtl="0" eaLnBrk="1" latinLnBrk="0" hangingPunct="1">
              <a:lnSpc>
                <a:spcPct val="90000"/>
              </a:lnSpc>
              <a:spcBef>
                <a:spcPts val="383"/>
              </a:spcBef>
              <a:buFont typeface="Arial" panose="020B0604020202020204" pitchFamily="34" charset="0"/>
              <a:buChar char="•"/>
              <a:defRPr sz="1350" kern="1200">
                <a:solidFill>
                  <a:schemeClr val="tx1"/>
                </a:solidFill>
                <a:latin typeface="+mn-lt"/>
                <a:ea typeface="+mn-ea"/>
                <a:cs typeface="+mn-cs"/>
              </a:defRPr>
            </a:lvl7pPr>
            <a:lvl8pPr marL="2629666" indent="-175311" algn="l" defTabSz="701244" rtl="0" eaLnBrk="1" latinLnBrk="0" hangingPunct="1">
              <a:lnSpc>
                <a:spcPct val="90000"/>
              </a:lnSpc>
              <a:spcBef>
                <a:spcPts val="383"/>
              </a:spcBef>
              <a:buFont typeface="Arial" panose="020B0604020202020204" pitchFamily="34" charset="0"/>
              <a:buChar char="•"/>
              <a:defRPr sz="1350" kern="1200">
                <a:solidFill>
                  <a:schemeClr val="tx1"/>
                </a:solidFill>
                <a:latin typeface="+mn-lt"/>
                <a:ea typeface="+mn-ea"/>
                <a:cs typeface="+mn-cs"/>
              </a:defRPr>
            </a:lvl8pPr>
            <a:lvl9pPr marL="2980288" indent="-175311" algn="l" defTabSz="701244" rtl="0" eaLnBrk="1" latinLnBrk="0" hangingPunct="1">
              <a:lnSpc>
                <a:spcPct val="90000"/>
              </a:lnSpc>
              <a:spcBef>
                <a:spcPts val="383"/>
              </a:spcBef>
              <a:buFont typeface="Arial" panose="020B0604020202020204" pitchFamily="34" charset="0"/>
              <a:buChar char="•"/>
              <a:defRPr sz="1350" kern="1200">
                <a:solidFill>
                  <a:schemeClr val="tx1"/>
                </a:solidFill>
                <a:latin typeface="+mn-lt"/>
                <a:ea typeface="+mn-ea"/>
                <a:cs typeface="+mn-cs"/>
              </a:defRPr>
            </a:lvl9pPr>
          </a:lstStyle>
          <a:p>
            <a:pPr algn="ctr"/>
            <a:r>
              <a:rPr lang="en-US" altLang="zh-CN" sz="2400" dirty="0">
                <a:solidFill>
                  <a:srgbClr val="002060"/>
                </a:solidFill>
                <a:latin typeface="Arial Black" panose="020B0A04020102020204" pitchFamily="34" charset="0"/>
                <a:ea typeface="楷体" panose="02010609060101010101" pitchFamily="49" charset="-122"/>
              </a:rPr>
              <a:t>Rui Ge / </a:t>
            </a:r>
            <a:r>
              <a:rPr lang="en-US" altLang="zh-CN" sz="2400" u="sng" dirty="0">
                <a:solidFill>
                  <a:srgbClr val="002060"/>
                </a:solidFill>
                <a:latin typeface="Arial Black" panose="020B0A04020102020204" pitchFamily="34" charset="0"/>
                <a:ea typeface="楷体" panose="02010609060101010101" pitchFamily="49" charset="-122"/>
              </a:rPr>
              <a:t>Mei Li </a:t>
            </a:r>
          </a:p>
          <a:p>
            <a:pPr algn="ctr"/>
            <a:r>
              <a:rPr lang="en-US" altLang="zh-CN" sz="2400" dirty="0">
                <a:solidFill>
                  <a:srgbClr val="002060"/>
                </a:solidFill>
                <a:latin typeface="Arial Black" panose="020B0A04020102020204" pitchFamily="34" charset="0"/>
                <a:ea typeface="楷体" panose="02010609060101010101" pitchFamily="49" charset="-122"/>
              </a:rPr>
              <a:t>On</a:t>
            </a:r>
            <a:r>
              <a:rPr lang="zh-CN" altLang="en-US" sz="2400" dirty="0">
                <a:solidFill>
                  <a:srgbClr val="002060"/>
                </a:solidFill>
                <a:latin typeface="Arial Black" panose="020B0A04020102020204" pitchFamily="34" charset="0"/>
                <a:ea typeface="楷体" panose="02010609060101010101" pitchFamily="49" charset="-122"/>
              </a:rPr>
              <a:t> </a:t>
            </a:r>
            <a:r>
              <a:rPr lang="en-US" altLang="zh-CN" sz="2400" dirty="0">
                <a:solidFill>
                  <a:srgbClr val="002060"/>
                </a:solidFill>
                <a:latin typeface="Arial Black" panose="020B0A04020102020204" pitchFamily="34" charset="0"/>
                <a:ea typeface="楷体" panose="02010609060101010101" pitchFamily="49" charset="-122"/>
              </a:rPr>
              <a:t>behalf of CEPC cryogenic system</a:t>
            </a:r>
          </a:p>
          <a:p>
            <a:pPr algn="ctr"/>
            <a:r>
              <a:rPr lang="en-US" altLang="zh-CN" sz="2400" dirty="0">
                <a:solidFill>
                  <a:srgbClr val="002060"/>
                </a:solidFill>
                <a:latin typeface="Arial Black" panose="020B0A04020102020204" pitchFamily="34" charset="0"/>
                <a:ea typeface="楷体" panose="02010609060101010101" pitchFamily="49" charset="-122"/>
              </a:rPr>
              <a:t>Jan., 14</a:t>
            </a:r>
            <a:r>
              <a:rPr lang="en-US" altLang="zh-CN" sz="2400" baseline="30000" dirty="0">
                <a:solidFill>
                  <a:srgbClr val="002060"/>
                </a:solidFill>
                <a:latin typeface="Arial Black" panose="020B0A04020102020204" pitchFamily="34" charset="0"/>
                <a:ea typeface="楷体" panose="02010609060101010101" pitchFamily="49" charset="-122"/>
              </a:rPr>
              <a:t>th</a:t>
            </a:r>
            <a:r>
              <a:rPr lang="en-US" altLang="zh-CN" sz="2400" dirty="0">
                <a:solidFill>
                  <a:srgbClr val="002060"/>
                </a:solidFill>
                <a:latin typeface="Arial Black" panose="020B0A04020102020204" pitchFamily="34" charset="0"/>
                <a:ea typeface="楷体" panose="02010609060101010101" pitchFamily="49" charset="-122"/>
              </a:rPr>
              <a:t>, 2022</a:t>
            </a:r>
            <a:endParaRPr lang="zh-CN" altLang="en-US" sz="2400" dirty="0">
              <a:solidFill>
                <a:srgbClr val="002060"/>
              </a:solidFill>
              <a:latin typeface="Arial Black" panose="020B0A04020102020204" pitchFamily="34" charset="0"/>
              <a:ea typeface="楷体" panose="02010609060101010101" pitchFamily="49" charset="-122"/>
            </a:endParaRPr>
          </a:p>
        </p:txBody>
      </p:sp>
      <p:sp>
        <p:nvSpPr>
          <p:cNvPr id="3" name="Rectangle 1">
            <a:extLst>
              <a:ext uri="{FF2B5EF4-FFF2-40B4-BE49-F238E27FC236}">
                <a16:creationId xmlns:a16="http://schemas.microsoft.com/office/drawing/2014/main" id="{1189D68F-58CF-41C7-921D-7051189D28AF}"/>
              </a:ext>
            </a:extLst>
          </p:cNvPr>
          <p:cNvSpPr>
            <a:spLocks noChangeArrowheads="1"/>
          </p:cNvSpPr>
          <p:nvPr/>
        </p:nvSpPr>
        <p:spPr bwMode="auto">
          <a:xfrm>
            <a:off x="5782034" y="1029301"/>
            <a:ext cx="618073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2400" b="0" i="0" u="none" strike="noStrike" cap="none" normalizeH="0" baseline="0" dirty="0">
                <a:ln>
                  <a:noFill/>
                </a:ln>
                <a:solidFill>
                  <a:srgbClr val="000000"/>
                </a:solidFill>
                <a:effectLst/>
                <a:latin typeface="Arial Black" panose="020B0A04020102020204" pitchFamily="34" charset="0"/>
              </a:rPr>
              <a:t>2022 HongKong IAS HEP workshop</a:t>
            </a:r>
            <a:r>
              <a:rPr kumimoji="0" lang="zh-CN" altLang="zh-CN" sz="2400" b="0" i="0" u="none" strike="noStrike" cap="none" normalizeH="0" baseline="0" dirty="0">
                <a:ln>
                  <a:noFill/>
                </a:ln>
                <a:solidFill>
                  <a:schemeClr val="tx1"/>
                </a:solidFill>
                <a:effectLst/>
                <a:latin typeface="Arial Black" panose="020B0A04020102020204" pitchFamily="34" charset="0"/>
              </a:rPr>
              <a:t> </a:t>
            </a:r>
          </a:p>
        </p:txBody>
      </p:sp>
    </p:spTree>
    <p:extLst>
      <p:ext uri="{BB962C8B-B14F-4D97-AF65-F5344CB8AC3E}">
        <p14:creationId xmlns:p14="http://schemas.microsoft.com/office/powerpoint/2010/main" val="27729890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页脚占位符 1">
            <a:extLst>
              <a:ext uri="{FF2B5EF4-FFF2-40B4-BE49-F238E27FC236}">
                <a16:creationId xmlns:a16="http://schemas.microsoft.com/office/drawing/2014/main" id="{B4197034-B819-41A4-81A8-5A93D2AE53E6}"/>
              </a:ext>
            </a:extLst>
          </p:cNvPr>
          <p:cNvSpPr>
            <a:spLocks noGrp="1"/>
          </p:cNvSpPr>
          <p:nvPr>
            <p:ph type="ftr" sz="quarter" idx="3"/>
          </p:nvPr>
        </p:nvSpPr>
        <p:spPr/>
        <p:txBody>
          <a:bodyPr/>
          <a:lstStyle/>
          <a:p>
            <a:pPr>
              <a:defRPr/>
            </a:pPr>
            <a:r>
              <a:rPr lang="zh-CN" altLang="en-US"/>
              <a:t>加速器中心低温组</a:t>
            </a:r>
            <a:endParaRPr lang="en-US" altLang="zh-CN"/>
          </a:p>
        </p:txBody>
      </p:sp>
      <p:sp>
        <p:nvSpPr>
          <p:cNvPr id="5" name="矩形 4">
            <a:extLst>
              <a:ext uri="{FF2B5EF4-FFF2-40B4-BE49-F238E27FC236}">
                <a16:creationId xmlns:a16="http://schemas.microsoft.com/office/drawing/2014/main" id="{781EB0C4-1822-4927-BEB9-C16FC0260195}"/>
              </a:ext>
            </a:extLst>
          </p:cNvPr>
          <p:cNvSpPr/>
          <p:nvPr/>
        </p:nvSpPr>
        <p:spPr>
          <a:xfrm>
            <a:off x="1581257" y="105147"/>
            <a:ext cx="9219127" cy="584775"/>
          </a:xfrm>
          <a:prstGeom prst="rect">
            <a:avLst/>
          </a:prstGeom>
        </p:spPr>
        <p:txBody>
          <a:bodyPr wrap="none">
            <a:spAutoFit/>
          </a:bodyPr>
          <a:lstStyle/>
          <a:p>
            <a:pPr lvl="0"/>
            <a:r>
              <a:rPr lang="en-US" altLang="zh-CN" sz="3200" b="1" spc="-60" dirty="0">
                <a:ln w="19050">
                  <a:solidFill>
                    <a:schemeClr val="tx2">
                      <a:tint val="1000"/>
                    </a:schemeClr>
                  </a:solidFill>
                  <a:prstDash val="solid"/>
                </a:ln>
                <a:solidFill>
                  <a:srgbClr val="FF0000"/>
                </a:solidFill>
                <a:effectLst>
                  <a:outerShdw blurRad="50000" dist="50800" dir="7500000" algn="tl">
                    <a:srgbClr val="000000">
                      <a:shade val="5000"/>
                      <a:alpha val="35000"/>
                    </a:srgbClr>
                  </a:outerShdw>
                </a:effectLst>
                <a:latin typeface="Arial Black" panose="020B0A04020102020204" pitchFamily="34" charset="0"/>
                <a:ea typeface="微软雅黑"/>
              </a:rPr>
              <a:t>Difference for H50MW and H30MW modes</a:t>
            </a:r>
            <a:endParaRPr lang="zh-CN" altLang="en-US" sz="3200" b="1" spc="-60" dirty="0">
              <a:ln w="19050">
                <a:solidFill>
                  <a:schemeClr val="tx2">
                    <a:tint val="1000"/>
                  </a:schemeClr>
                </a:solidFill>
                <a:prstDash val="solid"/>
              </a:ln>
              <a:solidFill>
                <a:srgbClr val="FF0000"/>
              </a:solidFill>
              <a:effectLst>
                <a:outerShdw blurRad="50000" dist="50800" dir="7500000" algn="tl">
                  <a:srgbClr val="000000">
                    <a:shade val="5000"/>
                    <a:alpha val="35000"/>
                  </a:srgbClr>
                </a:outerShdw>
              </a:effectLst>
              <a:latin typeface="Arial Black" panose="020B0A04020102020204" pitchFamily="34" charset="0"/>
              <a:ea typeface="微软雅黑"/>
            </a:endParaRPr>
          </a:p>
        </p:txBody>
      </p:sp>
      <p:grpSp>
        <p:nvGrpSpPr>
          <p:cNvPr id="11" name="组合 10">
            <a:extLst>
              <a:ext uri="{FF2B5EF4-FFF2-40B4-BE49-F238E27FC236}">
                <a16:creationId xmlns:a16="http://schemas.microsoft.com/office/drawing/2014/main" id="{268ED83C-9503-474B-AFC2-2C086E637EFE}"/>
              </a:ext>
            </a:extLst>
          </p:cNvPr>
          <p:cNvGrpSpPr/>
          <p:nvPr/>
        </p:nvGrpSpPr>
        <p:grpSpPr>
          <a:xfrm>
            <a:off x="646771" y="982521"/>
            <a:ext cx="10474936" cy="5689599"/>
            <a:chOff x="646771" y="982521"/>
            <a:chExt cx="10474936" cy="5689599"/>
          </a:xfrm>
        </p:grpSpPr>
        <p:grpSp>
          <p:nvGrpSpPr>
            <p:cNvPr id="8" name="组合 7">
              <a:extLst>
                <a:ext uri="{FF2B5EF4-FFF2-40B4-BE49-F238E27FC236}">
                  <a16:creationId xmlns:a16="http://schemas.microsoft.com/office/drawing/2014/main" id="{BDDCCC27-C587-4538-9362-35CC7F0E2D7E}"/>
                </a:ext>
              </a:extLst>
            </p:cNvPr>
            <p:cNvGrpSpPr/>
            <p:nvPr/>
          </p:nvGrpSpPr>
          <p:grpSpPr>
            <a:xfrm>
              <a:off x="687646" y="982521"/>
              <a:ext cx="10434061" cy="5689599"/>
              <a:chOff x="687646" y="982521"/>
              <a:chExt cx="10434061" cy="5689599"/>
            </a:xfrm>
          </p:grpSpPr>
          <p:pic>
            <p:nvPicPr>
              <p:cNvPr id="3" name="图片 2">
                <a:extLst>
                  <a:ext uri="{FF2B5EF4-FFF2-40B4-BE49-F238E27FC236}">
                    <a16:creationId xmlns:a16="http://schemas.microsoft.com/office/drawing/2014/main" id="{12E5B963-D232-4AD6-857C-BEB638E5539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7646" y="982521"/>
                <a:ext cx="10434061" cy="5689599"/>
              </a:xfrm>
              <a:prstGeom prst="rect">
                <a:avLst/>
              </a:prstGeom>
            </p:spPr>
          </p:pic>
          <p:sp>
            <p:nvSpPr>
              <p:cNvPr id="6" name="箭头: 右 5">
                <a:extLst>
                  <a:ext uri="{FF2B5EF4-FFF2-40B4-BE49-F238E27FC236}">
                    <a16:creationId xmlns:a16="http://schemas.microsoft.com/office/drawing/2014/main" id="{C97C2160-0DC5-48E2-B4A9-94578E87FF26}"/>
                  </a:ext>
                </a:extLst>
              </p:cNvPr>
              <p:cNvSpPr/>
              <p:nvPr/>
            </p:nvSpPr>
            <p:spPr>
              <a:xfrm>
                <a:off x="5376929" y="4544371"/>
                <a:ext cx="386367" cy="24469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a:extLst>
                  <a:ext uri="{FF2B5EF4-FFF2-40B4-BE49-F238E27FC236}">
                    <a16:creationId xmlns:a16="http://schemas.microsoft.com/office/drawing/2014/main" id="{F1CB40DF-ACE6-4C12-B87C-401B9B19D67D}"/>
                  </a:ext>
                </a:extLst>
              </p:cNvPr>
              <p:cNvSpPr/>
              <p:nvPr/>
            </p:nvSpPr>
            <p:spPr>
              <a:xfrm>
                <a:off x="5763296" y="4482054"/>
                <a:ext cx="2026196" cy="369332"/>
              </a:xfrm>
              <a:prstGeom prst="rect">
                <a:avLst/>
              </a:prstGeom>
            </p:spPr>
            <p:style>
              <a:lnRef idx="3">
                <a:schemeClr val="lt1"/>
              </a:lnRef>
              <a:fillRef idx="1">
                <a:schemeClr val="accent1"/>
              </a:fillRef>
              <a:effectRef idx="1">
                <a:schemeClr val="accent1"/>
              </a:effectRef>
              <a:fontRef idx="minor">
                <a:schemeClr val="lt1"/>
              </a:fontRef>
            </p:style>
            <p:txBody>
              <a:bodyPr wrap="none">
                <a:spAutoFit/>
              </a:bodyPr>
              <a:lstStyle/>
              <a:p>
                <a:r>
                  <a:rPr lang="en-US" altLang="zh-CN" dirty="0"/>
                  <a:t>56 collider modules</a:t>
                </a:r>
                <a:endParaRPr lang="zh-CN" altLang="en-US" dirty="0"/>
              </a:p>
            </p:txBody>
          </p:sp>
        </p:grpSp>
        <p:sp>
          <p:nvSpPr>
            <p:cNvPr id="4" name="矩形 3">
              <a:extLst>
                <a:ext uri="{FF2B5EF4-FFF2-40B4-BE49-F238E27FC236}">
                  <a16:creationId xmlns:a16="http://schemas.microsoft.com/office/drawing/2014/main" id="{52F6F92E-924D-4625-B8A3-6D3487D8004D}"/>
                </a:ext>
              </a:extLst>
            </p:cNvPr>
            <p:cNvSpPr/>
            <p:nvPr/>
          </p:nvSpPr>
          <p:spPr>
            <a:xfrm>
              <a:off x="646771" y="1593541"/>
              <a:ext cx="5995899" cy="369332"/>
            </a:xfrm>
            <a:prstGeom prst="rect">
              <a:avLst/>
            </a:prstGeom>
          </p:spPr>
          <p:style>
            <a:lnRef idx="3">
              <a:schemeClr val="lt1"/>
            </a:lnRef>
            <a:fillRef idx="1">
              <a:schemeClr val="accent1"/>
            </a:fillRef>
            <a:effectRef idx="1">
              <a:schemeClr val="accent1"/>
            </a:effectRef>
            <a:fontRef idx="minor">
              <a:schemeClr val="lt1"/>
            </a:fontRef>
          </p:style>
          <p:txBody>
            <a:bodyPr wrap="square">
              <a:spAutoFit/>
            </a:bodyPr>
            <a:lstStyle/>
            <a:p>
              <a:r>
                <a:rPr lang="en-US" altLang="zh-CN" dirty="0"/>
                <a:t>Multi-transfer lines length: H30 MW 160m </a:t>
              </a:r>
              <a:r>
                <a:rPr lang="zh-CN" altLang="en-US" dirty="0"/>
                <a:t>→ </a:t>
              </a:r>
              <a:r>
                <a:rPr lang="en-US" altLang="zh-CN" dirty="0"/>
                <a:t>H50MW 224m</a:t>
              </a:r>
              <a:endParaRPr lang="zh-CN" altLang="en-US" dirty="0"/>
            </a:p>
          </p:txBody>
        </p:sp>
        <p:sp>
          <p:nvSpPr>
            <p:cNvPr id="9" name="箭头: 右 8">
              <a:extLst>
                <a:ext uri="{FF2B5EF4-FFF2-40B4-BE49-F238E27FC236}">
                  <a16:creationId xmlns:a16="http://schemas.microsoft.com/office/drawing/2014/main" id="{4AB34F8D-6E00-447C-9300-F23656F84754}"/>
                </a:ext>
              </a:extLst>
            </p:cNvPr>
            <p:cNvSpPr/>
            <p:nvPr/>
          </p:nvSpPr>
          <p:spPr>
            <a:xfrm rot="16200000">
              <a:off x="3663905" y="2163232"/>
              <a:ext cx="575304" cy="23690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椭圆 9">
            <a:extLst>
              <a:ext uri="{FF2B5EF4-FFF2-40B4-BE49-F238E27FC236}">
                <a16:creationId xmlns:a16="http://schemas.microsoft.com/office/drawing/2014/main" id="{84EB4023-2367-4D28-B269-1610C959B997}"/>
              </a:ext>
            </a:extLst>
          </p:cNvPr>
          <p:cNvSpPr/>
          <p:nvPr/>
        </p:nvSpPr>
        <p:spPr>
          <a:xfrm>
            <a:off x="3644721" y="2826913"/>
            <a:ext cx="1223493" cy="36933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0528361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id="{1FDC67F3-1967-4B14-B8B8-8607A617B57D}"/>
              </a:ext>
            </a:extLst>
          </p:cNvPr>
          <p:cNvPicPr>
            <a:picLocks noChangeAspect="1"/>
          </p:cNvPicPr>
          <p:nvPr/>
        </p:nvPicPr>
        <p:blipFill>
          <a:blip r:embed="rId2"/>
          <a:stretch>
            <a:fillRect/>
          </a:stretch>
        </p:blipFill>
        <p:spPr>
          <a:xfrm>
            <a:off x="8372540" y="1300099"/>
            <a:ext cx="3235356" cy="1595071"/>
          </a:xfrm>
          <a:prstGeom prst="rect">
            <a:avLst/>
          </a:prstGeom>
        </p:spPr>
      </p:pic>
      <p:sp>
        <p:nvSpPr>
          <p:cNvPr id="970" name="矩形 969">
            <a:extLst>
              <a:ext uri="{FF2B5EF4-FFF2-40B4-BE49-F238E27FC236}">
                <a16:creationId xmlns:a16="http://schemas.microsoft.com/office/drawing/2014/main" id="{337D0567-E359-4808-8175-7F1971479AE9}"/>
              </a:ext>
            </a:extLst>
          </p:cNvPr>
          <p:cNvSpPr/>
          <p:nvPr/>
        </p:nvSpPr>
        <p:spPr>
          <a:xfrm>
            <a:off x="4986552" y="1280877"/>
            <a:ext cx="3049200" cy="93305"/>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grpSp>
        <p:nvGrpSpPr>
          <p:cNvPr id="962" name="组合 961">
            <a:extLst>
              <a:ext uri="{FF2B5EF4-FFF2-40B4-BE49-F238E27FC236}">
                <a16:creationId xmlns:a16="http://schemas.microsoft.com/office/drawing/2014/main" id="{F53EE007-E0A9-4BA2-BB09-D038FE266B64}"/>
              </a:ext>
            </a:extLst>
          </p:cNvPr>
          <p:cNvGrpSpPr/>
          <p:nvPr/>
        </p:nvGrpSpPr>
        <p:grpSpPr>
          <a:xfrm>
            <a:off x="7890237" y="4020998"/>
            <a:ext cx="4293017" cy="860821"/>
            <a:chOff x="2806326" y="4077050"/>
            <a:chExt cx="7691481" cy="694290"/>
          </a:xfrm>
        </p:grpSpPr>
        <p:grpSp>
          <p:nvGrpSpPr>
            <p:cNvPr id="1195" name="组合 1194">
              <a:extLst>
                <a:ext uri="{FF2B5EF4-FFF2-40B4-BE49-F238E27FC236}">
                  <a16:creationId xmlns:a16="http://schemas.microsoft.com/office/drawing/2014/main" id="{E847AE77-9A68-4357-8AA0-4DE02787862E}"/>
                </a:ext>
              </a:extLst>
            </p:cNvPr>
            <p:cNvGrpSpPr/>
            <p:nvPr/>
          </p:nvGrpSpPr>
          <p:grpSpPr>
            <a:xfrm>
              <a:off x="2806326" y="4077050"/>
              <a:ext cx="7691481" cy="562156"/>
              <a:chOff x="149040" y="4761696"/>
              <a:chExt cx="11148586" cy="830369"/>
            </a:xfrm>
          </p:grpSpPr>
          <p:pic>
            <p:nvPicPr>
              <p:cNvPr id="1225" name="图片 1224">
                <a:extLst>
                  <a:ext uri="{FF2B5EF4-FFF2-40B4-BE49-F238E27FC236}">
                    <a16:creationId xmlns:a16="http://schemas.microsoft.com/office/drawing/2014/main" id="{73D11754-54D7-4CDF-90C5-19A881B36652}"/>
                  </a:ext>
                </a:extLst>
              </p:cNvPr>
              <p:cNvPicPr>
                <a:picLocks noChangeAspect="1"/>
              </p:cNvPicPr>
              <p:nvPr/>
            </p:nvPicPr>
            <p:blipFill>
              <a:blip r:embed="rId3"/>
              <a:stretch>
                <a:fillRect/>
              </a:stretch>
            </p:blipFill>
            <p:spPr>
              <a:xfrm>
                <a:off x="149040" y="4761696"/>
                <a:ext cx="3527190" cy="830369"/>
              </a:xfrm>
              <a:prstGeom prst="rect">
                <a:avLst/>
              </a:prstGeom>
            </p:spPr>
          </p:pic>
          <p:pic>
            <p:nvPicPr>
              <p:cNvPr id="1226" name="图片 1225">
                <a:extLst>
                  <a:ext uri="{FF2B5EF4-FFF2-40B4-BE49-F238E27FC236}">
                    <a16:creationId xmlns:a16="http://schemas.microsoft.com/office/drawing/2014/main" id="{8636AD21-50F1-41C6-88EC-6A02B7170640}"/>
                  </a:ext>
                </a:extLst>
              </p:cNvPr>
              <p:cNvPicPr>
                <a:picLocks noChangeAspect="1"/>
              </p:cNvPicPr>
              <p:nvPr/>
            </p:nvPicPr>
            <p:blipFill>
              <a:blip r:embed="rId3"/>
              <a:stretch>
                <a:fillRect/>
              </a:stretch>
            </p:blipFill>
            <p:spPr>
              <a:xfrm>
                <a:off x="7770436" y="4800916"/>
                <a:ext cx="3527190" cy="751928"/>
              </a:xfrm>
              <a:prstGeom prst="rect">
                <a:avLst/>
              </a:prstGeom>
            </p:spPr>
          </p:pic>
          <p:pic>
            <p:nvPicPr>
              <p:cNvPr id="1227" name="图片 1226">
                <a:extLst>
                  <a:ext uri="{FF2B5EF4-FFF2-40B4-BE49-F238E27FC236}">
                    <a16:creationId xmlns:a16="http://schemas.microsoft.com/office/drawing/2014/main" id="{4A8DA1C0-FBE0-4F30-A0D5-B90616CFA128}"/>
                  </a:ext>
                </a:extLst>
              </p:cNvPr>
              <p:cNvPicPr>
                <a:picLocks noChangeAspect="1"/>
              </p:cNvPicPr>
              <p:nvPr/>
            </p:nvPicPr>
            <p:blipFill>
              <a:blip r:embed="rId3"/>
              <a:stretch>
                <a:fillRect/>
              </a:stretch>
            </p:blipFill>
            <p:spPr>
              <a:xfrm>
                <a:off x="3960386" y="4782690"/>
                <a:ext cx="3527190" cy="803216"/>
              </a:xfrm>
              <a:prstGeom prst="rect">
                <a:avLst/>
              </a:prstGeom>
              <a:solidFill>
                <a:srgbClr val="0854E0"/>
              </a:solidFill>
            </p:spPr>
          </p:pic>
          <p:sp>
            <p:nvSpPr>
              <p:cNvPr id="1228" name="矩形 1227">
                <a:extLst>
                  <a:ext uri="{FF2B5EF4-FFF2-40B4-BE49-F238E27FC236}">
                    <a16:creationId xmlns:a16="http://schemas.microsoft.com/office/drawing/2014/main" id="{892B4A3C-37E5-4E15-87E0-606C08A01AC1}"/>
                  </a:ext>
                </a:extLst>
              </p:cNvPr>
              <p:cNvSpPr/>
              <p:nvPr/>
            </p:nvSpPr>
            <p:spPr>
              <a:xfrm>
                <a:off x="3643428" y="5348761"/>
                <a:ext cx="461048" cy="43200"/>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grpSp>
            <p:nvGrpSpPr>
              <p:cNvPr id="1229" name="组合 1228">
                <a:extLst>
                  <a:ext uri="{FF2B5EF4-FFF2-40B4-BE49-F238E27FC236}">
                    <a16:creationId xmlns:a16="http://schemas.microsoft.com/office/drawing/2014/main" id="{55C7E5B6-E92C-47C1-9914-8F2BC16E8F03}"/>
                  </a:ext>
                </a:extLst>
              </p:cNvPr>
              <p:cNvGrpSpPr/>
              <p:nvPr/>
            </p:nvGrpSpPr>
            <p:grpSpPr>
              <a:xfrm>
                <a:off x="3562137" y="5088885"/>
                <a:ext cx="620809" cy="180000"/>
                <a:chOff x="4055253" y="3912768"/>
                <a:chExt cx="620809" cy="180000"/>
              </a:xfrm>
            </p:grpSpPr>
            <p:pic>
              <p:nvPicPr>
                <p:cNvPr id="1235" name="图片 1234">
                  <a:extLst>
                    <a:ext uri="{FF2B5EF4-FFF2-40B4-BE49-F238E27FC236}">
                      <a16:creationId xmlns:a16="http://schemas.microsoft.com/office/drawing/2014/main" id="{51CB5885-D8E8-4DE9-AB7D-8CB40A795B48}"/>
                    </a:ext>
                  </a:extLst>
                </p:cNvPr>
                <p:cNvPicPr>
                  <a:picLocks noChangeAspect="1"/>
                </p:cNvPicPr>
                <p:nvPr/>
              </p:nvPicPr>
              <p:blipFill>
                <a:blip r:embed="rId4"/>
                <a:stretch>
                  <a:fillRect/>
                </a:stretch>
              </p:blipFill>
              <p:spPr>
                <a:xfrm>
                  <a:off x="4055253" y="3912768"/>
                  <a:ext cx="81291" cy="180000"/>
                </a:xfrm>
                <a:prstGeom prst="rect">
                  <a:avLst/>
                </a:prstGeom>
              </p:spPr>
            </p:pic>
            <p:pic>
              <p:nvPicPr>
                <p:cNvPr id="1236" name="图片 1235">
                  <a:extLst>
                    <a:ext uri="{FF2B5EF4-FFF2-40B4-BE49-F238E27FC236}">
                      <a16:creationId xmlns:a16="http://schemas.microsoft.com/office/drawing/2014/main" id="{F75465B2-EE19-4D4E-B450-DEA4438D69E5}"/>
                    </a:ext>
                  </a:extLst>
                </p:cNvPr>
                <p:cNvPicPr>
                  <a:picLocks noChangeAspect="1"/>
                </p:cNvPicPr>
                <p:nvPr/>
              </p:nvPicPr>
              <p:blipFill>
                <a:blip r:embed="rId4"/>
                <a:stretch>
                  <a:fillRect/>
                </a:stretch>
              </p:blipFill>
              <p:spPr>
                <a:xfrm>
                  <a:off x="4594771" y="3912768"/>
                  <a:ext cx="81291" cy="180000"/>
                </a:xfrm>
                <a:prstGeom prst="rect">
                  <a:avLst/>
                </a:prstGeom>
              </p:spPr>
            </p:pic>
          </p:grpSp>
          <p:grpSp>
            <p:nvGrpSpPr>
              <p:cNvPr id="1230" name="组合 1229">
                <a:extLst>
                  <a:ext uri="{FF2B5EF4-FFF2-40B4-BE49-F238E27FC236}">
                    <a16:creationId xmlns:a16="http://schemas.microsoft.com/office/drawing/2014/main" id="{F9BD0DE2-0D3D-4E55-917A-D918701EF8C1}"/>
                  </a:ext>
                </a:extLst>
              </p:cNvPr>
              <p:cNvGrpSpPr/>
              <p:nvPr/>
            </p:nvGrpSpPr>
            <p:grpSpPr>
              <a:xfrm>
                <a:off x="7374568" y="5086880"/>
                <a:ext cx="620809" cy="180000"/>
                <a:chOff x="4055253" y="3912768"/>
                <a:chExt cx="620809" cy="180000"/>
              </a:xfrm>
            </p:grpSpPr>
            <p:pic>
              <p:nvPicPr>
                <p:cNvPr id="1233" name="图片 1232">
                  <a:extLst>
                    <a:ext uri="{FF2B5EF4-FFF2-40B4-BE49-F238E27FC236}">
                      <a16:creationId xmlns:a16="http://schemas.microsoft.com/office/drawing/2014/main" id="{4A598391-F446-4FA8-93B2-8D6DAAABBF83}"/>
                    </a:ext>
                  </a:extLst>
                </p:cNvPr>
                <p:cNvPicPr>
                  <a:picLocks noChangeAspect="1"/>
                </p:cNvPicPr>
                <p:nvPr/>
              </p:nvPicPr>
              <p:blipFill>
                <a:blip r:embed="rId4"/>
                <a:stretch>
                  <a:fillRect/>
                </a:stretch>
              </p:blipFill>
              <p:spPr>
                <a:xfrm>
                  <a:off x="4055253" y="3912768"/>
                  <a:ext cx="81291" cy="180000"/>
                </a:xfrm>
                <a:prstGeom prst="rect">
                  <a:avLst/>
                </a:prstGeom>
              </p:spPr>
            </p:pic>
            <p:pic>
              <p:nvPicPr>
                <p:cNvPr id="1234" name="图片 1233">
                  <a:extLst>
                    <a:ext uri="{FF2B5EF4-FFF2-40B4-BE49-F238E27FC236}">
                      <a16:creationId xmlns:a16="http://schemas.microsoft.com/office/drawing/2014/main" id="{7CBA6B15-B280-4F62-B05F-83CC362FAF13}"/>
                    </a:ext>
                  </a:extLst>
                </p:cNvPr>
                <p:cNvPicPr>
                  <a:picLocks noChangeAspect="1"/>
                </p:cNvPicPr>
                <p:nvPr/>
              </p:nvPicPr>
              <p:blipFill>
                <a:blip r:embed="rId4"/>
                <a:stretch>
                  <a:fillRect/>
                </a:stretch>
              </p:blipFill>
              <p:spPr>
                <a:xfrm>
                  <a:off x="4594771" y="3912768"/>
                  <a:ext cx="81291" cy="180000"/>
                </a:xfrm>
                <a:prstGeom prst="rect">
                  <a:avLst/>
                </a:prstGeom>
              </p:spPr>
            </p:pic>
          </p:grpSp>
          <p:sp>
            <p:nvSpPr>
              <p:cNvPr id="1231" name="矩形 1230">
                <a:extLst>
                  <a:ext uri="{FF2B5EF4-FFF2-40B4-BE49-F238E27FC236}">
                    <a16:creationId xmlns:a16="http://schemas.microsoft.com/office/drawing/2014/main" id="{7781443D-84FD-49FB-9E8C-E0C0C3B59009}"/>
                  </a:ext>
                </a:extLst>
              </p:cNvPr>
              <p:cNvSpPr/>
              <p:nvPr/>
            </p:nvSpPr>
            <p:spPr>
              <a:xfrm>
                <a:off x="7455859" y="5351437"/>
                <a:ext cx="461048" cy="43200"/>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pic>
            <p:nvPicPr>
              <p:cNvPr id="1232" name="图片 1231">
                <a:extLst>
                  <a:ext uri="{FF2B5EF4-FFF2-40B4-BE49-F238E27FC236}">
                    <a16:creationId xmlns:a16="http://schemas.microsoft.com/office/drawing/2014/main" id="{85EDE0A6-2A7D-458C-A153-EB6A15DED75B}"/>
                  </a:ext>
                </a:extLst>
              </p:cNvPr>
              <p:cNvPicPr>
                <a:picLocks noChangeAspect="1"/>
              </p:cNvPicPr>
              <p:nvPr/>
            </p:nvPicPr>
            <p:blipFill>
              <a:blip r:embed="rId4"/>
              <a:stretch>
                <a:fillRect/>
              </a:stretch>
            </p:blipFill>
            <p:spPr>
              <a:xfrm>
                <a:off x="11130871" y="5086880"/>
                <a:ext cx="86744" cy="192075"/>
              </a:xfrm>
              <a:prstGeom prst="rect">
                <a:avLst/>
              </a:prstGeom>
            </p:spPr>
          </p:pic>
        </p:grpSp>
        <p:cxnSp>
          <p:nvCxnSpPr>
            <p:cNvPr id="1196" name="直接连接符 1195">
              <a:extLst>
                <a:ext uri="{FF2B5EF4-FFF2-40B4-BE49-F238E27FC236}">
                  <a16:creationId xmlns:a16="http://schemas.microsoft.com/office/drawing/2014/main" id="{9C31A6A9-BB87-4786-BE18-BE8086911EE9}"/>
                </a:ext>
              </a:extLst>
            </p:cNvPr>
            <p:cNvCxnSpPr>
              <a:cxnSpLocks/>
            </p:cNvCxnSpPr>
            <p:nvPr/>
          </p:nvCxnSpPr>
          <p:spPr>
            <a:xfrm>
              <a:off x="5132605" y="4419057"/>
              <a:ext cx="0" cy="333536"/>
            </a:xfrm>
            <a:prstGeom prst="line">
              <a:avLst/>
            </a:prstGeom>
            <a:noFill/>
            <a:ln w="9525" cap="flat" cmpd="sng" algn="ctr">
              <a:solidFill>
                <a:sysClr val="windowText" lastClr="000000"/>
              </a:solidFill>
              <a:prstDash val="solid"/>
              <a:miter lim="800000"/>
            </a:ln>
            <a:effectLst/>
          </p:spPr>
        </p:cxnSp>
        <p:cxnSp>
          <p:nvCxnSpPr>
            <p:cNvPr id="1197" name="直接连接符 1196">
              <a:extLst>
                <a:ext uri="{FF2B5EF4-FFF2-40B4-BE49-F238E27FC236}">
                  <a16:creationId xmlns:a16="http://schemas.microsoft.com/office/drawing/2014/main" id="{2FBA1674-4E2A-4670-B92E-95406DDEEDC9}"/>
                </a:ext>
              </a:extLst>
            </p:cNvPr>
            <p:cNvCxnSpPr>
              <a:cxnSpLocks/>
            </p:cNvCxnSpPr>
            <p:nvPr/>
          </p:nvCxnSpPr>
          <p:spPr>
            <a:xfrm>
              <a:off x="5589344" y="4427232"/>
              <a:ext cx="0" cy="333536"/>
            </a:xfrm>
            <a:prstGeom prst="line">
              <a:avLst/>
            </a:prstGeom>
            <a:noFill/>
            <a:ln w="9525" cap="flat" cmpd="sng" algn="ctr">
              <a:solidFill>
                <a:sysClr val="windowText" lastClr="000000"/>
              </a:solidFill>
              <a:prstDash val="solid"/>
              <a:miter lim="800000"/>
            </a:ln>
            <a:effectLst/>
          </p:spPr>
        </p:cxnSp>
        <p:cxnSp>
          <p:nvCxnSpPr>
            <p:cNvPr id="1198" name="直接连接符 1197">
              <a:extLst>
                <a:ext uri="{FF2B5EF4-FFF2-40B4-BE49-F238E27FC236}">
                  <a16:creationId xmlns:a16="http://schemas.microsoft.com/office/drawing/2014/main" id="{CB05D04C-4586-4A05-B83C-20264A99A708}"/>
                </a:ext>
              </a:extLst>
            </p:cNvPr>
            <p:cNvCxnSpPr>
              <a:cxnSpLocks/>
            </p:cNvCxnSpPr>
            <p:nvPr/>
          </p:nvCxnSpPr>
          <p:spPr>
            <a:xfrm>
              <a:off x="7761874" y="4437804"/>
              <a:ext cx="0" cy="333536"/>
            </a:xfrm>
            <a:prstGeom prst="line">
              <a:avLst/>
            </a:prstGeom>
            <a:noFill/>
            <a:ln w="9525" cap="flat" cmpd="sng" algn="ctr">
              <a:solidFill>
                <a:sysClr val="windowText" lastClr="000000"/>
              </a:solidFill>
              <a:prstDash val="solid"/>
              <a:miter lim="800000"/>
            </a:ln>
            <a:effectLst/>
          </p:spPr>
        </p:cxnSp>
        <p:cxnSp>
          <p:nvCxnSpPr>
            <p:cNvPr id="1199" name="直接箭头连接符 1198">
              <a:extLst>
                <a:ext uri="{FF2B5EF4-FFF2-40B4-BE49-F238E27FC236}">
                  <a16:creationId xmlns:a16="http://schemas.microsoft.com/office/drawing/2014/main" id="{32F5B729-5DB4-4652-90A6-38E5534A31D7}"/>
                </a:ext>
              </a:extLst>
            </p:cNvPr>
            <p:cNvCxnSpPr/>
            <p:nvPr/>
          </p:nvCxnSpPr>
          <p:spPr>
            <a:xfrm>
              <a:off x="5127666" y="4692616"/>
              <a:ext cx="461678" cy="0"/>
            </a:xfrm>
            <a:prstGeom prst="straightConnector1">
              <a:avLst/>
            </a:prstGeom>
            <a:noFill/>
            <a:ln w="6350" cap="flat" cmpd="sng" algn="ctr">
              <a:solidFill>
                <a:sysClr val="windowText" lastClr="000000"/>
              </a:solidFill>
              <a:prstDash val="solid"/>
              <a:miter lim="800000"/>
              <a:headEnd type="triangle"/>
              <a:tailEnd type="triangle"/>
            </a:ln>
            <a:effectLst/>
          </p:spPr>
        </p:cxnSp>
        <p:grpSp>
          <p:nvGrpSpPr>
            <p:cNvPr id="1200" name="组合 1199">
              <a:extLst>
                <a:ext uri="{FF2B5EF4-FFF2-40B4-BE49-F238E27FC236}">
                  <a16:creationId xmlns:a16="http://schemas.microsoft.com/office/drawing/2014/main" id="{B450BBB8-8A0E-46BA-B235-E8F7DE32F40F}"/>
                </a:ext>
              </a:extLst>
            </p:cNvPr>
            <p:cNvGrpSpPr/>
            <p:nvPr/>
          </p:nvGrpSpPr>
          <p:grpSpPr>
            <a:xfrm>
              <a:off x="2959124" y="4427232"/>
              <a:ext cx="2189130" cy="333536"/>
              <a:chOff x="4182946" y="5278955"/>
              <a:chExt cx="3173082" cy="492671"/>
            </a:xfrm>
          </p:grpSpPr>
          <p:cxnSp>
            <p:nvCxnSpPr>
              <p:cNvPr id="1223" name="直接连接符 1222">
                <a:extLst>
                  <a:ext uri="{FF2B5EF4-FFF2-40B4-BE49-F238E27FC236}">
                    <a16:creationId xmlns:a16="http://schemas.microsoft.com/office/drawing/2014/main" id="{ECB45266-450A-41DE-8774-5BE823B8265E}"/>
                  </a:ext>
                </a:extLst>
              </p:cNvPr>
              <p:cNvCxnSpPr>
                <a:cxnSpLocks/>
              </p:cNvCxnSpPr>
              <p:nvPr/>
            </p:nvCxnSpPr>
            <p:spPr>
              <a:xfrm>
                <a:off x="4182946" y="5278955"/>
                <a:ext cx="0" cy="492671"/>
              </a:xfrm>
              <a:prstGeom prst="line">
                <a:avLst/>
              </a:prstGeom>
              <a:noFill/>
              <a:ln w="9525" cap="flat" cmpd="sng" algn="ctr">
                <a:solidFill>
                  <a:sysClr val="windowText" lastClr="000000"/>
                </a:solidFill>
                <a:prstDash val="solid"/>
                <a:miter lim="800000"/>
              </a:ln>
              <a:effectLst/>
            </p:spPr>
          </p:cxnSp>
          <p:cxnSp>
            <p:nvCxnSpPr>
              <p:cNvPr id="1224" name="直接箭头连接符 1223">
                <a:extLst>
                  <a:ext uri="{FF2B5EF4-FFF2-40B4-BE49-F238E27FC236}">
                    <a16:creationId xmlns:a16="http://schemas.microsoft.com/office/drawing/2014/main" id="{A014A8AF-331F-4E32-924F-F0601EAA8F46}"/>
                  </a:ext>
                </a:extLst>
              </p:cNvPr>
              <p:cNvCxnSpPr/>
              <p:nvPr/>
            </p:nvCxnSpPr>
            <p:spPr>
              <a:xfrm>
                <a:off x="4182946" y="5670958"/>
                <a:ext cx="3173082" cy="0"/>
              </a:xfrm>
              <a:prstGeom prst="straightConnector1">
                <a:avLst/>
              </a:prstGeom>
              <a:noFill/>
              <a:ln w="6350" cap="flat" cmpd="sng" algn="ctr">
                <a:solidFill>
                  <a:sysClr val="windowText" lastClr="000000"/>
                </a:solidFill>
                <a:prstDash val="solid"/>
                <a:miter lim="800000"/>
                <a:headEnd type="triangle"/>
                <a:tailEnd type="triangle"/>
              </a:ln>
              <a:effectLst/>
            </p:spPr>
          </p:cxnSp>
        </p:grpSp>
        <p:cxnSp>
          <p:nvCxnSpPr>
            <p:cNvPr id="1201" name="直接连接符 1200">
              <a:extLst>
                <a:ext uri="{FF2B5EF4-FFF2-40B4-BE49-F238E27FC236}">
                  <a16:creationId xmlns:a16="http://schemas.microsoft.com/office/drawing/2014/main" id="{E3280D83-C778-4329-931F-57619FDB05BD}"/>
                </a:ext>
              </a:extLst>
            </p:cNvPr>
            <p:cNvCxnSpPr>
              <a:cxnSpLocks/>
            </p:cNvCxnSpPr>
            <p:nvPr/>
          </p:nvCxnSpPr>
          <p:spPr>
            <a:xfrm>
              <a:off x="8221674" y="4437804"/>
              <a:ext cx="0" cy="333536"/>
            </a:xfrm>
            <a:prstGeom prst="line">
              <a:avLst/>
            </a:prstGeom>
            <a:noFill/>
            <a:ln w="9525" cap="flat" cmpd="sng" algn="ctr">
              <a:solidFill>
                <a:sysClr val="windowText" lastClr="000000"/>
              </a:solidFill>
              <a:prstDash val="solid"/>
              <a:miter lim="800000"/>
            </a:ln>
            <a:effectLst/>
          </p:spPr>
        </p:cxnSp>
        <p:cxnSp>
          <p:nvCxnSpPr>
            <p:cNvPr id="1202" name="直接连接符 1201">
              <a:extLst>
                <a:ext uri="{FF2B5EF4-FFF2-40B4-BE49-F238E27FC236}">
                  <a16:creationId xmlns:a16="http://schemas.microsoft.com/office/drawing/2014/main" id="{93D3E61F-1229-4D19-A663-0CE21A54BF9B}"/>
                </a:ext>
              </a:extLst>
            </p:cNvPr>
            <p:cNvCxnSpPr>
              <a:cxnSpLocks/>
            </p:cNvCxnSpPr>
            <p:nvPr/>
          </p:nvCxnSpPr>
          <p:spPr>
            <a:xfrm>
              <a:off x="10382762" y="4419057"/>
              <a:ext cx="0" cy="333536"/>
            </a:xfrm>
            <a:prstGeom prst="line">
              <a:avLst/>
            </a:prstGeom>
            <a:noFill/>
            <a:ln w="9525" cap="flat" cmpd="sng" algn="ctr">
              <a:solidFill>
                <a:sysClr val="windowText" lastClr="000000"/>
              </a:solidFill>
              <a:prstDash val="solid"/>
              <a:miter lim="800000"/>
            </a:ln>
            <a:effectLst/>
          </p:spPr>
        </p:cxnSp>
        <p:cxnSp>
          <p:nvCxnSpPr>
            <p:cNvPr id="1203" name="直接箭头连接符 1202">
              <a:extLst>
                <a:ext uri="{FF2B5EF4-FFF2-40B4-BE49-F238E27FC236}">
                  <a16:creationId xmlns:a16="http://schemas.microsoft.com/office/drawing/2014/main" id="{6A53E921-1945-4FFE-B17B-CC064017D588}"/>
                </a:ext>
              </a:extLst>
            </p:cNvPr>
            <p:cNvCxnSpPr>
              <a:cxnSpLocks/>
            </p:cNvCxnSpPr>
            <p:nvPr/>
          </p:nvCxnSpPr>
          <p:spPr>
            <a:xfrm flipV="1">
              <a:off x="8221674" y="4692616"/>
              <a:ext cx="2161089" cy="10572"/>
            </a:xfrm>
            <a:prstGeom prst="straightConnector1">
              <a:avLst/>
            </a:prstGeom>
            <a:noFill/>
            <a:ln w="6350" cap="flat" cmpd="sng" algn="ctr">
              <a:solidFill>
                <a:sysClr val="windowText" lastClr="000000"/>
              </a:solidFill>
              <a:prstDash val="solid"/>
              <a:miter lim="800000"/>
              <a:headEnd type="triangle"/>
              <a:tailEnd type="triangle"/>
            </a:ln>
            <a:effectLst/>
          </p:spPr>
        </p:cxnSp>
        <p:cxnSp>
          <p:nvCxnSpPr>
            <p:cNvPr id="1204" name="直接箭头连接符 1203">
              <a:extLst>
                <a:ext uri="{FF2B5EF4-FFF2-40B4-BE49-F238E27FC236}">
                  <a16:creationId xmlns:a16="http://schemas.microsoft.com/office/drawing/2014/main" id="{DFF2885B-09D7-4EBC-8EA9-B28119BF6CD2}"/>
                </a:ext>
              </a:extLst>
            </p:cNvPr>
            <p:cNvCxnSpPr/>
            <p:nvPr/>
          </p:nvCxnSpPr>
          <p:spPr>
            <a:xfrm>
              <a:off x="5589344" y="4692616"/>
              <a:ext cx="2172531" cy="10572"/>
            </a:xfrm>
            <a:prstGeom prst="straightConnector1">
              <a:avLst/>
            </a:prstGeom>
            <a:noFill/>
            <a:ln w="6350" cap="flat" cmpd="sng" algn="ctr">
              <a:solidFill>
                <a:sysClr val="windowText" lastClr="000000"/>
              </a:solidFill>
              <a:prstDash val="solid"/>
              <a:miter lim="800000"/>
              <a:headEnd type="triangle"/>
              <a:tailEnd type="triangle"/>
            </a:ln>
            <a:effectLst/>
          </p:spPr>
        </p:cxnSp>
        <p:cxnSp>
          <p:nvCxnSpPr>
            <p:cNvPr id="1205" name="直接箭头连接符 1204">
              <a:extLst>
                <a:ext uri="{FF2B5EF4-FFF2-40B4-BE49-F238E27FC236}">
                  <a16:creationId xmlns:a16="http://schemas.microsoft.com/office/drawing/2014/main" id="{8CA1725C-C27B-41AA-BD81-38C71FF5ACE9}"/>
                </a:ext>
              </a:extLst>
            </p:cNvPr>
            <p:cNvCxnSpPr/>
            <p:nvPr/>
          </p:nvCxnSpPr>
          <p:spPr>
            <a:xfrm>
              <a:off x="7761874" y="4703188"/>
              <a:ext cx="457690" cy="0"/>
            </a:xfrm>
            <a:prstGeom prst="straightConnector1">
              <a:avLst/>
            </a:prstGeom>
            <a:noFill/>
            <a:ln w="6350" cap="flat" cmpd="sng" algn="ctr">
              <a:solidFill>
                <a:sysClr val="windowText" lastClr="000000"/>
              </a:solidFill>
              <a:prstDash val="solid"/>
              <a:miter lim="800000"/>
              <a:headEnd type="triangle"/>
              <a:tailEnd type="triangle"/>
            </a:ln>
            <a:effectLst/>
          </p:spPr>
        </p:cxnSp>
        <p:sp>
          <p:nvSpPr>
            <p:cNvPr id="1206" name="矩形 1205">
              <a:extLst>
                <a:ext uri="{FF2B5EF4-FFF2-40B4-BE49-F238E27FC236}">
                  <a16:creationId xmlns:a16="http://schemas.microsoft.com/office/drawing/2014/main" id="{4143C6AD-ADCF-4227-9A92-A47F1B091897}"/>
                </a:ext>
              </a:extLst>
            </p:cNvPr>
            <p:cNvSpPr/>
            <p:nvPr/>
          </p:nvSpPr>
          <p:spPr>
            <a:xfrm>
              <a:off x="3846616" y="4612655"/>
              <a:ext cx="847823" cy="55508"/>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900" b="1"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a:t>11000</a:t>
              </a:r>
              <a:endParaRPr kumimoji="0" lang="zh-CN" altLang="en-US" sz="900" b="1"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endParaRPr>
            </a:p>
          </p:txBody>
        </p:sp>
        <p:sp>
          <p:nvSpPr>
            <p:cNvPr id="1207" name="矩形 1206">
              <a:extLst>
                <a:ext uri="{FF2B5EF4-FFF2-40B4-BE49-F238E27FC236}">
                  <a16:creationId xmlns:a16="http://schemas.microsoft.com/office/drawing/2014/main" id="{CC169A4F-9E06-4EB2-8567-594F3E5FCE57}"/>
                </a:ext>
              </a:extLst>
            </p:cNvPr>
            <p:cNvSpPr/>
            <p:nvPr/>
          </p:nvSpPr>
          <p:spPr>
            <a:xfrm>
              <a:off x="6441082" y="4595580"/>
              <a:ext cx="958380" cy="94789"/>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900" b="1"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a:t>11000</a:t>
              </a:r>
              <a:endParaRPr kumimoji="0" lang="zh-CN" altLang="en-US" sz="900" b="1"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endParaRPr>
            </a:p>
          </p:txBody>
        </p:sp>
        <p:sp>
          <p:nvSpPr>
            <p:cNvPr id="1208" name="矩形 1207">
              <a:extLst>
                <a:ext uri="{FF2B5EF4-FFF2-40B4-BE49-F238E27FC236}">
                  <a16:creationId xmlns:a16="http://schemas.microsoft.com/office/drawing/2014/main" id="{FDD8DD94-5429-4AF6-BC31-DB2EE7017752}"/>
                </a:ext>
              </a:extLst>
            </p:cNvPr>
            <p:cNvSpPr/>
            <p:nvPr/>
          </p:nvSpPr>
          <p:spPr>
            <a:xfrm>
              <a:off x="9063888" y="4599876"/>
              <a:ext cx="965032" cy="82384"/>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900" b="1"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a:t>11000</a:t>
              </a:r>
              <a:endParaRPr kumimoji="0" lang="zh-CN" altLang="en-US" sz="900" b="1"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endParaRPr>
            </a:p>
          </p:txBody>
        </p:sp>
        <p:sp>
          <p:nvSpPr>
            <p:cNvPr id="1209" name="矩形 1208">
              <a:extLst>
                <a:ext uri="{FF2B5EF4-FFF2-40B4-BE49-F238E27FC236}">
                  <a16:creationId xmlns:a16="http://schemas.microsoft.com/office/drawing/2014/main" id="{9C2E391F-412F-4689-A9FC-0ADF83C28C5D}"/>
                </a:ext>
              </a:extLst>
            </p:cNvPr>
            <p:cNvSpPr/>
            <p:nvPr/>
          </p:nvSpPr>
          <p:spPr>
            <a:xfrm>
              <a:off x="4956942" y="4597372"/>
              <a:ext cx="766734" cy="74895"/>
            </a:xfrm>
            <a:prstGeom prst="rect">
              <a:avLst/>
            </a:prstGeom>
            <a:no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900" b="1"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a:t>5000</a:t>
              </a:r>
              <a:endParaRPr kumimoji="0" lang="zh-CN" altLang="en-US" sz="900" b="1"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endParaRPr>
            </a:p>
          </p:txBody>
        </p:sp>
        <p:sp>
          <p:nvSpPr>
            <p:cNvPr id="1210" name="矩形 1209">
              <a:extLst>
                <a:ext uri="{FF2B5EF4-FFF2-40B4-BE49-F238E27FC236}">
                  <a16:creationId xmlns:a16="http://schemas.microsoft.com/office/drawing/2014/main" id="{177D19EE-147D-47EE-9177-336D1F6D46AA}"/>
                </a:ext>
              </a:extLst>
            </p:cNvPr>
            <p:cNvSpPr/>
            <p:nvPr/>
          </p:nvSpPr>
          <p:spPr>
            <a:xfrm>
              <a:off x="7594608" y="4571122"/>
              <a:ext cx="784501" cy="136126"/>
            </a:xfrm>
            <a:prstGeom prst="rect">
              <a:avLst/>
            </a:prstGeom>
            <a:no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900" b="1"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a:t>5000</a:t>
              </a:r>
              <a:endParaRPr kumimoji="0" lang="zh-CN" altLang="en-US" sz="900" b="1"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endParaRPr>
            </a:p>
          </p:txBody>
        </p:sp>
        <p:grpSp>
          <p:nvGrpSpPr>
            <p:cNvPr id="1211" name="组合 1210">
              <a:extLst>
                <a:ext uri="{FF2B5EF4-FFF2-40B4-BE49-F238E27FC236}">
                  <a16:creationId xmlns:a16="http://schemas.microsoft.com/office/drawing/2014/main" id="{B2BB90F2-6F37-4C2C-81A0-D9022A0C522C}"/>
                </a:ext>
              </a:extLst>
            </p:cNvPr>
            <p:cNvGrpSpPr/>
            <p:nvPr/>
          </p:nvGrpSpPr>
          <p:grpSpPr>
            <a:xfrm>
              <a:off x="5132605" y="4297025"/>
              <a:ext cx="127293" cy="133847"/>
              <a:chOff x="3235169" y="4139694"/>
              <a:chExt cx="154876" cy="165956"/>
            </a:xfrm>
          </p:grpSpPr>
          <p:cxnSp>
            <p:nvCxnSpPr>
              <p:cNvPr id="1221" name="直接连接符 1220">
                <a:extLst>
                  <a:ext uri="{FF2B5EF4-FFF2-40B4-BE49-F238E27FC236}">
                    <a16:creationId xmlns:a16="http://schemas.microsoft.com/office/drawing/2014/main" id="{FB504609-439B-422D-97F4-0C8312979860}"/>
                  </a:ext>
                </a:extLst>
              </p:cNvPr>
              <p:cNvCxnSpPr>
                <a:cxnSpLocks/>
              </p:cNvCxnSpPr>
              <p:nvPr/>
            </p:nvCxnSpPr>
            <p:spPr>
              <a:xfrm>
                <a:off x="3238953" y="4139694"/>
                <a:ext cx="151092" cy="0"/>
              </a:xfrm>
              <a:prstGeom prst="line">
                <a:avLst/>
              </a:prstGeom>
              <a:noFill/>
              <a:ln w="12700" cap="flat" cmpd="sng" algn="ctr">
                <a:solidFill>
                  <a:srgbClr val="A5A5A5"/>
                </a:solidFill>
                <a:prstDash val="solid"/>
                <a:miter lim="800000"/>
              </a:ln>
              <a:effectLst/>
            </p:spPr>
          </p:cxnSp>
          <p:cxnSp>
            <p:nvCxnSpPr>
              <p:cNvPr id="1222" name="直接连接符 1221">
                <a:extLst>
                  <a:ext uri="{FF2B5EF4-FFF2-40B4-BE49-F238E27FC236}">
                    <a16:creationId xmlns:a16="http://schemas.microsoft.com/office/drawing/2014/main" id="{E7C826DF-3D25-42DB-A13E-994376E5DA39}"/>
                  </a:ext>
                </a:extLst>
              </p:cNvPr>
              <p:cNvCxnSpPr>
                <a:cxnSpLocks/>
              </p:cNvCxnSpPr>
              <p:nvPr/>
            </p:nvCxnSpPr>
            <p:spPr>
              <a:xfrm flipV="1">
                <a:off x="3235169" y="4305650"/>
                <a:ext cx="151092" cy="0"/>
              </a:xfrm>
              <a:prstGeom prst="line">
                <a:avLst/>
              </a:prstGeom>
              <a:noFill/>
              <a:ln w="12700" cap="flat" cmpd="sng" algn="ctr">
                <a:solidFill>
                  <a:srgbClr val="A5A5A5"/>
                </a:solidFill>
                <a:prstDash val="solid"/>
                <a:miter lim="800000"/>
              </a:ln>
              <a:effectLst/>
            </p:spPr>
          </p:cxnSp>
        </p:grpSp>
        <p:grpSp>
          <p:nvGrpSpPr>
            <p:cNvPr id="1212" name="组合 1211">
              <a:extLst>
                <a:ext uri="{FF2B5EF4-FFF2-40B4-BE49-F238E27FC236}">
                  <a16:creationId xmlns:a16="http://schemas.microsoft.com/office/drawing/2014/main" id="{95411C2D-4A31-45D5-BBFB-CB3D44BAAD6B}"/>
                </a:ext>
              </a:extLst>
            </p:cNvPr>
            <p:cNvGrpSpPr/>
            <p:nvPr/>
          </p:nvGrpSpPr>
          <p:grpSpPr>
            <a:xfrm>
              <a:off x="7745946" y="4301177"/>
              <a:ext cx="127293" cy="133847"/>
              <a:chOff x="3235169" y="4139694"/>
              <a:chExt cx="154876" cy="165956"/>
            </a:xfrm>
          </p:grpSpPr>
          <p:cxnSp>
            <p:nvCxnSpPr>
              <p:cNvPr id="1219" name="直接连接符 1218">
                <a:extLst>
                  <a:ext uri="{FF2B5EF4-FFF2-40B4-BE49-F238E27FC236}">
                    <a16:creationId xmlns:a16="http://schemas.microsoft.com/office/drawing/2014/main" id="{6D993C65-5F7B-4024-8181-04E228F6BAAB}"/>
                  </a:ext>
                </a:extLst>
              </p:cNvPr>
              <p:cNvCxnSpPr>
                <a:cxnSpLocks/>
              </p:cNvCxnSpPr>
              <p:nvPr/>
            </p:nvCxnSpPr>
            <p:spPr>
              <a:xfrm>
                <a:off x="3238953" y="4139694"/>
                <a:ext cx="151092" cy="0"/>
              </a:xfrm>
              <a:prstGeom prst="line">
                <a:avLst/>
              </a:prstGeom>
              <a:noFill/>
              <a:ln w="12700" cap="flat" cmpd="sng" algn="ctr">
                <a:solidFill>
                  <a:srgbClr val="A5A5A5"/>
                </a:solidFill>
                <a:prstDash val="solid"/>
                <a:miter lim="800000"/>
              </a:ln>
              <a:effectLst/>
            </p:spPr>
          </p:cxnSp>
          <p:cxnSp>
            <p:nvCxnSpPr>
              <p:cNvPr id="1220" name="直接连接符 1219">
                <a:extLst>
                  <a:ext uri="{FF2B5EF4-FFF2-40B4-BE49-F238E27FC236}">
                    <a16:creationId xmlns:a16="http://schemas.microsoft.com/office/drawing/2014/main" id="{11D27A19-F30C-4133-9319-27523C7E418F}"/>
                  </a:ext>
                </a:extLst>
              </p:cNvPr>
              <p:cNvCxnSpPr>
                <a:cxnSpLocks/>
              </p:cNvCxnSpPr>
              <p:nvPr/>
            </p:nvCxnSpPr>
            <p:spPr>
              <a:xfrm flipV="1">
                <a:off x="3235169" y="4305650"/>
                <a:ext cx="151092" cy="0"/>
              </a:xfrm>
              <a:prstGeom prst="line">
                <a:avLst/>
              </a:prstGeom>
              <a:noFill/>
              <a:ln w="12700" cap="flat" cmpd="sng" algn="ctr">
                <a:solidFill>
                  <a:srgbClr val="A5A5A5"/>
                </a:solidFill>
                <a:prstDash val="solid"/>
                <a:miter lim="800000"/>
              </a:ln>
              <a:effectLst/>
            </p:spPr>
          </p:cxnSp>
        </p:grpSp>
        <p:grpSp>
          <p:nvGrpSpPr>
            <p:cNvPr id="1213" name="组合 1212">
              <a:extLst>
                <a:ext uri="{FF2B5EF4-FFF2-40B4-BE49-F238E27FC236}">
                  <a16:creationId xmlns:a16="http://schemas.microsoft.com/office/drawing/2014/main" id="{2393A6EF-41EE-450E-97ED-473C3CAA3A95}"/>
                </a:ext>
              </a:extLst>
            </p:cNvPr>
            <p:cNvGrpSpPr/>
            <p:nvPr/>
          </p:nvGrpSpPr>
          <p:grpSpPr>
            <a:xfrm rot="10800000">
              <a:off x="5491024" y="4293019"/>
              <a:ext cx="127293" cy="133847"/>
              <a:chOff x="3235169" y="4139694"/>
              <a:chExt cx="154876" cy="165956"/>
            </a:xfrm>
          </p:grpSpPr>
          <p:cxnSp>
            <p:nvCxnSpPr>
              <p:cNvPr id="1217" name="直接连接符 1216">
                <a:extLst>
                  <a:ext uri="{FF2B5EF4-FFF2-40B4-BE49-F238E27FC236}">
                    <a16:creationId xmlns:a16="http://schemas.microsoft.com/office/drawing/2014/main" id="{29B88B29-152E-410A-9227-C358A4F0D049}"/>
                  </a:ext>
                </a:extLst>
              </p:cNvPr>
              <p:cNvCxnSpPr>
                <a:cxnSpLocks/>
              </p:cNvCxnSpPr>
              <p:nvPr/>
            </p:nvCxnSpPr>
            <p:spPr>
              <a:xfrm>
                <a:off x="3238953" y="4139694"/>
                <a:ext cx="151092" cy="0"/>
              </a:xfrm>
              <a:prstGeom prst="line">
                <a:avLst/>
              </a:prstGeom>
              <a:noFill/>
              <a:ln w="12700" cap="flat" cmpd="sng" algn="ctr">
                <a:solidFill>
                  <a:srgbClr val="A5A5A5"/>
                </a:solidFill>
                <a:prstDash val="solid"/>
                <a:miter lim="800000"/>
              </a:ln>
              <a:effectLst/>
            </p:spPr>
          </p:cxnSp>
          <p:cxnSp>
            <p:nvCxnSpPr>
              <p:cNvPr id="1218" name="直接连接符 1217">
                <a:extLst>
                  <a:ext uri="{FF2B5EF4-FFF2-40B4-BE49-F238E27FC236}">
                    <a16:creationId xmlns:a16="http://schemas.microsoft.com/office/drawing/2014/main" id="{11626BE2-E1C0-44B0-B2A2-7ED1A692BE31}"/>
                  </a:ext>
                </a:extLst>
              </p:cNvPr>
              <p:cNvCxnSpPr>
                <a:cxnSpLocks/>
              </p:cNvCxnSpPr>
              <p:nvPr/>
            </p:nvCxnSpPr>
            <p:spPr>
              <a:xfrm flipV="1">
                <a:off x="3235169" y="4305650"/>
                <a:ext cx="151092" cy="0"/>
              </a:xfrm>
              <a:prstGeom prst="line">
                <a:avLst/>
              </a:prstGeom>
              <a:noFill/>
              <a:ln w="12700" cap="flat" cmpd="sng" algn="ctr">
                <a:solidFill>
                  <a:srgbClr val="A5A5A5"/>
                </a:solidFill>
                <a:prstDash val="solid"/>
                <a:miter lim="800000"/>
              </a:ln>
              <a:effectLst/>
            </p:spPr>
          </p:cxnSp>
        </p:grpSp>
        <p:grpSp>
          <p:nvGrpSpPr>
            <p:cNvPr id="1214" name="组合 1213">
              <a:extLst>
                <a:ext uri="{FF2B5EF4-FFF2-40B4-BE49-F238E27FC236}">
                  <a16:creationId xmlns:a16="http://schemas.microsoft.com/office/drawing/2014/main" id="{60DE53BD-A79C-4D95-A73F-61DEC10923AF}"/>
                </a:ext>
              </a:extLst>
            </p:cNvPr>
            <p:cNvGrpSpPr/>
            <p:nvPr/>
          </p:nvGrpSpPr>
          <p:grpSpPr>
            <a:xfrm rot="10800000">
              <a:off x="8098870" y="4297940"/>
              <a:ext cx="127293" cy="133847"/>
              <a:chOff x="3235169" y="4139694"/>
              <a:chExt cx="154876" cy="165956"/>
            </a:xfrm>
          </p:grpSpPr>
          <p:cxnSp>
            <p:nvCxnSpPr>
              <p:cNvPr id="1215" name="直接连接符 1214">
                <a:extLst>
                  <a:ext uri="{FF2B5EF4-FFF2-40B4-BE49-F238E27FC236}">
                    <a16:creationId xmlns:a16="http://schemas.microsoft.com/office/drawing/2014/main" id="{FD1AB1B7-7C62-46B3-B6F8-20026C7D2B60}"/>
                  </a:ext>
                </a:extLst>
              </p:cNvPr>
              <p:cNvCxnSpPr>
                <a:cxnSpLocks/>
              </p:cNvCxnSpPr>
              <p:nvPr/>
            </p:nvCxnSpPr>
            <p:spPr>
              <a:xfrm>
                <a:off x="3238953" y="4139694"/>
                <a:ext cx="151092" cy="0"/>
              </a:xfrm>
              <a:prstGeom prst="line">
                <a:avLst/>
              </a:prstGeom>
              <a:noFill/>
              <a:ln w="12700" cap="flat" cmpd="sng" algn="ctr">
                <a:solidFill>
                  <a:srgbClr val="A5A5A5"/>
                </a:solidFill>
                <a:prstDash val="solid"/>
                <a:miter lim="800000"/>
              </a:ln>
              <a:effectLst/>
            </p:spPr>
          </p:cxnSp>
          <p:cxnSp>
            <p:nvCxnSpPr>
              <p:cNvPr id="1216" name="直接连接符 1215">
                <a:extLst>
                  <a:ext uri="{FF2B5EF4-FFF2-40B4-BE49-F238E27FC236}">
                    <a16:creationId xmlns:a16="http://schemas.microsoft.com/office/drawing/2014/main" id="{C16017BE-742A-4A53-93CE-3850509DCD62}"/>
                  </a:ext>
                </a:extLst>
              </p:cNvPr>
              <p:cNvCxnSpPr>
                <a:cxnSpLocks/>
              </p:cNvCxnSpPr>
              <p:nvPr/>
            </p:nvCxnSpPr>
            <p:spPr>
              <a:xfrm flipV="1">
                <a:off x="3235169" y="4305650"/>
                <a:ext cx="151092" cy="0"/>
              </a:xfrm>
              <a:prstGeom prst="line">
                <a:avLst/>
              </a:prstGeom>
              <a:noFill/>
              <a:ln w="12700" cap="flat" cmpd="sng" algn="ctr">
                <a:solidFill>
                  <a:srgbClr val="A5A5A5"/>
                </a:solidFill>
                <a:prstDash val="solid"/>
                <a:miter lim="800000"/>
              </a:ln>
              <a:effectLst/>
            </p:spPr>
          </p:cxnSp>
        </p:grpSp>
      </p:grpSp>
      <p:sp>
        <p:nvSpPr>
          <p:cNvPr id="963" name="矩形 962">
            <a:extLst>
              <a:ext uri="{FF2B5EF4-FFF2-40B4-BE49-F238E27FC236}">
                <a16:creationId xmlns:a16="http://schemas.microsoft.com/office/drawing/2014/main" id="{02A03074-31F8-48D5-9ECE-7FE4599A28FC}"/>
              </a:ext>
            </a:extLst>
          </p:cNvPr>
          <p:cNvSpPr/>
          <p:nvPr/>
        </p:nvSpPr>
        <p:spPr>
          <a:xfrm rot="5400000">
            <a:off x="7224833" y="2038276"/>
            <a:ext cx="2124000" cy="108000"/>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964" name="矩形 963">
            <a:extLst>
              <a:ext uri="{FF2B5EF4-FFF2-40B4-BE49-F238E27FC236}">
                <a16:creationId xmlns:a16="http://schemas.microsoft.com/office/drawing/2014/main" id="{76E39E91-C38F-48B4-AEB7-D2CEE6211EB9}"/>
              </a:ext>
            </a:extLst>
          </p:cNvPr>
          <p:cNvSpPr/>
          <p:nvPr/>
        </p:nvSpPr>
        <p:spPr>
          <a:xfrm>
            <a:off x="4832105" y="925824"/>
            <a:ext cx="3484800" cy="108638"/>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965" name="矩形 964">
            <a:extLst>
              <a:ext uri="{FF2B5EF4-FFF2-40B4-BE49-F238E27FC236}">
                <a16:creationId xmlns:a16="http://schemas.microsoft.com/office/drawing/2014/main" id="{9AE15344-C7B9-443E-B2CE-A596E5CC1613}"/>
              </a:ext>
            </a:extLst>
          </p:cNvPr>
          <p:cNvSpPr/>
          <p:nvPr/>
        </p:nvSpPr>
        <p:spPr>
          <a:xfrm rot="16200000">
            <a:off x="4483227" y="1405948"/>
            <a:ext cx="847626" cy="102519"/>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grpSp>
        <p:nvGrpSpPr>
          <p:cNvPr id="966" name="组合 965">
            <a:extLst>
              <a:ext uri="{FF2B5EF4-FFF2-40B4-BE49-F238E27FC236}">
                <a16:creationId xmlns:a16="http://schemas.microsoft.com/office/drawing/2014/main" id="{652C10B0-B7CB-41CC-8605-15F1897BDF4E}"/>
              </a:ext>
            </a:extLst>
          </p:cNvPr>
          <p:cNvGrpSpPr/>
          <p:nvPr/>
        </p:nvGrpSpPr>
        <p:grpSpPr>
          <a:xfrm>
            <a:off x="4795734" y="963522"/>
            <a:ext cx="50409" cy="50064"/>
            <a:chOff x="4657256" y="2102175"/>
            <a:chExt cx="45826" cy="50064"/>
          </a:xfrm>
        </p:grpSpPr>
        <p:sp>
          <p:nvSpPr>
            <p:cNvPr id="1193" name="任意多边形: 形状 1192">
              <a:extLst>
                <a:ext uri="{FF2B5EF4-FFF2-40B4-BE49-F238E27FC236}">
                  <a16:creationId xmlns:a16="http://schemas.microsoft.com/office/drawing/2014/main" id="{9D10DB88-D7FD-4FC6-94B8-BD95ECCD9ADD}"/>
                </a:ext>
              </a:extLst>
            </p:cNvPr>
            <p:cNvSpPr/>
            <p:nvPr/>
          </p:nvSpPr>
          <p:spPr>
            <a:xfrm>
              <a:off x="4657256" y="2102176"/>
              <a:ext cx="45826" cy="50063"/>
            </a:xfrm>
            <a:custGeom>
              <a:avLst/>
              <a:gdLst>
                <a:gd name="connsiteX0" fmla="*/ 0 w 540000"/>
                <a:gd name="connsiteY0" fmla="*/ 540000 h 540000"/>
                <a:gd name="connsiteX1" fmla="*/ 0 w 540000"/>
                <a:gd name="connsiteY1" fmla="*/ 0 h 540000"/>
                <a:gd name="connsiteX2" fmla="*/ 540000 w 540000"/>
                <a:gd name="connsiteY2" fmla="*/ 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540000"/>
                  </a:moveTo>
                  <a:lnTo>
                    <a:pt x="0" y="0"/>
                  </a:lnTo>
                  <a:lnTo>
                    <a:pt x="540000" y="0"/>
                  </a:lnTo>
                  <a:lnTo>
                    <a:pt x="0" y="540000"/>
                  </a:lnTo>
                  <a:close/>
                </a:path>
              </a:pathLst>
            </a:cu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1194" name="任意多边形: 形状 1193">
              <a:extLst>
                <a:ext uri="{FF2B5EF4-FFF2-40B4-BE49-F238E27FC236}">
                  <a16:creationId xmlns:a16="http://schemas.microsoft.com/office/drawing/2014/main" id="{D07AE1A8-361C-4560-8ED8-A367FD6A479F}"/>
                </a:ext>
              </a:extLst>
            </p:cNvPr>
            <p:cNvSpPr/>
            <p:nvPr/>
          </p:nvSpPr>
          <p:spPr>
            <a:xfrm rot="16200000" flipV="1">
              <a:off x="4655137" y="2104294"/>
              <a:ext cx="50063" cy="45826"/>
            </a:xfrm>
            <a:custGeom>
              <a:avLst/>
              <a:gdLst>
                <a:gd name="connsiteX0" fmla="*/ 0 w 540000"/>
                <a:gd name="connsiteY0" fmla="*/ 540000 h 540000"/>
                <a:gd name="connsiteX1" fmla="*/ 0 w 540000"/>
                <a:gd name="connsiteY1" fmla="*/ 0 h 540000"/>
                <a:gd name="connsiteX2" fmla="*/ 540000 w 540000"/>
                <a:gd name="connsiteY2" fmla="*/ 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540000"/>
                  </a:moveTo>
                  <a:lnTo>
                    <a:pt x="0" y="0"/>
                  </a:lnTo>
                  <a:lnTo>
                    <a:pt x="540000" y="0"/>
                  </a:lnTo>
                  <a:lnTo>
                    <a:pt x="0" y="540000"/>
                  </a:lnTo>
                  <a:close/>
                </a:path>
              </a:pathLst>
            </a:cu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grpSp>
      <p:grpSp>
        <p:nvGrpSpPr>
          <p:cNvPr id="967" name="组合 966">
            <a:extLst>
              <a:ext uri="{FF2B5EF4-FFF2-40B4-BE49-F238E27FC236}">
                <a16:creationId xmlns:a16="http://schemas.microsoft.com/office/drawing/2014/main" id="{8380FE6A-A324-4B6F-9631-79BF068B0BA3}"/>
              </a:ext>
            </a:extLst>
          </p:cNvPr>
          <p:cNvGrpSpPr/>
          <p:nvPr/>
        </p:nvGrpSpPr>
        <p:grpSpPr>
          <a:xfrm rot="16200000">
            <a:off x="4857759" y="926915"/>
            <a:ext cx="103435" cy="112586"/>
            <a:chOff x="4657256" y="2102175"/>
            <a:chExt cx="45826" cy="50064"/>
          </a:xfrm>
        </p:grpSpPr>
        <p:sp>
          <p:nvSpPr>
            <p:cNvPr id="1191" name="任意多边形: 形状 1190">
              <a:extLst>
                <a:ext uri="{FF2B5EF4-FFF2-40B4-BE49-F238E27FC236}">
                  <a16:creationId xmlns:a16="http://schemas.microsoft.com/office/drawing/2014/main" id="{9603852D-3532-422A-8787-9BB34EEA9A5F}"/>
                </a:ext>
              </a:extLst>
            </p:cNvPr>
            <p:cNvSpPr/>
            <p:nvPr/>
          </p:nvSpPr>
          <p:spPr>
            <a:xfrm>
              <a:off x="4657256" y="2102176"/>
              <a:ext cx="45826" cy="50063"/>
            </a:xfrm>
            <a:custGeom>
              <a:avLst/>
              <a:gdLst>
                <a:gd name="connsiteX0" fmla="*/ 0 w 540000"/>
                <a:gd name="connsiteY0" fmla="*/ 540000 h 540000"/>
                <a:gd name="connsiteX1" fmla="*/ 0 w 540000"/>
                <a:gd name="connsiteY1" fmla="*/ 0 h 540000"/>
                <a:gd name="connsiteX2" fmla="*/ 540000 w 540000"/>
                <a:gd name="connsiteY2" fmla="*/ 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540000"/>
                  </a:moveTo>
                  <a:lnTo>
                    <a:pt x="0" y="0"/>
                  </a:lnTo>
                  <a:lnTo>
                    <a:pt x="540000" y="0"/>
                  </a:lnTo>
                  <a:lnTo>
                    <a:pt x="0" y="540000"/>
                  </a:lnTo>
                  <a:close/>
                </a:path>
              </a:pathLst>
            </a:cu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1192" name="任意多边形: 形状 1191">
              <a:extLst>
                <a:ext uri="{FF2B5EF4-FFF2-40B4-BE49-F238E27FC236}">
                  <a16:creationId xmlns:a16="http://schemas.microsoft.com/office/drawing/2014/main" id="{4631EBB4-4D5A-4365-A44E-1E90CAFA9499}"/>
                </a:ext>
              </a:extLst>
            </p:cNvPr>
            <p:cNvSpPr/>
            <p:nvPr/>
          </p:nvSpPr>
          <p:spPr>
            <a:xfrm rot="16200000" flipV="1">
              <a:off x="4655137" y="2104294"/>
              <a:ext cx="50063" cy="45826"/>
            </a:xfrm>
            <a:custGeom>
              <a:avLst/>
              <a:gdLst>
                <a:gd name="connsiteX0" fmla="*/ 0 w 540000"/>
                <a:gd name="connsiteY0" fmla="*/ 540000 h 540000"/>
                <a:gd name="connsiteX1" fmla="*/ 0 w 540000"/>
                <a:gd name="connsiteY1" fmla="*/ 0 h 540000"/>
                <a:gd name="connsiteX2" fmla="*/ 540000 w 540000"/>
                <a:gd name="connsiteY2" fmla="*/ 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540000"/>
                  </a:moveTo>
                  <a:lnTo>
                    <a:pt x="0" y="0"/>
                  </a:lnTo>
                  <a:lnTo>
                    <a:pt x="540000" y="0"/>
                  </a:lnTo>
                  <a:lnTo>
                    <a:pt x="0" y="540000"/>
                  </a:lnTo>
                  <a:close/>
                </a:path>
              </a:pathLst>
            </a:cu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grpSp>
      <p:grpSp>
        <p:nvGrpSpPr>
          <p:cNvPr id="968" name="组合 967">
            <a:extLst>
              <a:ext uri="{FF2B5EF4-FFF2-40B4-BE49-F238E27FC236}">
                <a16:creationId xmlns:a16="http://schemas.microsoft.com/office/drawing/2014/main" id="{D74416C1-4AB7-4CFD-80C1-AC1FB68E3BE8}"/>
              </a:ext>
            </a:extLst>
          </p:cNvPr>
          <p:cNvGrpSpPr/>
          <p:nvPr/>
        </p:nvGrpSpPr>
        <p:grpSpPr>
          <a:xfrm>
            <a:off x="8237400" y="927882"/>
            <a:ext cx="103435" cy="110854"/>
            <a:chOff x="4657256" y="2102175"/>
            <a:chExt cx="45826" cy="50064"/>
          </a:xfrm>
        </p:grpSpPr>
        <p:sp>
          <p:nvSpPr>
            <p:cNvPr id="1189" name="任意多边形: 形状 1188">
              <a:extLst>
                <a:ext uri="{FF2B5EF4-FFF2-40B4-BE49-F238E27FC236}">
                  <a16:creationId xmlns:a16="http://schemas.microsoft.com/office/drawing/2014/main" id="{10C3B961-9E5F-4175-8740-0A54AAC788D2}"/>
                </a:ext>
              </a:extLst>
            </p:cNvPr>
            <p:cNvSpPr/>
            <p:nvPr/>
          </p:nvSpPr>
          <p:spPr>
            <a:xfrm>
              <a:off x="4657256" y="2102176"/>
              <a:ext cx="45826" cy="50063"/>
            </a:xfrm>
            <a:custGeom>
              <a:avLst/>
              <a:gdLst>
                <a:gd name="connsiteX0" fmla="*/ 0 w 540000"/>
                <a:gd name="connsiteY0" fmla="*/ 540000 h 540000"/>
                <a:gd name="connsiteX1" fmla="*/ 0 w 540000"/>
                <a:gd name="connsiteY1" fmla="*/ 0 h 540000"/>
                <a:gd name="connsiteX2" fmla="*/ 540000 w 540000"/>
                <a:gd name="connsiteY2" fmla="*/ 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540000"/>
                  </a:moveTo>
                  <a:lnTo>
                    <a:pt x="0" y="0"/>
                  </a:lnTo>
                  <a:lnTo>
                    <a:pt x="540000" y="0"/>
                  </a:lnTo>
                  <a:lnTo>
                    <a:pt x="0" y="540000"/>
                  </a:lnTo>
                  <a:close/>
                </a:path>
              </a:pathLst>
            </a:cu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1190" name="任意多边形: 形状 1189">
              <a:extLst>
                <a:ext uri="{FF2B5EF4-FFF2-40B4-BE49-F238E27FC236}">
                  <a16:creationId xmlns:a16="http://schemas.microsoft.com/office/drawing/2014/main" id="{FB338E61-72E2-4534-8A47-F698E3E22B64}"/>
                </a:ext>
              </a:extLst>
            </p:cNvPr>
            <p:cNvSpPr/>
            <p:nvPr/>
          </p:nvSpPr>
          <p:spPr>
            <a:xfrm rot="16200000" flipV="1">
              <a:off x="4655137" y="2104294"/>
              <a:ext cx="50063" cy="45826"/>
            </a:xfrm>
            <a:custGeom>
              <a:avLst/>
              <a:gdLst>
                <a:gd name="connsiteX0" fmla="*/ 0 w 540000"/>
                <a:gd name="connsiteY0" fmla="*/ 540000 h 540000"/>
                <a:gd name="connsiteX1" fmla="*/ 0 w 540000"/>
                <a:gd name="connsiteY1" fmla="*/ 0 h 540000"/>
                <a:gd name="connsiteX2" fmla="*/ 540000 w 540000"/>
                <a:gd name="connsiteY2" fmla="*/ 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540000"/>
                  </a:moveTo>
                  <a:lnTo>
                    <a:pt x="0" y="0"/>
                  </a:lnTo>
                  <a:lnTo>
                    <a:pt x="540000" y="0"/>
                  </a:lnTo>
                  <a:lnTo>
                    <a:pt x="0" y="540000"/>
                  </a:lnTo>
                  <a:close/>
                </a:path>
              </a:pathLst>
            </a:cu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grpSp>
      <p:grpSp>
        <p:nvGrpSpPr>
          <p:cNvPr id="969" name="组合 968">
            <a:extLst>
              <a:ext uri="{FF2B5EF4-FFF2-40B4-BE49-F238E27FC236}">
                <a16:creationId xmlns:a16="http://schemas.microsoft.com/office/drawing/2014/main" id="{37D86F33-922E-4685-8A7F-2DA4F3F22EFD}"/>
              </a:ext>
            </a:extLst>
          </p:cNvPr>
          <p:cNvGrpSpPr/>
          <p:nvPr/>
        </p:nvGrpSpPr>
        <p:grpSpPr>
          <a:xfrm rot="16200000">
            <a:off x="4968613" y="1270441"/>
            <a:ext cx="103435" cy="110854"/>
            <a:chOff x="4657256" y="2102175"/>
            <a:chExt cx="45826" cy="50064"/>
          </a:xfrm>
        </p:grpSpPr>
        <p:sp>
          <p:nvSpPr>
            <p:cNvPr id="1187" name="任意多边形: 形状 1186">
              <a:extLst>
                <a:ext uri="{FF2B5EF4-FFF2-40B4-BE49-F238E27FC236}">
                  <a16:creationId xmlns:a16="http://schemas.microsoft.com/office/drawing/2014/main" id="{C4D7B66E-C933-41BB-B51E-2A34F32FF9D0}"/>
                </a:ext>
              </a:extLst>
            </p:cNvPr>
            <p:cNvSpPr/>
            <p:nvPr/>
          </p:nvSpPr>
          <p:spPr>
            <a:xfrm>
              <a:off x="4657256" y="2102176"/>
              <a:ext cx="45826" cy="50063"/>
            </a:xfrm>
            <a:custGeom>
              <a:avLst/>
              <a:gdLst>
                <a:gd name="connsiteX0" fmla="*/ 0 w 540000"/>
                <a:gd name="connsiteY0" fmla="*/ 540000 h 540000"/>
                <a:gd name="connsiteX1" fmla="*/ 0 w 540000"/>
                <a:gd name="connsiteY1" fmla="*/ 0 h 540000"/>
                <a:gd name="connsiteX2" fmla="*/ 540000 w 540000"/>
                <a:gd name="connsiteY2" fmla="*/ 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540000"/>
                  </a:moveTo>
                  <a:lnTo>
                    <a:pt x="0" y="0"/>
                  </a:lnTo>
                  <a:lnTo>
                    <a:pt x="540000" y="0"/>
                  </a:lnTo>
                  <a:lnTo>
                    <a:pt x="0" y="540000"/>
                  </a:lnTo>
                  <a:close/>
                </a:path>
              </a:pathLst>
            </a:cu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1188" name="任意多边形: 形状 1187">
              <a:extLst>
                <a:ext uri="{FF2B5EF4-FFF2-40B4-BE49-F238E27FC236}">
                  <a16:creationId xmlns:a16="http://schemas.microsoft.com/office/drawing/2014/main" id="{7C6E21EB-A8B9-4924-81CD-3967F5349C5B}"/>
                </a:ext>
              </a:extLst>
            </p:cNvPr>
            <p:cNvSpPr/>
            <p:nvPr/>
          </p:nvSpPr>
          <p:spPr>
            <a:xfrm rot="16200000" flipV="1">
              <a:off x="4655137" y="2104294"/>
              <a:ext cx="50063" cy="45826"/>
            </a:xfrm>
            <a:custGeom>
              <a:avLst/>
              <a:gdLst>
                <a:gd name="connsiteX0" fmla="*/ 0 w 540000"/>
                <a:gd name="connsiteY0" fmla="*/ 540000 h 540000"/>
                <a:gd name="connsiteX1" fmla="*/ 0 w 540000"/>
                <a:gd name="connsiteY1" fmla="*/ 0 h 540000"/>
                <a:gd name="connsiteX2" fmla="*/ 540000 w 540000"/>
                <a:gd name="connsiteY2" fmla="*/ 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540000"/>
                  </a:moveTo>
                  <a:lnTo>
                    <a:pt x="0" y="0"/>
                  </a:lnTo>
                  <a:lnTo>
                    <a:pt x="540000" y="0"/>
                  </a:lnTo>
                  <a:lnTo>
                    <a:pt x="0" y="540000"/>
                  </a:lnTo>
                  <a:close/>
                </a:path>
              </a:pathLst>
            </a:cu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grpSp>
      <p:sp>
        <p:nvSpPr>
          <p:cNvPr id="971" name="矩形 970">
            <a:extLst>
              <a:ext uri="{FF2B5EF4-FFF2-40B4-BE49-F238E27FC236}">
                <a16:creationId xmlns:a16="http://schemas.microsoft.com/office/drawing/2014/main" id="{50D7DF7C-42CC-43F0-9F14-85E2962F145F}"/>
              </a:ext>
            </a:extLst>
          </p:cNvPr>
          <p:cNvSpPr/>
          <p:nvPr/>
        </p:nvSpPr>
        <p:spPr>
          <a:xfrm rot="5400000">
            <a:off x="7174075" y="2217643"/>
            <a:ext cx="1814832" cy="89939"/>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972" name="矩形 971">
            <a:extLst>
              <a:ext uri="{FF2B5EF4-FFF2-40B4-BE49-F238E27FC236}">
                <a16:creationId xmlns:a16="http://schemas.microsoft.com/office/drawing/2014/main" id="{D68CA872-9917-424E-B778-3CDC47D4DF9E}"/>
              </a:ext>
            </a:extLst>
          </p:cNvPr>
          <p:cNvSpPr/>
          <p:nvPr/>
        </p:nvSpPr>
        <p:spPr>
          <a:xfrm rot="16200000">
            <a:off x="4765327" y="1578060"/>
            <a:ext cx="503404" cy="102519"/>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grpSp>
        <p:nvGrpSpPr>
          <p:cNvPr id="973" name="组合 972">
            <a:extLst>
              <a:ext uri="{FF2B5EF4-FFF2-40B4-BE49-F238E27FC236}">
                <a16:creationId xmlns:a16="http://schemas.microsoft.com/office/drawing/2014/main" id="{E0CA9CC3-80BD-4630-B547-1B3EE36C1E7B}"/>
              </a:ext>
            </a:extLst>
          </p:cNvPr>
          <p:cNvGrpSpPr/>
          <p:nvPr/>
        </p:nvGrpSpPr>
        <p:grpSpPr>
          <a:xfrm rot="16200000">
            <a:off x="8032577" y="1281730"/>
            <a:ext cx="100127" cy="91651"/>
            <a:chOff x="3829548" y="2081925"/>
            <a:chExt cx="540002" cy="539987"/>
          </a:xfrm>
        </p:grpSpPr>
        <p:sp>
          <p:nvSpPr>
            <p:cNvPr id="1185" name="任意多边形: 形状 1184">
              <a:extLst>
                <a:ext uri="{FF2B5EF4-FFF2-40B4-BE49-F238E27FC236}">
                  <a16:creationId xmlns:a16="http://schemas.microsoft.com/office/drawing/2014/main" id="{97F10F52-1D53-4BB7-B4F8-50EFF13D23D7}"/>
                </a:ext>
              </a:extLst>
            </p:cNvPr>
            <p:cNvSpPr/>
            <p:nvPr/>
          </p:nvSpPr>
          <p:spPr>
            <a:xfrm rot="5400000">
              <a:off x="3829559" y="2081922"/>
              <a:ext cx="539979" cy="540002"/>
            </a:xfrm>
            <a:custGeom>
              <a:avLst/>
              <a:gdLst>
                <a:gd name="connsiteX0" fmla="*/ 0 w 540000"/>
                <a:gd name="connsiteY0" fmla="*/ 540000 h 540000"/>
                <a:gd name="connsiteX1" fmla="*/ 0 w 540000"/>
                <a:gd name="connsiteY1" fmla="*/ 0 h 540000"/>
                <a:gd name="connsiteX2" fmla="*/ 540000 w 540000"/>
                <a:gd name="connsiteY2" fmla="*/ 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540000"/>
                  </a:moveTo>
                  <a:lnTo>
                    <a:pt x="0" y="0"/>
                  </a:lnTo>
                  <a:lnTo>
                    <a:pt x="540000" y="0"/>
                  </a:lnTo>
                  <a:lnTo>
                    <a:pt x="0" y="540000"/>
                  </a:lnTo>
                  <a:close/>
                </a:path>
              </a:pathLst>
            </a:cu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1186" name="任意多边形: 形状 1185">
              <a:extLst>
                <a:ext uri="{FF2B5EF4-FFF2-40B4-BE49-F238E27FC236}">
                  <a16:creationId xmlns:a16="http://schemas.microsoft.com/office/drawing/2014/main" id="{68F95FEE-45AF-4CF6-9E0E-2C12DFB95917}"/>
                </a:ext>
              </a:extLst>
            </p:cNvPr>
            <p:cNvSpPr/>
            <p:nvPr/>
          </p:nvSpPr>
          <p:spPr>
            <a:xfrm flipV="1">
              <a:off x="3911742" y="2081925"/>
              <a:ext cx="434439" cy="498922"/>
            </a:xfrm>
            <a:custGeom>
              <a:avLst/>
              <a:gdLst>
                <a:gd name="connsiteX0" fmla="*/ 0 w 540000"/>
                <a:gd name="connsiteY0" fmla="*/ 540000 h 540000"/>
                <a:gd name="connsiteX1" fmla="*/ 0 w 540000"/>
                <a:gd name="connsiteY1" fmla="*/ 0 h 540000"/>
                <a:gd name="connsiteX2" fmla="*/ 540000 w 540000"/>
                <a:gd name="connsiteY2" fmla="*/ 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540000"/>
                  </a:moveTo>
                  <a:lnTo>
                    <a:pt x="0" y="0"/>
                  </a:lnTo>
                  <a:lnTo>
                    <a:pt x="540000" y="0"/>
                  </a:lnTo>
                  <a:lnTo>
                    <a:pt x="0" y="540000"/>
                  </a:lnTo>
                  <a:close/>
                </a:path>
              </a:pathLst>
            </a:cu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grpSp>
      <p:pic>
        <p:nvPicPr>
          <p:cNvPr id="974" name="图片 973">
            <a:extLst>
              <a:ext uri="{FF2B5EF4-FFF2-40B4-BE49-F238E27FC236}">
                <a16:creationId xmlns:a16="http://schemas.microsoft.com/office/drawing/2014/main" id="{8111B479-6178-4673-8315-30947695A965}"/>
              </a:ext>
            </a:extLst>
          </p:cNvPr>
          <p:cNvPicPr>
            <a:picLocks noChangeAspect="1"/>
          </p:cNvPicPr>
          <p:nvPr/>
        </p:nvPicPr>
        <p:blipFill>
          <a:blip r:embed="rId5"/>
          <a:stretch>
            <a:fillRect/>
          </a:stretch>
        </p:blipFill>
        <p:spPr>
          <a:xfrm>
            <a:off x="0" y="4115430"/>
            <a:ext cx="1412896" cy="784224"/>
          </a:xfrm>
          <a:prstGeom prst="rect">
            <a:avLst/>
          </a:prstGeom>
        </p:spPr>
      </p:pic>
      <p:pic>
        <p:nvPicPr>
          <p:cNvPr id="975" name="图片 974">
            <a:extLst>
              <a:ext uri="{FF2B5EF4-FFF2-40B4-BE49-F238E27FC236}">
                <a16:creationId xmlns:a16="http://schemas.microsoft.com/office/drawing/2014/main" id="{F798C5BD-2699-4B92-8D7B-B12C167ACF8B}"/>
              </a:ext>
            </a:extLst>
          </p:cNvPr>
          <p:cNvPicPr>
            <a:picLocks noChangeAspect="1"/>
          </p:cNvPicPr>
          <p:nvPr/>
        </p:nvPicPr>
        <p:blipFill>
          <a:blip r:embed="rId5"/>
          <a:stretch>
            <a:fillRect/>
          </a:stretch>
        </p:blipFill>
        <p:spPr>
          <a:xfrm>
            <a:off x="1692668" y="4115430"/>
            <a:ext cx="1412896" cy="784224"/>
          </a:xfrm>
          <a:prstGeom prst="rect">
            <a:avLst/>
          </a:prstGeom>
        </p:spPr>
      </p:pic>
      <p:sp>
        <p:nvSpPr>
          <p:cNvPr id="976" name="矩形 975">
            <a:extLst>
              <a:ext uri="{FF2B5EF4-FFF2-40B4-BE49-F238E27FC236}">
                <a16:creationId xmlns:a16="http://schemas.microsoft.com/office/drawing/2014/main" id="{F68650FA-6028-455A-94AD-E0F88FD94BDD}"/>
              </a:ext>
            </a:extLst>
          </p:cNvPr>
          <p:cNvSpPr/>
          <p:nvPr/>
        </p:nvSpPr>
        <p:spPr>
          <a:xfrm rot="10800000" flipV="1">
            <a:off x="1401772" y="4364384"/>
            <a:ext cx="311317" cy="25032"/>
          </a:xfrm>
          <a:prstGeom prst="rect">
            <a:avLst/>
          </a:prstGeom>
          <a:gradFill flip="none" rotWithShape="1">
            <a:gsLst>
              <a:gs pos="29000">
                <a:srgbClr val="6F7383"/>
              </a:gs>
              <a:gs pos="67000">
                <a:srgbClr val="DCE0F8"/>
              </a:gs>
              <a:gs pos="0">
                <a:srgbClr val="E7E6E6">
                  <a:lumMod val="25000"/>
                </a:srgbClr>
              </a:gs>
              <a:gs pos="100000">
                <a:srgbClr val="999BA4"/>
              </a:gs>
            </a:gsLst>
            <a:lin ang="5400000" scaled="1"/>
            <a:tileRect/>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nvGrpSpPr>
          <p:cNvPr id="977" name="组合 976">
            <a:extLst>
              <a:ext uri="{FF2B5EF4-FFF2-40B4-BE49-F238E27FC236}">
                <a16:creationId xmlns:a16="http://schemas.microsoft.com/office/drawing/2014/main" id="{99D17EAD-0506-48D8-BC32-15C041CE7B2B}"/>
              </a:ext>
            </a:extLst>
          </p:cNvPr>
          <p:cNvGrpSpPr/>
          <p:nvPr/>
        </p:nvGrpSpPr>
        <p:grpSpPr>
          <a:xfrm>
            <a:off x="1504665" y="4307759"/>
            <a:ext cx="96233" cy="138281"/>
            <a:chOff x="4730801" y="3450857"/>
            <a:chExt cx="3180718" cy="1467464"/>
          </a:xfrm>
        </p:grpSpPr>
        <p:grpSp>
          <p:nvGrpSpPr>
            <p:cNvPr id="1180" name="组合 1179">
              <a:extLst>
                <a:ext uri="{FF2B5EF4-FFF2-40B4-BE49-F238E27FC236}">
                  <a16:creationId xmlns:a16="http://schemas.microsoft.com/office/drawing/2014/main" id="{0E297F72-3C12-406D-A209-68A3A1EC8ECF}"/>
                </a:ext>
              </a:extLst>
            </p:cNvPr>
            <p:cNvGrpSpPr/>
            <p:nvPr/>
          </p:nvGrpSpPr>
          <p:grpSpPr>
            <a:xfrm>
              <a:off x="4730801" y="3450857"/>
              <a:ext cx="3175525" cy="1467464"/>
              <a:chOff x="2190203" y="3428995"/>
              <a:chExt cx="2160124" cy="1528565"/>
            </a:xfrm>
          </p:grpSpPr>
          <p:sp>
            <p:nvSpPr>
              <p:cNvPr id="1183" name="矩形: 圆角 1182">
                <a:extLst>
                  <a:ext uri="{FF2B5EF4-FFF2-40B4-BE49-F238E27FC236}">
                    <a16:creationId xmlns:a16="http://schemas.microsoft.com/office/drawing/2014/main" id="{D51B8650-7430-4E87-B0D0-83A8C38B8F97}"/>
                  </a:ext>
                </a:extLst>
              </p:cNvPr>
              <p:cNvSpPr/>
              <p:nvPr/>
            </p:nvSpPr>
            <p:spPr>
              <a:xfrm>
                <a:off x="2190203" y="3428995"/>
                <a:ext cx="2160124" cy="1528565"/>
              </a:xfrm>
              <a:prstGeom prst="roundRect">
                <a:avLst>
                  <a:gd name="adj" fmla="val 13646"/>
                </a:avLst>
              </a:prstGeom>
              <a:solidFill>
                <a:srgbClr val="C00000"/>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184" name="矩形 1183">
                <a:extLst>
                  <a:ext uri="{FF2B5EF4-FFF2-40B4-BE49-F238E27FC236}">
                    <a16:creationId xmlns:a16="http://schemas.microsoft.com/office/drawing/2014/main" id="{C0BE1AF8-A9E6-4D3A-ADB1-B32E928C0A08}"/>
                  </a:ext>
                </a:extLst>
              </p:cNvPr>
              <p:cNvSpPr/>
              <p:nvPr/>
            </p:nvSpPr>
            <p:spPr>
              <a:xfrm>
                <a:off x="2190203" y="3879653"/>
                <a:ext cx="2160124" cy="637309"/>
              </a:xfrm>
              <a:prstGeom prst="rect">
                <a:avLst/>
              </a:prstGeom>
              <a:no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cxnSp>
          <p:nvCxnSpPr>
            <p:cNvPr id="1181" name="直接连接符 1180">
              <a:extLst>
                <a:ext uri="{FF2B5EF4-FFF2-40B4-BE49-F238E27FC236}">
                  <a16:creationId xmlns:a16="http://schemas.microsoft.com/office/drawing/2014/main" id="{C63F3EAE-B73A-4FEE-96E3-A4B1FC60A571}"/>
                </a:ext>
              </a:extLst>
            </p:cNvPr>
            <p:cNvCxnSpPr>
              <a:cxnSpLocks/>
            </p:cNvCxnSpPr>
            <p:nvPr/>
          </p:nvCxnSpPr>
          <p:spPr>
            <a:xfrm>
              <a:off x="4730801" y="3611418"/>
              <a:ext cx="3175525" cy="0"/>
            </a:xfrm>
            <a:prstGeom prst="line">
              <a:avLst/>
            </a:prstGeom>
            <a:noFill/>
            <a:ln w="6350" cap="flat" cmpd="sng" algn="ctr">
              <a:solidFill>
                <a:sysClr val="windowText" lastClr="000000"/>
              </a:solidFill>
              <a:prstDash val="solid"/>
              <a:miter lim="800000"/>
            </a:ln>
            <a:effectLst/>
          </p:spPr>
        </p:cxnSp>
        <p:cxnSp>
          <p:nvCxnSpPr>
            <p:cNvPr id="1182" name="直接连接符 1181">
              <a:extLst>
                <a:ext uri="{FF2B5EF4-FFF2-40B4-BE49-F238E27FC236}">
                  <a16:creationId xmlns:a16="http://schemas.microsoft.com/office/drawing/2014/main" id="{F8BED11A-5FD8-4096-8D2E-4A737E1E2E5D}"/>
                </a:ext>
              </a:extLst>
            </p:cNvPr>
            <p:cNvCxnSpPr>
              <a:cxnSpLocks/>
            </p:cNvCxnSpPr>
            <p:nvPr/>
          </p:nvCxnSpPr>
          <p:spPr>
            <a:xfrm>
              <a:off x="4735989" y="4752109"/>
              <a:ext cx="3175530" cy="0"/>
            </a:xfrm>
            <a:prstGeom prst="line">
              <a:avLst/>
            </a:prstGeom>
            <a:noFill/>
            <a:ln w="6350" cap="flat" cmpd="sng" algn="ctr">
              <a:solidFill>
                <a:sysClr val="windowText" lastClr="000000"/>
              </a:solidFill>
              <a:prstDash val="solid"/>
              <a:miter lim="800000"/>
            </a:ln>
            <a:effectLst/>
          </p:spPr>
        </p:cxnSp>
      </p:grpSp>
      <p:grpSp>
        <p:nvGrpSpPr>
          <p:cNvPr id="978" name="组合 977">
            <a:extLst>
              <a:ext uri="{FF2B5EF4-FFF2-40B4-BE49-F238E27FC236}">
                <a16:creationId xmlns:a16="http://schemas.microsoft.com/office/drawing/2014/main" id="{CA48548B-4D36-4A29-B90F-DFAF7D82B5D9}"/>
              </a:ext>
            </a:extLst>
          </p:cNvPr>
          <p:cNvGrpSpPr/>
          <p:nvPr/>
        </p:nvGrpSpPr>
        <p:grpSpPr>
          <a:xfrm>
            <a:off x="1524750" y="4446040"/>
            <a:ext cx="62561" cy="452573"/>
            <a:chOff x="5931308" y="3291333"/>
            <a:chExt cx="139419" cy="580168"/>
          </a:xfrm>
        </p:grpSpPr>
        <p:sp>
          <p:nvSpPr>
            <p:cNvPr id="1177" name="矩形 1176">
              <a:extLst>
                <a:ext uri="{FF2B5EF4-FFF2-40B4-BE49-F238E27FC236}">
                  <a16:creationId xmlns:a16="http://schemas.microsoft.com/office/drawing/2014/main" id="{8AF931E2-77A1-4D36-A701-A5F84BDF616E}"/>
                </a:ext>
              </a:extLst>
            </p:cNvPr>
            <p:cNvSpPr/>
            <p:nvPr/>
          </p:nvSpPr>
          <p:spPr>
            <a:xfrm>
              <a:off x="5931308" y="3291333"/>
              <a:ext cx="139419" cy="21535"/>
            </a:xfrm>
            <a:prstGeom prst="rect">
              <a:avLst/>
            </a:prstGeom>
            <a:gradFill flip="none" rotWithShape="1">
              <a:gsLst>
                <a:gs pos="5000">
                  <a:sysClr val="window" lastClr="FFFFFF">
                    <a:lumMod val="65000"/>
                  </a:sysClr>
                </a:gs>
                <a:gs pos="95000">
                  <a:sysClr val="window" lastClr="FFFFFF">
                    <a:lumMod val="65000"/>
                  </a:sysClr>
                </a:gs>
                <a:gs pos="50000">
                  <a:sysClr val="window" lastClr="FFFFFF">
                    <a:lumMod val="65000"/>
                  </a:sysClr>
                </a:gs>
                <a:gs pos="2000">
                  <a:sysClr val="window" lastClr="FFFFFF">
                    <a:lumMod val="50000"/>
                  </a:sysClr>
                </a:gs>
                <a:gs pos="100000">
                  <a:sysClr val="window" lastClr="FFFFFF">
                    <a:lumMod val="50000"/>
                  </a:sysClr>
                </a:gs>
              </a:gsLst>
              <a:lin ang="0" scaled="1"/>
              <a:tileRect/>
            </a:gradFill>
            <a:ln w="127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178" name="矩形 1177">
              <a:extLst>
                <a:ext uri="{FF2B5EF4-FFF2-40B4-BE49-F238E27FC236}">
                  <a16:creationId xmlns:a16="http://schemas.microsoft.com/office/drawing/2014/main" id="{73FB1D22-96AC-4493-983E-01603AB0691B}"/>
                </a:ext>
              </a:extLst>
            </p:cNvPr>
            <p:cNvSpPr/>
            <p:nvPr/>
          </p:nvSpPr>
          <p:spPr>
            <a:xfrm>
              <a:off x="5931308" y="3834866"/>
              <a:ext cx="139419" cy="36635"/>
            </a:xfrm>
            <a:prstGeom prst="rect">
              <a:avLst/>
            </a:prstGeom>
            <a:gradFill flip="none" rotWithShape="1">
              <a:gsLst>
                <a:gs pos="5000">
                  <a:sysClr val="window" lastClr="FFFFFF">
                    <a:lumMod val="65000"/>
                  </a:sysClr>
                </a:gs>
                <a:gs pos="95000">
                  <a:sysClr val="window" lastClr="FFFFFF">
                    <a:lumMod val="65000"/>
                  </a:sysClr>
                </a:gs>
                <a:gs pos="50000">
                  <a:sysClr val="window" lastClr="FFFFFF">
                    <a:lumMod val="65000"/>
                  </a:sysClr>
                </a:gs>
                <a:gs pos="2000">
                  <a:sysClr val="window" lastClr="FFFFFF">
                    <a:lumMod val="50000"/>
                  </a:sysClr>
                </a:gs>
                <a:gs pos="100000">
                  <a:sysClr val="window" lastClr="FFFFFF">
                    <a:lumMod val="50000"/>
                  </a:sysClr>
                </a:gs>
              </a:gsLst>
              <a:lin ang="0" scaled="1"/>
              <a:tileRect/>
            </a:gradFill>
            <a:ln w="127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179" name="矩形 1178">
              <a:extLst>
                <a:ext uri="{FF2B5EF4-FFF2-40B4-BE49-F238E27FC236}">
                  <a16:creationId xmlns:a16="http://schemas.microsoft.com/office/drawing/2014/main" id="{46701578-AE21-4B28-9635-96FCCF6C9C6D}"/>
                </a:ext>
              </a:extLst>
            </p:cNvPr>
            <p:cNvSpPr/>
            <p:nvPr/>
          </p:nvSpPr>
          <p:spPr>
            <a:xfrm>
              <a:off x="5960918" y="3305134"/>
              <a:ext cx="79614" cy="526517"/>
            </a:xfrm>
            <a:prstGeom prst="rect">
              <a:avLst/>
            </a:prstGeom>
            <a:gradFill flip="none" rotWithShape="1">
              <a:gsLst>
                <a:gs pos="5000">
                  <a:sysClr val="window" lastClr="FFFFFF">
                    <a:lumMod val="65000"/>
                  </a:sysClr>
                </a:gs>
                <a:gs pos="95000">
                  <a:sysClr val="window" lastClr="FFFFFF">
                    <a:lumMod val="65000"/>
                  </a:sysClr>
                </a:gs>
                <a:gs pos="50000">
                  <a:sysClr val="window" lastClr="FFFFFF">
                    <a:lumMod val="65000"/>
                  </a:sysClr>
                </a:gs>
                <a:gs pos="2000">
                  <a:sysClr val="window" lastClr="FFFFFF">
                    <a:lumMod val="50000"/>
                  </a:sysClr>
                </a:gs>
                <a:gs pos="100000">
                  <a:sysClr val="window" lastClr="FFFFFF">
                    <a:lumMod val="50000"/>
                  </a:sysClr>
                </a:gs>
              </a:gsLst>
              <a:lin ang="0" scaled="1"/>
              <a:tileRect/>
            </a:gradFill>
            <a:ln w="127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grpSp>
        <p:nvGrpSpPr>
          <p:cNvPr id="979" name="组合 978">
            <a:extLst>
              <a:ext uri="{FF2B5EF4-FFF2-40B4-BE49-F238E27FC236}">
                <a16:creationId xmlns:a16="http://schemas.microsoft.com/office/drawing/2014/main" id="{620F0C50-314E-42B7-BD68-A3A7AA6F20F4}"/>
              </a:ext>
            </a:extLst>
          </p:cNvPr>
          <p:cNvGrpSpPr/>
          <p:nvPr/>
        </p:nvGrpSpPr>
        <p:grpSpPr>
          <a:xfrm>
            <a:off x="3982106" y="4115430"/>
            <a:ext cx="3105564" cy="784224"/>
            <a:chOff x="390109" y="3967195"/>
            <a:chExt cx="4879298" cy="1127858"/>
          </a:xfrm>
        </p:grpSpPr>
        <p:pic>
          <p:nvPicPr>
            <p:cNvPr id="1164" name="图片 1163">
              <a:extLst>
                <a:ext uri="{FF2B5EF4-FFF2-40B4-BE49-F238E27FC236}">
                  <a16:creationId xmlns:a16="http://schemas.microsoft.com/office/drawing/2014/main" id="{F7288EA8-AD01-463D-9603-2FDB836703F5}"/>
                </a:ext>
              </a:extLst>
            </p:cNvPr>
            <p:cNvPicPr>
              <a:picLocks noChangeAspect="1"/>
            </p:cNvPicPr>
            <p:nvPr/>
          </p:nvPicPr>
          <p:blipFill>
            <a:blip r:embed="rId5"/>
            <a:stretch>
              <a:fillRect/>
            </a:stretch>
          </p:blipFill>
          <p:spPr>
            <a:xfrm>
              <a:off x="390109" y="3967195"/>
              <a:ext cx="2219868" cy="1127858"/>
            </a:xfrm>
            <a:prstGeom prst="rect">
              <a:avLst/>
            </a:prstGeom>
          </p:spPr>
        </p:pic>
        <p:pic>
          <p:nvPicPr>
            <p:cNvPr id="1165" name="图片 1164">
              <a:extLst>
                <a:ext uri="{FF2B5EF4-FFF2-40B4-BE49-F238E27FC236}">
                  <a16:creationId xmlns:a16="http://schemas.microsoft.com/office/drawing/2014/main" id="{463DDCA0-7FAE-427A-89B8-8D7A5360A824}"/>
                </a:ext>
              </a:extLst>
            </p:cNvPr>
            <p:cNvPicPr>
              <a:picLocks noChangeAspect="1"/>
            </p:cNvPicPr>
            <p:nvPr/>
          </p:nvPicPr>
          <p:blipFill>
            <a:blip r:embed="rId5"/>
            <a:stretch>
              <a:fillRect/>
            </a:stretch>
          </p:blipFill>
          <p:spPr>
            <a:xfrm>
              <a:off x="3049539" y="3967195"/>
              <a:ext cx="2219868" cy="1127858"/>
            </a:xfrm>
            <a:prstGeom prst="rect">
              <a:avLst/>
            </a:prstGeom>
          </p:spPr>
        </p:pic>
        <p:sp>
          <p:nvSpPr>
            <p:cNvPr id="1166" name="矩形 1165">
              <a:extLst>
                <a:ext uri="{FF2B5EF4-FFF2-40B4-BE49-F238E27FC236}">
                  <a16:creationId xmlns:a16="http://schemas.microsoft.com/office/drawing/2014/main" id="{4610816A-B4AC-4A9B-89A8-456EDD938E9E}"/>
                </a:ext>
              </a:extLst>
            </p:cNvPr>
            <p:cNvSpPr/>
            <p:nvPr/>
          </p:nvSpPr>
          <p:spPr>
            <a:xfrm rot="10800000" flipV="1">
              <a:off x="2592499" y="4325237"/>
              <a:ext cx="489125" cy="36000"/>
            </a:xfrm>
            <a:prstGeom prst="rect">
              <a:avLst/>
            </a:prstGeom>
            <a:gradFill flip="none" rotWithShape="1">
              <a:gsLst>
                <a:gs pos="29000">
                  <a:srgbClr val="6F7383"/>
                </a:gs>
                <a:gs pos="67000">
                  <a:srgbClr val="DCE0F8"/>
                </a:gs>
                <a:gs pos="0">
                  <a:srgbClr val="E7E6E6">
                    <a:lumMod val="25000"/>
                  </a:srgbClr>
                </a:gs>
                <a:gs pos="100000">
                  <a:srgbClr val="999BA4"/>
                </a:gs>
              </a:gsLst>
              <a:lin ang="5400000" scaled="1"/>
              <a:tileRect/>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nvGrpSpPr>
            <p:cNvPr id="1167" name="组合 1166">
              <a:extLst>
                <a:ext uri="{FF2B5EF4-FFF2-40B4-BE49-F238E27FC236}">
                  <a16:creationId xmlns:a16="http://schemas.microsoft.com/office/drawing/2014/main" id="{C2D2646E-4536-418A-835D-8597309B0C29}"/>
                </a:ext>
              </a:extLst>
            </p:cNvPr>
            <p:cNvGrpSpPr/>
            <p:nvPr/>
          </p:nvGrpSpPr>
          <p:grpSpPr>
            <a:xfrm>
              <a:off x="2754160" y="4243800"/>
              <a:ext cx="151196" cy="198873"/>
              <a:chOff x="4730801" y="3450857"/>
              <a:chExt cx="3180718" cy="1467464"/>
            </a:xfrm>
          </p:grpSpPr>
          <p:grpSp>
            <p:nvGrpSpPr>
              <p:cNvPr id="1172" name="组合 1171">
                <a:extLst>
                  <a:ext uri="{FF2B5EF4-FFF2-40B4-BE49-F238E27FC236}">
                    <a16:creationId xmlns:a16="http://schemas.microsoft.com/office/drawing/2014/main" id="{35D8CA7B-8F57-4B39-8BE5-E1EEB71F1A61}"/>
                  </a:ext>
                </a:extLst>
              </p:cNvPr>
              <p:cNvGrpSpPr/>
              <p:nvPr/>
            </p:nvGrpSpPr>
            <p:grpSpPr>
              <a:xfrm>
                <a:off x="4730801" y="3450857"/>
                <a:ext cx="3175525" cy="1467464"/>
                <a:chOff x="2190203" y="3428995"/>
                <a:chExt cx="2160124" cy="1528565"/>
              </a:xfrm>
            </p:grpSpPr>
            <p:sp>
              <p:nvSpPr>
                <p:cNvPr id="1175" name="矩形: 圆角 1174">
                  <a:extLst>
                    <a:ext uri="{FF2B5EF4-FFF2-40B4-BE49-F238E27FC236}">
                      <a16:creationId xmlns:a16="http://schemas.microsoft.com/office/drawing/2014/main" id="{8EB87BCF-72A5-49E3-8676-DFD147670F4A}"/>
                    </a:ext>
                  </a:extLst>
                </p:cNvPr>
                <p:cNvSpPr/>
                <p:nvPr/>
              </p:nvSpPr>
              <p:spPr>
                <a:xfrm>
                  <a:off x="2190203" y="3428995"/>
                  <a:ext cx="2160124" cy="1528565"/>
                </a:xfrm>
                <a:prstGeom prst="roundRect">
                  <a:avLst>
                    <a:gd name="adj" fmla="val 13646"/>
                  </a:avLst>
                </a:prstGeom>
                <a:solidFill>
                  <a:srgbClr val="C00000"/>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176" name="矩形 1175">
                  <a:extLst>
                    <a:ext uri="{FF2B5EF4-FFF2-40B4-BE49-F238E27FC236}">
                      <a16:creationId xmlns:a16="http://schemas.microsoft.com/office/drawing/2014/main" id="{9D11B4DE-732F-4CF3-A451-B47C8613F81D}"/>
                    </a:ext>
                  </a:extLst>
                </p:cNvPr>
                <p:cNvSpPr/>
                <p:nvPr/>
              </p:nvSpPr>
              <p:spPr>
                <a:xfrm>
                  <a:off x="2190203" y="3879653"/>
                  <a:ext cx="2160124" cy="637309"/>
                </a:xfrm>
                <a:prstGeom prst="rect">
                  <a:avLst/>
                </a:prstGeom>
                <a:no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cxnSp>
            <p:nvCxnSpPr>
              <p:cNvPr id="1173" name="直接连接符 1172">
                <a:extLst>
                  <a:ext uri="{FF2B5EF4-FFF2-40B4-BE49-F238E27FC236}">
                    <a16:creationId xmlns:a16="http://schemas.microsoft.com/office/drawing/2014/main" id="{E6CEE4A0-50DC-4528-B3F5-5FF0AD86DC34}"/>
                  </a:ext>
                </a:extLst>
              </p:cNvPr>
              <p:cNvCxnSpPr>
                <a:cxnSpLocks/>
              </p:cNvCxnSpPr>
              <p:nvPr/>
            </p:nvCxnSpPr>
            <p:spPr>
              <a:xfrm>
                <a:off x="4730801" y="3611418"/>
                <a:ext cx="3175525" cy="0"/>
              </a:xfrm>
              <a:prstGeom prst="line">
                <a:avLst/>
              </a:prstGeom>
              <a:noFill/>
              <a:ln w="6350" cap="flat" cmpd="sng" algn="ctr">
                <a:solidFill>
                  <a:sysClr val="windowText" lastClr="000000"/>
                </a:solidFill>
                <a:prstDash val="solid"/>
                <a:miter lim="800000"/>
              </a:ln>
              <a:effectLst/>
            </p:spPr>
          </p:cxnSp>
          <p:cxnSp>
            <p:nvCxnSpPr>
              <p:cNvPr id="1174" name="直接连接符 1173">
                <a:extLst>
                  <a:ext uri="{FF2B5EF4-FFF2-40B4-BE49-F238E27FC236}">
                    <a16:creationId xmlns:a16="http://schemas.microsoft.com/office/drawing/2014/main" id="{A1F976E5-DBB6-43DA-956C-EC98CA245FCC}"/>
                  </a:ext>
                </a:extLst>
              </p:cNvPr>
              <p:cNvCxnSpPr>
                <a:cxnSpLocks/>
              </p:cNvCxnSpPr>
              <p:nvPr/>
            </p:nvCxnSpPr>
            <p:spPr>
              <a:xfrm>
                <a:off x="4735989" y="4752109"/>
                <a:ext cx="3175530" cy="0"/>
              </a:xfrm>
              <a:prstGeom prst="line">
                <a:avLst/>
              </a:prstGeom>
              <a:noFill/>
              <a:ln w="6350" cap="flat" cmpd="sng" algn="ctr">
                <a:solidFill>
                  <a:sysClr val="windowText" lastClr="000000"/>
                </a:solidFill>
                <a:prstDash val="solid"/>
                <a:miter lim="800000"/>
              </a:ln>
              <a:effectLst/>
            </p:spPr>
          </p:cxnSp>
        </p:grpSp>
        <p:grpSp>
          <p:nvGrpSpPr>
            <p:cNvPr id="1168" name="组合 1167">
              <a:extLst>
                <a:ext uri="{FF2B5EF4-FFF2-40B4-BE49-F238E27FC236}">
                  <a16:creationId xmlns:a16="http://schemas.microsoft.com/office/drawing/2014/main" id="{30BC970E-A616-4E55-B10D-D7E01B182E6B}"/>
                </a:ext>
              </a:extLst>
            </p:cNvPr>
            <p:cNvGrpSpPr/>
            <p:nvPr/>
          </p:nvGrpSpPr>
          <p:grpSpPr>
            <a:xfrm>
              <a:off x="2785715" y="4442673"/>
              <a:ext cx="98293" cy="650882"/>
              <a:chOff x="5931308" y="3291333"/>
              <a:chExt cx="139419" cy="580168"/>
            </a:xfrm>
          </p:grpSpPr>
          <p:sp>
            <p:nvSpPr>
              <p:cNvPr id="1169" name="矩形 1168">
                <a:extLst>
                  <a:ext uri="{FF2B5EF4-FFF2-40B4-BE49-F238E27FC236}">
                    <a16:creationId xmlns:a16="http://schemas.microsoft.com/office/drawing/2014/main" id="{BBB71080-0772-4313-AEB1-EB8DD1CB8D1B}"/>
                  </a:ext>
                </a:extLst>
              </p:cNvPr>
              <p:cNvSpPr/>
              <p:nvPr/>
            </p:nvSpPr>
            <p:spPr>
              <a:xfrm>
                <a:off x="5931308" y="3291333"/>
                <a:ext cx="139419" cy="21535"/>
              </a:xfrm>
              <a:prstGeom prst="rect">
                <a:avLst/>
              </a:prstGeom>
              <a:gradFill flip="none" rotWithShape="1">
                <a:gsLst>
                  <a:gs pos="5000">
                    <a:sysClr val="window" lastClr="FFFFFF">
                      <a:lumMod val="65000"/>
                    </a:sysClr>
                  </a:gs>
                  <a:gs pos="95000">
                    <a:sysClr val="window" lastClr="FFFFFF">
                      <a:lumMod val="65000"/>
                    </a:sysClr>
                  </a:gs>
                  <a:gs pos="50000">
                    <a:sysClr val="window" lastClr="FFFFFF">
                      <a:lumMod val="65000"/>
                    </a:sysClr>
                  </a:gs>
                  <a:gs pos="2000">
                    <a:sysClr val="window" lastClr="FFFFFF">
                      <a:lumMod val="50000"/>
                    </a:sysClr>
                  </a:gs>
                  <a:gs pos="100000">
                    <a:sysClr val="window" lastClr="FFFFFF">
                      <a:lumMod val="50000"/>
                    </a:sysClr>
                  </a:gs>
                </a:gsLst>
                <a:lin ang="0" scaled="1"/>
                <a:tileRect/>
              </a:gradFill>
              <a:ln w="127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170" name="矩形 1169">
                <a:extLst>
                  <a:ext uri="{FF2B5EF4-FFF2-40B4-BE49-F238E27FC236}">
                    <a16:creationId xmlns:a16="http://schemas.microsoft.com/office/drawing/2014/main" id="{269BC558-1D6B-4DC1-9ED6-F0C6D834FF65}"/>
                  </a:ext>
                </a:extLst>
              </p:cNvPr>
              <p:cNvSpPr/>
              <p:nvPr/>
            </p:nvSpPr>
            <p:spPr>
              <a:xfrm>
                <a:off x="5931308" y="3834866"/>
                <a:ext cx="139419" cy="36635"/>
              </a:xfrm>
              <a:prstGeom prst="rect">
                <a:avLst/>
              </a:prstGeom>
              <a:gradFill flip="none" rotWithShape="1">
                <a:gsLst>
                  <a:gs pos="5000">
                    <a:sysClr val="window" lastClr="FFFFFF">
                      <a:lumMod val="65000"/>
                    </a:sysClr>
                  </a:gs>
                  <a:gs pos="95000">
                    <a:sysClr val="window" lastClr="FFFFFF">
                      <a:lumMod val="65000"/>
                    </a:sysClr>
                  </a:gs>
                  <a:gs pos="50000">
                    <a:sysClr val="window" lastClr="FFFFFF">
                      <a:lumMod val="65000"/>
                    </a:sysClr>
                  </a:gs>
                  <a:gs pos="2000">
                    <a:sysClr val="window" lastClr="FFFFFF">
                      <a:lumMod val="50000"/>
                    </a:sysClr>
                  </a:gs>
                  <a:gs pos="100000">
                    <a:sysClr val="window" lastClr="FFFFFF">
                      <a:lumMod val="50000"/>
                    </a:sysClr>
                  </a:gs>
                </a:gsLst>
                <a:lin ang="0" scaled="1"/>
                <a:tileRect/>
              </a:gradFill>
              <a:ln w="127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171" name="矩形 1170">
                <a:extLst>
                  <a:ext uri="{FF2B5EF4-FFF2-40B4-BE49-F238E27FC236}">
                    <a16:creationId xmlns:a16="http://schemas.microsoft.com/office/drawing/2014/main" id="{9E4E3B6F-E35B-4F26-8A3E-65B3704FD329}"/>
                  </a:ext>
                </a:extLst>
              </p:cNvPr>
              <p:cNvSpPr/>
              <p:nvPr/>
            </p:nvSpPr>
            <p:spPr>
              <a:xfrm>
                <a:off x="5960918" y="3305134"/>
                <a:ext cx="79614" cy="526517"/>
              </a:xfrm>
              <a:prstGeom prst="rect">
                <a:avLst/>
              </a:prstGeom>
              <a:gradFill flip="none" rotWithShape="1">
                <a:gsLst>
                  <a:gs pos="5000">
                    <a:sysClr val="window" lastClr="FFFFFF">
                      <a:lumMod val="65000"/>
                    </a:sysClr>
                  </a:gs>
                  <a:gs pos="95000">
                    <a:sysClr val="window" lastClr="FFFFFF">
                      <a:lumMod val="65000"/>
                    </a:sysClr>
                  </a:gs>
                  <a:gs pos="50000">
                    <a:sysClr val="window" lastClr="FFFFFF">
                      <a:lumMod val="65000"/>
                    </a:sysClr>
                  </a:gs>
                  <a:gs pos="2000">
                    <a:sysClr val="window" lastClr="FFFFFF">
                      <a:lumMod val="50000"/>
                    </a:sysClr>
                  </a:gs>
                  <a:gs pos="100000">
                    <a:sysClr val="window" lastClr="FFFFFF">
                      <a:lumMod val="50000"/>
                    </a:sysClr>
                  </a:gs>
                </a:gsLst>
                <a:lin ang="0" scaled="1"/>
                <a:tileRect/>
              </a:gradFill>
              <a:ln w="127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grpSp>
      <p:sp>
        <p:nvSpPr>
          <p:cNvPr id="980" name="矩形 979">
            <a:extLst>
              <a:ext uri="{FF2B5EF4-FFF2-40B4-BE49-F238E27FC236}">
                <a16:creationId xmlns:a16="http://schemas.microsoft.com/office/drawing/2014/main" id="{682BB9E5-23E2-4BBF-A608-FEC4EDF21EBF}"/>
              </a:ext>
            </a:extLst>
          </p:cNvPr>
          <p:cNvSpPr/>
          <p:nvPr/>
        </p:nvSpPr>
        <p:spPr>
          <a:xfrm rot="10800000" flipV="1">
            <a:off x="3084081" y="4364384"/>
            <a:ext cx="312945" cy="25032"/>
          </a:xfrm>
          <a:prstGeom prst="rect">
            <a:avLst/>
          </a:prstGeom>
          <a:gradFill flip="none" rotWithShape="1">
            <a:gsLst>
              <a:gs pos="29000">
                <a:srgbClr val="6F7383"/>
              </a:gs>
              <a:gs pos="67000">
                <a:srgbClr val="DCE0F8"/>
              </a:gs>
              <a:gs pos="0">
                <a:srgbClr val="E7E6E6">
                  <a:lumMod val="25000"/>
                </a:srgbClr>
              </a:gs>
              <a:gs pos="100000">
                <a:srgbClr val="999BA4"/>
              </a:gs>
            </a:gsLst>
            <a:lin ang="5400000" scaled="1"/>
            <a:tileRect/>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nvGrpSpPr>
          <p:cNvPr id="981" name="组合 980">
            <a:extLst>
              <a:ext uri="{FF2B5EF4-FFF2-40B4-BE49-F238E27FC236}">
                <a16:creationId xmlns:a16="http://schemas.microsoft.com/office/drawing/2014/main" id="{BA449CC2-354B-4600-A506-7C792935341E}"/>
              </a:ext>
            </a:extLst>
          </p:cNvPr>
          <p:cNvGrpSpPr/>
          <p:nvPr/>
        </p:nvGrpSpPr>
        <p:grpSpPr>
          <a:xfrm>
            <a:off x="8030376" y="3128209"/>
            <a:ext cx="95310" cy="115229"/>
            <a:chOff x="5493289" y="2039839"/>
            <a:chExt cx="598708" cy="606292"/>
          </a:xfrm>
        </p:grpSpPr>
        <p:sp>
          <p:nvSpPr>
            <p:cNvPr id="1162" name="任意多边形: 形状 1161">
              <a:extLst>
                <a:ext uri="{FF2B5EF4-FFF2-40B4-BE49-F238E27FC236}">
                  <a16:creationId xmlns:a16="http://schemas.microsoft.com/office/drawing/2014/main" id="{75A4DCE5-2F98-434E-BB64-DF1202FE2C0F}"/>
                </a:ext>
              </a:extLst>
            </p:cNvPr>
            <p:cNvSpPr/>
            <p:nvPr/>
          </p:nvSpPr>
          <p:spPr>
            <a:xfrm rot="5400000">
              <a:off x="5491946" y="2041182"/>
              <a:ext cx="601394" cy="598708"/>
            </a:xfrm>
            <a:custGeom>
              <a:avLst/>
              <a:gdLst>
                <a:gd name="connsiteX0" fmla="*/ 0 w 540000"/>
                <a:gd name="connsiteY0" fmla="*/ 540000 h 540000"/>
                <a:gd name="connsiteX1" fmla="*/ 0 w 540000"/>
                <a:gd name="connsiteY1" fmla="*/ 0 h 540000"/>
                <a:gd name="connsiteX2" fmla="*/ 540000 w 540000"/>
                <a:gd name="connsiteY2" fmla="*/ 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540000"/>
                  </a:moveTo>
                  <a:lnTo>
                    <a:pt x="0" y="0"/>
                  </a:lnTo>
                  <a:lnTo>
                    <a:pt x="540000" y="0"/>
                  </a:lnTo>
                  <a:lnTo>
                    <a:pt x="0" y="540000"/>
                  </a:lnTo>
                  <a:close/>
                </a:path>
              </a:pathLst>
            </a:cu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1163" name="任意多边形: 形状 1162">
              <a:extLst>
                <a:ext uri="{FF2B5EF4-FFF2-40B4-BE49-F238E27FC236}">
                  <a16:creationId xmlns:a16="http://schemas.microsoft.com/office/drawing/2014/main" id="{CDCCDB5D-9200-4311-BCF2-09777198F4A8}"/>
                </a:ext>
              </a:extLst>
            </p:cNvPr>
            <p:cNvSpPr/>
            <p:nvPr/>
          </p:nvSpPr>
          <p:spPr>
            <a:xfrm flipV="1">
              <a:off x="5547419" y="2106130"/>
              <a:ext cx="539999" cy="540001"/>
            </a:xfrm>
            <a:custGeom>
              <a:avLst/>
              <a:gdLst>
                <a:gd name="connsiteX0" fmla="*/ 0 w 540000"/>
                <a:gd name="connsiteY0" fmla="*/ 540000 h 540000"/>
                <a:gd name="connsiteX1" fmla="*/ 0 w 540000"/>
                <a:gd name="connsiteY1" fmla="*/ 0 h 540000"/>
                <a:gd name="connsiteX2" fmla="*/ 540000 w 540000"/>
                <a:gd name="connsiteY2" fmla="*/ 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540000"/>
                  </a:moveTo>
                  <a:lnTo>
                    <a:pt x="0" y="0"/>
                  </a:lnTo>
                  <a:lnTo>
                    <a:pt x="540000" y="0"/>
                  </a:lnTo>
                  <a:lnTo>
                    <a:pt x="0" y="540000"/>
                  </a:lnTo>
                  <a:close/>
                </a:path>
              </a:pathLst>
            </a:cu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grpSp>
      <p:pic>
        <p:nvPicPr>
          <p:cNvPr id="982" name="图片 981">
            <a:extLst>
              <a:ext uri="{FF2B5EF4-FFF2-40B4-BE49-F238E27FC236}">
                <a16:creationId xmlns:a16="http://schemas.microsoft.com/office/drawing/2014/main" id="{76ADA224-43D4-46D7-8D29-D49D5E2B5ABE}"/>
              </a:ext>
            </a:extLst>
          </p:cNvPr>
          <p:cNvPicPr>
            <a:picLocks noChangeAspect="1"/>
          </p:cNvPicPr>
          <p:nvPr/>
        </p:nvPicPr>
        <p:blipFill>
          <a:blip r:embed="rId4"/>
          <a:stretch>
            <a:fillRect/>
          </a:stretch>
        </p:blipFill>
        <p:spPr>
          <a:xfrm>
            <a:off x="6957668" y="4153306"/>
            <a:ext cx="51740" cy="125158"/>
          </a:xfrm>
          <a:prstGeom prst="rect">
            <a:avLst/>
          </a:prstGeom>
        </p:spPr>
      </p:pic>
      <p:grpSp>
        <p:nvGrpSpPr>
          <p:cNvPr id="983" name="组合 982">
            <a:extLst>
              <a:ext uri="{FF2B5EF4-FFF2-40B4-BE49-F238E27FC236}">
                <a16:creationId xmlns:a16="http://schemas.microsoft.com/office/drawing/2014/main" id="{2037AC12-1899-4F5E-984F-5ADBBB778EDF}"/>
              </a:ext>
            </a:extLst>
          </p:cNvPr>
          <p:cNvGrpSpPr/>
          <p:nvPr/>
        </p:nvGrpSpPr>
        <p:grpSpPr>
          <a:xfrm>
            <a:off x="316742" y="960625"/>
            <a:ext cx="5341058" cy="2046020"/>
            <a:chOff x="887758" y="952232"/>
            <a:chExt cx="8391589" cy="2942550"/>
          </a:xfrm>
        </p:grpSpPr>
        <p:grpSp>
          <p:nvGrpSpPr>
            <p:cNvPr id="1053" name="组合 1052">
              <a:extLst>
                <a:ext uri="{FF2B5EF4-FFF2-40B4-BE49-F238E27FC236}">
                  <a16:creationId xmlns:a16="http://schemas.microsoft.com/office/drawing/2014/main" id="{E1EC2C41-86E9-44D5-8558-86698095F576}"/>
                </a:ext>
              </a:extLst>
            </p:cNvPr>
            <p:cNvGrpSpPr/>
            <p:nvPr/>
          </p:nvGrpSpPr>
          <p:grpSpPr>
            <a:xfrm>
              <a:off x="1392078" y="952232"/>
              <a:ext cx="7563494" cy="2265247"/>
              <a:chOff x="2006954" y="430837"/>
              <a:chExt cx="7563494" cy="2265247"/>
            </a:xfrm>
          </p:grpSpPr>
          <p:grpSp>
            <p:nvGrpSpPr>
              <p:cNvPr id="1062" name="组合 1061">
                <a:extLst>
                  <a:ext uri="{FF2B5EF4-FFF2-40B4-BE49-F238E27FC236}">
                    <a16:creationId xmlns:a16="http://schemas.microsoft.com/office/drawing/2014/main" id="{BA72B2C7-9CC8-4725-B3F2-9F86A03B653A}"/>
                  </a:ext>
                </a:extLst>
              </p:cNvPr>
              <p:cNvGrpSpPr/>
              <p:nvPr/>
            </p:nvGrpSpPr>
            <p:grpSpPr>
              <a:xfrm>
                <a:off x="6527744" y="697901"/>
                <a:ext cx="1980604" cy="1156382"/>
                <a:chOff x="6527744" y="697901"/>
                <a:chExt cx="1980604" cy="1156382"/>
              </a:xfrm>
            </p:grpSpPr>
            <p:sp>
              <p:nvSpPr>
                <p:cNvPr id="1153" name="矩形 1152">
                  <a:extLst>
                    <a:ext uri="{FF2B5EF4-FFF2-40B4-BE49-F238E27FC236}">
                      <a16:creationId xmlns:a16="http://schemas.microsoft.com/office/drawing/2014/main" id="{1A3881A2-E2F4-40EF-88BE-29C67AC58736}"/>
                    </a:ext>
                  </a:extLst>
                </p:cNvPr>
                <p:cNvSpPr/>
                <p:nvPr/>
              </p:nvSpPr>
              <p:spPr>
                <a:xfrm rot="5400000">
                  <a:off x="6100175" y="1194701"/>
                  <a:ext cx="928852" cy="72000"/>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1154" name="矩形 1153">
                  <a:extLst>
                    <a:ext uri="{FF2B5EF4-FFF2-40B4-BE49-F238E27FC236}">
                      <a16:creationId xmlns:a16="http://schemas.microsoft.com/office/drawing/2014/main" id="{B83AEA71-2E43-49F7-9E83-4D6F20FEDD24}"/>
                    </a:ext>
                  </a:extLst>
                </p:cNvPr>
                <p:cNvSpPr/>
                <p:nvPr/>
              </p:nvSpPr>
              <p:spPr>
                <a:xfrm rot="10800000">
                  <a:off x="6599743" y="700306"/>
                  <a:ext cx="1833798" cy="69597"/>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1155" name="矩形 1154">
                  <a:extLst>
                    <a:ext uri="{FF2B5EF4-FFF2-40B4-BE49-F238E27FC236}">
                      <a16:creationId xmlns:a16="http://schemas.microsoft.com/office/drawing/2014/main" id="{60EAEB38-632C-4AEB-810A-E9C12CDEFFD1}"/>
                    </a:ext>
                  </a:extLst>
                </p:cNvPr>
                <p:cNvSpPr/>
                <p:nvPr/>
              </p:nvSpPr>
              <p:spPr>
                <a:xfrm rot="5400000">
                  <a:off x="7917310" y="1269563"/>
                  <a:ext cx="1097441" cy="71999"/>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grpSp>
              <p:nvGrpSpPr>
                <p:cNvPr id="1156" name="组合 1155">
                  <a:extLst>
                    <a:ext uri="{FF2B5EF4-FFF2-40B4-BE49-F238E27FC236}">
                      <a16:creationId xmlns:a16="http://schemas.microsoft.com/office/drawing/2014/main" id="{AD97A23A-0826-437F-BBFA-28A7AD17886C}"/>
                    </a:ext>
                  </a:extLst>
                </p:cNvPr>
                <p:cNvGrpSpPr/>
                <p:nvPr/>
              </p:nvGrpSpPr>
              <p:grpSpPr>
                <a:xfrm rot="10800000">
                  <a:off x="6527744" y="697901"/>
                  <a:ext cx="72001" cy="74414"/>
                  <a:chOff x="5514494" y="2081922"/>
                  <a:chExt cx="540008" cy="558106"/>
                </a:xfrm>
              </p:grpSpPr>
              <p:sp>
                <p:nvSpPr>
                  <p:cNvPr id="1160" name="任意多边形: 形状 1159">
                    <a:extLst>
                      <a:ext uri="{FF2B5EF4-FFF2-40B4-BE49-F238E27FC236}">
                        <a16:creationId xmlns:a16="http://schemas.microsoft.com/office/drawing/2014/main" id="{829B4F16-DAD8-491C-A245-C541929DB993}"/>
                      </a:ext>
                    </a:extLst>
                  </p:cNvPr>
                  <p:cNvSpPr/>
                  <p:nvPr/>
                </p:nvSpPr>
                <p:spPr>
                  <a:xfrm rot="5400000">
                    <a:off x="5514502" y="2100027"/>
                    <a:ext cx="540000" cy="540001"/>
                  </a:xfrm>
                  <a:custGeom>
                    <a:avLst/>
                    <a:gdLst>
                      <a:gd name="connsiteX0" fmla="*/ 0 w 540000"/>
                      <a:gd name="connsiteY0" fmla="*/ 540000 h 540000"/>
                      <a:gd name="connsiteX1" fmla="*/ 0 w 540000"/>
                      <a:gd name="connsiteY1" fmla="*/ 0 h 540000"/>
                      <a:gd name="connsiteX2" fmla="*/ 540000 w 540000"/>
                      <a:gd name="connsiteY2" fmla="*/ 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540000"/>
                        </a:moveTo>
                        <a:lnTo>
                          <a:pt x="0" y="0"/>
                        </a:lnTo>
                        <a:lnTo>
                          <a:pt x="540000" y="0"/>
                        </a:lnTo>
                        <a:lnTo>
                          <a:pt x="0" y="540000"/>
                        </a:lnTo>
                        <a:close/>
                      </a:path>
                    </a:pathLst>
                  </a:cu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1161" name="任意多边形: 形状 1160">
                    <a:extLst>
                      <a:ext uri="{FF2B5EF4-FFF2-40B4-BE49-F238E27FC236}">
                        <a16:creationId xmlns:a16="http://schemas.microsoft.com/office/drawing/2014/main" id="{5F1A4AED-0917-4B79-8DAA-0E54DBD8CDF9}"/>
                      </a:ext>
                    </a:extLst>
                  </p:cNvPr>
                  <p:cNvSpPr/>
                  <p:nvPr/>
                </p:nvSpPr>
                <p:spPr>
                  <a:xfrm flipV="1">
                    <a:off x="5514494" y="2081922"/>
                    <a:ext cx="540000" cy="540000"/>
                  </a:xfrm>
                  <a:custGeom>
                    <a:avLst/>
                    <a:gdLst>
                      <a:gd name="connsiteX0" fmla="*/ 0 w 540000"/>
                      <a:gd name="connsiteY0" fmla="*/ 540000 h 540000"/>
                      <a:gd name="connsiteX1" fmla="*/ 0 w 540000"/>
                      <a:gd name="connsiteY1" fmla="*/ 0 h 540000"/>
                      <a:gd name="connsiteX2" fmla="*/ 540000 w 540000"/>
                      <a:gd name="connsiteY2" fmla="*/ 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540000"/>
                        </a:moveTo>
                        <a:lnTo>
                          <a:pt x="0" y="0"/>
                        </a:lnTo>
                        <a:lnTo>
                          <a:pt x="540000" y="0"/>
                        </a:lnTo>
                        <a:lnTo>
                          <a:pt x="0" y="540000"/>
                        </a:lnTo>
                        <a:close/>
                      </a:path>
                    </a:pathLst>
                  </a:cu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grpSp>
            <p:grpSp>
              <p:nvGrpSpPr>
                <p:cNvPr id="1157" name="组合 1156">
                  <a:extLst>
                    <a:ext uri="{FF2B5EF4-FFF2-40B4-BE49-F238E27FC236}">
                      <a16:creationId xmlns:a16="http://schemas.microsoft.com/office/drawing/2014/main" id="{9B5B4428-AE85-4203-B3BC-756C48A148CD}"/>
                    </a:ext>
                  </a:extLst>
                </p:cNvPr>
                <p:cNvGrpSpPr/>
                <p:nvPr/>
              </p:nvGrpSpPr>
              <p:grpSpPr>
                <a:xfrm rot="16200000">
                  <a:off x="8432354" y="696333"/>
                  <a:ext cx="72006" cy="79983"/>
                  <a:chOff x="5514492" y="1932271"/>
                  <a:chExt cx="540058" cy="599866"/>
                </a:xfrm>
              </p:grpSpPr>
              <p:sp>
                <p:nvSpPr>
                  <p:cNvPr id="1158" name="任意多边形: 形状 1157">
                    <a:extLst>
                      <a:ext uri="{FF2B5EF4-FFF2-40B4-BE49-F238E27FC236}">
                        <a16:creationId xmlns:a16="http://schemas.microsoft.com/office/drawing/2014/main" id="{B6FA6E1E-21EC-4BBA-90C2-CD39918424AA}"/>
                      </a:ext>
                    </a:extLst>
                  </p:cNvPr>
                  <p:cNvSpPr/>
                  <p:nvPr/>
                </p:nvSpPr>
                <p:spPr>
                  <a:xfrm rot="5400000">
                    <a:off x="5514491" y="1992138"/>
                    <a:ext cx="540000" cy="539998"/>
                  </a:xfrm>
                  <a:custGeom>
                    <a:avLst/>
                    <a:gdLst>
                      <a:gd name="connsiteX0" fmla="*/ 0 w 540000"/>
                      <a:gd name="connsiteY0" fmla="*/ 540000 h 540000"/>
                      <a:gd name="connsiteX1" fmla="*/ 0 w 540000"/>
                      <a:gd name="connsiteY1" fmla="*/ 0 h 540000"/>
                      <a:gd name="connsiteX2" fmla="*/ 540000 w 540000"/>
                      <a:gd name="connsiteY2" fmla="*/ 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540000"/>
                        </a:moveTo>
                        <a:lnTo>
                          <a:pt x="0" y="0"/>
                        </a:lnTo>
                        <a:lnTo>
                          <a:pt x="540000" y="0"/>
                        </a:lnTo>
                        <a:lnTo>
                          <a:pt x="0" y="540000"/>
                        </a:lnTo>
                        <a:close/>
                      </a:path>
                    </a:pathLst>
                  </a:cu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1159" name="任意多边形: 形状 1158">
                    <a:extLst>
                      <a:ext uri="{FF2B5EF4-FFF2-40B4-BE49-F238E27FC236}">
                        <a16:creationId xmlns:a16="http://schemas.microsoft.com/office/drawing/2014/main" id="{0771F6BE-8AC4-46E2-BA40-D420A120CD98}"/>
                      </a:ext>
                    </a:extLst>
                  </p:cNvPr>
                  <p:cNvSpPr/>
                  <p:nvPr/>
                </p:nvSpPr>
                <p:spPr>
                  <a:xfrm flipV="1">
                    <a:off x="5514552" y="1932271"/>
                    <a:ext cx="539998" cy="540001"/>
                  </a:xfrm>
                  <a:custGeom>
                    <a:avLst/>
                    <a:gdLst>
                      <a:gd name="connsiteX0" fmla="*/ 0 w 540000"/>
                      <a:gd name="connsiteY0" fmla="*/ 540000 h 540000"/>
                      <a:gd name="connsiteX1" fmla="*/ 0 w 540000"/>
                      <a:gd name="connsiteY1" fmla="*/ 0 h 540000"/>
                      <a:gd name="connsiteX2" fmla="*/ 540000 w 540000"/>
                      <a:gd name="connsiteY2" fmla="*/ 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540000"/>
                        </a:moveTo>
                        <a:lnTo>
                          <a:pt x="0" y="0"/>
                        </a:lnTo>
                        <a:lnTo>
                          <a:pt x="540000" y="0"/>
                        </a:lnTo>
                        <a:lnTo>
                          <a:pt x="0" y="540000"/>
                        </a:lnTo>
                        <a:close/>
                      </a:path>
                    </a:pathLst>
                  </a:cu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grpSp>
          </p:grpSp>
          <p:grpSp>
            <p:nvGrpSpPr>
              <p:cNvPr id="1063" name="组合 1062">
                <a:extLst>
                  <a:ext uri="{FF2B5EF4-FFF2-40B4-BE49-F238E27FC236}">
                    <a16:creationId xmlns:a16="http://schemas.microsoft.com/office/drawing/2014/main" id="{20A60B58-282F-4A73-9E08-750FA8282A57}"/>
                  </a:ext>
                </a:extLst>
              </p:cNvPr>
              <p:cNvGrpSpPr/>
              <p:nvPr/>
            </p:nvGrpSpPr>
            <p:grpSpPr>
              <a:xfrm>
                <a:off x="4822964" y="682250"/>
                <a:ext cx="1574170" cy="1035474"/>
                <a:chOff x="4822964" y="682250"/>
                <a:chExt cx="1574170" cy="1035474"/>
              </a:xfrm>
            </p:grpSpPr>
            <p:sp>
              <p:nvSpPr>
                <p:cNvPr id="1144" name="矩形 1143">
                  <a:extLst>
                    <a:ext uri="{FF2B5EF4-FFF2-40B4-BE49-F238E27FC236}">
                      <a16:creationId xmlns:a16="http://schemas.microsoft.com/office/drawing/2014/main" id="{DC55DAEB-8007-42AD-BC4C-4B4E8D3BF8DC}"/>
                    </a:ext>
                  </a:extLst>
                </p:cNvPr>
                <p:cNvSpPr/>
                <p:nvPr/>
              </p:nvSpPr>
              <p:spPr>
                <a:xfrm rot="10800000">
                  <a:off x="4894284" y="685490"/>
                  <a:ext cx="1454347" cy="76571"/>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1145" name="矩形 1144">
                  <a:extLst>
                    <a:ext uri="{FF2B5EF4-FFF2-40B4-BE49-F238E27FC236}">
                      <a16:creationId xmlns:a16="http://schemas.microsoft.com/office/drawing/2014/main" id="{DAB53141-0524-4694-82B0-A6618CB8D933}"/>
                    </a:ext>
                  </a:extLst>
                </p:cNvPr>
                <p:cNvSpPr/>
                <p:nvPr/>
              </p:nvSpPr>
              <p:spPr>
                <a:xfrm rot="5400000">
                  <a:off x="4554533" y="1017338"/>
                  <a:ext cx="606909" cy="70047"/>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1146" name="矩形 1145">
                  <a:extLst>
                    <a:ext uri="{FF2B5EF4-FFF2-40B4-BE49-F238E27FC236}">
                      <a16:creationId xmlns:a16="http://schemas.microsoft.com/office/drawing/2014/main" id="{280DA8AA-5C26-439B-B762-355BE12512E3}"/>
                    </a:ext>
                  </a:extLst>
                </p:cNvPr>
                <p:cNvSpPr/>
                <p:nvPr/>
              </p:nvSpPr>
              <p:spPr>
                <a:xfrm rot="5400000">
                  <a:off x="5874387" y="1195448"/>
                  <a:ext cx="972553" cy="72000"/>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grpSp>
              <p:nvGrpSpPr>
                <p:cNvPr id="1147" name="组合 1146">
                  <a:extLst>
                    <a:ext uri="{FF2B5EF4-FFF2-40B4-BE49-F238E27FC236}">
                      <a16:creationId xmlns:a16="http://schemas.microsoft.com/office/drawing/2014/main" id="{67799C8E-3B7F-40CD-A6AF-A6418699938E}"/>
                    </a:ext>
                  </a:extLst>
                </p:cNvPr>
                <p:cNvGrpSpPr/>
                <p:nvPr/>
              </p:nvGrpSpPr>
              <p:grpSpPr>
                <a:xfrm rot="10800000">
                  <a:off x="4822964" y="682250"/>
                  <a:ext cx="72001" cy="74414"/>
                  <a:chOff x="5514494" y="2081922"/>
                  <a:chExt cx="540008" cy="558105"/>
                </a:xfrm>
              </p:grpSpPr>
              <p:sp>
                <p:nvSpPr>
                  <p:cNvPr id="1151" name="任意多边形: 形状 1150">
                    <a:extLst>
                      <a:ext uri="{FF2B5EF4-FFF2-40B4-BE49-F238E27FC236}">
                        <a16:creationId xmlns:a16="http://schemas.microsoft.com/office/drawing/2014/main" id="{D0A458DC-E32E-454B-8050-11FB5BA61543}"/>
                      </a:ext>
                    </a:extLst>
                  </p:cNvPr>
                  <p:cNvSpPr/>
                  <p:nvPr/>
                </p:nvSpPr>
                <p:spPr>
                  <a:xfrm rot="5400000">
                    <a:off x="5514502" y="2100027"/>
                    <a:ext cx="540000" cy="540000"/>
                  </a:xfrm>
                  <a:custGeom>
                    <a:avLst/>
                    <a:gdLst>
                      <a:gd name="connsiteX0" fmla="*/ 0 w 540000"/>
                      <a:gd name="connsiteY0" fmla="*/ 540000 h 540000"/>
                      <a:gd name="connsiteX1" fmla="*/ 0 w 540000"/>
                      <a:gd name="connsiteY1" fmla="*/ 0 h 540000"/>
                      <a:gd name="connsiteX2" fmla="*/ 540000 w 540000"/>
                      <a:gd name="connsiteY2" fmla="*/ 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540000"/>
                        </a:moveTo>
                        <a:lnTo>
                          <a:pt x="0" y="0"/>
                        </a:lnTo>
                        <a:lnTo>
                          <a:pt x="540000" y="0"/>
                        </a:lnTo>
                        <a:lnTo>
                          <a:pt x="0" y="540000"/>
                        </a:lnTo>
                        <a:close/>
                      </a:path>
                    </a:pathLst>
                  </a:cu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1152" name="任意多边形: 形状 1151">
                    <a:extLst>
                      <a:ext uri="{FF2B5EF4-FFF2-40B4-BE49-F238E27FC236}">
                        <a16:creationId xmlns:a16="http://schemas.microsoft.com/office/drawing/2014/main" id="{0806A4D2-B6FE-4FDD-BEF8-CB9C7FEA929D}"/>
                      </a:ext>
                    </a:extLst>
                  </p:cNvPr>
                  <p:cNvSpPr/>
                  <p:nvPr/>
                </p:nvSpPr>
                <p:spPr>
                  <a:xfrm flipV="1">
                    <a:off x="5514494" y="2081922"/>
                    <a:ext cx="540000" cy="540000"/>
                  </a:xfrm>
                  <a:custGeom>
                    <a:avLst/>
                    <a:gdLst>
                      <a:gd name="connsiteX0" fmla="*/ 0 w 540000"/>
                      <a:gd name="connsiteY0" fmla="*/ 540000 h 540000"/>
                      <a:gd name="connsiteX1" fmla="*/ 0 w 540000"/>
                      <a:gd name="connsiteY1" fmla="*/ 0 h 540000"/>
                      <a:gd name="connsiteX2" fmla="*/ 540000 w 540000"/>
                      <a:gd name="connsiteY2" fmla="*/ 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540000"/>
                        </a:moveTo>
                        <a:lnTo>
                          <a:pt x="0" y="0"/>
                        </a:lnTo>
                        <a:lnTo>
                          <a:pt x="540000" y="0"/>
                        </a:lnTo>
                        <a:lnTo>
                          <a:pt x="0" y="540000"/>
                        </a:lnTo>
                        <a:close/>
                      </a:path>
                    </a:pathLst>
                  </a:cu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grpSp>
            <p:grpSp>
              <p:nvGrpSpPr>
                <p:cNvPr id="1148" name="组合 1147">
                  <a:extLst>
                    <a:ext uri="{FF2B5EF4-FFF2-40B4-BE49-F238E27FC236}">
                      <a16:creationId xmlns:a16="http://schemas.microsoft.com/office/drawing/2014/main" id="{78E55EC0-23C5-4F12-A108-38B256840ED2}"/>
                    </a:ext>
                  </a:extLst>
                </p:cNvPr>
                <p:cNvGrpSpPr/>
                <p:nvPr/>
              </p:nvGrpSpPr>
              <p:grpSpPr>
                <a:xfrm rot="16200000">
                  <a:off x="6325130" y="684211"/>
                  <a:ext cx="72007" cy="72000"/>
                  <a:chOff x="5514487" y="2081922"/>
                  <a:chExt cx="540063" cy="540000"/>
                </a:xfrm>
              </p:grpSpPr>
              <p:sp>
                <p:nvSpPr>
                  <p:cNvPr id="1149" name="任意多边形: 形状 1148">
                    <a:extLst>
                      <a:ext uri="{FF2B5EF4-FFF2-40B4-BE49-F238E27FC236}">
                        <a16:creationId xmlns:a16="http://schemas.microsoft.com/office/drawing/2014/main" id="{B0B88E9A-1212-49BE-A3EA-A88E3B13C040}"/>
                      </a:ext>
                    </a:extLst>
                  </p:cNvPr>
                  <p:cNvSpPr/>
                  <p:nvPr/>
                </p:nvSpPr>
                <p:spPr>
                  <a:xfrm rot="5400000">
                    <a:off x="5514487" y="2081922"/>
                    <a:ext cx="540000" cy="540000"/>
                  </a:xfrm>
                  <a:custGeom>
                    <a:avLst/>
                    <a:gdLst>
                      <a:gd name="connsiteX0" fmla="*/ 0 w 540000"/>
                      <a:gd name="connsiteY0" fmla="*/ 540000 h 540000"/>
                      <a:gd name="connsiteX1" fmla="*/ 0 w 540000"/>
                      <a:gd name="connsiteY1" fmla="*/ 0 h 540000"/>
                      <a:gd name="connsiteX2" fmla="*/ 540000 w 540000"/>
                      <a:gd name="connsiteY2" fmla="*/ 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540000"/>
                        </a:moveTo>
                        <a:lnTo>
                          <a:pt x="0" y="0"/>
                        </a:lnTo>
                        <a:lnTo>
                          <a:pt x="540000" y="0"/>
                        </a:lnTo>
                        <a:lnTo>
                          <a:pt x="0" y="540000"/>
                        </a:lnTo>
                        <a:close/>
                      </a:path>
                    </a:pathLst>
                  </a:cu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1150" name="任意多边形: 形状 1149">
                    <a:extLst>
                      <a:ext uri="{FF2B5EF4-FFF2-40B4-BE49-F238E27FC236}">
                        <a16:creationId xmlns:a16="http://schemas.microsoft.com/office/drawing/2014/main" id="{92B75702-EBB0-4B2C-A572-D79FE4495641}"/>
                      </a:ext>
                    </a:extLst>
                  </p:cNvPr>
                  <p:cNvSpPr/>
                  <p:nvPr/>
                </p:nvSpPr>
                <p:spPr>
                  <a:xfrm flipV="1">
                    <a:off x="5514547" y="2081922"/>
                    <a:ext cx="540003" cy="540000"/>
                  </a:xfrm>
                  <a:custGeom>
                    <a:avLst/>
                    <a:gdLst>
                      <a:gd name="connsiteX0" fmla="*/ 0 w 540000"/>
                      <a:gd name="connsiteY0" fmla="*/ 540000 h 540000"/>
                      <a:gd name="connsiteX1" fmla="*/ 0 w 540000"/>
                      <a:gd name="connsiteY1" fmla="*/ 0 h 540000"/>
                      <a:gd name="connsiteX2" fmla="*/ 540000 w 540000"/>
                      <a:gd name="connsiteY2" fmla="*/ 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540000"/>
                        </a:moveTo>
                        <a:lnTo>
                          <a:pt x="0" y="0"/>
                        </a:lnTo>
                        <a:lnTo>
                          <a:pt x="540000" y="0"/>
                        </a:lnTo>
                        <a:lnTo>
                          <a:pt x="0" y="540000"/>
                        </a:lnTo>
                        <a:close/>
                      </a:path>
                    </a:pathLst>
                  </a:cu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grpSp>
          </p:grpSp>
          <p:sp>
            <p:nvSpPr>
              <p:cNvPr id="1064" name="矩形 1063">
                <a:extLst>
                  <a:ext uri="{FF2B5EF4-FFF2-40B4-BE49-F238E27FC236}">
                    <a16:creationId xmlns:a16="http://schemas.microsoft.com/office/drawing/2014/main" id="{06B0C7CE-E001-4EFD-886D-88403E321742}"/>
                  </a:ext>
                </a:extLst>
              </p:cNvPr>
              <p:cNvSpPr/>
              <p:nvPr/>
            </p:nvSpPr>
            <p:spPr>
              <a:xfrm rot="5400000">
                <a:off x="7960190" y="1088965"/>
                <a:ext cx="1246323" cy="71999"/>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grpSp>
            <p:nvGrpSpPr>
              <p:cNvPr id="1065" name="组合 1064">
                <a:extLst>
                  <a:ext uri="{FF2B5EF4-FFF2-40B4-BE49-F238E27FC236}">
                    <a16:creationId xmlns:a16="http://schemas.microsoft.com/office/drawing/2014/main" id="{9BF7BBC4-26E8-4496-B228-BF8C011CA090}"/>
                  </a:ext>
                </a:extLst>
              </p:cNvPr>
              <p:cNvGrpSpPr/>
              <p:nvPr/>
            </p:nvGrpSpPr>
            <p:grpSpPr>
              <a:xfrm rot="10800000">
                <a:off x="4635255" y="435004"/>
                <a:ext cx="72000" cy="72000"/>
                <a:chOff x="5514487" y="2081922"/>
                <a:chExt cx="540000" cy="540000"/>
              </a:xfrm>
            </p:grpSpPr>
            <p:sp>
              <p:nvSpPr>
                <p:cNvPr id="1142" name="任意多边形: 形状 1141">
                  <a:extLst>
                    <a:ext uri="{FF2B5EF4-FFF2-40B4-BE49-F238E27FC236}">
                      <a16:creationId xmlns:a16="http://schemas.microsoft.com/office/drawing/2014/main" id="{4C982AFA-8D01-44B7-82F1-7EAA1F956A5C}"/>
                    </a:ext>
                  </a:extLst>
                </p:cNvPr>
                <p:cNvSpPr/>
                <p:nvPr/>
              </p:nvSpPr>
              <p:spPr>
                <a:xfrm rot="5400000">
                  <a:off x="5514487" y="2081922"/>
                  <a:ext cx="540000" cy="540000"/>
                </a:xfrm>
                <a:custGeom>
                  <a:avLst/>
                  <a:gdLst>
                    <a:gd name="connsiteX0" fmla="*/ 0 w 540000"/>
                    <a:gd name="connsiteY0" fmla="*/ 540000 h 540000"/>
                    <a:gd name="connsiteX1" fmla="*/ 0 w 540000"/>
                    <a:gd name="connsiteY1" fmla="*/ 0 h 540000"/>
                    <a:gd name="connsiteX2" fmla="*/ 540000 w 540000"/>
                    <a:gd name="connsiteY2" fmla="*/ 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540000"/>
                      </a:moveTo>
                      <a:lnTo>
                        <a:pt x="0" y="0"/>
                      </a:lnTo>
                      <a:lnTo>
                        <a:pt x="540000" y="0"/>
                      </a:lnTo>
                      <a:lnTo>
                        <a:pt x="0" y="540000"/>
                      </a:lnTo>
                      <a:close/>
                    </a:path>
                  </a:pathLst>
                </a:cu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1143" name="任意多边形: 形状 1142">
                  <a:extLst>
                    <a:ext uri="{FF2B5EF4-FFF2-40B4-BE49-F238E27FC236}">
                      <a16:creationId xmlns:a16="http://schemas.microsoft.com/office/drawing/2014/main" id="{9E5FF8FE-1B23-4A8F-9884-8F99B2658478}"/>
                    </a:ext>
                  </a:extLst>
                </p:cNvPr>
                <p:cNvSpPr/>
                <p:nvPr/>
              </p:nvSpPr>
              <p:spPr>
                <a:xfrm flipV="1">
                  <a:off x="5514487" y="2081922"/>
                  <a:ext cx="540000" cy="540000"/>
                </a:xfrm>
                <a:custGeom>
                  <a:avLst/>
                  <a:gdLst>
                    <a:gd name="connsiteX0" fmla="*/ 0 w 540000"/>
                    <a:gd name="connsiteY0" fmla="*/ 540000 h 540000"/>
                    <a:gd name="connsiteX1" fmla="*/ 0 w 540000"/>
                    <a:gd name="connsiteY1" fmla="*/ 0 h 540000"/>
                    <a:gd name="connsiteX2" fmla="*/ 540000 w 540000"/>
                    <a:gd name="connsiteY2" fmla="*/ 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540000"/>
                      </a:moveTo>
                      <a:lnTo>
                        <a:pt x="0" y="0"/>
                      </a:lnTo>
                      <a:lnTo>
                        <a:pt x="540000" y="0"/>
                      </a:lnTo>
                      <a:lnTo>
                        <a:pt x="0" y="540000"/>
                      </a:lnTo>
                      <a:close/>
                    </a:path>
                  </a:pathLst>
                </a:cu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grpSp>
          <p:sp>
            <p:nvSpPr>
              <p:cNvPr id="1066" name="矩形 1065">
                <a:extLst>
                  <a:ext uri="{FF2B5EF4-FFF2-40B4-BE49-F238E27FC236}">
                    <a16:creationId xmlns:a16="http://schemas.microsoft.com/office/drawing/2014/main" id="{2826DFCF-6987-4478-ADF5-82ABD38EBC4E}"/>
                  </a:ext>
                </a:extLst>
              </p:cNvPr>
              <p:cNvSpPr/>
              <p:nvPr/>
            </p:nvSpPr>
            <p:spPr>
              <a:xfrm rot="5400000">
                <a:off x="4313353" y="827305"/>
                <a:ext cx="715164" cy="72000"/>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1067" name="矩形 1066">
                <a:extLst>
                  <a:ext uri="{FF2B5EF4-FFF2-40B4-BE49-F238E27FC236}">
                    <a16:creationId xmlns:a16="http://schemas.microsoft.com/office/drawing/2014/main" id="{9AB7BD6C-A6E9-4874-990D-D176EA1648DA}"/>
                  </a:ext>
                </a:extLst>
              </p:cNvPr>
              <p:cNvSpPr/>
              <p:nvPr/>
            </p:nvSpPr>
            <p:spPr>
              <a:xfrm rot="10800000">
                <a:off x="4705096" y="435920"/>
                <a:ext cx="3840452" cy="65752"/>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1068" name="矩形 1067">
                <a:extLst>
                  <a:ext uri="{FF2B5EF4-FFF2-40B4-BE49-F238E27FC236}">
                    <a16:creationId xmlns:a16="http://schemas.microsoft.com/office/drawing/2014/main" id="{96B04B8F-52AB-4142-81DC-AF11576EF976}"/>
                  </a:ext>
                </a:extLst>
              </p:cNvPr>
              <p:cNvSpPr/>
              <p:nvPr/>
            </p:nvSpPr>
            <p:spPr>
              <a:xfrm rot="10800000">
                <a:off x="2307273" y="430839"/>
                <a:ext cx="2153495" cy="72000"/>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1069" name="矩形 1068">
                <a:extLst>
                  <a:ext uri="{FF2B5EF4-FFF2-40B4-BE49-F238E27FC236}">
                    <a16:creationId xmlns:a16="http://schemas.microsoft.com/office/drawing/2014/main" id="{89B0055B-973A-43D5-A02F-EE0BFB1AF02D}"/>
                  </a:ext>
                </a:extLst>
              </p:cNvPr>
              <p:cNvSpPr/>
              <p:nvPr/>
            </p:nvSpPr>
            <p:spPr>
              <a:xfrm rot="5400000">
                <a:off x="1863732" y="877687"/>
                <a:ext cx="822508" cy="72000"/>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1070" name="任意多边形: 形状 1069">
                <a:extLst>
                  <a:ext uri="{FF2B5EF4-FFF2-40B4-BE49-F238E27FC236}">
                    <a16:creationId xmlns:a16="http://schemas.microsoft.com/office/drawing/2014/main" id="{AA0C925D-DC40-4715-B994-AA9498B19B8C}"/>
                  </a:ext>
                </a:extLst>
              </p:cNvPr>
              <p:cNvSpPr/>
              <p:nvPr/>
            </p:nvSpPr>
            <p:spPr>
              <a:xfrm rot="16200000">
                <a:off x="2239047" y="430839"/>
                <a:ext cx="72000" cy="72000"/>
              </a:xfrm>
              <a:custGeom>
                <a:avLst/>
                <a:gdLst>
                  <a:gd name="connsiteX0" fmla="*/ 0 w 540000"/>
                  <a:gd name="connsiteY0" fmla="*/ 540000 h 540000"/>
                  <a:gd name="connsiteX1" fmla="*/ 0 w 540000"/>
                  <a:gd name="connsiteY1" fmla="*/ 0 h 540000"/>
                  <a:gd name="connsiteX2" fmla="*/ 540000 w 540000"/>
                  <a:gd name="connsiteY2" fmla="*/ 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540000"/>
                    </a:moveTo>
                    <a:lnTo>
                      <a:pt x="0" y="0"/>
                    </a:lnTo>
                    <a:lnTo>
                      <a:pt x="540000" y="0"/>
                    </a:lnTo>
                    <a:lnTo>
                      <a:pt x="0" y="540000"/>
                    </a:lnTo>
                    <a:close/>
                  </a:path>
                </a:pathLst>
              </a:cu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1071" name="任意多边形: 形状 1070">
                <a:extLst>
                  <a:ext uri="{FF2B5EF4-FFF2-40B4-BE49-F238E27FC236}">
                    <a16:creationId xmlns:a16="http://schemas.microsoft.com/office/drawing/2014/main" id="{905116EC-C47B-4590-AC40-ACB9759697BE}"/>
                  </a:ext>
                </a:extLst>
              </p:cNvPr>
              <p:cNvSpPr/>
              <p:nvPr/>
            </p:nvSpPr>
            <p:spPr>
              <a:xfrm rot="10800000" flipV="1">
                <a:off x="2239047" y="430839"/>
                <a:ext cx="72000" cy="72000"/>
              </a:xfrm>
              <a:custGeom>
                <a:avLst/>
                <a:gdLst>
                  <a:gd name="connsiteX0" fmla="*/ 0 w 540000"/>
                  <a:gd name="connsiteY0" fmla="*/ 540000 h 540000"/>
                  <a:gd name="connsiteX1" fmla="*/ 0 w 540000"/>
                  <a:gd name="connsiteY1" fmla="*/ 0 h 540000"/>
                  <a:gd name="connsiteX2" fmla="*/ 540000 w 540000"/>
                  <a:gd name="connsiteY2" fmla="*/ 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540000"/>
                    </a:moveTo>
                    <a:lnTo>
                      <a:pt x="0" y="0"/>
                    </a:lnTo>
                    <a:lnTo>
                      <a:pt x="540000" y="0"/>
                    </a:lnTo>
                    <a:lnTo>
                      <a:pt x="0" y="540000"/>
                    </a:lnTo>
                    <a:close/>
                  </a:path>
                </a:pathLst>
              </a:cu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1072" name="矩形 1071">
                <a:extLst>
                  <a:ext uri="{FF2B5EF4-FFF2-40B4-BE49-F238E27FC236}">
                    <a16:creationId xmlns:a16="http://schemas.microsoft.com/office/drawing/2014/main" id="{A2DFF12D-381B-488D-9841-051B6AE64169}"/>
                  </a:ext>
                </a:extLst>
              </p:cNvPr>
              <p:cNvSpPr/>
              <p:nvPr/>
            </p:nvSpPr>
            <p:spPr>
              <a:xfrm rot="5400000" flipV="1">
                <a:off x="4133555" y="823589"/>
                <a:ext cx="726198" cy="70048"/>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1073" name="任意多边形: 形状 1072">
                <a:extLst>
                  <a:ext uri="{FF2B5EF4-FFF2-40B4-BE49-F238E27FC236}">
                    <a16:creationId xmlns:a16="http://schemas.microsoft.com/office/drawing/2014/main" id="{71C5529F-B5B7-44B9-BD4E-A0586E15EC87}"/>
                  </a:ext>
                </a:extLst>
              </p:cNvPr>
              <p:cNvSpPr/>
              <p:nvPr/>
            </p:nvSpPr>
            <p:spPr>
              <a:xfrm>
                <a:off x="4459334" y="430837"/>
                <a:ext cx="72000" cy="72000"/>
              </a:xfrm>
              <a:custGeom>
                <a:avLst/>
                <a:gdLst>
                  <a:gd name="connsiteX0" fmla="*/ 0 w 540000"/>
                  <a:gd name="connsiteY0" fmla="*/ 540000 h 540000"/>
                  <a:gd name="connsiteX1" fmla="*/ 0 w 540000"/>
                  <a:gd name="connsiteY1" fmla="*/ 0 h 540000"/>
                  <a:gd name="connsiteX2" fmla="*/ 540000 w 540000"/>
                  <a:gd name="connsiteY2" fmla="*/ 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540000"/>
                    </a:moveTo>
                    <a:lnTo>
                      <a:pt x="0" y="0"/>
                    </a:lnTo>
                    <a:lnTo>
                      <a:pt x="540000" y="0"/>
                    </a:lnTo>
                    <a:lnTo>
                      <a:pt x="0" y="540000"/>
                    </a:lnTo>
                    <a:close/>
                  </a:path>
                </a:pathLst>
              </a:cu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1074" name="任意多边形: 形状 1073">
                <a:extLst>
                  <a:ext uri="{FF2B5EF4-FFF2-40B4-BE49-F238E27FC236}">
                    <a16:creationId xmlns:a16="http://schemas.microsoft.com/office/drawing/2014/main" id="{4BB90AD7-3E18-4AF5-9843-6102292A5B62}"/>
                  </a:ext>
                </a:extLst>
              </p:cNvPr>
              <p:cNvSpPr/>
              <p:nvPr/>
            </p:nvSpPr>
            <p:spPr>
              <a:xfrm rot="16200000" flipV="1">
                <a:off x="4459334" y="430837"/>
                <a:ext cx="72000" cy="72000"/>
              </a:xfrm>
              <a:custGeom>
                <a:avLst/>
                <a:gdLst>
                  <a:gd name="connsiteX0" fmla="*/ 0 w 540000"/>
                  <a:gd name="connsiteY0" fmla="*/ 540000 h 540000"/>
                  <a:gd name="connsiteX1" fmla="*/ 0 w 540000"/>
                  <a:gd name="connsiteY1" fmla="*/ 0 h 540000"/>
                  <a:gd name="connsiteX2" fmla="*/ 540000 w 540000"/>
                  <a:gd name="connsiteY2" fmla="*/ 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540000"/>
                    </a:moveTo>
                    <a:lnTo>
                      <a:pt x="0" y="0"/>
                    </a:lnTo>
                    <a:lnTo>
                      <a:pt x="540000" y="0"/>
                    </a:lnTo>
                    <a:lnTo>
                      <a:pt x="0" y="540000"/>
                    </a:lnTo>
                    <a:close/>
                  </a:path>
                </a:pathLst>
              </a:cu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grpSp>
            <p:nvGrpSpPr>
              <p:cNvPr id="1075" name="组合 1074">
                <a:extLst>
                  <a:ext uri="{FF2B5EF4-FFF2-40B4-BE49-F238E27FC236}">
                    <a16:creationId xmlns:a16="http://schemas.microsoft.com/office/drawing/2014/main" id="{7818C5A3-B2CF-47B3-84C9-AC05A496AFC3}"/>
                  </a:ext>
                </a:extLst>
              </p:cNvPr>
              <p:cNvGrpSpPr/>
              <p:nvPr/>
            </p:nvGrpSpPr>
            <p:grpSpPr>
              <a:xfrm>
                <a:off x="2859468" y="682250"/>
                <a:ext cx="1157117" cy="673566"/>
                <a:chOff x="2868076" y="675217"/>
                <a:chExt cx="1157117" cy="673566"/>
              </a:xfrm>
            </p:grpSpPr>
            <p:sp>
              <p:nvSpPr>
                <p:cNvPr id="1133" name="矩形 1132">
                  <a:extLst>
                    <a:ext uri="{FF2B5EF4-FFF2-40B4-BE49-F238E27FC236}">
                      <a16:creationId xmlns:a16="http://schemas.microsoft.com/office/drawing/2014/main" id="{7F6E629E-62C6-43F3-BD62-573002EEC797}"/>
                    </a:ext>
                  </a:extLst>
                </p:cNvPr>
                <p:cNvSpPr/>
                <p:nvPr/>
              </p:nvSpPr>
              <p:spPr>
                <a:xfrm rot="10800000">
                  <a:off x="2939398" y="678458"/>
                  <a:ext cx="1049635" cy="72000"/>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1134" name="矩形 1133">
                  <a:extLst>
                    <a:ext uri="{FF2B5EF4-FFF2-40B4-BE49-F238E27FC236}">
                      <a16:creationId xmlns:a16="http://schemas.microsoft.com/office/drawing/2014/main" id="{EFECD51F-E369-459A-BB39-B6541ADA7CDC}"/>
                    </a:ext>
                  </a:extLst>
                </p:cNvPr>
                <p:cNvSpPr/>
                <p:nvPr/>
              </p:nvSpPr>
              <p:spPr>
                <a:xfrm rot="5400000">
                  <a:off x="2599645" y="1010305"/>
                  <a:ext cx="606909" cy="70047"/>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1135" name="矩形 1134">
                  <a:extLst>
                    <a:ext uri="{FF2B5EF4-FFF2-40B4-BE49-F238E27FC236}">
                      <a16:creationId xmlns:a16="http://schemas.microsoft.com/office/drawing/2014/main" id="{9C40C9F4-4B9A-48FF-A4E9-5B83F23B23DE}"/>
                    </a:ext>
                  </a:extLst>
                </p:cNvPr>
                <p:cNvSpPr/>
                <p:nvPr/>
              </p:nvSpPr>
              <p:spPr>
                <a:xfrm rot="5400000">
                  <a:off x="3755916" y="946459"/>
                  <a:ext cx="466554" cy="72000"/>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grpSp>
              <p:nvGrpSpPr>
                <p:cNvPr id="1136" name="组合 1135">
                  <a:extLst>
                    <a:ext uri="{FF2B5EF4-FFF2-40B4-BE49-F238E27FC236}">
                      <a16:creationId xmlns:a16="http://schemas.microsoft.com/office/drawing/2014/main" id="{77F157BD-F546-497D-A79D-5756F4FD3F35}"/>
                    </a:ext>
                  </a:extLst>
                </p:cNvPr>
                <p:cNvGrpSpPr/>
                <p:nvPr/>
              </p:nvGrpSpPr>
              <p:grpSpPr>
                <a:xfrm rot="10800000">
                  <a:off x="2868076" y="675217"/>
                  <a:ext cx="72001" cy="74414"/>
                  <a:chOff x="5514494" y="2081922"/>
                  <a:chExt cx="540008" cy="558105"/>
                </a:xfrm>
              </p:grpSpPr>
              <p:sp>
                <p:nvSpPr>
                  <p:cNvPr id="1140" name="任意多边形: 形状 1139">
                    <a:extLst>
                      <a:ext uri="{FF2B5EF4-FFF2-40B4-BE49-F238E27FC236}">
                        <a16:creationId xmlns:a16="http://schemas.microsoft.com/office/drawing/2014/main" id="{6CA3AE86-9085-4FEA-9E02-EA92ACE329A8}"/>
                      </a:ext>
                    </a:extLst>
                  </p:cNvPr>
                  <p:cNvSpPr/>
                  <p:nvPr/>
                </p:nvSpPr>
                <p:spPr>
                  <a:xfrm rot="5400000">
                    <a:off x="5514502" y="2100027"/>
                    <a:ext cx="540000" cy="540000"/>
                  </a:xfrm>
                  <a:custGeom>
                    <a:avLst/>
                    <a:gdLst>
                      <a:gd name="connsiteX0" fmla="*/ 0 w 540000"/>
                      <a:gd name="connsiteY0" fmla="*/ 540000 h 540000"/>
                      <a:gd name="connsiteX1" fmla="*/ 0 w 540000"/>
                      <a:gd name="connsiteY1" fmla="*/ 0 h 540000"/>
                      <a:gd name="connsiteX2" fmla="*/ 540000 w 540000"/>
                      <a:gd name="connsiteY2" fmla="*/ 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540000"/>
                        </a:moveTo>
                        <a:lnTo>
                          <a:pt x="0" y="0"/>
                        </a:lnTo>
                        <a:lnTo>
                          <a:pt x="540000" y="0"/>
                        </a:lnTo>
                        <a:lnTo>
                          <a:pt x="0" y="540000"/>
                        </a:lnTo>
                        <a:close/>
                      </a:path>
                    </a:pathLst>
                  </a:cu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1141" name="任意多边形: 形状 1140">
                    <a:extLst>
                      <a:ext uri="{FF2B5EF4-FFF2-40B4-BE49-F238E27FC236}">
                        <a16:creationId xmlns:a16="http://schemas.microsoft.com/office/drawing/2014/main" id="{4E9BB3ED-FAB3-4B34-B495-BF5365C5F43F}"/>
                      </a:ext>
                    </a:extLst>
                  </p:cNvPr>
                  <p:cNvSpPr/>
                  <p:nvPr/>
                </p:nvSpPr>
                <p:spPr>
                  <a:xfrm flipV="1">
                    <a:off x="5514494" y="2081922"/>
                    <a:ext cx="540000" cy="540000"/>
                  </a:xfrm>
                  <a:custGeom>
                    <a:avLst/>
                    <a:gdLst>
                      <a:gd name="connsiteX0" fmla="*/ 0 w 540000"/>
                      <a:gd name="connsiteY0" fmla="*/ 540000 h 540000"/>
                      <a:gd name="connsiteX1" fmla="*/ 0 w 540000"/>
                      <a:gd name="connsiteY1" fmla="*/ 0 h 540000"/>
                      <a:gd name="connsiteX2" fmla="*/ 540000 w 540000"/>
                      <a:gd name="connsiteY2" fmla="*/ 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540000"/>
                        </a:moveTo>
                        <a:lnTo>
                          <a:pt x="0" y="0"/>
                        </a:lnTo>
                        <a:lnTo>
                          <a:pt x="540000" y="0"/>
                        </a:lnTo>
                        <a:lnTo>
                          <a:pt x="0" y="540000"/>
                        </a:lnTo>
                        <a:close/>
                      </a:path>
                    </a:pathLst>
                  </a:cu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grpSp>
            <p:grpSp>
              <p:nvGrpSpPr>
                <p:cNvPr id="1137" name="组合 1136">
                  <a:extLst>
                    <a:ext uri="{FF2B5EF4-FFF2-40B4-BE49-F238E27FC236}">
                      <a16:creationId xmlns:a16="http://schemas.microsoft.com/office/drawing/2014/main" id="{A4269649-61DB-4FBC-B38A-1E4F5B77F44C}"/>
                    </a:ext>
                  </a:extLst>
                </p:cNvPr>
                <p:cNvGrpSpPr/>
                <p:nvPr/>
              </p:nvGrpSpPr>
              <p:grpSpPr>
                <a:xfrm rot="16200000">
                  <a:off x="3953031" y="677723"/>
                  <a:ext cx="72003" cy="72000"/>
                  <a:chOff x="5514487" y="2081922"/>
                  <a:chExt cx="540030" cy="540000"/>
                </a:xfrm>
              </p:grpSpPr>
              <p:sp>
                <p:nvSpPr>
                  <p:cNvPr id="1138" name="任意多边形: 形状 1137">
                    <a:extLst>
                      <a:ext uri="{FF2B5EF4-FFF2-40B4-BE49-F238E27FC236}">
                        <a16:creationId xmlns:a16="http://schemas.microsoft.com/office/drawing/2014/main" id="{AF4D4D95-1152-4D30-A357-63C001DF5D21}"/>
                      </a:ext>
                    </a:extLst>
                  </p:cNvPr>
                  <p:cNvSpPr/>
                  <p:nvPr/>
                </p:nvSpPr>
                <p:spPr>
                  <a:xfrm rot="5400000">
                    <a:off x="5514487" y="2081922"/>
                    <a:ext cx="540000" cy="540000"/>
                  </a:xfrm>
                  <a:custGeom>
                    <a:avLst/>
                    <a:gdLst>
                      <a:gd name="connsiteX0" fmla="*/ 0 w 540000"/>
                      <a:gd name="connsiteY0" fmla="*/ 540000 h 540000"/>
                      <a:gd name="connsiteX1" fmla="*/ 0 w 540000"/>
                      <a:gd name="connsiteY1" fmla="*/ 0 h 540000"/>
                      <a:gd name="connsiteX2" fmla="*/ 540000 w 540000"/>
                      <a:gd name="connsiteY2" fmla="*/ 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540000"/>
                        </a:moveTo>
                        <a:lnTo>
                          <a:pt x="0" y="0"/>
                        </a:lnTo>
                        <a:lnTo>
                          <a:pt x="540000" y="0"/>
                        </a:lnTo>
                        <a:lnTo>
                          <a:pt x="0" y="540000"/>
                        </a:lnTo>
                        <a:close/>
                      </a:path>
                    </a:pathLst>
                  </a:cu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1139" name="任意多边形: 形状 1138">
                    <a:extLst>
                      <a:ext uri="{FF2B5EF4-FFF2-40B4-BE49-F238E27FC236}">
                        <a16:creationId xmlns:a16="http://schemas.microsoft.com/office/drawing/2014/main" id="{83936376-A330-4ECB-8D26-26D14D02D13A}"/>
                      </a:ext>
                    </a:extLst>
                  </p:cNvPr>
                  <p:cNvSpPr/>
                  <p:nvPr/>
                </p:nvSpPr>
                <p:spPr>
                  <a:xfrm flipV="1">
                    <a:off x="5514511" y="2081922"/>
                    <a:ext cx="540006" cy="540000"/>
                  </a:xfrm>
                  <a:custGeom>
                    <a:avLst/>
                    <a:gdLst>
                      <a:gd name="connsiteX0" fmla="*/ 0 w 540000"/>
                      <a:gd name="connsiteY0" fmla="*/ 540000 h 540000"/>
                      <a:gd name="connsiteX1" fmla="*/ 0 w 540000"/>
                      <a:gd name="connsiteY1" fmla="*/ 0 h 540000"/>
                      <a:gd name="connsiteX2" fmla="*/ 540000 w 540000"/>
                      <a:gd name="connsiteY2" fmla="*/ 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540000"/>
                        </a:moveTo>
                        <a:lnTo>
                          <a:pt x="0" y="0"/>
                        </a:lnTo>
                        <a:lnTo>
                          <a:pt x="540000" y="0"/>
                        </a:lnTo>
                        <a:lnTo>
                          <a:pt x="0" y="540000"/>
                        </a:lnTo>
                        <a:close/>
                      </a:path>
                    </a:pathLst>
                  </a:cu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grpSp>
          </p:grpSp>
          <p:grpSp>
            <p:nvGrpSpPr>
              <p:cNvPr id="1076" name="组合 1075">
                <a:extLst>
                  <a:ext uri="{FF2B5EF4-FFF2-40B4-BE49-F238E27FC236}">
                    <a16:creationId xmlns:a16="http://schemas.microsoft.com/office/drawing/2014/main" id="{C4507533-D941-4840-8374-449AC333A1F2}"/>
                  </a:ext>
                </a:extLst>
              </p:cNvPr>
              <p:cNvGrpSpPr>
                <a:grpSpLocks noChangeAspect="1"/>
              </p:cNvGrpSpPr>
              <p:nvPr/>
            </p:nvGrpSpPr>
            <p:grpSpPr>
              <a:xfrm>
                <a:off x="2006954" y="896084"/>
                <a:ext cx="7563494" cy="1800000"/>
                <a:chOff x="777661" y="605414"/>
                <a:chExt cx="8025464" cy="1909942"/>
              </a:xfrm>
            </p:grpSpPr>
            <p:grpSp>
              <p:nvGrpSpPr>
                <p:cNvPr id="1077" name="组合 1076">
                  <a:extLst>
                    <a:ext uri="{FF2B5EF4-FFF2-40B4-BE49-F238E27FC236}">
                      <a16:creationId xmlns:a16="http://schemas.microsoft.com/office/drawing/2014/main" id="{13A37400-4F2F-4FE2-B95A-11959CE17D14}"/>
                    </a:ext>
                  </a:extLst>
                </p:cNvPr>
                <p:cNvGrpSpPr/>
                <p:nvPr/>
              </p:nvGrpSpPr>
              <p:grpSpPr>
                <a:xfrm>
                  <a:off x="2550108" y="605414"/>
                  <a:ext cx="6253017" cy="1909942"/>
                  <a:chOff x="895925" y="616138"/>
                  <a:chExt cx="6253017" cy="1909942"/>
                </a:xfrm>
              </p:grpSpPr>
              <p:grpSp>
                <p:nvGrpSpPr>
                  <p:cNvPr id="1086" name="组合 1085">
                    <a:extLst>
                      <a:ext uri="{FF2B5EF4-FFF2-40B4-BE49-F238E27FC236}">
                        <a16:creationId xmlns:a16="http://schemas.microsoft.com/office/drawing/2014/main" id="{3F78E511-5B32-478B-959D-0C66546956BF}"/>
                      </a:ext>
                    </a:extLst>
                  </p:cNvPr>
                  <p:cNvGrpSpPr/>
                  <p:nvPr/>
                </p:nvGrpSpPr>
                <p:grpSpPr>
                  <a:xfrm>
                    <a:off x="2985089" y="1402237"/>
                    <a:ext cx="1737535" cy="1122024"/>
                    <a:chOff x="2985089" y="1402237"/>
                    <a:chExt cx="1737535" cy="1122024"/>
                  </a:xfrm>
                </p:grpSpPr>
                <p:grpSp>
                  <p:nvGrpSpPr>
                    <p:cNvPr id="1124" name="组合 1123">
                      <a:extLst>
                        <a:ext uri="{FF2B5EF4-FFF2-40B4-BE49-F238E27FC236}">
                          <a16:creationId xmlns:a16="http://schemas.microsoft.com/office/drawing/2014/main" id="{94339637-649C-4808-BFB9-4317F555B285}"/>
                        </a:ext>
                      </a:extLst>
                    </p:cNvPr>
                    <p:cNvGrpSpPr/>
                    <p:nvPr/>
                  </p:nvGrpSpPr>
                  <p:grpSpPr>
                    <a:xfrm>
                      <a:off x="2985089" y="1402237"/>
                      <a:ext cx="1737535" cy="1122024"/>
                      <a:chOff x="3758098" y="2219976"/>
                      <a:chExt cx="3021391" cy="2158060"/>
                    </a:xfrm>
                  </p:grpSpPr>
                  <p:sp>
                    <p:nvSpPr>
                      <p:cNvPr id="1126" name="椭圆 1125">
                        <a:extLst>
                          <a:ext uri="{FF2B5EF4-FFF2-40B4-BE49-F238E27FC236}">
                            <a16:creationId xmlns:a16="http://schemas.microsoft.com/office/drawing/2014/main" id="{9669C471-5106-477C-BFB1-528062C12C7C}"/>
                          </a:ext>
                        </a:extLst>
                      </p:cNvPr>
                      <p:cNvSpPr/>
                      <p:nvPr/>
                    </p:nvSpPr>
                    <p:spPr>
                      <a:xfrm>
                        <a:off x="3758098" y="2343650"/>
                        <a:ext cx="3021389" cy="777303"/>
                      </a:xfrm>
                      <a:prstGeom prst="ellipse">
                        <a:avLst/>
                      </a:prstGeom>
                      <a:gradFill flip="none" rotWithShape="1">
                        <a:gsLst>
                          <a:gs pos="20000">
                            <a:sysClr val="window" lastClr="FFFFFF">
                              <a:lumMod val="65000"/>
                            </a:sysClr>
                          </a:gs>
                          <a:gs pos="80000">
                            <a:sysClr val="window" lastClr="FFFFFF">
                              <a:lumMod val="65000"/>
                            </a:sysClr>
                          </a:gs>
                          <a:gs pos="50000">
                            <a:sysClr val="window" lastClr="FFFFFF"/>
                          </a:gs>
                          <a:gs pos="2000">
                            <a:sysClr val="window" lastClr="FFFFFF">
                              <a:lumMod val="50000"/>
                            </a:sysClr>
                          </a:gs>
                          <a:gs pos="100000">
                            <a:sysClr val="window" lastClr="FFFFFF">
                              <a:lumMod val="50000"/>
                            </a:sysClr>
                          </a:gs>
                        </a:gsLst>
                        <a:lin ang="0" scaled="1"/>
                        <a:tileRect/>
                      </a:gradFill>
                      <a:ln w="9525"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gradFill>
                            <a:gsLst>
                              <a:gs pos="0">
                                <a:srgbClr val="4472C4">
                                  <a:lumMod val="5000"/>
                                  <a:lumOff val="95000"/>
                                </a:srgbClr>
                              </a:gs>
                              <a:gs pos="74000">
                                <a:srgbClr val="4472C4">
                                  <a:lumMod val="45000"/>
                                  <a:lumOff val="55000"/>
                                </a:srgbClr>
                              </a:gs>
                              <a:gs pos="83000">
                                <a:srgbClr val="4472C4">
                                  <a:lumMod val="45000"/>
                                  <a:lumOff val="55000"/>
                                </a:srgbClr>
                              </a:gs>
                              <a:gs pos="100000">
                                <a:srgbClr val="4472C4">
                                  <a:lumMod val="30000"/>
                                  <a:lumOff val="70000"/>
                                </a:srgbClr>
                              </a:gs>
                            </a:gsLst>
                            <a:lin ang="5400000" scaled="1"/>
                          </a:gradFill>
                          <a:effectLst/>
                          <a:uLnTx/>
                          <a:uFillTx/>
                          <a:latin typeface="等线" panose="020F0502020204030204"/>
                          <a:ea typeface="等线" panose="02010600030101010101" pitchFamily="2" charset="-122"/>
                          <a:cs typeface="+mn-cs"/>
                        </a:endParaRPr>
                      </a:p>
                    </p:txBody>
                  </p:sp>
                  <p:grpSp>
                    <p:nvGrpSpPr>
                      <p:cNvPr id="1127" name="组合 1126">
                        <a:extLst>
                          <a:ext uri="{FF2B5EF4-FFF2-40B4-BE49-F238E27FC236}">
                            <a16:creationId xmlns:a16="http://schemas.microsoft.com/office/drawing/2014/main" id="{E533741A-5F84-4433-BAE8-C88DE6A22959}"/>
                          </a:ext>
                        </a:extLst>
                      </p:cNvPr>
                      <p:cNvGrpSpPr/>
                      <p:nvPr/>
                    </p:nvGrpSpPr>
                    <p:grpSpPr>
                      <a:xfrm>
                        <a:off x="3758100" y="2732302"/>
                        <a:ext cx="3021389" cy="1645734"/>
                        <a:chOff x="3666837" y="1062182"/>
                        <a:chExt cx="4932217" cy="3779279"/>
                      </a:xfrm>
                    </p:grpSpPr>
                    <p:grpSp>
                      <p:nvGrpSpPr>
                        <p:cNvPr id="1129" name="组合 1128">
                          <a:extLst>
                            <a:ext uri="{FF2B5EF4-FFF2-40B4-BE49-F238E27FC236}">
                              <a16:creationId xmlns:a16="http://schemas.microsoft.com/office/drawing/2014/main" id="{E51D30B9-70A1-4D66-B9EB-17AB243F7C28}"/>
                            </a:ext>
                          </a:extLst>
                        </p:cNvPr>
                        <p:cNvGrpSpPr/>
                        <p:nvPr/>
                      </p:nvGrpSpPr>
                      <p:grpSpPr>
                        <a:xfrm>
                          <a:off x="3666837" y="1062182"/>
                          <a:ext cx="4932217" cy="3663472"/>
                          <a:chOff x="3666836" y="1062182"/>
                          <a:chExt cx="1690255" cy="1049165"/>
                        </a:xfrm>
                      </p:grpSpPr>
                      <p:sp>
                        <p:nvSpPr>
                          <p:cNvPr id="1131" name="矩形 1130">
                            <a:extLst>
                              <a:ext uri="{FF2B5EF4-FFF2-40B4-BE49-F238E27FC236}">
                                <a16:creationId xmlns:a16="http://schemas.microsoft.com/office/drawing/2014/main" id="{C900BAB5-5E53-419B-AAB8-BD9A6E80DA13}"/>
                              </a:ext>
                            </a:extLst>
                          </p:cNvPr>
                          <p:cNvSpPr/>
                          <p:nvPr/>
                        </p:nvSpPr>
                        <p:spPr>
                          <a:xfrm>
                            <a:off x="3666836" y="1062182"/>
                            <a:ext cx="1690255" cy="1016000"/>
                          </a:xfrm>
                          <a:prstGeom prst="rect">
                            <a:avLst/>
                          </a:prstGeom>
                          <a:gradFill flip="none" rotWithShape="1">
                            <a:gsLst>
                              <a:gs pos="20000">
                                <a:sysClr val="window" lastClr="FFFFFF">
                                  <a:lumMod val="65000"/>
                                </a:sysClr>
                              </a:gs>
                              <a:gs pos="80000">
                                <a:sysClr val="window" lastClr="FFFFFF">
                                  <a:lumMod val="65000"/>
                                </a:sysClr>
                              </a:gs>
                              <a:gs pos="50000">
                                <a:sysClr val="window" lastClr="FFFFFF"/>
                              </a:gs>
                              <a:gs pos="2000">
                                <a:sysClr val="window" lastClr="FFFFFF">
                                  <a:lumMod val="50000"/>
                                </a:sysClr>
                              </a:gs>
                              <a:gs pos="100000">
                                <a:sysClr val="window" lastClr="FFFFFF">
                                  <a:lumMod val="50000"/>
                                </a:sysClr>
                              </a:gs>
                            </a:gsLst>
                            <a:lin ang="0" scaled="1"/>
                            <a:tileRect/>
                          </a:gradFill>
                          <a:ln w="9525"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gradFill>
                                <a:gsLst>
                                  <a:gs pos="0">
                                    <a:srgbClr val="4472C4">
                                      <a:lumMod val="5000"/>
                                      <a:lumOff val="95000"/>
                                    </a:srgbClr>
                                  </a:gs>
                                  <a:gs pos="74000">
                                    <a:srgbClr val="4472C4">
                                      <a:lumMod val="45000"/>
                                      <a:lumOff val="55000"/>
                                    </a:srgbClr>
                                  </a:gs>
                                  <a:gs pos="83000">
                                    <a:srgbClr val="4472C4">
                                      <a:lumMod val="45000"/>
                                      <a:lumOff val="55000"/>
                                    </a:srgbClr>
                                  </a:gs>
                                  <a:gs pos="100000">
                                    <a:srgbClr val="4472C4">
                                      <a:lumMod val="30000"/>
                                      <a:lumOff val="70000"/>
                                    </a:srgbClr>
                                  </a:gs>
                                </a:gsLst>
                                <a:lin ang="5400000" scaled="1"/>
                              </a:gradFill>
                              <a:effectLst/>
                              <a:uLnTx/>
                              <a:uFillTx/>
                              <a:latin typeface="等线" panose="020F0502020204030204"/>
                              <a:ea typeface="等线" panose="02010600030101010101" pitchFamily="2" charset="-122"/>
                              <a:cs typeface="+mn-cs"/>
                            </a:endParaRPr>
                          </a:p>
                        </p:txBody>
                      </p:sp>
                      <p:sp>
                        <p:nvSpPr>
                          <p:cNvPr id="1132" name="梯形 1131">
                            <a:extLst>
                              <a:ext uri="{FF2B5EF4-FFF2-40B4-BE49-F238E27FC236}">
                                <a16:creationId xmlns:a16="http://schemas.microsoft.com/office/drawing/2014/main" id="{9BC2DA50-4BA1-4213-A4E5-F5C807AC5835}"/>
                              </a:ext>
                            </a:extLst>
                          </p:cNvPr>
                          <p:cNvSpPr/>
                          <p:nvPr/>
                        </p:nvSpPr>
                        <p:spPr>
                          <a:xfrm rot="10800000">
                            <a:off x="3666836" y="2078182"/>
                            <a:ext cx="1690255" cy="33165"/>
                          </a:xfrm>
                          <a:prstGeom prst="trapezoid">
                            <a:avLst>
                              <a:gd name="adj" fmla="val 62767"/>
                            </a:avLst>
                          </a:prstGeom>
                          <a:gradFill flip="none" rotWithShape="1">
                            <a:gsLst>
                              <a:gs pos="20000">
                                <a:sysClr val="window" lastClr="FFFFFF">
                                  <a:lumMod val="65000"/>
                                </a:sysClr>
                              </a:gs>
                              <a:gs pos="80000">
                                <a:sysClr val="window" lastClr="FFFFFF">
                                  <a:lumMod val="65000"/>
                                </a:sysClr>
                              </a:gs>
                              <a:gs pos="50000">
                                <a:sysClr val="window" lastClr="FFFFFF"/>
                              </a:gs>
                              <a:gs pos="2000">
                                <a:sysClr val="window" lastClr="FFFFFF">
                                  <a:lumMod val="50000"/>
                                </a:sysClr>
                              </a:gs>
                              <a:gs pos="100000">
                                <a:sysClr val="window" lastClr="FFFFFF">
                                  <a:lumMod val="50000"/>
                                </a:sysClr>
                              </a:gs>
                            </a:gsLst>
                            <a:lin ang="0" scaled="1"/>
                            <a:tileRect/>
                          </a:gradFill>
                          <a:ln w="9525"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gradFill>
                                <a:gsLst>
                                  <a:gs pos="0">
                                    <a:srgbClr val="4472C4">
                                      <a:lumMod val="5000"/>
                                      <a:lumOff val="95000"/>
                                    </a:srgbClr>
                                  </a:gs>
                                  <a:gs pos="74000">
                                    <a:srgbClr val="4472C4">
                                      <a:lumMod val="45000"/>
                                      <a:lumOff val="55000"/>
                                    </a:srgbClr>
                                  </a:gs>
                                  <a:gs pos="83000">
                                    <a:srgbClr val="4472C4">
                                      <a:lumMod val="45000"/>
                                      <a:lumOff val="55000"/>
                                    </a:srgbClr>
                                  </a:gs>
                                  <a:gs pos="100000">
                                    <a:srgbClr val="4472C4">
                                      <a:lumMod val="30000"/>
                                      <a:lumOff val="70000"/>
                                    </a:srgbClr>
                                  </a:gs>
                                </a:gsLst>
                                <a:lin ang="5400000" scaled="1"/>
                              </a:gradFill>
                              <a:effectLst/>
                              <a:uLnTx/>
                              <a:uFillTx/>
                              <a:latin typeface="等线" panose="020F0502020204030204"/>
                              <a:ea typeface="等线" panose="02010600030101010101" pitchFamily="2" charset="-122"/>
                              <a:cs typeface="+mn-cs"/>
                            </a:endParaRPr>
                          </a:p>
                        </p:txBody>
                      </p:sp>
                    </p:grpSp>
                    <p:sp>
                      <p:nvSpPr>
                        <p:cNvPr id="1130" name="矩形 1129">
                          <a:extLst>
                            <a:ext uri="{FF2B5EF4-FFF2-40B4-BE49-F238E27FC236}">
                              <a16:creationId xmlns:a16="http://schemas.microsoft.com/office/drawing/2014/main" id="{DCE0112B-7FF1-4C12-A3EB-68FFDABF2E1A}"/>
                            </a:ext>
                          </a:extLst>
                        </p:cNvPr>
                        <p:cNvSpPr/>
                        <p:nvPr/>
                      </p:nvSpPr>
                      <p:spPr>
                        <a:xfrm>
                          <a:off x="3740726" y="4725655"/>
                          <a:ext cx="4784437" cy="115806"/>
                        </a:xfrm>
                        <a:prstGeom prst="rect">
                          <a:avLst/>
                        </a:prstGeom>
                        <a:gradFill flip="none" rotWithShape="1">
                          <a:gsLst>
                            <a:gs pos="20000">
                              <a:sysClr val="window" lastClr="FFFFFF">
                                <a:lumMod val="65000"/>
                              </a:sysClr>
                            </a:gs>
                            <a:gs pos="80000">
                              <a:sysClr val="window" lastClr="FFFFFF">
                                <a:lumMod val="65000"/>
                              </a:sysClr>
                            </a:gs>
                            <a:gs pos="50000">
                              <a:sysClr val="window" lastClr="FFFFFF"/>
                            </a:gs>
                            <a:gs pos="2000">
                              <a:sysClr val="window" lastClr="FFFFFF">
                                <a:lumMod val="50000"/>
                              </a:sysClr>
                            </a:gs>
                            <a:gs pos="100000">
                              <a:sysClr val="window" lastClr="FFFFFF">
                                <a:lumMod val="50000"/>
                              </a:sysClr>
                            </a:gs>
                          </a:gsLst>
                          <a:lin ang="0" scaled="1"/>
                          <a:tileRect/>
                        </a:gradFill>
                        <a:ln w="9525"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gradFill>
                              <a:gsLst>
                                <a:gs pos="0">
                                  <a:srgbClr val="4472C4">
                                    <a:lumMod val="5000"/>
                                    <a:lumOff val="95000"/>
                                  </a:srgbClr>
                                </a:gs>
                                <a:gs pos="74000">
                                  <a:srgbClr val="4472C4">
                                    <a:lumMod val="45000"/>
                                    <a:lumOff val="55000"/>
                                  </a:srgbClr>
                                </a:gs>
                                <a:gs pos="83000">
                                  <a:srgbClr val="4472C4">
                                    <a:lumMod val="45000"/>
                                    <a:lumOff val="55000"/>
                                  </a:srgbClr>
                                </a:gs>
                                <a:gs pos="100000">
                                  <a:srgbClr val="4472C4">
                                    <a:lumMod val="30000"/>
                                    <a:lumOff val="70000"/>
                                  </a:srgbClr>
                                </a:gs>
                              </a:gsLst>
                              <a:lin ang="5400000" scaled="1"/>
                            </a:gradFill>
                            <a:effectLst/>
                            <a:uLnTx/>
                            <a:uFillTx/>
                            <a:latin typeface="等线" panose="020F0502020204030204"/>
                            <a:ea typeface="等线" panose="02010600030101010101" pitchFamily="2" charset="-122"/>
                            <a:cs typeface="+mn-cs"/>
                          </a:endParaRPr>
                        </a:p>
                      </p:txBody>
                    </p:sp>
                  </p:grpSp>
                  <p:sp>
                    <p:nvSpPr>
                      <p:cNvPr id="1128" name="矩形 1127">
                        <a:extLst>
                          <a:ext uri="{FF2B5EF4-FFF2-40B4-BE49-F238E27FC236}">
                            <a16:creationId xmlns:a16="http://schemas.microsoft.com/office/drawing/2014/main" id="{0E3E9178-5F8E-4693-AD8B-2FA4E245EB3A}"/>
                          </a:ext>
                        </a:extLst>
                      </p:cNvPr>
                      <p:cNvSpPr/>
                      <p:nvPr/>
                    </p:nvSpPr>
                    <p:spPr>
                      <a:xfrm>
                        <a:off x="4700755" y="2219976"/>
                        <a:ext cx="1136073" cy="156294"/>
                      </a:xfrm>
                      <a:prstGeom prst="rect">
                        <a:avLst/>
                      </a:prstGeom>
                      <a:gradFill flip="none" rotWithShape="1">
                        <a:gsLst>
                          <a:gs pos="20000">
                            <a:sysClr val="window" lastClr="FFFFFF">
                              <a:lumMod val="65000"/>
                            </a:sysClr>
                          </a:gs>
                          <a:gs pos="80000">
                            <a:sysClr val="window" lastClr="FFFFFF">
                              <a:lumMod val="65000"/>
                            </a:sysClr>
                          </a:gs>
                          <a:gs pos="50000">
                            <a:sysClr val="window" lastClr="FFFFFF"/>
                          </a:gs>
                          <a:gs pos="2000">
                            <a:sysClr val="window" lastClr="FFFFFF">
                              <a:lumMod val="50000"/>
                            </a:sysClr>
                          </a:gs>
                          <a:gs pos="100000">
                            <a:sysClr val="window" lastClr="FFFFFF">
                              <a:lumMod val="50000"/>
                            </a:sysClr>
                          </a:gs>
                        </a:gsLst>
                        <a:lin ang="0" scaled="1"/>
                        <a:tileRect/>
                      </a:gradFill>
                      <a:ln w="9525"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gradFill>
                            <a:gsLst>
                              <a:gs pos="0">
                                <a:srgbClr val="4472C4">
                                  <a:lumMod val="5000"/>
                                  <a:lumOff val="95000"/>
                                </a:srgbClr>
                              </a:gs>
                              <a:gs pos="74000">
                                <a:srgbClr val="4472C4">
                                  <a:lumMod val="45000"/>
                                  <a:lumOff val="55000"/>
                                </a:srgbClr>
                              </a:gs>
                              <a:gs pos="83000">
                                <a:srgbClr val="4472C4">
                                  <a:lumMod val="45000"/>
                                  <a:lumOff val="55000"/>
                                </a:srgbClr>
                              </a:gs>
                              <a:gs pos="100000">
                                <a:srgbClr val="4472C4">
                                  <a:lumMod val="30000"/>
                                  <a:lumOff val="70000"/>
                                </a:srgbClr>
                              </a:gs>
                            </a:gsLst>
                            <a:lin ang="5400000" scaled="1"/>
                          </a:gradFill>
                          <a:effectLst/>
                          <a:uLnTx/>
                          <a:uFillTx/>
                          <a:latin typeface="等线" panose="020F0502020204030204"/>
                          <a:ea typeface="等线" panose="02010600030101010101" pitchFamily="2" charset="-122"/>
                          <a:cs typeface="+mn-cs"/>
                        </a:endParaRPr>
                      </a:p>
                    </p:txBody>
                  </p:sp>
                </p:grpSp>
                <p:sp>
                  <p:nvSpPr>
                    <p:cNvPr id="1125" name="矩形 1124">
                      <a:extLst>
                        <a:ext uri="{FF2B5EF4-FFF2-40B4-BE49-F238E27FC236}">
                          <a16:creationId xmlns:a16="http://schemas.microsoft.com/office/drawing/2014/main" id="{7F9ECE62-F249-427F-AD14-A937F17F763C}"/>
                        </a:ext>
                      </a:extLst>
                    </p:cNvPr>
                    <p:cNvSpPr/>
                    <p:nvPr/>
                  </p:nvSpPr>
                  <p:spPr>
                    <a:xfrm>
                      <a:off x="3654592" y="1898594"/>
                      <a:ext cx="398525" cy="203397"/>
                    </a:xfrm>
                    <a:prstGeom prst="rect">
                      <a:avLst/>
                    </a:prstGeom>
                    <a:no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grpSp>
              <p:grpSp>
                <p:nvGrpSpPr>
                  <p:cNvPr id="1087" name="组合 1086">
                    <a:extLst>
                      <a:ext uri="{FF2B5EF4-FFF2-40B4-BE49-F238E27FC236}">
                        <a16:creationId xmlns:a16="http://schemas.microsoft.com/office/drawing/2014/main" id="{546DC71D-7A9F-4A52-9F91-DEEA3BB3523A}"/>
                      </a:ext>
                    </a:extLst>
                  </p:cNvPr>
                  <p:cNvGrpSpPr/>
                  <p:nvPr/>
                </p:nvGrpSpPr>
                <p:grpSpPr>
                  <a:xfrm>
                    <a:off x="895925" y="616138"/>
                    <a:ext cx="1445070" cy="1909942"/>
                    <a:chOff x="895925" y="616138"/>
                    <a:chExt cx="1445070" cy="1909942"/>
                  </a:xfrm>
                </p:grpSpPr>
                <p:grpSp>
                  <p:nvGrpSpPr>
                    <p:cNvPr id="1108" name="组合 1107">
                      <a:extLst>
                        <a:ext uri="{FF2B5EF4-FFF2-40B4-BE49-F238E27FC236}">
                          <a16:creationId xmlns:a16="http://schemas.microsoft.com/office/drawing/2014/main" id="{079581B8-C596-4784-9D3C-C5E029BADA93}"/>
                        </a:ext>
                      </a:extLst>
                    </p:cNvPr>
                    <p:cNvGrpSpPr/>
                    <p:nvPr/>
                  </p:nvGrpSpPr>
                  <p:grpSpPr>
                    <a:xfrm>
                      <a:off x="895925" y="946421"/>
                      <a:ext cx="1445070" cy="1579659"/>
                      <a:chOff x="1348508" y="826427"/>
                      <a:chExt cx="1505530" cy="2296758"/>
                    </a:xfrm>
                  </p:grpSpPr>
                  <p:grpSp>
                    <p:nvGrpSpPr>
                      <p:cNvPr id="1117" name="组合 1116">
                        <a:extLst>
                          <a:ext uri="{FF2B5EF4-FFF2-40B4-BE49-F238E27FC236}">
                            <a16:creationId xmlns:a16="http://schemas.microsoft.com/office/drawing/2014/main" id="{0B71E874-C9DC-41B0-A8A9-B2CBE5125236}"/>
                          </a:ext>
                        </a:extLst>
                      </p:cNvPr>
                      <p:cNvGrpSpPr/>
                      <p:nvPr/>
                    </p:nvGrpSpPr>
                    <p:grpSpPr>
                      <a:xfrm>
                        <a:off x="1348509" y="826427"/>
                        <a:ext cx="1505529" cy="2296758"/>
                        <a:chOff x="1394690" y="1103518"/>
                        <a:chExt cx="1237674" cy="1541207"/>
                      </a:xfrm>
                    </p:grpSpPr>
                    <p:grpSp>
                      <p:nvGrpSpPr>
                        <p:cNvPr id="1119" name="组合 1118">
                          <a:extLst>
                            <a:ext uri="{FF2B5EF4-FFF2-40B4-BE49-F238E27FC236}">
                              <a16:creationId xmlns:a16="http://schemas.microsoft.com/office/drawing/2014/main" id="{A181A771-2D2F-4FC4-BB9C-C9FEB86AF96B}"/>
                            </a:ext>
                          </a:extLst>
                        </p:cNvPr>
                        <p:cNvGrpSpPr/>
                        <p:nvPr/>
                      </p:nvGrpSpPr>
                      <p:grpSpPr>
                        <a:xfrm>
                          <a:off x="1394690" y="1103518"/>
                          <a:ext cx="1237674" cy="1514764"/>
                          <a:chOff x="2022760" y="1173018"/>
                          <a:chExt cx="3546769" cy="4331860"/>
                        </a:xfrm>
                      </p:grpSpPr>
                      <p:sp>
                        <p:nvSpPr>
                          <p:cNvPr id="1122" name="矩形: 圆角 1121">
                            <a:extLst>
                              <a:ext uri="{FF2B5EF4-FFF2-40B4-BE49-F238E27FC236}">
                                <a16:creationId xmlns:a16="http://schemas.microsoft.com/office/drawing/2014/main" id="{3BD5135F-904D-4C65-9525-006A32B76916}"/>
                              </a:ext>
                            </a:extLst>
                          </p:cNvPr>
                          <p:cNvSpPr/>
                          <p:nvPr/>
                        </p:nvSpPr>
                        <p:spPr>
                          <a:xfrm rot="5400000">
                            <a:off x="1630216" y="1565565"/>
                            <a:ext cx="4331857" cy="3546769"/>
                          </a:xfrm>
                          <a:prstGeom prst="roundRect">
                            <a:avLst>
                              <a:gd name="adj" fmla="val 3257"/>
                            </a:avLst>
                          </a:prstGeom>
                          <a:gradFill flip="none" rotWithShape="1">
                            <a:gsLst>
                              <a:gs pos="30000">
                                <a:srgbClr val="00B0F0"/>
                              </a:gs>
                              <a:gs pos="70000">
                                <a:srgbClr val="00B0F0"/>
                              </a:gs>
                              <a:gs pos="50000">
                                <a:srgbClr val="94DFF9"/>
                              </a:gs>
                              <a:gs pos="2000">
                                <a:srgbClr val="0070C0"/>
                              </a:gs>
                              <a:gs pos="100000">
                                <a:srgbClr val="0070C0"/>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1123" name="矩形 1122">
                            <a:extLst>
                              <a:ext uri="{FF2B5EF4-FFF2-40B4-BE49-F238E27FC236}">
                                <a16:creationId xmlns:a16="http://schemas.microsoft.com/office/drawing/2014/main" id="{718F28BE-D3DD-4DC8-AE66-17A1AAC5AA16}"/>
                              </a:ext>
                            </a:extLst>
                          </p:cNvPr>
                          <p:cNvSpPr/>
                          <p:nvPr/>
                        </p:nvSpPr>
                        <p:spPr>
                          <a:xfrm>
                            <a:off x="2022762" y="1173018"/>
                            <a:ext cx="3546767" cy="241136"/>
                          </a:xfrm>
                          <a:prstGeom prst="rect">
                            <a:avLst/>
                          </a:prstGeom>
                          <a:noFill/>
                          <a:ln w="9525" cap="flat" cmpd="sng" algn="ctr">
                            <a:solidFill>
                              <a:srgbClr val="E7E6E6">
                                <a:lumMod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sp>
                      <p:nvSpPr>
                        <p:cNvPr id="1120" name="矩形 1119">
                          <a:extLst>
                            <a:ext uri="{FF2B5EF4-FFF2-40B4-BE49-F238E27FC236}">
                              <a16:creationId xmlns:a16="http://schemas.microsoft.com/office/drawing/2014/main" id="{98AECA04-E910-4294-BFF6-A1FC5FC42FF2}"/>
                            </a:ext>
                          </a:extLst>
                        </p:cNvPr>
                        <p:cNvSpPr/>
                        <p:nvPr/>
                      </p:nvSpPr>
                      <p:spPr>
                        <a:xfrm flipV="1">
                          <a:off x="1542473" y="2618281"/>
                          <a:ext cx="144865" cy="26444"/>
                        </a:xfrm>
                        <a:prstGeom prst="rect">
                          <a:avLst/>
                        </a:prstGeom>
                        <a:solidFill>
                          <a:sysClr val="windowText" lastClr="000000"/>
                        </a:solidFill>
                        <a:ln w="12700" cap="flat" cmpd="sng" algn="ctr">
                          <a:solidFill>
                            <a:sysClr val="windowText" lastClr="000000">
                              <a:shade val="5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1121" name="矩形 1120">
                          <a:extLst>
                            <a:ext uri="{FF2B5EF4-FFF2-40B4-BE49-F238E27FC236}">
                              <a16:creationId xmlns:a16="http://schemas.microsoft.com/office/drawing/2014/main" id="{1E2CEB07-9BF0-48B9-9BD5-59388F1E83AC}"/>
                            </a:ext>
                          </a:extLst>
                        </p:cNvPr>
                        <p:cNvSpPr/>
                        <p:nvPr/>
                      </p:nvSpPr>
                      <p:spPr>
                        <a:xfrm>
                          <a:off x="2290813" y="2617369"/>
                          <a:ext cx="144865" cy="26444"/>
                        </a:xfrm>
                        <a:prstGeom prst="rect">
                          <a:avLst/>
                        </a:prstGeom>
                        <a:solidFill>
                          <a:sysClr val="windowText" lastClr="000000"/>
                        </a:solidFill>
                        <a:ln w="12700" cap="flat" cmpd="sng" algn="ctr">
                          <a:solidFill>
                            <a:sysClr val="windowText" lastClr="000000">
                              <a:shade val="5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cxnSp>
                    <p:nvCxnSpPr>
                      <p:cNvPr id="1118" name="直接连接符 1117">
                        <a:extLst>
                          <a:ext uri="{FF2B5EF4-FFF2-40B4-BE49-F238E27FC236}">
                            <a16:creationId xmlns:a16="http://schemas.microsoft.com/office/drawing/2014/main" id="{7B83FE59-160F-404E-93A0-31EC4D761203}"/>
                          </a:ext>
                        </a:extLst>
                      </p:cNvPr>
                      <p:cNvCxnSpPr>
                        <a:cxnSpLocks/>
                        <a:endCxn id="1123" idx="1"/>
                      </p:cNvCxnSpPr>
                      <p:nvPr/>
                    </p:nvCxnSpPr>
                    <p:spPr>
                      <a:xfrm flipH="1" flipV="1">
                        <a:off x="1348508" y="889256"/>
                        <a:ext cx="1505528" cy="0"/>
                      </a:xfrm>
                      <a:prstGeom prst="line">
                        <a:avLst/>
                      </a:prstGeom>
                      <a:noFill/>
                      <a:ln w="19050" cap="flat" cmpd="sng" algn="ctr">
                        <a:solidFill>
                          <a:sysClr val="windowText" lastClr="000000"/>
                        </a:solidFill>
                        <a:prstDash val="solid"/>
                        <a:miter lim="800000"/>
                      </a:ln>
                      <a:effectLst>
                        <a:innerShdw blurRad="114300">
                          <a:prstClr val="black"/>
                        </a:innerShdw>
                      </a:effectLst>
                    </p:spPr>
                  </p:cxnSp>
                </p:grpSp>
                <p:grpSp>
                  <p:nvGrpSpPr>
                    <p:cNvPr id="1109" name="组合 1108">
                      <a:extLst>
                        <a:ext uri="{FF2B5EF4-FFF2-40B4-BE49-F238E27FC236}">
                          <a16:creationId xmlns:a16="http://schemas.microsoft.com/office/drawing/2014/main" id="{99F9D689-8B25-490E-812D-A327CEF62007}"/>
                        </a:ext>
                      </a:extLst>
                    </p:cNvPr>
                    <p:cNvGrpSpPr/>
                    <p:nvPr/>
                  </p:nvGrpSpPr>
                  <p:grpSpPr>
                    <a:xfrm>
                      <a:off x="920395" y="776689"/>
                      <a:ext cx="172482" cy="169733"/>
                      <a:chOff x="4890399" y="1637946"/>
                      <a:chExt cx="302017" cy="284805"/>
                    </a:xfrm>
                  </p:grpSpPr>
                  <p:sp>
                    <p:nvSpPr>
                      <p:cNvPr id="1114" name="矩形 1113">
                        <a:extLst>
                          <a:ext uri="{FF2B5EF4-FFF2-40B4-BE49-F238E27FC236}">
                            <a16:creationId xmlns:a16="http://schemas.microsoft.com/office/drawing/2014/main" id="{62369650-AD99-4AC2-83E2-E78773131D67}"/>
                          </a:ext>
                        </a:extLst>
                      </p:cNvPr>
                      <p:cNvSpPr/>
                      <p:nvPr/>
                    </p:nvSpPr>
                    <p:spPr>
                      <a:xfrm>
                        <a:off x="4991612" y="1763200"/>
                        <a:ext cx="99595" cy="159551"/>
                      </a:xfrm>
                      <a:prstGeom prst="rect">
                        <a:avLst/>
                      </a:prstGeom>
                      <a:gradFill flip="none" rotWithShape="1">
                        <a:gsLst>
                          <a:gs pos="0">
                            <a:sysClr val="window" lastClr="FFFFFF">
                              <a:lumMod val="50000"/>
                            </a:sysClr>
                          </a:gs>
                          <a:gs pos="50000">
                            <a:srgbClr val="E7E6E6"/>
                          </a:gs>
                          <a:gs pos="100000">
                            <a:sysClr val="window" lastClr="FFFFFF">
                              <a:lumMod val="50000"/>
                            </a:sysClr>
                          </a:gs>
                        </a:gsLst>
                        <a:lin ang="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1115" name="矩形: 圆角 1114">
                        <a:extLst>
                          <a:ext uri="{FF2B5EF4-FFF2-40B4-BE49-F238E27FC236}">
                            <a16:creationId xmlns:a16="http://schemas.microsoft.com/office/drawing/2014/main" id="{FD90C87F-5BDF-47AC-BF61-2F5CD8E9CCFE}"/>
                          </a:ext>
                        </a:extLst>
                      </p:cNvPr>
                      <p:cNvSpPr/>
                      <p:nvPr/>
                    </p:nvSpPr>
                    <p:spPr>
                      <a:xfrm rot="16200000">
                        <a:off x="4961633" y="1566712"/>
                        <a:ext cx="159550" cy="302017"/>
                      </a:xfrm>
                      <a:prstGeom prst="roundRect">
                        <a:avLst/>
                      </a:prstGeom>
                      <a:gradFill rotWithShape="1">
                        <a:gsLst>
                          <a:gs pos="0">
                            <a:srgbClr val="0070C0"/>
                          </a:gs>
                          <a:gs pos="50000">
                            <a:srgbClr val="5B9BD5">
                              <a:lumMod val="105000"/>
                              <a:satMod val="103000"/>
                              <a:tint val="73000"/>
                            </a:srgbClr>
                          </a:gs>
                          <a:gs pos="100000">
                            <a:srgbClr val="0070C0"/>
                          </a:gs>
                        </a:gsLst>
                        <a:lin ang="5400000" scaled="0"/>
                      </a:gradFill>
                      <a:ln w="6350" cap="flat" cmpd="sng" algn="ctr">
                        <a:solidFill>
                          <a:srgbClr val="5B9BD5"/>
                        </a:solidFill>
                        <a:prstDash val="solid"/>
                        <a:miter lim="800000"/>
                      </a:ln>
                      <a:effectLst>
                        <a:softEdge rad="127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black"/>
                          </a:solidFill>
                          <a:effectLst/>
                          <a:uLnTx/>
                          <a:uFillTx/>
                          <a:latin typeface="等线" panose="020F0502020204030204"/>
                          <a:ea typeface="等线" panose="02010600030101010101" pitchFamily="2" charset="-122"/>
                          <a:cs typeface="+mn-cs"/>
                        </a:endParaRPr>
                      </a:p>
                    </p:txBody>
                  </p:sp>
                  <p:cxnSp>
                    <p:nvCxnSpPr>
                      <p:cNvPr id="1116" name="直接连接符 1115">
                        <a:extLst>
                          <a:ext uri="{FF2B5EF4-FFF2-40B4-BE49-F238E27FC236}">
                            <a16:creationId xmlns:a16="http://schemas.microsoft.com/office/drawing/2014/main" id="{91306BCA-768E-4BA8-A20C-2DCC9A020F03}"/>
                          </a:ext>
                        </a:extLst>
                      </p:cNvPr>
                      <p:cNvCxnSpPr>
                        <a:cxnSpLocks/>
                      </p:cNvCxnSpPr>
                      <p:nvPr/>
                    </p:nvCxnSpPr>
                    <p:spPr>
                      <a:xfrm>
                        <a:off x="4915337" y="1717718"/>
                        <a:ext cx="252144" cy="0"/>
                      </a:xfrm>
                      <a:prstGeom prst="line">
                        <a:avLst/>
                      </a:prstGeom>
                      <a:noFill/>
                      <a:ln w="12700" cap="flat" cmpd="sng" algn="ctr">
                        <a:solidFill>
                          <a:sysClr val="windowText" lastClr="000000"/>
                        </a:solidFill>
                        <a:prstDash val="solid"/>
                        <a:miter lim="800000"/>
                      </a:ln>
                      <a:effectLst>
                        <a:innerShdw blurRad="114300">
                          <a:prstClr val="black"/>
                        </a:innerShdw>
                      </a:effectLst>
                    </p:spPr>
                  </p:cxnSp>
                </p:grpSp>
                <p:grpSp>
                  <p:nvGrpSpPr>
                    <p:cNvPr id="1110" name="组合 1109">
                      <a:extLst>
                        <a:ext uri="{FF2B5EF4-FFF2-40B4-BE49-F238E27FC236}">
                          <a16:creationId xmlns:a16="http://schemas.microsoft.com/office/drawing/2014/main" id="{0B0C6DA9-FAE7-4531-B81B-FACD9F96C597}"/>
                        </a:ext>
                      </a:extLst>
                    </p:cNvPr>
                    <p:cNvGrpSpPr/>
                    <p:nvPr/>
                  </p:nvGrpSpPr>
                  <p:grpSpPr>
                    <a:xfrm>
                      <a:off x="1374747" y="616138"/>
                      <a:ext cx="220058" cy="330282"/>
                      <a:chOff x="2013526" y="306383"/>
                      <a:chExt cx="341787" cy="650075"/>
                    </a:xfrm>
                  </p:grpSpPr>
                  <p:sp>
                    <p:nvSpPr>
                      <p:cNvPr id="1111" name="矩形 1110">
                        <a:extLst>
                          <a:ext uri="{FF2B5EF4-FFF2-40B4-BE49-F238E27FC236}">
                            <a16:creationId xmlns:a16="http://schemas.microsoft.com/office/drawing/2014/main" id="{9F32582B-638F-43C2-8336-359F023CA22E}"/>
                          </a:ext>
                        </a:extLst>
                      </p:cNvPr>
                      <p:cNvSpPr/>
                      <p:nvPr/>
                    </p:nvSpPr>
                    <p:spPr>
                      <a:xfrm>
                        <a:off x="2088270" y="306383"/>
                        <a:ext cx="192300" cy="481365"/>
                      </a:xfrm>
                      <a:prstGeom prst="rect">
                        <a:avLst/>
                      </a:prstGeom>
                      <a:gradFill flip="none" rotWithShape="1">
                        <a:gsLst>
                          <a:gs pos="0">
                            <a:srgbClr val="0070C0"/>
                          </a:gs>
                          <a:gs pos="50000">
                            <a:srgbClr val="94DFF9"/>
                          </a:gs>
                          <a:gs pos="100000">
                            <a:srgbClr val="0070C0"/>
                          </a:gs>
                        </a:gsLst>
                        <a:lin ang="0" scaled="1"/>
                        <a:tileRect/>
                      </a:gradFill>
                      <a:ln w="12700" cap="flat" cmpd="sng" algn="ctr">
                        <a:solidFill>
                          <a:srgbClr val="4472C4">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112" name="矩形 1111">
                        <a:extLst>
                          <a:ext uri="{FF2B5EF4-FFF2-40B4-BE49-F238E27FC236}">
                            <a16:creationId xmlns:a16="http://schemas.microsoft.com/office/drawing/2014/main" id="{0B700780-E879-4074-8FDE-139A00699D3F}"/>
                          </a:ext>
                        </a:extLst>
                      </p:cNvPr>
                      <p:cNvSpPr/>
                      <p:nvPr/>
                    </p:nvSpPr>
                    <p:spPr>
                      <a:xfrm>
                        <a:off x="2126068" y="787749"/>
                        <a:ext cx="116705" cy="133810"/>
                      </a:xfrm>
                      <a:prstGeom prst="rect">
                        <a:avLst/>
                      </a:prstGeom>
                      <a:gradFill flip="none" rotWithShape="1">
                        <a:gsLst>
                          <a:gs pos="0">
                            <a:srgbClr val="0070C0"/>
                          </a:gs>
                          <a:gs pos="50000">
                            <a:srgbClr val="94DFF9"/>
                          </a:gs>
                          <a:gs pos="100000">
                            <a:srgbClr val="0070C0"/>
                          </a:gs>
                        </a:gsLst>
                        <a:lin ang="0" scaled="1"/>
                        <a:tileRect/>
                      </a:gradFill>
                      <a:ln w="12700" cap="flat" cmpd="sng" algn="ctr">
                        <a:solidFill>
                          <a:srgbClr val="4472C4">
                            <a:shade val="50000"/>
                          </a:srgb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113" name="矩形 1112">
                        <a:extLst>
                          <a:ext uri="{FF2B5EF4-FFF2-40B4-BE49-F238E27FC236}">
                            <a16:creationId xmlns:a16="http://schemas.microsoft.com/office/drawing/2014/main" id="{C35E34B2-BF14-48F3-AEA9-31980ACF332A}"/>
                          </a:ext>
                        </a:extLst>
                      </p:cNvPr>
                      <p:cNvSpPr/>
                      <p:nvPr/>
                    </p:nvSpPr>
                    <p:spPr>
                      <a:xfrm>
                        <a:off x="2013526" y="910739"/>
                        <a:ext cx="341787" cy="45719"/>
                      </a:xfrm>
                      <a:prstGeom prst="rect">
                        <a:avLst/>
                      </a:prstGeom>
                      <a:gradFill flip="none" rotWithShape="1">
                        <a:gsLst>
                          <a:gs pos="0">
                            <a:srgbClr val="0070C0"/>
                          </a:gs>
                          <a:gs pos="50000">
                            <a:srgbClr val="94DFF9"/>
                          </a:gs>
                          <a:gs pos="100000">
                            <a:srgbClr val="0070C0"/>
                          </a:gs>
                        </a:gsLst>
                        <a:lin ang="0" scaled="1"/>
                        <a:tileRect/>
                      </a:gradFill>
                      <a:ln w="12700" cap="flat" cmpd="sng" algn="ctr">
                        <a:solidFill>
                          <a:srgbClr val="4472C4">
                            <a:shade val="50000"/>
                          </a:srgb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grpSp>
              <p:grpSp>
                <p:nvGrpSpPr>
                  <p:cNvPr id="1088" name="组合 1087">
                    <a:extLst>
                      <a:ext uri="{FF2B5EF4-FFF2-40B4-BE49-F238E27FC236}">
                        <a16:creationId xmlns:a16="http://schemas.microsoft.com/office/drawing/2014/main" id="{B352F680-0430-4850-825C-723AA99DF887}"/>
                      </a:ext>
                    </a:extLst>
                  </p:cNvPr>
                  <p:cNvGrpSpPr/>
                  <p:nvPr/>
                </p:nvGrpSpPr>
                <p:grpSpPr>
                  <a:xfrm>
                    <a:off x="5264724" y="1521047"/>
                    <a:ext cx="1884218" cy="914392"/>
                    <a:chOff x="3931494" y="4058314"/>
                    <a:chExt cx="1884218" cy="914392"/>
                  </a:xfrm>
                </p:grpSpPr>
                <p:sp>
                  <p:nvSpPr>
                    <p:cNvPr id="1105" name="椭圆 1104">
                      <a:extLst>
                        <a:ext uri="{FF2B5EF4-FFF2-40B4-BE49-F238E27FC236}">
                          <a16:creationId xmlns:a16="http://schemas.microsoft.com/office/drawing/2014/main" id="{766558C6-F556-4682-9BAE-EF94EF9F8E99}"/>
                        </a:ext>
                      </a:extLst>
                    </p:cNvPr>
                    <p:cNvSpPr/>
                    <p:nvPr/>
                  </p:nvSpPr>
                  <p:spPr>
                    <a:xfrm>
                      <a:off x="3931494" y="4058314"/>
                      <a:ext cx="424322" cy="914392"/>
                    </a:xfrm>
                    <a:prstGeom prst="ellipse">
                      <a:avLst/>
                    </a:prstGeom>
                    <a:gradFill flip="none" rotWithShape="1">
                      <a:gsLst>
                        <a:gs pos="20000">
                          <a:sysClr val="window" lastClr="FFFFFF">
                            <a:lumMod val="65000"/>
                          </a:sysClr>
                        </a:gs>
                        <a:gs pos="80000">
                          <a:sysClr val="window" lastClr="FFFFFF">
                            <a:lumMod val="65000"/>
                          </a:sysClr>
                        </a:gs>
                        <a:gs pos="50000">
                          <a:sysClr val="window" lastClr="FFFFFF">
                            <a:lumMod val="95000"/>
                          </a:sysClr>
                        </a:gs>
                        <a:gs pos="2000">
                          <a:srgbClr val="E7E6E6">
                            <a:lumMod val="50000"/>
                          </a:srgbClr>
                        </a:gs>
                        <a:gs pos="100000">
                          <a:srgbClr val="E7E6E6">
                            <a:lumMod val="7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106" name="矩形 1105">
                      <a:extLst>
                        <a:ext uri="{FF2B5EF4-FFF2-40B4-BE49-F238E27FC236}">
                          <a16:creationId xmlns:a16="http://schemas.microsoft.com/office/drawing/2014/main" id="{35A2D39A-A86B-4A3A-8A77-B26E21797FA1}"/>
                        </a:ext>
                      </a:extLst>
                    </p:cNvPr>
                    <p:cNvSpPr/>
                    <p:nvPr/>
                  </p:nvSpPr>
                  <p:spPr>
                    <a:xfrm>
                      <a:off x="4168442" y="4058314"/>
                      <a:ext cx="1410322" cy="914392"/>
                    </a:xfrm>
                    <a:prstGeom prst="rect">
                      <a:avLst/>
                    </a:prstGeom>
                    <a:gradFill flip="none" rotWithShape="1">
                      <a:gsLst>
                        <a:gs pos="20000">
                          <a:sysClr val="window" lastClr="FFFFFF">
                            <a:lumMod val="65000"/>
                          </a:sysClr>
                        </a:gs>
                        <a:gs pos="80000">
                          <a:sysClr val="window" lastClr="FFFFFF">
                            <a:lumMod val="65000"/>
                          </a:sysClr>
                        </a:gs>
                        <a:gs pos="50000">
                          <a:sysClr val="window" lastClr="FFFFFF">
                            <a:lumMod val="95000"/>
                          </a:sysClr>
                        </a:gs>
                        <a:gs pos="2000">
                          <a:srgbClr val="E7E6E6">
                            <a:lumMod val="50000"/>
                          </a:srgbClr>
                        </a:gs>
                        <a:gs pos="100000">
                          <a:srgbClr val="E7E6E6">
                            <a:lumMod val="7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1107" name="椭圆 1106">
                      <a:extLst>
                        <a:ext uri="{FF2B5EF4-FFF2-40B4-BE49-F238E27FC236}">
                          <a16:creationId xmlns:a16="http://schemas.microsoft.com/office/drawing/2014/main" id="{F4B821B4-694D-4250-AE5B-B308F480587A}"/>
                        </a:ext>
                      </a:extLst>
                    </p:cNvPr>
                    <p:cNvSpPr/>
                    <p:nvPr/>
                  </p:nvSpPr>
                  <p:spPr>
                    <a:xfrm>
                      <a:off x="5391390" y="4058314"/>
                      <a:ext cx="424322" cy="914392"/>
                    </a:xfrm>
                    <a:prstGeom prst="ellipse">
                      <a:avLst/>
                    </a:prstGeom>
                    <a:gradFill flip="none" rotWithShape="1">
                      <a:gsLst>
                        <a:gs pos="20000">
                          <a:sysClr val="window" lastClr="FFFFFF">
                            <a:lumMod val="65000"/>
                          </a:sysClr>
                        </a:gs>
                        <a:gs pos="80000">
                          <a:sysClr val="window" lastClr="FFFFFF">
                            <a:lumMod val="65000"/>
                          </a:sysClr>
                        </a:gs>
                        <a:gs pos="50000">
                          <a:sysClr val="window" lastClr="FFFFFF">
                            <a:lumMod val="95000"/>
                          </a:sysClr>
                        </a:gs>
                        <a:gs pos="2000">
                          <a:srgbClr val="E7E6E6">
                            <a:lumMod val="50000"/>
                          </a:srgbClr>
                        </a:gs>
                        <a:gs pos="100000">
                          <a:srgbClr val="E7E6E6">
                            <a:lumMod val="7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cxnSp>
                <p:nvCxnSpPr>
                  <p:cNvPr id="1089" name="直接连接符 1088">
                    <a:extLst>
                      <a:ext uri="{FF2B5EF4-FFF2-40B4-BE49-F238E27FC236}">
                        <a16:creationId xmlns:a16="http://schemas.microsoft.com/office/drawing/2014/main" id="{778BD53E-CCD2-45B0-BA9D-7196B16B3446}"/>
                      </a:ext>
                    </a:extLst>
                  </p:cNvPr>
                  <p:cNvCxnSpPr>
                    <a:cxnSpLocks/>
                    <a:endCxn id="1105" idx="4"/>
                  </p:cNvCxnSpPr>
                  <p:nvPr/>
                </p:nvCxnSpPr>
                <p:spPr>
                  <a:xfrm>
                    <a:off x="5476885" y="1521047"/>
                    <a:ext cx="0" cy="914392"/>
                  </a:xfrm>
                  <a:prstGeom prst="line">
                    <a:avLst/>
                  </a:prstGeom>
                  <a:noFill/>
                  <a:ln w="12700" cap="flat" cmpd="sng" algn="ctr">
                    <a:solidFill>
                      <a:sysClr val="windowText" lastClr="000000"/>
                    </a:solidFill>
                    <a:prstDash val="solid"/>
                    <a:miter lim="800000"/>
                  </a:ln>
                  <a:effectLst/>
                </p:spPr>
              </p:cxnSp>
              <p:cxnSp>
                <p:nvCxnSpPr>
                  <p:cNvPr id="1090" name="直接连接符 1089">
                    <a:extLst>
                      <a:ext uri="{FF2B5EF4-FFF2-40B4-BE49-F238E27FC236}">
                        <a16:creationId xmlns:a16="http://schemas.microsoft.com/office/drawing/2014/main" id="{81F72A6C-D107-43B3-8EA0-D8A6BA7EB98C}"/>
                      </a:ext>
                    </a:extLst>
                  </p:cNvPr>
                  <p:cNvCxnSpPr>
                    <a:cxnSpLocks/>
                  </p:cNvCxnSpPr>
                  <p:nvPr/>
                </p:nvCxnSpPr>
                <p:spPr>
                  <a:xfrm>
                    <a:off x="6937927" y="1521047"/>
                    <a:ext cx="0" cy="914392"/>
                  </a:xfrm>
                  <a:prstGeom prst="line">
                    <a:avLst/>
                  </a:prstGeom>
                  <a:noFill/>
                  <a:ln w="12700" cap="flat" cmpd="sng" algn="ctr">
                    <a:solidFill>
                      <a:sysClr val="windowText" lastClr="000000"/>
                    </a:solidFill>
                    <a:prstDash val="solid"/>
                    <a:miter lim="800000"/>
                  </a:ln>
                  <a:effectLst/>
                </p:spPr>
              </p:cxnSp>
              <p:sp>
                <p:nvSpPr>
                  <p:cNvPr id="1091" name="矩形 1090">
                    <a:extLst>
                      <a:ext uri="{FF2B5EF4-FFF2-40B4-BE49-F238E27FC236}">
                        <a16:creationId xmlns:a16="http://schemas.microsoft.com/office/drawing/2014/main" id="{320BDFBF-1252-4BBB-A603-3151C5570BC3}"/>
                      </a:ext>
                    </a:extLst>
                  </p:cNvPr>
                  <p:cNvSpPr/>
                  <p:nvPr/>
                </p:nvSpPr>
                <p:spPr>
                  <a:xfrm>
                    <a:off x="5689046" y="2435439"/>
                    <a:ext cx="108000" cy="90000"/>
                  </a:xfrm>
                  <a:prstGeom prst="rect">
                    <a:avLst/>
                  </a:prstGeom>
                  <a:solidFill>
                    <a:sysClr val="window" lastClr="FFFFFF">
                      <a:lumMod val="50000"/>
                    </a:sysClr>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092" name="矩形 1091">
                    <a:extLst>
                      <a:ext uri="{FF2B5EF4-FFF2-40B4-BE49-F238E27FC236}">
                        <a16:creationId xmlns:a16="http://schemas.microsoft.com/office/drawing/2014/main" id="{4A129808-2AB9-48E6-A466-B48C426D369E}"/>
                      </a:ext>
                    </a:extLst>
                  </p:cNvPr>
                  <p:cNvSpPr/>
                  <p:nvPr/>
                </p:nvSpPr>
                <p:spPr>
                  <a:xfrm>
                    <a:off x="6635402" y="2435439"/>
                    <a:ext cx="108000" cy="90000"/>
                  </a:xfrm>
                  <a:prstGeom prst="rect">
                    <a:avLst/>
                  </a:prstGeom>
                  <a:solidFill>
                    <a:sysClr val="window" lastClr="FFFFFF">
                      <a:lumMod val="50000"/>
                    </a:sysClr>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nvGrpSpPr>
                  <p:cNvPr id="1093" name="组合 1092">
                    <a:extLst>
                      <a:ext uri="{FF2B5EF4-FFF2-40B4-BE49-F238E27FC236}">
                        <a16:creationId xmlns:a16="http://schemas.microsoft.com/office/drawing/2014/main" id="{133EF8C9-C34B-4906-952E-4EF39951E3FD}"/>
                      </a:ext>
                    </a:extLst>
                  </p:cNvPr>
                  <p:cNvGrpSpPr/>
                  <p:nvPr/>
                </p:nvGrpSpPr>
                <p:grpSpPr>
                  <a:xfrm>
                    <a:off x="5502819" y="1351314"/>
                    <a:ext cx="172482" cy="169733"/>
                    <a:chOff x="4890399" y="1637946"/>
                    <a:chExt cx="302017" cy="284805"/>
                  </a:xfrm>
                </p:grpSpPr>
                <p:sp>
                  <p:nvSpPr>
                    <p:cNvPr id="1102" name="矩形 1101">
                      <a:extLst>
                        <a:ext uri="{FF2B5EF4-FFF2-40B4-BE49-F238E27FC236}">
                          <a16:creationId xmlns:a16="http://schemas.microsoft.com/office/drawing/2014/main" id="{CBF0FB8F-CF4F-4647-B25E-263A0B84B859}"/>
                        </a:ext>
                      </a:extLst>
                    </p:cNvPr>
                    <p:cNvSpPr/>
                    <p:nvPr/>
                  </p:nvSpPr>
                  <p:spPr>
                    <a:xfrm>
                      <a:off x="4991612" y="1763200"/>
                      <a:ext cx="99595" cy="159551"/>
                    </a:xfrm>
                    <a:prstGeom prst="rect">
                      <a:avLst/>
                    </a:prstGeom>
                    <a:gradFill flip="none" rotWithShape="1">
                      <a:gsLst>
                        <a:gs pos="0">
                          <a:sysClr val="window" lastClr="FFFFFF">
                            <a:lumMod val="50000"/>
                          </a:sysClr>
                        </a:gs>
                        <a:gs pos="50000">
                          <a:srgbClr val="E7E6E6"/>
                        </a:gs>
                        <a:gs pos="100000">
                          <a:sysClr val="window" lastClr="FFFFFF">
                            <a:lumMod val="50000"/>
                          </a:sysClr>
                        </a:gs>
                      </a:gsLst>
                      <a:lin ang="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1103" name="矩形: 圆角 1102">
                      <a:extLst>
                        <a:ext uri="{FF2B5EF4-FFF2-40B4-BE49-F238E27FC236}">
                          <a16:creationId xmlns:a16="http://schemas.microsoft.com/office/drawing/2014/main" id="{E456A590-52F4-4415-969E-0B369ADEC385}"/>
                        </a:ext>
                      </a:extLst>
                    </p:cNvPr>
                    <p:cNvSpPr/>
                    <p:nvPr/>
                  </p:nvSpPr>
                  <p:spPr>
                    <a:xfrm rot="16200000">
                      <a:off x="4961633" y="1566712"/>
                      <a:ext cx="159550" cy="302017"/>
                    </a:xfrm>
                    <a:prstGeom prst="roundRect">
                      <a:avLst/>
                    </a:prstGeom>
                    <a:gradFill rotWithShape="1">
                      <a:gsLst>
                        <a:gs pos="0">
                          <a:srgbClr val="0070C0"/>
                        </a:gs>
                        <a:gs pos="50000">
                          <a:srgbClr val="5B9BD5">
                            <a:lumMod val="105000"/>
                            <a:satMod val="103000"/>
                            <a:tint val="73000"/>
                          </a:srgbClr>
                        </a:gs>
                        <a:gs pos="100000">
                          <a:srgbClr val="0070C0"/>
                        </a:gs>
                      </a:gsLst>
                      <a:lin ang="5400000" scaled="0"/>
                    </a:gradFill>
                    <a:ln w="6350" cap="flat" cmpd="sng" algn="ctr">
                      <a:solidFill>
                        <a:srgbClr val="5B9BD5"/>
                      </a:solidFill>
                      <a:prstDash val="solid"/>
                      <a:miter lim="800000"/>
                    </a:ln>
                    <a:effectLst>
                      <a:softEdge rad="127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black"/>
                        </a:solidFill>
                        <a:effectLst/>
                        <a:uLnTx/>
                        <a:uFillTx/>
                        <a:latin typeface="等线" panose="020F0502020204030204"/>
                        <a:ea typeface="等线" panose="02010600030101010101" pitchFamily="2" charset="-122"/>
                        <a:cs typeface="+mn-cs"/>
                      </a:endParaRPr>
                    </a:p>
                  </p:txBody>
                </p:sp>
                <p:cxnSp>
                  <p:nvCxnSpPr>
                    <p:cNvPr id="1104" name="直接连接符 1103">
                      <a:extLst>
                        <a:ext uri="{FF2B5EF4-FFF2-40B4-BE49-F238E27FC236}">
                          <a16:creationId xmlns:a16="http://schemas.microsoft.com/office/drawing/2014/main" id="{F9A610CF-5D57-4687-B3D3-DDE6516309F6}"/>
                        </a:ext>
                      </a:extLst>
                    </p:cNvPr>
                    <p:cNvCxnSpPr>
                      <a:cxnSpLocks/>
                    </p:cNvCxnSpPr>
                    <p:nvPr/>
                  </p:nvCxnSpPr>
                  <p:spPr>
                    <a:xfrm>
                      <a:off x="4915335" y="1717718"/>
                      <a:ext cx="252145" cy="0"/>
                    </a:xfrm>
                    <a:prstGeom prst="line">
                      <a:avLst/>
                    </a:prstGeom>
                    <a:noFill/>
                    <a:ln w="12700" cap="flat" cmpd="sng" algn="ctr">
                      <a:solidFill>
                        <a:sysClr val="windowText" lastClr="000000"/>
                      </a:solidFill>
                      <a:prstDash val="solid"/>
                      <a:miter lim="800000"/>
                    </a:ln>
                    <a:effectLst>
                      <a:innerShdw blurRad="114300">
                        <a:prstClr val="black"/>
                      </a:innerShdw>
                    </a:effectLst>
                  </p:spPr>
                </p:cxnSp>
              </p:grpSp>
              <p:grpSp>
                <p:nvGrpSpPr>
                  <p:cNvPr id="1094" name="组合 1093">
                    <a:extLst>
                      <a:ext uri="{FF2B5EF4-FFF2-40B4-BE49-F238E27FC236}">
                        <a16:creationId xmlns:a16="http://schemas.microsoft.com/office/drawing/2014/main" id="{3D872D2C-52F3-431D-B7A9-5D91A8FAF5EF}"/>
                      </a:ext>
                    </a:extLst>
                  </p:cNvPr>
                  <p:cNvGrpSpPr/>
                  <p:nvPr/>
                </p:nvGrpSpPr>
                <p:grpSpPr>
                  <a:xfrm>
                    <a:off x="5728725" y="1351314"/>
                    <a:ext cx="172482" cy="169733"/>
                    <a:chOff x="4890399" y="1637946"/>
                    <a:chExt cx="302017" cy="284805"/>
                  </a:xfrm>
                </p:grpSpPr>
                <p:sp>
                  <p:nvSpPr>
                    <p:cNvPr id="1099" name="矩形 1098">
                      <a:extLst>
                        <a:ext uri="{FF2B5EF4-FFF2-40B4-BE49-F238E27FC236}">
                          <a16:creationId xmlns:a16="http://schemas.microsoft.com/office/drawing/2014/main" id="{843E6698-4BA8-4E8C-AEC1-B831FA4DAEFD}"/>
                        </a:ext>
                      </a:extLst>
                    </p:cNvPr>
                    <p:cNvSpPr/>
                    <p:nvPr/>
                  </p:nvSpPr>
                  <p:spPr>
                    <a:xfrm>
                      <a:off x="4991612" y="1763200"/>
                      <a:ext cx="99595" cy="159551"/>
                    </a:xfrm>
                    <a:prstGeom prst="rect">
                      <a:avLst/>
                    </a:prstGeom>
                    <a:gradFill flip="none" rotWithShape="1">
                      <a:gsLst>
                        <a:gs pos="0">
                          <a:sysClr val="window" lastClr="FFFFFF">
                            <a:lumMod val="50000"/>
                          </a:sysClr>
                        </a:gs>
                        <a:gs pos="50000">
                          <a:srgbClr val="E7E6E6"/>
                        </a:gs>
                        <a:gs pos="100000">
                          <a:sysClr val="window" lastClr="FFFFFF">
                            <a:lumMod val="50000"/>
                          </a:sysClr>
                        </a:gs>
                      </a:gsLst>
                      <a:lin ang="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1100" name="矩形: 圆角 1099">
                      <a:extLst>
                        <a:ext uri="{FF2B5EF4-FFF2-40B4-BE49-F238E27FC236}">
                          <a16:creationId xmlns:a16="http://schemas.microsoft.com/office/drawing/2014/main" id="{041DA2F8-5E6D-483D-8043-361B8A1370C5}"/>
                        </a:ext>
                      </a:extLst>
                    </p:cNvPr>
                    <p:cNvSpPr/>
                    <p:nvPr/>
                  </p:nvSpPr>
                  <p:spPr>
                    <a:xfrm rot="16200000">
                      <a:off x="4961633" y="1566712"/>
                      <a:ext cx="159550" cy="302017"/>
                    </a:xfrm>
                    <a:prstGeom prst="roundRect">
                      <a:avLst/>
                    </a:prstGeom>
                    <a:gradFill rotWithShape="1">
                      <a:gsLst>
                        <a:gs pos="0">
                          <a:srgbClr val="0070C0"/>
                        </a:gs>
                        <a:gs pos="50000">
                          <a:srgbClr val="5B9BD5">
                            <a:lumMod val="105000"/>
                            <a:satMod val="103000"/>
                            <a:tint val="73000"/>
                          </a:srgbClr>
                        </a:gs>
                        <a:gs pos="100000">
                          <a:srgbClr val="0070C0"/>
                        </a:gs>
                      </a:gsLst>
                      <a:lin ang="5400000" scaled="0"/>
                    </a:gradFill>
                    <a:ln w="6350" cap="flat" cmpd="sng" algn="ctr">
                      <a:solidFill>
                        <a:srgbClr val="5B9BD5"/>
                      </a:solidFill>
                      <a:prstDash val="solid"/>
                      <a:miter lim="800000"/>
                    </a:ln>
                    <a:effectLst>
                      <a:softEdge rad="127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black"/>
                        </a:solidFill>
                        <a:effectLst/>
                        <a:uLnTx/>
                        <a:uFillTx/>
                        <a:latin typeface="等线" panose="020F0502020204030204"/>
                        <a:ea typeface="等线" panose="02010600030101010101" pitchFamily="2" charset="-122"/>
                        <a:cs typeface="+mn-cs"/>
                      </a:endParaRPr>
                    </a:p>
                  </p:txBody>
                </p:sp>
                <p:cxnSp>
                  <p:nvCxnSpPr>
                    <p:cNvPr id="1101" name="直接连接符 1100">
                      <a:extLst>
                        <a:ext uri="{FF2B5EF4-FFF2-40B4-BE49-F238E27FC236}">
                          <a16:creationId xmlns:a16="http://schemas.microsoft.com/office/drawing/2014/main" id="{250C2479-6A0F-4417-9FFD-BEDDCDCB7CA4}"/>
                        </a:ext>
                      </a:extLst>
                    </p:cNvPr>
                    <p:cNvCxnSpPr>
                      <a:cxnSpLocks/>
                    </p:cNvCxnSpPr>
                    <p:nvPr/>
                  </p:nvCxnSpPr>
                  <p:spPr>
                    <a:xfrm>
                      <a:off x="4915335" y="1717718"/>
                      <a:ext cx="252145" cy="0"/>
                    </a:xfrm>
                    <a:prstGeom prst="line">
                      <a:avLst/>
                    </a:prstGeom>
                    <a:noFill/>
                    <a:ln w="12700" cap="flat" cmpd="sng" algn="ctr">
                      <a:solidFill>
                        <a:sysClr val="windowText" lastClr="000000"/>
                      </a:solidFill>
                      <a:prstDash val="solid"/>
                      <a:miter lim="800000"/>
                    </a:ln>
                    <a:effectLst>
                      <a:innerShdw blurRad="114300">
                        <a:prstClr val="black"/>
                      </a:innerShdw>
                    </a:effectLst>
                  </p:spPr>
                </p:cxnSp>
              </p:grpSp>
              <p:grpSp>
                <p:nvGrpSpPr>
                  <p:cNvPr id="1095" name="组合 1094">
                    <a:extLst>
                      <a:ext uri="{FF2B5EF4-FFF2-40B4-BE49-F238E27FC236}">
                        <a16:creationId xmlns:a16="http://schemas.microsoft.com/office/drawing/2014/main" id="{70BEEC39-7EFE-4E22-B7F5-E91EB373F827}"/>
                      </a:ext>
                    </a:extLst>
                  </p:cNvPr>
                  <p:cNvGrpSpPr/>
                  <p:nvPr/>
                </p:nvGrpSpPr>
                <p:grpSpPr>
                  <a:xfrm>
                    <a:off x="6737785" y="1351314"/>
                    <a:ext cx="172482" cy="169733"/>
                    <a:chOff x="4890399" y="1637946"/>
                    <a:chExt cx="302017" cy="284805"/>
                  </a:xfrm>
                </p:grpSpPr>
                <p:sp>
                  <p:nvSpPr>
                    <p:cNvPr id="1096" name="矩形 1095">
                      <a:extLst>
                        <a:ext uri="{FF2B5EF4-FFF2-40B4-BE49-F238E27FC236}">
                          <a16:creationId xmlns:a16="http://schemas.microsoft.com/office/drawing/2014/main" id="{E3E024C2-F04E-4E06-B8B8-973DEC300E72}"/>
                        </a:ext>
                      </a:extLst>
                    </p:cNvPr>
                    <p:cNvSpPr/>
                    <p:nvPr/>
                  </p:nvSpPr>
                  <p:spPr>
                    <a:xfrm>
                      <a:off x="4991612" y="1763200"/>
                      <a:ext cx="99595" cy="159551"/>
                    </a:xfrm>
                    <a:prstGeom prst="rect">
                      <a:avLst/>
                    </a:prstGeom>
                    <a:gradFill flip="none" rotWithShape="1">
                      <a:gsLst>
                        <a:gs pos="0">
                          <a:sysClr val="window" lastClr="FFFFFF">
                            <a:lumMod val="50000"/>
                          </a:sysClr>
                        </a:gs>
                        <a:gs pos="50000">
                          <a:srgbClr val="E7E6E6"/>
                        </a:gs>
                        <a:gs pos="100000">
                          <a:sysClr val="window" lastClr="FFFFFF">
                            <a:lumMod val="50000"/>
                          </a:sysClr>
                        </a:gs>
                      </a:gsLst>
                      <a:lin ang="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1097" name="矩形: 圆角 1096">
                      <a:extLst>
                        <a:ext uri="{FF2B5EF4-FFF2-40B4-BE49-F238E27FC236}">
                          <a16:creationId xmlns:a16="http://schemas.microsoft.com/office/drawing/2014/main" id="{A6808B21-D41E-4B36-B8F1-F9F985C0AF3D}"/>
                        </a:ext>
                      </a:extLst>
                    </p:cNvPr>
                    <p:cNvSpPr/>
                    <p:nvPr/>
                  </p:nvSpPr>
                  <p:spPr>
                    <a:xfrm rot="16200000">
                      <a:off x="4961633" y="1566712"/>
                      <a:ext cx="159550" cy="302017"/>
                    </a:xfrm>
                    <a:prstGeom prst="roundRect">
                      <a:avLst/>
                    </a:prstGeom>
                    <a:gradFill rotWithShape="1">
                      <a:gsLst>
                        <a:gs pos="0">
                          <a:srgbClr val="0070C0"/>
                        </a:gs>
                        <a:gs pos="50000">
                          <a:srgbClr val="5B9BD5">
                            <a:lumMod val="105000"/>
                            <a:satMod val="103000"/>
                            <a:tint val="73000"/>
                          </a:srgbClr>
                        </a:gs>
                        <a:gs pos="100000">
                          <a:srgbClr val="0070C0"/>
                        </a:gs>
                      </a:gsLst>
                      <a:lin ang="5400000" scaled="0"/>
                    </a:gradFill>
                    <a:ln w="6350" cap="flat" cmpd="sng" algn="ctr">
                      <a:solidFill>
                        <a:srgbClr val="5B9BD5"/>
                      </a:solidFill>
                      <a:prstDash val="solid"/>
                      <a:miter lim="800000"/>
                    </a:ln>
                    <a:effectLst>
                      <a:softEdge rad="127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black"/>
                        </a:solidFill>
                        <a:effectLst/>
                        <a:uLnTx/>
                        <a:uFillTx/>
                        <a:latin typeface="等线" panose="020F0502020204030204"/>
                        <a:ea typeface="等线" panose="02010600030101010101" pitchFamily="2" charset="-122"/>
                        <a:cs typeface="+mn-cs"/>
                      </a:endParaRPr>
                    </a:p>
                  </p:txBody>
                </p:sp>
                <p:cxnSp>
                  <p:nvCxnSpPr>
                    <p:cNvPr id="1098" name="直接连接符 1097">
                      <a:extLst>
                        <a:ext uri="{FF2B5EF4-FFF2-40B4-BE49-F238E27FC236}">
                          <a16:creationId xmlns:a16="http://schemas.microsoft.com/office/drawing/2014/main" id="{D211EF3E-5D8F-4E02-8AA4-C6FB37AC3E40}"/>
                        </a:ext>
                      </a:extLst>
                    </p:cNvPr>
                    <p:cNvCxnSpPr>
                      <a:cxnSpLocks/>
                    </p:cNvCxnSpPr>
                    <p:nvPr/>
                  </p:nvCxnSpPr>
                  <p:spPr>
                    <a:xfrm>
                      <a:off x="4915337" y="1717718"/>
                      <a:ext cx="252144" cy="0"/>
                    </a:xfrm>
                    <a:prstGeom prst="line">
                      <a:avLst/>
                    </a:prstGeom>
                    <a:noFill/>
                    <a:ln w="12700" cap="flat" cmpd="sng" algn="ctr">
                      <a:solidFill>
                        <a:sysClr val="windowText" lastClr="000000"/>
                      </a:solidFill>
                      <a:prstDash val="solid"/>
                      <a:miter lim="800000"/>
                    </a:ln>
                    <a:effectLst>
                      <a:innerShdw blurRad="114300">
                        <a:prstClr val="black"/>
                      </a:innerShdw>
                    </a:effectLst>
                  </p:spPr>
                </p:cxnSp>
              </p:grpSp>
            </p:grpSp>
            <p:grpSp>
              <p:nvGrpSpPr>
                <p:cNvPr id="1078" name="组合 1077">
                  <a:extLst>
                    <a:ext uri="{FF2B5EF4-FFF2-40B4-BE49-F238E27FC236}">
                      <a16:creationId xmlns:a16="http://schemas.microsoft.com/office/drawing/2014/main" id="{886695B4-3FF7-4F8D-B7C9-59D6D7000A74}"/>
                    </a:ext>
                  </a:extLst>
                </p:cNvPr>
                <p:cNvGrpSpPr/>
                <p:nvPr/>
              </p:nvGrpSpPr>
              <p:grpSpPr>
                <a:xfrm>
                  <a:off x="777661" y="1064331"/>
                  <a:ext cx="1282787" cy="1441241"/>
                  <a:chOff x="1926696" y="1144514"/>
                  <a:chExt cx="1282787" cy="1441241"/>
                </a:xfrm>
              </p:grpSpPr>
              <p:sp>
                <p:nvSpPr>
                  <p:cNvPr id="1079" name="矩形 1078">
                    <a:extLst>
                      <a:ext uri="{FF2B5EF4-FFF2-40B4-BE49-F238E27FC236}">
                        <a16:creationId xmlns:a16="http://schemas.microsoft.com/office/drawing/2014/main" id="{FB63E39E-C73D-4183-91DC-E8AE0DD4E3DD}"/>
                      </a:ext>
                    </a:extLst>
                  </p:cNvPr>
                  <p:cNvSpPr/>
                  <p:nvPr/>
                </p:nvSpPr>
                <p:spPr>
                  <a:xfrm>
                    <a:off x="1931746" y="1205070"/>
                    <a:ext cx="1277737" cy="1241404"/>
                  </a:xfrm>
                  <a:prstGeom prst="rect">
                    <a:avLst/>
                  </a:prstGeom>
                  <a:solidFill>
                    <a:sysClr val="windowText" lastClr="000000"/>
                  </a:solidFill>
                  <a:ln w="12700" cap="flat" cmpd="sng" algn="ctr">
                    <a:solidFill>
                      <a:sysClr val="windowText" lastClr="000000">
                        <a:shade val="5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080" name="矩形 1079">
                    <a:extLst>
                      <a:ext uri="{FF2B5EF4-FFF2-40B4-BE49-F238E27FC236}">
                        <a16:creationId xmlns:a16="http://schemas.microsoft.com/office/drawing/2014/main" id="{F5984A3E-22C4-4AD1-803C-3A01D0BAEAFE}"/>
                      </a:ext>
                    </a:extLst>
                  </p:cNvPr>
                  <p:cNvSpPr/>
                  <p:nvPr/>
                </p:nvSpPr>
                <p:spPr>
                  <a:xfrm>
                    <a:off x="1931746" y="1205070"/>
                    <a:ext cx="333059" cy="1241404"/>
                  </a:xfrm>
                  <a:prstGeom prst="rect">
                    <a:avLst/>
                  </a:prstGeom>
                  <a:solidFill>
                    <a:srgbClr val="FFC000"/>
                  </a:solidFill>
                  <a:ln w="12700" cap="flat" cmpd="sng" algn="ctr">
                    <a:solidFill>
                      <a:srgbClr val="FFC000">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081" name="矩形 1080">
                    <a:extLst>
                      <a:ext uri="{FF2B5EF4-FFF2-40B4-BE49-F238E27FC236}">
                        <a16:creationId xmlns:a16="http://schemas.microsoft.com/office/drawing/2014/main" id="{A2A337C3-8050-4D34-B9BE-BA4899E43C2C}"/>
                      </a:ext>
                    </a:extLst>
                  </p:cNvPr>
                  <p:cNvSpPr/>
                  <p:nvPr/>
                </p:nvSpPr>
                <p:spPr>
                  <a:xfrm>
                    <a:off x="2313755" y="1205070"/>
                    <a:ext cx="333059" cy="1241404"/>
                  </a:xfrm>
                  <a:prstGeom prst="rect">
                    <a:avLst/>
                  </a:prstGeom>
                  <a:solidFill>
                    <a:srgbClr val="FFC000"/>
                  </a:solidFill>
                  <a:ln w="12700" cap="flat" cmpd="sng" algn="ctr">
                    <a:solidFill>
                      <a:srgbClr val="FFC000">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082" name="矩形 1081">
                    <a:extLst>
                      <a:ext uri="{FF2B5EF4-FFF2-40B4-BE49-F238E27FC236}">
                        <a16:creationId xmlns:a16="http://schemas.microsoft.com/office/drawing/2014/main" id="{5DEF3D89-0C11-4B5A-88C0-3051986D0BF0}"/>
                      </a:ext>
                    </a:extLst>
                  </p:cNvPr>
                  <p:cNvSpPr/>
                  <p:nvPr/>
                </p:nvSpPr>
                <p:spPr>
                  <a:xfrm>
                    <a:off x="2695764" y="1205070"/>
                    <a:ext cx="333059" cy="1241404"/>
                  </a:xfrm>
                  <a:prstGeom prst="rect">
                    <a:avLst/>
                  </a:prstGeom>
                  <a:solidFill>
                    <a:srgbClr val="FFC000"/>
                  </a:solidFill>
                  <a:ln w="12700" cap="flat" cmpd="sng" algn="ctr">
                    <a:solidFill>
                      <a:srgbClr val="FFC000">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083" name="矩形 1082">
                    <a:extLst>
                      <a:ext uri="{FF2B5EF4-FFF2-40B4-BE49-F238E27FC236}">
                        <a16:creationId xmlns:a16="http://schemas.microsoft.com/office/drawing/2014/main" id="{A18FB012-CE74-46DA-8B24-F714BE9CA58A}"/>
                      </a:ext>
                    </a:extLst>
                  </p:cNvPr>
                  <p:cNvSpPr/>
                  <p:nvPr/>
                </p:nvSpPr>
                <p:spPr>
                  <a:xfrm>
                    <a:off x="3136815" y="1205070"/>
                    <a:ext cx="72667" cy="1241404"/>
                  </a:xfrm>
                  <a:prstGeom prst="rect">
                    <a:avLst/>
                  </a:prstGeom>
                  <a:solidFill>
                    <a:srgbClr val="FFC000"/>
                  </a:solidFill>
                  <a:ln w="12700" cap="flat" cmpd="sng" algn="ctr">
                    <a:solidFill>
                      <a:srgbClr val="FFC000">
                        <a:shade val="50000"/>
                      </a:srgbClr>
                    </a:solidFill>
                    <a:prstDash val="solid"/>
                    <a:miter lim="800000"/>
                  </a:ln>
                  <a:effectLst>
                    <a:outerShdw blurRad="50800" dist="38100" algn="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084" name="矩形 1083">
                    <a:extLst>
                      <a:ext uri="{FF2B5EF4-FFF2-40B4-BE49-F238E27FC236}">
                        <a16:creationId xmlns:a16="http://schemas.microsoft.com/office/drawing/2014/main" id="{5942B53F-B6B4-4B1A-B72C-452EF65039D8}"/>
                      </a:ext>
                    </a:extLst>
                  </p:cNvPr>
                  <p:cNvSpPr/>
                  <p:nvPr/>
                </p:nvSpPr>
                <p:spPr>
                  <a:xfrm>
                    <a:off x="1926696" y="1144514"/>
                    <a:ext cx="1282785" cy="60556"/>
                  </a:xfrm>
                  <a:prstGeom prst="rect">
                    <a:avLst/>
                  </a:prstGeom>
                  <a:gradFill rotWithShape="1">
                    <a:gsLst>
                      <a:gs pos="0">
                        <a:sysClr val="windowText" lastClr="000000">
                          <a:lumMod val="110000"/>
                          <a:satMod val="105000"/>
                          <a:tint val="67000"/>
                        </a:sysClr>
                      </a:gs>
                      <a:gs pos="50000">
                        <a:sysClr val="windowText" lastClr="000000">
                          <a:lumMod val="105000"/>
                          <a:satMod val="103000"/>
                          <a:tint val="73000"/>
                        </a:sysClr>
                      </a:gs>
                      <a:gs pos="100000">
                        <a:sysClr val="windowText" lastClr="000000">
                          <a:lumMod val="105000"/>
                          <a:satMod val="109000"/>
                          <a:tint val="81000"/>
                        </a:sysClr>
                      </a:gs>
                    </a:gsLst>
                    <a:lin ang="5400000" scaled="0"/>
                  </a:gradFill>
                  <a:ln w="6350" cap="flat" cmpd="sng" algn="ctr">
                    <a:solidFill>
                      <a:sysClr val="windowText" lastClr="000000"/>
                    </a:solidFill>
                    <a:prstDash val="solid"/>
                    <a:miter lim="800000"/>
                  </a:ln>
                  <a:effectLst>
                    <a:outerShdw blurRad="50800" dist="38100" algn="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
                <p:nvSpPr>
                  <p:cNvPr id="1085" name="矩形 1084">
                    <a:extLst>
                      <a:ext uri="{FF2B5EF4-FFF2-40B4-BE49-F238E27FC236}">
                        <a16:creationId xmlns:a16="http://schemas.microsoft.com/office/drawing/2014/main" id="{EE4637D3-247A-4563-A2C5-E6B393547442}"/>
                      </a:ext>
                    </a:extLst>
                  </p:cNvPr>
                  <p:cNvSpPr/>
                  <p:nvPr/>
                </p:nvSpPr>
                <p:spPr>
                  <a:xfrm>
                    <a:off x="1926696" y="2446475"/>
                    <a:ext cx="1277737" cy="139280"/>
                  </a:xfrm>
                  <a:prstGeom prst="rect">
                    <a:avLst/>
                  </a:prstGeom>
                  <a:gradFill rotWithShape="1">
                    <a:gsLst>
                      <a:gs pos="0">
                        <a:sysClr val="windowText" lastClr="000000">
                          <a:lumMod val="110000"/>
                          <a:satMod val="105000"/>
                          <a:tint val="67000"/>
                        </a:sysClr>
                      </a:gs>
                      <a:gs pos="50000">
                        <a:sysClr val="windowText" lastClr="000000">
                          <a:lumMod val="105000"/>
                          <a:satMod val="103000"/>
                          <a:tint val="73000"/>
                        </a:sysClr>
                      </a:gs>
                      <a:gs pos="100000">
                        <a:sysClr val="windowText" lastClr="000000">
                          <a:lumMod val="105000"/>
                          <a:satMod val="109000"/>
                          <a:tint val="81000"/>
                        </a:sysClr>
                      </a:gs>
                    </a:gsLst>
                    <a:lin ang="5400000" scaled="0"/>
                  </a:gradFill>
                  <a:ln w="6350" cap="flat" cmpd="sng" algn="ctr">
                    <a:solidFill>
                      <a:sysClr val="windowText" lastClr="000000"/>
                    </a:solidFill>
                    <a:prstDash val="solid"/>
                    <a:miter lim="800000"/>
                  </a:ln>
                  <a:effectLst>
                    <a:outerShdw blurRad="50800" dist="38100" algn="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grpSp>
          </p:grpSp>
        </p:grpSp>
        <p:grpSp>
          <p:nvGrpSpPr>
            <p:cNvPr id="1054" name="组合 1053">
              <a:extLst>
                <a:ext uri="{FF2B5EF4-FFF2-40B4-BE49-F238E27FC236}">
                  <a16:creationId xmlns:a16="http://schemas.microsoft.com/office/drawing/2014/main" id="{13807EC1-25C0-4938-B75D-B65D7F371A94}"/>
                </a:ext>
              </a:extLst>
            </p:cNvPr>
            <p:cNvGrpSpPr/>
            <p:nvPr/>
          </p:nvGrpSpPr>
          <p:grpSpPr>
            <a:xfrm>
              <a:off x="8382214" y="2116637"/>
              <a:ext cx="162553" cy="159963"/>
              <a:chOff x="4890399" y="1637946"/>
              <a:chExt cx="302017" cy="284805"/>
            </a:xfrm>
          </p:grpSpPr>
          <p:sp>
            <p:nvSpPr>
              <p:cNvPr id="1059" name="矩形 1058">
                <a:extLst>
                  <a:ext uri="{FF2B5EF4-FFF2-40B4-BE49-F238E27FC236}">
                    <a16:creationId xmlns:a16="http://schemas.microsoft.com/office/drawing/2014/main" id="{C6726B51-EDB3-46DC-9B76-114F1C75F945}"/>
                  </a:ext>
                </a:extLst>
              </p:cNvPr>
              <p:cNvSpPr/>
              <p:nvPr/>
            </p:nvSpPr>
            <p:spPr>
              <a:xfrm>
                <a:off x="4991612" y="1763200"/>
                <a:ext cx="99595" cy="159551"/>
              </a:xfrm>
              <a:prstGeom prst="rect">
                <a:avLst/>
              </a:prstGeom>
              <a:gradFill flip="none" rotWithShape="1">
                <a:gsLst>
                  <a:gs pos="0">
                    <a:sysClr val="window" lastClr="FFFFFF">
                      <a:lumMod val="50000"/>
                    </a:sysClr>
                  </a:gs>
                  <a:gs pos="50000">
                    <a:srgbClr val="E7E6E6"/>
                  </a:gs>
                  <a:gs pos="100000">
                    <a:sysClr val="window" lastClr="FFFFFF">
                      <a:lumMod val="50000"/>
                    </a:sysClr>
                  </a:gs>
                </a:gsLst>
                <a:lin ang="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1060" name="矩形: 圆角 1059">
                <a:extLst>
                  <a:ext uri="{FF2B5EF4-FFF2-40B4-BE49-F238E27FC236}">
                    <a16:creationId xmlns:a16="http://schemas.microsoft.com/office/drawing/2014/main" id="{F4591C88-502F-4836-B918-FC187D6B9C59}"/>
                  </a:ext>
                </a:extLst>
              </p:cNvPr>
              <p:cNvSpPr/>
              <p:nvPr/>
            </p:nvSpPr>
            <p:spPr>
              <a:xfrm rot="16200000">
                <a:off x="4961633" y="1566712"/>
                <a:ext cx="159550" cy="302017"/>
              </a:xfrm>
              <a:prstGeom prst="roundRect">
                <a:avLst/>
              </a:prstGeom>
              <a:gradFill rotWithShape="1">
                <a:gsLst>
                  <a:gs pos="0">
                    <a:srgbClr val="0070C0"/>
                  </a:gs>
                  <a:gs pos="50000">
                    <a:srgbClr val="5B9BD5">
                      <a:lumMod val="105000"/>
                      <a:satMod val="103000"/>
                      <a:tint val="73000"/>
                    </a:srgbClr>
                  </a:gs>
                  <a:gs pos="100000">
                    <a:srgbClr val="0070C0"/>
                  </a:gs>
                </a:gsLst>
                <a:lin ang="5400000" scaled="0"/>
              </a:gradFill>
              <a:ln w="6350" cap="flat" cmpd="sng" algn="ctr">
                <a:solidFill>
                  <a:srgbClr val="5B9BD5"/>
                </a:solidFill>
                <a:prstDash val="solid"/>
                <a:miter lim="800000"/>
              </a:ln>
              <a:effectLst>
                <a:softEdge rad="127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black"/>
                  </a:solidFill>
                  <a:effectLst/>
                  <a:uLnTx/>
                  <a:uFillTx/>
                  <a:latin typeface="等线" panose="020F0502020204030204"/>
                  <a:ea typeface="等线" panose="02010600030101010101" pitchFamily="2" charset="-122"/>
                  <a:cs typeface="+mn-cs"/>
                </a:endParaRPr>
              </a:p>
            </p:txBody>
          </p:sp>
          <p:cxnSp>
            <p:nvCxnSpPr>
              <p:cNvPr id="1061" name="直接连接符 1060">
                <a:extLst>
                  <a:ext uri="{FF2B5EF4-FFF2-40B4-BE49-F238E27FC236}">
                    <a16:creationId xmlns:a16="http://schemas.microsoft.com/office/drawing/2014/main" id="{E4AE49C1-F4C9-494D-BBC7-B201B8377B59}"/>
                  </a:ext>
                </a:extLst>
              </p:cNvPr>
              <p:cNvCxnSpPr>
                <a:cxnSpLocks/>
              </p:cNvCxnSpPr>
              <p:nvPr/>
            </p:nvCxnSpPr>
            <p:spPr>
              <a:xfrm>
                <a:off x="4915335" y="1717718"/>
                <a:ext cx="252145" cy="0"/>
              </a:xfrm>
              <a:prstGeom prst="line">
                <a:avLst/>
              </a:prstGeom>
              <a:noFill/>
              <a:ln w="12700" cap="flat" cmpd="sng" algn="ctr">
                <a:solidFill>
                  <a:sysClr val="windowText" lastClr="000000"/>
                </a:solidFill>
                <a:prstDash val="solid"/>
                <a:miter lim="800000"/>
              </a:ln>
              <a:effectLst>
                <a:innerShdw blurRad="114300">
                  <a:prstClr val="black"/>
                </a:innerShdw>
              </a:effectLst>
            </p:spPr>
          </p:cxnSp>
        </p:grpSp>
        <p:sp>
          <p:nvSpPr>
            <p:cNvPr id="1055" name="文本框 1054">
              <a:extLst>
                <a:ext uri="{FF2B5EF4-FFF2-40B4-BE49-F238E27FC236}">
                  <a16:creationId xmlns:a16="http://schemas.microsoft.com/office/drawing/2014/main" id="{B4FAD76F-182D-4A41-9FE2-34A011E7D2BE}"/>
                </a:ext>
              </a:extLst>
            </p:cNvPr>
            <p:cNvSpPr txBox="1"/>
            <p:nvPr/>
          </p:nvSpPr>
          <p:spPr>
            <a:xfrm>
              <a:off x="887758" y="3234336"/>
              <a:ext cx="2131565" cy="39837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a:t>Compressor group</a:t>
              </a:r>
              <a:endParaRPr kumimoji="0" lang="zh-CN" altLang="en-US" sz="1200" b="0"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endParaRPr>
            </a:p>
          </p:txBody>
        </p:sp>
        <p:sp>
          <p:nvSpPr>
            <p:cNvPr id="1056" name="文本框 1055">
              <a:extLst>
                <a:ext uri="{FF2B5EF4-FFF2-40B4-BE49-F238E27FC236}">
                  <a16:creationId xmlns:a16="http://schemas.microsoft.com/office/drawing/2014/main" id="{6DB69244-7C5A-46DA-8151-1BD70E50AF2A}"/>
                </a:ext>
              </a:extLst>
            </p:cNvPr>
            <p:cNvSpPr txBox="1"/>
            <p:nvPr/>
          </p:nvSpPr>
          <p:spPr>
            <a:xfrm>
              <a:off x="3131880" y="3238853"/>
              <a:ext cx="1361885" cy="39837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a:t>Cold Box</a:t>
              </a:r>
              <a:endParaRPr kumimoji="0" lang="zh-CN" altLang="en-US" sz="1200" b="0"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endParaRPr>
            </a:p>
          </p:txBody>
        </p:sp>
        <p:sp>
          <p:nvSpPr>
            <p:cNvPr id="1057" name="文本框 1056">
              <a:extLst>
                <a:ext uri="{FF2B5EF4-FFF2-40B4-BE49-F238E27FC236}">
                  <a16:creationId xmlns:a16="http://schemas.microsoft.com/office/drawing/2014/main" id="{6DCC9BFD-E0ED-4139-94CF-BA59F4C3A59F}"/>
                </a:ext>
              </a:extLst>
            </p:cNvPr>
            <p:cNvSpPr txBox="1"/>
            <p:nvPr/>
          </p:nvSpPr>
          <p:spPr>
            <a:xfrm>
              <a:off x="6906432" y="3230823"/>
              <a:ext cx="2372915" cy="66395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a:t>Main Distribution</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a:t>Valve Box</a:t>
              </a:r>
              <a:endParaRPr kumimoji="0" lang="zh-CN" altLang="en-US" sz="1200" b="0"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endParaRPr>
            </a:p>
          </p:txBody>
        </p:sp>
        <p:sp>
          <p:nvSpPr>
            <p:cNvPr id="1058" name="文本框 1057">
              <a:extLst>
                <a:ext uri="{FF2B5EF4-FFF2-40B4-BE49-F238E27FC236}">
                  <a16:creationId xmlns:a16="http://schemas.microsoft.com/office/drawing/2014/main" id="{039A1B0C-052B-4187-887F-BC69BBA2C41C}"/>
                </a:ext>
              </a:extLst>
            </p:cNvPr>
            <p:cNvSpPr txBox="1"/>
            <p:nvPr/>
          </p:nvSpPr>
          <p:spPr>
            <a:xfrm>
              <a:off x="5526748" y="3228045"/>
              <a:ext cx="1012400" cy="39837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a:t>Dewar</a:t>
              </a:r>
              <a:endParaRPr kumimoji="0" lang="zh-CN" altLang="en-US" sz="1200" b="0"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endParaRPr>
            </a:p>
          </p:txBody>
        </p:sp>
      </p:grpSp>
      <p:sp>
        <p:nvSpPr>
          <p:cNvPr id="984" name="矩形 983">
            <a:extLst>
              <a:ext uri="{FF2B5EF4-FFF2-40B4-BE49-F238E27FC236}">
                <a16:creationId xmlns:a16="http://schemas.microsoft.com/office/drawing/2014/main" id="{43E35849-A46F-4993-A736-C8A8C4F1F004}"/>
              </a:ext>
            </a:extLst>
          </p:cNvPr>
          <p:cNvSpPr/>
          <p:nvPr/>
        </p:nvSpPr>
        <p:spPr>
          <a:xfrm>
            <a:off x="523505" y="4688464"/>
            <a:ext cx="371062" cy="45719"/>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600" b="1"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endParaRPr>
          </a:p>
        </p:txBody>
      </p:sp>
      <p:sp>
        <p:nvSpPr>
          <p:cNvPr id="985" name="矩形 984">
            <a:extLst>
              <a:ext uri="{FF2B5EF4-FFF2-40B4-BE49-F238E27FC236}">
                <a16:creationId xmlns:a16="http://schemas.microsoft.com/office/drawing/2014/main" id="{55586E49-74E4-48F7-B2CD-89962B2E154F}"/>
              </a:ext>
            </a:extLst>
          </p:cNvPr>
          <p:cNvSpPr/>
          <p:nvPr/>
        </p:nvSpPr>
        <p:spPr>
          <a:xfrm>
            <a:off x="493748" y="4786118"/>
            <a:ext cx="401364" cy="45719"/>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600" b="1"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a:t>11000</a:t>
            </a:r>
            <a:endParaRPr kumimoji="0" lang="zh-CN" altLang="en-US" sz="600" b="1"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endParaRPr>
          </a:p>
        </p:txBody>
      </p:sp>
      <p:sp>
        <p:nvSpPr>
          <p:cNvPr id="986" name="矩形 985">
            <a:extLst>
              <a:ext uri="{FF2B5EF4-FFF2-40B4-BE49-F238E27FC236}">
                <a16:creationId xmlns:a16="http://schemas.microsoft.com/office/drawing/2014/main" id="{422553E6-D5E4-471B-AAE8-C67A5CBE66B4}"/>
              </a:ext>
            </a:extLst>
          </p:cNvPr>
          <p:cNvSpPr/>
          <p:nvPr/>
        </p:nvSpPr>
        <p:spPr>
          <a:xfrm>
            <a:off x="4554685" y="4678776"/>
            <a:ext cx="345487" cy="45719"/>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600" b="1"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a:t>8000</a:t>
            </a:r>
            <a:endParaRPr kumimoji="0" lang="zh-CN" altLang="en-US" sz="600" b="1"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endParaRPr>
          </a:p>
        </p:txBody>
      </p:sp>
      <p:cxnSp>
        <p:nvCxnSpPr>
          <p:cNvPr id="987" name="直接箭头连接符 986">
            <a:extLst>
              <a:ext uri="{FF2B5EF4-FFF2-40B4-BE49-F238E27FC236}">
                <a16:creationId xmlns:a16="http://schemas.microsoft.com/office/drawing/2014/main" id="{E4AF7A7D-99C2-408C-B231-815A53B16A1C}"/>
              </a:ext>
            </a:extLst>
          </p:cNvPr>
          <p:cNvCxnSpPr>
            <a:cxnSpLocks/>
          </p:cNvCxnSpPr>
          <p:nvPr/>
        </p:nvCxnSpPr>
        <p:spPr>
          <a:xfrm>
            <a:off x="1398151" y="4964872"/>
            <a:ext cx="294517" cy="0"/>
          </a:xfrm>
          <a:prstGeom prst="straightConnector1">
            <a:avLst/>
          </a:prstGeom>
          <a:noFill/>
          <a:ln w="6350" cap="flat" cmpd="sng" algn="ctr">
            <a:solidFill>
              <a:srgbClr val="A5A5A5"/>
            </a:solidFill>
            <a:prstDash val="solid"/>
            <a:miter lim="800000"/>
            <a:headEnd type="arrow" w="sm" len="sm"/>
            <a:tailEnd type="arrow" w="sm" len="sm"/>
          </a:ln>
          <a:effectLst/>
        </p:spPr>
      </p:cxnSp>
      <p:cxnSp>
        <p:nvCxnSpPr>
          <p:cNvPr id="988" name="直接连接符 987">
            <a:extLst>
              <a:ext uri="{FF2B5EF4-FFF2-40B4-BE49-F238E27FC236}">
                <a16:creationId xmlns:a16="http://schemas.microsoft.com/office/drawing/2014/main" id="{A0F32ED7-F54C-4974-89DC-A4B30A296610}"/>
              </a:ext>
            </a:extLst>
          </p:cNvPr>
          <p:cNvCxnSpPr>
            <a:cxnSpLocks/>
          </p:cNvCxnSpPr>
          <p:nvPr/>
        </p:nvCxnSpPr>
        <p:spPr>
          <a:xfrm>
            <a:off x="1398152" y="4376899"/>
            <a:ext cx="0" cy="641708"/>
          </a:xfrm>
          <a:prstGeom prst="line">
            <a:avLst/>
          </a:prstGeom>
          <a:noFill/>
          <a:ln w="6350" cap="flat" cmpd="sng" algn="ctr">
            <a:solidFill>
              <a:sysClr val="window" lastClr="FFFFFF">
                <a:lumMod val="65000"/>
              </a:sysClr>
            </a:solidFill>
            <a:prstDash val="solid"/>
            <a:miter lim="800000"/>
          </a:ln>
          <a:effectLst/>
        </p:spPr>
      </p:cxnSp>
      <p:cxnSp>
        <p:nvCxnSpPr>
          <p:cNvPr id="989" name="直接连接符 988">
            <a:extLst>
              <a:ext uri="{FF2B5EF4-FFF2-40B4-BE49-F238E27FC236}">
                <a16:creationId xmlns:a16="http://schemas.microsoft.com/office/drawing/2014/main" id="{5FD62D40-BF3E-49CA-A155-49EFC196F9CC}"/>
              </a:ext>
            </a:extLst>
          </p:cNvPr>
          <p:cNvCxnSpPr>
            <a:cxnSpLocks/>
          </p:cNvCxnSpPr>
          <p:nvPr/>
        </p:nvCxnSpPr>
        <p:spPr>
          <a:xfrm>
            <a:off x="1697459" y="4391226"/>
            <a:ext cx="3457" cy="627381"/>
          </a:xfrm>
          <a:prstGeom prst="line">
            <a:avLst/>
          </a:prstGeom>
          <a:noFill/>
          <a:ln w="6350" cap="flat" cmpd="sng" algn="ctr">
            <a:solidFill>
              <a:sysClr val="window" lastClr="FFFFFF">
                <a:lumMod val="65000"/>
              </a:sysClr>
            </a:solidFill>
            <a:prstDash val="solid"/>
            <a:miter lim="800000"/>
          </a:ln>
          <a:effectLst/>
        </p:spPr>
      </p:cxnSp>
      <p:sp>
        <p:nvSpPr>
          <p:cNvPr id="990" name="矩形 989">
            <a:extLst>
              <a:ext uri="{FF2B5EF4-FFF2-40B4-BE49-F238E27FC236}">
                <a16:creationId xmlns:a16="http://schemas.microsoft.com/office/drawing/2014/main" id="{513D5EE7-9A38-43E0-847B-14D9C21673C2}"/>
              </a:ext>
            </a:extLst>
          </p:cNvPr>
          <p:cNvSpPr/>
          <p:nvPr/>
        </p:nvSpPr>
        <p:spPr>
          <a:xfrm>
            <a:off x="1390323" y="4982704"/>
            <a:ext cx="368706" cy="76864"/>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600" b="1"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a:t>5000</a:t>
            </a:r>
            <a:endParaRPr kumimoji="0" lang="zh-CN" altLang="en-US" sz="600" b="1"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endParaRPr>
          </a:p>
        </p:txBody>
      </p:sp>
      <p:cxnSp>
        <p:nvCxnSpPr>
          <p:cNvPr id="991" name="直接箭头连接符 990">
            <a:extLst>
              <a:ext uri="{FF2B5EF4-FFF2-40B4-BE49-F238E27FC236}">
                <a16:creationId xmlns:a16="http://schemas.microsoft.com/office/drawing/2014/main" id="{48192977-2242-4E7E-BA62-F2D5670B2EC3}"/>
              </a:ext>
            </a:extLst>
          </p:cNvPr>
          <p:cNvCxnSpPr>
            <a:cxnSpLocks/>
          </p:cNvCxnSpPr>
          <p:nvPr/>
        </p:nvCxnSpPr>
        <p:spPr>
          <a:xfrm>
            <a:off x="5375572" y="4959805"/>
            <a:ext cx="294517" cy="0"/>
          </a:xfrm>
          <a:prstGeom prst="straightConnector1">
            <a:avLst/>
          </a:prstGeom>
          <a:noFill/>
          <a:ln w="6350" cap="flat" cmpd="sng" algn="ctr">
            <a:solidFill>
              <a:srgbClr val="A5A5A5"/>
            </a:solidFill>
            <a:prstDash val="solid"/>
            <a:miter lim="800000"/>
            <a:headEnd type="arrow" w="sm" len="sm"/>
            <a:tailEnd type="arrow" w="sm" len="sm"/>
          </a:ln>
          <a:effectLst/>
        </p:spPr>
      </p:cxnSp>
      <p:cxnSp>
        <p:nvCxnSpPr>
          <p:cNvPr id="992" name="直接连接符 991">
            <a:extLst>
              <a:ext uri="{FF2B5EF4-FFF2-40B4-BE49-F238E27FC236}">
                <a16:creationId xmlns:a16="http://schemas.microsoft.com/office/drawing/2014/main" id="{31B48F2D-04EF-4D31-B8EA-A121E5A215B6}"/>
              </a:ext>
            </a:extLst>
          </p:cNvPr>
          <p:cNvCxnSpPr>
            <a:cxnSpLocks/>
          </p:cNvCxnSpPr>
          <p:nvPr/>
        </p:nvCxnSpPr>
        <p:spPr>
          <a:xfrm>
            <a:off x="5375573" y="4371833"/>
            <a:ext cx="0" cy="641708"/>
          </a:xfrm>
          <a:prstGeom prst="line">
            <a:avLst/>
          </a:prstGeom>
          <a:noFill/>
          <a:ln w="6350" cap="flat" cmpd="sng" algn="ctr">
            <a:solidFill>
              <a:sysClr val="window" lastClr="FFFFFF">
                <a:lumMod val="65000"/>
              </a:sysClr>
            </a:solidFill>
            <a:prstDash val="solid"/>
            <a:miter lim="800000"/>
          </a:ln>
          <a:effectLst/>
        </p:spPr>
      </p:cxnSp>
      <p:cxnSp>
        <p:nvCxnSpPr>
          <p:cNvPr id="993" name="直接连接符 992">
            <a:extLst>
              <a:ext uri="{FF2B5EF4-FFF2-40B4-BE49-F238E27FC236}">
                <a16:creationId xmlns:a16="http://schemas.microsoft.com/office/drawing/2014/main" id="{690E2834-DE09-47F7-8B66-F2163F2174E7}"/>
              </a:ext>
            </a:extLst>
          </p:cNvPr>
          <p:cNvCxnSpPr>
            <a:cxnSpLocks/>
          </p:cNvCxnSpPr>
          <p:nvPr/>
        </p:nvCxnSpPr>
        <p:spPr>
          <a:xfrm>
            <a:off x="5674880" y="4386159"/>
            <a:ext cx="3457" cy="627381"/>
          </a:xfrm>
          <a:prstGeom prst="line">
            <a:avLst/>
          </a:prstGeom>
          <a:noFill/>
          <a:ln w="6350" cap="flat" cmpd="sng" algn="ctr">
            <a:solidFill>
              <a:sysClr val="window" lastClr="FFFFFF">
                <a:lumMod val="65000"/>
              </a:sysClr>
            </a:solidFill>
            <a:prstDash val="solid"/>
            <a:miter lim="800000"/>
          </a:ln>
          <a:effectLst/>
        </p:spPr>
      </p:cxnSp>
      <p:sp>
        <p:nvSpPr>
          <p:cNvPr id="994" name="矩形 993">
            <a:extLst>
              <a:ext uri="{FF2B5EF4-FFF2-40B4-BE49-F238E27FC236}">
                <a16:creationId xmlns:a16="http://schemas.microsoft.com/office/drawing/2014/main" id="{3F33CFDB-C137-4F6A-9EBC-5A0665D62295}"/>
              </a:ext>
            </a:extLst>
          </p:cNvPr>
          <p:cNvSpPr/>
          <p:nvPr/>
        </p:nvSpPr>
        <p:spPr>
          <a:xfrm>
            <a:off x="5350598" y="4977638"/>
            <a:ext cx="378902" cy="60098"/>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600" b="1" kern="0" dirty="0">
                <a:solidFill>
                  <a:prstClr val="black"/>
                </a:solidFill>
                <a:latin typeface="Times New Roman" panose="02020603050405020304" pitchFamily="18" charset="0"/>
                <a:ea typeface="等线" panose="02010600030101010101" pitchFamily="2" charset="-122"/>
                <a:cs typeface="Times New Roman" panose="02020603050405020304" pitchFamily="18" charset="0"/>
              </a:rPr>
              <a:t>5</a:t>
            </a:r>
            <a:r>
              <a:rPr kumimoji="0" lang="en-US" altLang="zh-CN" sz="600" b="1"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a:t>000</a:t>
            </a:r>
            <a:endParaRPr kumimoji="0" lang="zh-CN" altLang="en-US" sz="600" b="1"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endParaRPr>
          </a:p>
        </p:txBody>
      </p:sp>
      <p:sp>
        <p:nvSpPr>
          <p:cNvPr id="995" name="文本框 994">
            <a:extLst>
              <a:ext uri="{FF2B5EF4-FFF2-40B4-BE49-F238E27FC236}">
                <a16:creationId xmlns:a16="http://schemas.microsoft.com/office/drawing/2014/main" id="{3973FDB9-5E3E-4033-9B5C-0F627CF030DC}"/>
              </a:ext>
            </a:extLst>
          </p:cNvPr>
          <p:cNvSpPr txBox="1"/>
          <p:nvPr/>
        </p:nvSpPr>
        <p:spPr>
          <a:xfrm>
            <a:off x="3140215" y="4210476"/>
            <a:ext cx="948436" cy="52322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a:t>         </a:t>
            </a:r>
            <a:r>
              <a:rPr kumimoji="0" lang="en-US" altLang="zh-CN" sz="900" b="1" i="0" u="none" strike="noStrike" kern="0" cap="none" spc="0" normalizeH="0" baseline="0" noProof="0" dirty="0">
                <a:ln>
                  <a:noFill/>
                </a:ln>
                <a:solidFill>
                  <a:srgbClr val="FF0000"/>
                </a:solidFill>
                <a:effectLst/>
                <a:uLnTx/>
                <a:uFillTx/>
                <a:latin typeface="Times New Roman" panose="02020603050405020304" pitchFamily="18" charset="0"/>
                <a:ea typeface="等线" panose="02010600030101010101" pitchFamily="2" charset="-122"/>
                <a:cs typeface="Times New Roman" panose="02020603050405020304" pitchFamily="18" charset="0"/>
              </a:rPr>
              <a:t>10</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900" b="1" i="0" u="none" strike="noStrike" kern="0" cap="none" spc="0" normalizeH="0" baseline="0" noProof="0" dirty="0">
                <a:ln>
                  <a:noFill/>
                </a:ln>
                <a:solidFill>
                  <a:srgbClr val="FF0000"/>
                </a:solidFill>
                <a:effectLst/>
                <a:uLnTx/>
                <a:uFillTx/>
                <a:latin typeface="Times New Roman" panose="02020603050405020304" pitchFamily="18" charset="0"/>
                <a:ea typeface="等线" panose="02010600030101010101" pitchFamily="2" charset="-122"/>
                <a:cs typeface="Times New Roman" panose="02020603050405020304" pitchFamily="18" charset="0"/>
              </a:rPr>
              <a:t>Cryomodules</a:t>
            </a:r>
            <a:endParaRPr kumimoji="0" lang="zh-CN" altLang="en-US" sz="900" b="1" i="0" u="none" strike="noStrike" kern="0" cap="none" spc="0" normalizeH="0" baseline="0" noProof="0" dirty="0">
              <a:ln>
                <a:noFill/>
              </a:ln>
              <a:solidFill>
                <a:srgbClr val="FF0000"/>
              </a:solidFill>
              <a:effectLst/>
              <a:uLnTx/>
              <a:uFillTx/>
              <a:latin typeface="Times New Roman" panose="02020603050405020304" pitchFamily="18" charset="0"/>
              <a:ea typeface="等线" panose="02010600030101010101" pitchFamily="2" charset="-122"/>
              <a:cs typeface="Times New Roman" panose="02020603050405020304" pitchFamily="18" charset="0"/>
            </a:endParaRPr>
          </a:p>
        </p:txBody>
      </p:sp>
      <p:grpSp>
        <p:nvGrpSpPr>
          <p:cNvPr id="996" name="组合 995">
            <a:extLst>
              <a:ext uri="{FF2B5EF4-FFF2-40B4-BE49-F238E27FC236}">
                <a16:creationId xmlns:a16="http://schemas.microsoft.com/office/drawing/2014/main" id="{6DC76589-0710-43CD-992C-A14A485D3A39}"/>
              </a:ext>
            </a:extLst>
          </p:cNvPr>
          <p:cNvGrpSpPr/>
          <p:nvPr/>
        </p:nvGrpSpPr>
        <p:grpSpPr>
          <a:xfrm rot="10800000">
            <a:off x="1854538" y="4270056"/>
            <a:ext cx="112993" cy="211759"/>
            <a:chOff x="3248113" y="4104116"/>
            <a:chExt cx="136404" cy="234000"/>
          </a:xfrm>
        </p:grpSpPr>
        <p:cxnSp>
          <p:nvCxnSpPr>
            <p:cNvPr id="1050" name="直接连接符 1049">
              <a:extLst>
                <a:ext uri="{FF2B5EF4-FFF2-40B4-BE49-F238E27FC236}">
                  <a16:creationId xmlns:a16="http://schemas.microsoft.com/office/drawing/2014/main" id="{E5412FE9-F4DF-44E5-BAD0-86B5ECA48045}"/>
                </a:ext>
              </a:extLst>
            </p:cNvPr>
            <p:cNvCxnSpPr>
              <a:cxnSpLocks/>
            </p:cNvCxnSpPr>
            <p:nvPr/>
          </p:nvCxnSpPr>
          <p:spPr>
            <a:xfrm>
              <a:off x="3248113" y="4122793"/>
              <a:ext cx="100404" cy="0"/>
            </a:xfrm>
            <a:prstGeom prst="line">
              <a:avLst/>
            </a:prstGeom>
            <a:noFill/>
            <a:ln w="12700" cap="flat" cmpd="sng" algn="ctr">
              <a:solidFill>
                <a:srgbClr val="A5A5A5"/>
              </a:solidFill>
              <a:prstDash val="solid"/>
              <a:miter lim="800000"/>
            </a:ln>
            <a:effectLst/>
          </p:spPr>
        </p:cxnSp>
        <p:sp>
          <p:nvSpPr>
            <p:cNvPr id="1051" name="矩形 1050">
              <a:extLst>
                <a:ext uri="{FF2B5EF4-FFF2-40B4-BE49-F238E27FC236}">
                  <a16:creationId xmlns:a16="http://schemas.microsoft.com/office/drawing/2014/main" id="{7A09B160-52DC-4E29-88DE-C398FFBAF81F}"/>
                </a:ext>
              </a:extLst>
            </p:cNvPr>
            <p:cNvSpPr/>
            <p:nvPr/>
          </p:nvSpPr>
          <p:spPr>
            <a:xfrm>
              <a:off x="3348517" y="4104116"/>
              <a:ext cx="36000" cy="234000"/>
            </a:xfrm>
            <a:prstGeom prst="rect">
              <a:avLst/>
            </a:prstGeom>
            <a:solidFill>
              <a:sysClr val="windowText" lastClr="000000"/>
            </a:solidFill>
            <a:ln w="12700" cap="flat" cmpd="sng" algn="ctr">
              <a:solidFill>
                <a:sysClr val="windowText" lastClr="000000">
                  <a:shade val="5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cxnSp>
          <p:nvCxnSpPr>
            <p:cNvPr id="1052" name="直接连接符 1051">
              <a:extLst>
                <a:ext uri="{FF2B5EF4-FFF2-40B4-BE49-F238E27FC236}">
                  <a16:creationId xmlns:a16="http://schemas.microsoft.com/office/drawing/2014/main" id="{4344F0D8-C171-47E5-9F29-DCD664890994}"/>
                </a:ext>
              </a:extLst>
            </p:cNvPr>
            <p:cNvCxnSpPr>
              <a:cxnSpLocks/>
            </p:cNvCxnSpPr>
            <p:nvPr/>
          </p:nvCxnSpPr>
          <p:spPr>
            <a:xfrm flipV="1">
              <a:off x="3251712" y="4308064"/>
              <a:ext cx="96805" cy="0"/>
            </a:xfrm>
            <a:prstGeom prst="line">
              <a:avLst/>
            </a:prstGeom>
            <a:noFill/>
            <a:ln w="12700" cap="flat" cmpd="sng" algn="ctr">
              <a:solidFill>
                <a:srgbClr val="A5A5A5"/>
              </a:solidFill>
              <a:prstDash val="solid"/>
              <a:miter lim="800000"/>
            </a:ln>
            <a:effectLst/>
          </p:spPr>
        </p:cxnSp>
      </p:grpSp>
      <p:sp>
        <p:nvSpPr>
          <p:cNvPr id="997" name="矩形 996">
            <a:extLst>
              <a:ext uri="{FF2B5EF4-FFF2-40B4-BE49-F238E27FC236}">
                <a16:creationId xmlns:a16="http://schemas.microsoft.com/office/drawing/2014/main" id="{5ECC9A01-0CE3-43EA-9AA4-F6C42D8F81C9}"/>
              </a:ext>
            </a:extLst>
          </p:cNvPr>
          <p:cNvSpPr/>
          <p:nvPr/>
        </p:nvSpPr>
        <p:spPr>
          <a:xfrm>
            <a:off x="2220260" y="4781427"/>
            <a:ext cx="401364" cy="45719"/>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600" b="1"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a:t>11000</a:t>
            </a:r>
            <a:endParaRPr kumimoji="0" lang="zh-CN" altLang="en-US" sz="600" b="1"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endParaRPr>
          </a:p>
        </p:txBody>
      </p:sp>
      <p:sp>
        <p:nvSpPr>
          <p:cNvPr id="998" name="矩形 997">
            <a:extLst>
              <a:ext uri="{FF2B5EF4-FFF2-40B4-BE49-F238E27FC236}">
                <a16:creationId xmlns:a16="http://schemas.microsoft.com/office/drawing/2014/main" id="{0F45276D-A072-4133-972C-512764CD03A9}"/>
              </a:ext>
            </a:extLst>
          </p:cNvPr>
          <p:cNvSpPr/>
          <p:nvPr/>
        </p:nvSpPr>
        <p:spPr>
          <a:xfrm>
            <a:off x="2182882" y="4685391"/>
            <a:ext cx="371062" cy="45719"/>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600" b="1"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endParaRPr>
          </a:p>
        </p:txBody>
      </p:sp>
      <p:sp>
        <p:nvSpPr>
          <p:cNvPr id="999" name="矩形 998">
            <a:extLst>
              <a:ext uri="{FF2B5EF4-FFF2-40B4-BE49-F238E27FC236}">
                <a16:creationId xmlns:a16="http://schemas.microsoft.com/office/drawing/2014/main" id="{48FD4849-D2D3-458D-B0F9-BE358D39BDE8}"/>
              </a:ext>
            </a:extLst>
          </p:cNvPr>
          <p:cNvSpPr/>
          <p:nvPr/>
        </p:nvSpPr>
        <p:spPr>
          <a:xfrm>
            <a:off x="4554183" y="4663902"/>
            <a:ext cx="261521" cy="66887"/>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600" b="1"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endParaRPr>
          </a:p>
        </p:txBody>
      </p:sp>
      <p:sp>
        <p:nvSpPr>
          <p:cNvPr id="1000" name="矩形 999">
            <a:extLst>
              <a:ext uri="{FF2B5EF4-FFF2-40B4-BE49-F238E27FC236}">
                <a16:creationId xmlns:a16="http://schemas.microsoft.com/office/drawing/2014/main" id="{820C1211-D0F3-4CE7-88D1-8E588C51B80F}"/>
              </a:ext>
            </a:extLst>
          </p:cNvPr>
          <p:cNvSpPr/>
          <p:nvPr/>
        </p:nvSpPr>
        <p:spPr>
          <a:xfrm>
            <a:off x="4516044" y="4786118"/>
            <a:ext cx="401364" cy="45719"/>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600" b="1"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a:t>11000</a:t>
            </a:r>
            <a:endParaRPr kumimoji="0" lang="zh-CN" altLang="en-US" sz="600" b="1"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endParaRPr>
          </a:p>
        </p:txBody>
      </p:sp>
      <p:sp>
        <p:nvSpPr>
          <p:cNvPr id="1001" name="矩形 1000">
            <a:extLst>
              <a:ext uri="{FF2B5EF4-FFF2-40B4-BE49-F238E27FC236}">
                <a16:creationId xmlns:a16="http://schemas.microsoft.com/office/drawing/2014/main" id="{153B80F9-B4F5-4E8B-AA00-B87496AAFC73}"/>
              </a:ext>
            </a:extLst>
          </p:cNvPr>
          <p:cNvSpPr/>
          <p:nvPr/>
        </p:nvSpPr>
        <p:spPr>
          <a:xfrm>
            <a:off x="6228866" y="4672747"/>
            <a:ext cx="261521" cy="66887"/>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600" b="1"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endParaRPr>
          </a:p>
        </p:txBody>
      </p:sp>
      <p:sp>
        <p:nvSpPr>
          <p:cNvPr id="1002" name="矩形 1001">
            <a:extLst>
              <a:ext uri="{FF2B5EF4-FFF2-40B4-BE49-F238E27FC236}">
                <a16:creationId xmlns:a16="http://schemas.microsoft.com/office/drawing/2014/main" id="{2DADD9A5-993D-4157-9352-A11F348CFF32}"/>
              </a:ext>
            </a:extLst>
          </p:cNvPr>
          <p:cNvSpPr/>
          <p:nvPr/>
        </p:nvSpPr>
        <p:spPr>
          <a:xfrm>
            <a:off x="6190727" y="4792423"/>
            <a:ext cx="401364" cy="45719"/>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600" b="1"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a:t>11000</a:t>
            </a:r>
            <a:endParaRPr kumimoji="0" lang="zh-CN" altLang="en-US" sz="600" b="1"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endParaRPr>
          </a:p>
        </p:txBody>
      </p:sp>
      <p:sp>
        <p:nvSpPr>
          <p:cNvPr id="1003" name="矩形 1002">
            <a:extLst>
              <a:ext uri="{FF2B5EF4-FFF2-40B4-BE49-F238E27FC236}">
                <a16:creationId xmlns:a16="http://schemas.microsoft.com/office/drawing/2014/main" id="{9C58E9D1-3EDF-4486-955E-6A8FEECE2F85}"/>
              </a:ext>
            </a:extLst>
          </p:cNvPr>
          <p:cNvSpPr/>
          <p:nvPr/>
        </p:nvSpPr>
        <p:spPr>
          <a:xfrm>
            <a:off x="6457924" y="1175516"/>
            <a:ext cx="599848" cy="74302"/>
          </a:xfrm>
          <a:prstGeom prst="rect">
            <a:avLst/>
          </a:prstGeom>
          <a:no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900" b="1" kern="0" dirty="0">
                <a:solidFill>
                  <a:prstClr val="black"/>
                </a:solidFill>
                <a:latin typeface="Times New Roman" panose="02020603050405020304" pitchFamily="18" charset="0"/>
                <a:ea typeface="等线" panose="02010600030101010101" pitchFamily="2" charset="-122"/>
                <a:cs typeface="Times New Roman" panose="02020603050405020304" pitchFamily="18" charset="0"/>
              </a:rPr>
              <a:t>117000</a:t>
            </a:r>
            <a:endParaRPr kumimoji="0" lang="zh-CN" altLang="en-US" sz="900" b="1"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endParaRPr>
          </a:p>
        </p:txBody>
      </p:sp>
      <p:sp>
        <p:nvSpPr>
          <p:cNvPr id="1004" name="矩形 1003">
            <a:extLst>
              <a:ext uri="{FF2B5EF4-FFF2-40B4-BE49-F238E27FC236}">
                <a16:creationId xmlns:a16="http://schemas.microsoft.com/office/drawing/2014/main" id="{41E6A498-820A-45FD-BD40-40FE3D9B9C17}"/>
              </a:ext>
            </a:extLst>
          </p:cNvPr>
          <p:cNvSpPr/>
          <p:nvPr/>
        </p:nvSpPr>
        <p:spPr>
          <a:xfrm>
            <a:off x="6757848" y="847093"/>
            <a:ext cx="511609" cy="55879"/>
          </a:xfrm>
          <a:prstGeom prst="rect">
            <a:avLst/>
          </a:prstGeom>
          <a:no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900" b="1" kern="0" dirty="0">
                <a:solidFill>
                  <a:prstClr val="black"/>
                </a:solidFill>
                <a:latin typeface="Times New Roman" panose="02020603050405020304" pitchFamily="18" charset="0"/>
                <a:ea typeface="等线" panose="02010600030101010101" pitchFamily="2" charset="-122"/>
                <a:cs typeface="Times New Roman" panose="02020603050405020304" pitchFamily="18" charset="0"/>
              </a:rPr>
              <a:t>24000</a:t>
            </a:r>
            <a:endParaRPr kumimoji="0" lang="zh-CN" altLang="en-US" sz="900" b="1"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endParaRPr>
          </a:p>
        </p:txBody>
      </p:sp>
      <p:sp>
        <p:nvSpPr>
          <p:cNvPr id="1005" name="矩形 1004">
            <a:extLst>
              <a:ext uri="{FF2B5EF4-FFF2-40B4-BE49-F238E27FC236}">
                <a16:creationId xmlns:a16="http://schemas.microsoft.com/office/drawing/2014/main" id="{1ECDE877-CE5B-4DD0-AE1E-7DF122D6C658}"/>
              </a:ext>
            </a:extLst>
          </p:cNvPr>
          <p:cNvSpPr/>
          <p:nvPr/>
        </p:nvSpPr>
        <p:spPr>
          <a:xfrm>
            <a:off x="660013" y="3139759"/>
            <a:ext cx="7380000" cy="102635"/>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1006" name="矩形 1005">
            <a:extLst>
              <a:ext uri="{FF2B5EF4-FFF2-40B4-BE49-F238E27FC236}">
                <a16:creationId xmlns:a16="http://schemas.microsoft.com/office/drawing/2014/main" id="{D9EDB3A3-0B11-4033-8A39-4BEE8AA59387}"/>
              </a:ext>
            </a:extLst>
          </p:cNvPr>
          <p:cNvSpPr/>
          <p:nvPr/>
        </p:nvSpPr>
        <p:spPr>
          <a:xfrm>
            <a:off x="8329839" y="3134606"/>
            <a:ext cx="3134226" cy="93305"/>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1007" name="矩形 1006">
            <a:extLst>
              <a:ext uri="{FF2B5EF4-FFF2-40B4-BE49-F238E27FC236}">
                <a16:creationId xmlns:a16="http://schemas.microsoft.com/office/drawing/2014/main" id="{BE024492-F240-4D21-9A34-BB0BEC551918}"/>
              </a:ext>
            </a:extLst>
          </p:cNvPr>
          <p:cNvSpPr/>
          <p:nvPr/>
        </p:nvSpPr>
        <p:spPr>
          <a:xfrm rot="16200000">
            <a:off x="214363" y="3708691"/>
            <a:ext cx="847626" cy="102519"/>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1008" name="圆柱形 1007">
            <a:extLst>
              <a:ext uri="{FF2B5EF4-FFF2-40B4-BE49-F238E27FC236}">
                <a16:creationId xmlns:a16="http://schemas.microsoft.com/office/drawing/2014/main" id="{ABDA58ED-1CE0-487A-868F-85D5D73E8D18}"/>
              </a:ext>
            </a:extLst>
          </p:cNvPr>
          <p:cNvSpPr/>
          <p:nvPr/>
        </p:nvSpPr>
        <p:spPr>
          <a:xfrm>
            <a:off x="502514" y="3136353"/>
            <a:ext cx="282899" cy="284558"/>
          </a:xfrm>
          <a:prstGeom prst="can">
            <a:avLst/>
          </a:prstGeom>
          <a:gradFill flip="none" rotWithShape="1">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10800000" scaled="1"/>
            <a:tileRect/>
          </a:gra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9" name="矩形 1008">
            <a:extLst>
              <a:ext uri="{FF2B5EF4-FFF2-40B4-BE49-F238E27FC236}">
                <a16:creationId xmlns:a16="http://schemas.microsoft.com/office/drawing/2014/main" id="{ABAE844A-FF9A-41C0-95CA-B6E77F04D01B}"/>
              </a:ext>
            </a:extLst>
          </p:cNvPr>
          <p:cNvSpPr/>
          <p:nvPr/>
        </p:nvSpPr>
        <p:spPr>
          <a:xfrm rot="16200000">
            <a:off x="1982030" y="3703698"/>
            <a:ext cx="847626" cy="102519"/>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1010" name="圆柱形 1009">
            <a:extLst>
              <a:ext uri="{FF2B5EF4-FFF2-40B4-BE49-F238E27FC236}">
                <a16:creationId xmlns:a16="http://schemas.microsoft.com/office/drawing/2014/main" id="{C68EB28E-D4D4-4174-89DE-FD5F146B1CAB}"/>
              </a:ext>
            </a:extLst>
          </p:cNvPr>
          <p:cNvSpPr/>
          <p:nvPr/>
        </p:nvSpPr>
        <p:spPr>
          <a:xfrm>
            <a:off x="2270181" y="3131360"/>
            <a:ext cx="282899" cy="284558"/>
          </a:xfrm>
          <a:prstGeom prst="can">
            <a:avLst/>
          </a:prstGeom>
          <a:gradFill flip="none" rotWithShape="1">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10800000" scaled="1"/>
            <a:tileRect/>
          </a:gra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11" name="组合 1010">
            <a:extLst>
              <a:ext uri="{FF2B5EF4-FFF2-40B4-BE49-F238E27FC236}">
                <a16:creationId xmlns:a16="http://schemas.microsoft.com/office/drawing/2014/main" id="{F5F64137-AAD6-4AAE-9227-7837EA0C599F}"/>
              </a:ext>
            </a:extLst>
          </p:cNvPr>
          <p:cNvGrpSpPr/>
          <p:nvPr/>
        </p:nvGrpSpPr>
        <p:grpSpPr>
          <a:xfrm>
            <a:off x="3149825" y="4294870"/>
            <a:ext cx="96233" cy="138281"/>
            <a:chOff x="4730801" y="3450857"/>
            <a:chExt cx="3180718" cy="1467464"/>
          </a:xfrm>
        </p:grpSpPr>
        <p:grpSp>
          <p:nvGrpSpPr>
            <p:cNvPr id="1045" name="组合 1044">
              <a:extLst>
                <a:ext uri="{FF2B5EF4-FFF2-40B4-BE49-F238E27FC236}">
                  <a16:creationId xmlns:a16="http://schemas.microsoft.com/office/drawing/2014/main" id="{C9EDEF1E-9E5A-4209-A622-DBCFDC8976E4}"/>
                </a:ext>
              </a:extLst>
            </p:cNvPr>
            <p:cNvGrpSpPr/>
            <p:nvPr/>
          </p:nvGrpSpPr>
          <p:grpSpPr>
            <a:xfrm>
              <a:off x="4730801" y="3450857"/>
              <a:ext cx="3175525" cy="1467464"/>
              <a:chOff x="2190203" y="3428995"/>
              <a:chExt cx="2160124" cy="1528565"/>
            </a:xfrm>
          </p:grpSpPr>
          <p:sp>
            <p:nvSpPr>
              <p:cNvPr id="1048" name="矩形: 圆角 1047">
                <a:extLst>
                  <a:ext uri="{FF2B5EF4-FFF2-40B4-BE49-F238E27FC236}">
                    <a16:creationId xmlns:a16="http://schemas.microsoft.com/office/drawing/2014/main" id="{B652E54A-3039-4EFA-A483-65BADEBBC7AF}"/>
                  </a:ext>
                </a:extLst>
              </p:cNvPr>
              <p:cNvSpPr/>
              <p:nvPr/>
            </p:nvSpPr>
            <p:spPr>
              <a:xfrm>
                <a:off x="2190203" y="3428995"/>
                <a:ext cx="2160124" cy="1528565"/>
              </a:xfrm>
              <a:prstGeom prst="roundRect">
                <a:avLst>
                  <a:gd name="adj" fmla="val 13646"/>
                </a:avLst>
              </a:prstGeom>
              <a:solidFill>
                <a:srgbClr val="C00000"/>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049" name="矩形 1048">
                <a:extLst>
                  <a:ext uri="{FF2B5EF4-FFF2-40B4-BE49-F238E27FC236}">
                    <a16:creationId xmlns:a16="http://schemas.microsoft.com/office/drawing/2014/main" id="{67509759-1998-4615-9B22-73175873D11D}"/>
                  </a:ext>
                </a:extLst>
              </p:cNvPr>
              <p:cNvSpPr/>
              <p:nvPr/>
            </p:nvSpPr>
            <p:spPr>
              <a:xfrm>
                <a:off x="2190203" y="3879653"/>
                <a:ext cx="2160124" cy="637309"/>
              </a:xfrm>
              <a:prstGeom prst="rect">
                <a:avLst/>
              </a:prstGeom>
              <a:no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cxnSp>
          <p:nvCxnSpPr>
            <p:cNvPr id="1046" name="直接连接符 1045">
              <a:extLst>
                <a:ext uri="{FF2B5EF4-FFF2-40B4-BE49-F238E27FC236}">
                  <a16:creationId xmlns:a16="http://schemas.microsoft.com/office/drawing/2014/main" id="{531B34EA-A297-47A2-82F3-3D2F0C02E554}"/>
                </a:ext>
              </a:extLst>
            </p:cNvPr>
            <p:cNvCxnSpPr>
              <a:cxnSpLocks/>
            </p:cNvCxnSpPr>
            <p:nvPr/>
          </p:nvCxnSpPr>
          <p:spPr>
            <a:xfrm>
              <a:off x="4730801" y="3611418"/>
              <a:ext cx="3175525" cy="0"/>
            </a:xfrm>
            <a:prstGeom prst="line">
              <a:avLst/>
            </a:prstGeom>
            <a:noFill/>
            <a:ln w="6350" cap="flat" cmpd="sng" algn="ctr">
              <a:solidFill>
                <a:sysClr val="windowText" lastClr="000000"/>
              </a:solidFill>
              <a:prstDash val="solid"/>
              <a:miter lim="800000"/>
            </a:ln>
            <a:effectLst/>
          </p:spPr>
        </p:cxnSp>
        <p:cxnSp>
          <p:nvCxnSpPr>
            <p:cNvPr id="1047" name="直接连接符 1046">
              <a:extLst>
                <a:ext uri="{FF2B5EF4-FFF2-40B4-BE49-F238E27FC236}">
                  <a16:creationId xmlns:a16="http://schemas.microsoft.com/office/drawing/2014/main" id="{6CD06DB0-0553-4BC7-B00C-0B75A335212B}"/>
                </a:ext>
              </a:extLst>
            </p:cNvPr>
            <p:cNvCxnSpPr>
              <a:cxnSpLocks/>
            </p:cNvCxnSpPr>
            <p:nvPr/>
          </p:nvCxnSpPr>
          <p:spPr>
            <a:xfrm>
              <a:off x="4735989" y="4752109"/>
              <a:ext cx="3175530" cy="0"/>
            </a:xfrm>
            <a:prstGeom prst="line">
              <a:avLst/>
            </a:prstGeom>
            <a:noFill/>
            <a:ln w="6350" cap="flat" cmpd="sng" algn="ctr">
              <a:solidFill>
                <a:sysClr val="windowText" lastClr="000000"/>
              </a:solidFill>
              <a:prstDash val="solid"/>
              <a:miter lim="800000"/>
            </a:ln>
            <a:effectLst/>
          </p:spPr>
        </p:cxnSp>
      </p:grpSp>
      <p:grpSp>
        <p:nvGrpSpPr>
          <p:cNvPr id="1012" name="组合 1011">
            <a:extLst>
              <a:ext uri="{FF2B5EF4-FFF2-40B4-BE49-F238E27FC236}">
                <a16:creationId xmlns:a16="http://schemas.microsoft.com/office/drawing/2014/main" id="{15F73D09-3515-47DB-A313-FBE8815835E6}"/>
              </a:ext>
            </a:extLst>
          </p:cNvPr>
          <p:cNvGrpSpPr/>
          <p:nvPr/>
        </p:nvGrpSpPr>
        <p:grpSpPr>
          <a:xfrm>
            <a:off x="3169910" y="4433151"/>
            <a:ext cx="62561" cy="452573"/>
            <a:chOff x="5931308" y="3291333"/>
            <a:chExt cx="139419" cy="580168"/>
          </a:xfrm>
        </p:grpSpPr>
        <p:sp>
          <p:nvSpPr>
            <p:cNvPr id="1042" name="矩形 1041">
              <a:extLst>
                <a:ext uri="{FF2B5EF4-FFF2-40B4-BE49-F238E27FC236}">
                  <a16:creationId xmlns:a16="http://schemas.microsoft.com/office/drawing/2014/main" id="{CC81BFCF-F761-443B-9DE1-C9065DC9E0DA}"/>
                </a:ext>
              </a:extLst>
            </p:cNvPr>
            <p:cNvSpPr/>
            <p:nvPr/>
          </p:nvSpPr>
          <p:spPr>
            <a:xfrm>
              <a:off x="5931308" y="3291333"/>
              <a:ext cx="139419" cy="21535"/>
            </a:xfrm>
            <a:prstGeom prst="rect">
              <a:avLst/>
            </a:prstGeom>
            <a:gradFill flip="none" rotWithShape="1">
              <a:gsLst>
                <a:gs pos="5000">
                  <a:sysClr val="window" lastClr="FFFFFF">
                    <a:lumMod val="65000"/>
                  </a:sysClr>
                </a:gs>
                <a:gs pos="95000">
                  <a:sysClr val="window" lastClr="FFFFFF">
                    <a:lumMod val="65000"/>
                  </a:sysClr>
                </a:gs>
                <a:gs pos="50000">
                  <a:sysClr val="window" lastClr="FFFFFF">
                    <a:lumMod val="65000"/>
                  </a:sysClr>
                </a:gs>
                <a:gs pos="2000">
                  <a:sysClr val="window" lastClr="FFFFFF">
                    <a:lumMod val="50000"/>
                  </a:sysClr>
                </a:gs>
                <a:gs pos="100000">
                  <a:sysClr val="window" lastClr="FFFFFF">
                    <a:lumMod val="50000"/>
                  </a:sysClr>
                </a:gs>
              </a:gsLst>
              <a:lin ang="0" scaled="1"/>
              <a:tileRect/>
            </a:gradFill>
            <a:ln w="127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043" name="矩形 1042">
              <a:extLst>
                <a:ext uri="{FF2B5EF4-FFF2-40B4-BE49-F238E27FC236}">
                  <a16:creationId xmlns:a16="http://schemas.microsoft.com/office/drawing/2014/main" id="{D8F1ACDE-5A7E-4E78-90EE-0B4A19169C7C}"/>
                </a:ext>
              </a:extLst>
            </p:cNvPr>
            <p:cNvSpPr/>
            <p:nvPr/>
          </p:nvSpPr>
          <p:spPr>
            <a:xfrm>
              <a:off x="5931308" y="3834866"/>
              <a:ext cx="139419" cy="36635"/>
            </a:xfrm>
            <a:prstGeom prst="rect">
              <a:avLst/>
            </a:prstGeom>
            <a:gradFill flip="none" rotWithShape="1">
              <a:gsLst>
                <a:gs pos="5000">
                  <a:sysClr val="window" lastClr="FFFFFF">
                    <a:lumMod val="65000"/>
                  </a:sysClr>
                </a:gs>
                <a:gs pos="95000">
                  <a:sysClr val="window" lastClr="FFFFFF">
                    <a:lumMod val="65000"/>
                  </a:sysClr>
                </a:gs>
                <a:gs pos="50000">
                  <a:sysClr val="window" lastClr="FFFFFF">
                    <a:lumMod val="65000"/>
                  </a:sysClr>
                </a:gs>
                <a:gs pos="2000">
                  <a:sysClr val="window" lastClr="FFFFFF">
                    <a:lumMod val="50000"/>
                  </a:sysClr>
                </a:gs>
                <a:gs pos="100000">
                  <a:sysClr val="window" lastClr="FFFFFF">
                    <a:lumMod val="50000"/>
                  </a:sysClr>
                </a:gs>
              </a:gsLst>
              <a:lin ang="0" scaled="1"/>
              <a:tileRect/>
            </a:gradFill>
            <a:ln w="127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044" name="矩形 1043">
              <a:extLst>
                <a:ext uri="{FF2B5EF4-FFF2-40B4-BE49-F238E27FC236}">
                  <a16:creationId xmlns:a16="http://schemas.microsoft.com/office/drawing/2014/main" id="{FDBB158C-2129-4347-83C6-6D84315FFB3D}"/>
                </a:ext>
              </a:extLst>
            </p:cNvPr>
            <p:cNvSpPr/>
            <p:nvPr/>
          </p:nvSpPr>
          <p:spPr>
            <a:xfrm>
              <a:off x="5960918" y="3305134"/>
              <a:ext cx="79614" cy="526517"/>
            </a:xfrm>
            <a:prstGeom prst="rect">
              <a:avLst/>
            </a:prstGeom>
            <a:gradFill flip="none" rotWithShape="1">
              <a:gsLst>
                <a:gs pos="5000">
                  <a:sysClr val="window" lastClr="FFFFFF">
                    <a:lumMod val="65000"/>
                  </a:sysClr>
                </a:gs>
                <a:gs pos="95000">
                  <a:sysClr val="window" lastClr="FFFFFF">
                    <a:lumMod val="65000"/>
                  </a:sysClr>
                </a:gs>
                <a:gs pos="50000">
                  <a:sysClr val="window" lastClr="FFFFFF">
                    <a:lumMod val="65000"/>
                  </a:sysClr>
                </a:gs>
                <a:gs pos="2000">
                  <a:sysClr val="window" lastClr="FFFFFF">
                    <a:lumMod val="50000"/>
                  </a:sysClr>
                </a:gs>
                <a:gs pos="100000">
                  <a:sysClr val="window" lastClr="FFFFFF">
                    <a:lumMod val="50000"/>
                  </a:sysClr>
                </a:gs>
              </a:gsLst>
              <a:lin ang="0" scaled="1"/>
              <a:tileRect/>
            </a:gradFill>
            <a:ln w="127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grpSp>
        <p:nvGrpSpPr>
          <p:cNvPr id="1013" name="组合 1012">
            <a:extLst>
              <a:ext uri="{FF2B5EF4-FFF2-40B4-BE49-F238E27FC236}">
                <a16:creationId xmlns:a16="http://schemas.microsoft.com/office/drawing/2014/main" id="{26E45827-49A9-474B-94AD-35EEE1C5AAB3}"/>
              </a:ext>
            </a:extLst>
          </p:cNvPr>
          <p:cNvGrpSpPr/>
          <p:nvPr/>
        </p:nvGrpSpPr>
        <p:grpSpPr>
          <a:xfrm>
            <a:off x="3878289" y="4433151"/>
            <a:ext cx="62561" cy="452573"/>
            <a:chOff x="5931308" y="3291333"/>
            <a:chExt cx="139419" cy="580168"/>
          </a:xfrm>
        </p:grpSpPr>
        <p:sp>
          <p:nvSpPr>
            <p:cNvPr id="1039" name="矩形 1038">
              <a:extLst>
                <a:ext uri="{FF2B5EF4-FFF2-40B4-BE49-F238E27FC236}">
                  <a16:creationId xmlns:a16="http://schemas.microsoft.com/office/drawing/2014/main" id="{88E5174D-4BFE-461C-8D4D-4EE8BEA171A2}"/>
                </a:ext>
              </a:extLst>
            </p:cNvPr>
            <p:cNvSpPr/>
            <p:nvPr/>
          </p:nvSpPr>
          <p:spPr>
            <a:xfrm>
              <a:off x="5931308" y="3291333"/>
              <a:ext cx="139419" cy="21535"/>
            </a:xfrm>
            <a:prstGeom prst="rect">
              <a:avLst/>
            </a:prstGeom>
            <a:gradFill flip="none" rotWithShape="1">
              <a:gsLst>
                <a:gs pos="5000">
                  <a:sysClr val="window" lastClr="FFFFFF">
                    <a:lumMod val="65000"/>
                  </a:sysClr>
                </a:gs>
                <a:gs pos="95000">
                  <a:sysClr val="window" lastClr="FFFFFF">
                    <a:lumMod val="65000"/>
                  </a:sysClr>
                </a:gs>
                <a:gs pos="50000">
                  <a:sysClr val="window" lastClr="FFFFFF">
                    <a:lumMod val="65000"/>
                  </a:sysClr>
                </a:gs>
                <a:gs pos="2000">
                  <a:sysClr val="window" lastClr="FFFFFF">
                    <a:lumMod val="50000"/>
                  </a:sysClr>
                </a:gs>
                <a:gs pos="100000">
                  <a:sysClr val="window" lastClr="FFFFFF">
                    <a:lumMod val="50000"/>
                  </a:sysClr>
                </a:gs>
              </a:gsLst>
              <a:lin ang="0" scaled="1"/>
              <a:tileRect/>
            </a:gradFill>
            <a:ln w="127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040" name="矩形 1039">
              <a:extLst>
                <a:ext uri="{FF2B5EF4-FFF2-40B4-BE49-F238E27FC236}">
                  <a16:creationId xmlns:a16="http://schemas.microsoft.com/office/drawing/2014/main" id="{C823D606-2F94-4401-A3A6-D121FEACDE2A}"/>
                </a:ext>
              </a:extLst>
            </p:cNvPr>
            <p:cNvSpPr/>
            <p:nvPr/>
          </p:nvSpPr>
          <p:spPr>
            <a:xfrm>
              <a:off x="5931308" y="3834866"/>
              <a:ext cx="139419" cy="36635"/>
            </a:xfrm>
            <a:prstGeom prst="rect">
              <a:avLst/>
            </a:prstGeom>
            <a:gradFill flip="none" rotWithShape="1">
              <a:gsLst>
                <a:gs pos="5000">
                  <a:sysClr val="window" lastClr="FFFFFF">
                    <a:lumMod val="65000"/>
                  </a:sysClr>
                </a:gs>
                <a:gs pos="95000">
                  <a:sysClr val="window" lastClr="FFFFFF">
                    <a:lumMod val="65000"/>
                  </a:sysClr>
                </a:gs>
                <a:gs pos="50000">
                  <a:sysClr val="window" lastClr="FFFFFF">
                    <a:lumMod val="65000"/>
                  </a:sysClr>
                </a:gs>
                <a:gs pos="2000">
                  <a:sysClr val="window" lastClr="FFFFFF">
                    <a:lumMod val="50000"/>
                  </a:sysClr>
                </a:gs>
                <a:gs pos="100000">
                  <a:sysClr val="window" lastClr="FFFFFF">
                    <a:lumMod val="50000"/>
                  </a:sysClr>
                </a:gs>
              </a:gsLst>
              <a:lin ang="0" scaled="1"/>
              <a:tileRect/>
            </a:gradFill>
            <a:ln w="127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041" name="矩形 1040">
              <a:extLst>
                <a:ext uri="{FF2B5EF4-FFF2-40B4-BE49-F238E27FC236}">
                  <a16:creationId xmlns:a16="http://schemas.microsoft.com/office/drawing/2014/main" id="{2F3E60AE-CA39-48A9-8174-8898AAEB09AF}"/>
                </a:ext>
              </a:extLst>
            </p:cNvPr>
            <p:cNvSpPr/>
            <p:nvPr/>
          </p:nvSpPr>
          <p:spPr>
            <a:xfrm>
              <a:off x="5960918" y="3305134"/>
              <a:ext cx="79614" cy="526517"/>
            </a:xfrm>
            <a:prstGeom prst="rect">
              <a:avLst/>
            </a:prstGeom>
            <a:gradFill flip="none" rotWithShape="1">
              <a:gsLst>
                <a:gs pos="5000">
                  <a:sysClr val="window" lastClr="FFFFFF">
                    <a:lumMod val="65000"/>
                  </a:sysClr>
                </a:gs>
                <a:gs pos="95000">
                  <a:sysClr val="window" lastClr="FFFFFF">
                    <a:lumMod val="65000"/>
                  </a:sysClr>
                </a:gs>
                <a:gs pos="50000">
                  <a:sysClr val="window" lastClr="FFFFFF">
                    <a:lumMod val="65000"/>
                  </a:sysClr>
                </a:gs>
                <a:gs pos="2000">
                  <a:sysClr val="window" lastClr="FFFFFF">
                    <a:lumMod val="50000"/>
                  </a:sysClr>
                </a:gs>
                <a:gs pos="100000">
                  <a:sysClr val="window" lastClr="FFFFFF">
                    <a:lumMod val="50000"/>
                  </a:sysClr>
                </a:gs>
              </a:gsLst>
              <a:lin ang="0" scaled="1"/>
              <a:tileRect/>
            </a:gradFill>
            <a:ln w="127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sp>
        <p:nvSpPr>
          <p:cNvPr id="1014" name="任意多边形: 形状 1013">
            <a:extLst>
              <a:ext uri="{FF2B5EF4-FFF2-40B4-BE49-F238E27FC236}">
                <a16:creationId xmlns:a16="http://schemas.microsoft.com/office/drawing/2014/main" id="{8B91EA31-53DE-456A-BD74-62EB19FF259D}"/>
              </a:ext>
            </a:extLst>
          </p:cNvPr>
          <p:cNvSpPr/>
          <p:nvPr/>
        </p:nvSpPr>
        <p:spPr>
          <a:xfrm>
            <a:off x="3243072" y="3989832"/>
            <a:ext cx="231648" cy="830780"/>
          </a:xfrm>
          <a:custGeom>
            <a:avLst/>
            <a:gdLst>
              <a:gd name="connsiteX0" fmla="*/ 0 w 231648"/>
              <a:gd name="connsiteY0" fmla="*/ 0 h 830780"/>
              <a:gd name="connsiteX1" fmla="*/ 146304 w 231648"/>
              <a:gd name="connsiteY1" fmla="*/ 256032 h 830780"/>
              <a:gd name="connsiteX2" fmla="*/ 170688 w 231648"/>
              <a:gd name="connsiteY2" fmla="*/ 682752 h 830780"/>
              <a:gd name="connsiteX3" fmla="*/ 231648 w 231648"/>
              <a:gd name="connsiteY3" fmla="*/ 829056 h 830780"/>
            </a:gdLst>
            <a:ahLst/>
            <a:cxnLst>
              <a:cxn ang="0">
                <a:pos x="connsiteX0" y="connsiteY0"/>
              </a:cxn>
              <a:cxn ang="0">
                <a:pos x="connsiteX1" y="connsiteY1"/>
              </a:cxn>
              <a:cxn ang="0">
                <a:pos x="connsiteX2" y="connsiteY2"/>
              </a:cxn>
              <a:cxn ang="0">
                <a:pos x="connsiteX3" y="connsiteY3"/>
              </a:cxn>
            </a:cxnLst>
            <a:rect l="l" t="t" r="r" b="b"/>
            <a:pathLst>
              <a:path w="231648" h="830780">
                <a:moveTo>
                  <a:pt x="0" y="0"/>
                </a:moveTo>
                <a:cubicBezTo>
                  <a:pt x="58928" y="71120"/>
                  <a:pt x="117856" y="142240"/>
                  <a:pt x="146304" y="256032"/>
                </a:cubicBezTo>
                <a:cubicBezTo>
                  <a:pt x="174752" y="369824"/>
                  <a:pt x="156464" y="587248"/>
                  <a:pt x="170688" y="682752"/>
                </a:cubicBezTo>
                <a:cubicBezTo>
                  <a:pt x="184912" y="778256"/>
                  <a:pt x="224536" y="842264"/>
                  <a:pt x="231648" y="829056"/>
                </a:cubicBezTo>
              </a:path>
            </a:pathLst>
          </a:custGeom>
          <a:no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15" name="任意多边形: 形状 1014">
            <a:extLst>
              <a:ext uri="{FF2B5EF4-FFF2-40B4-BE49-F238E27FC236}">
                <a16:creationId xmlns:a16="http://schemas.microsoft.com/office/drawing/2014/main" id="{4B87E1B6-EA50-4697-A5BB-6CA50AF53333}"/>
              </a:ext>
            </a:extLst>
          </p:cNvPr>
          <p:cNvSpPr/>
          <p:nvPr/>
        </p:nvSpPr>
        <p:spPr>
          <a:xfrm>
            <a:off x="3492997" y="3983084"/>
            <a:ext cx="231648" cy="830780"/>
          </a:xfrm>
          <a:custGeom>
            <a:avLst/>
            <a:gdLst>
              <a:gd name="connsiteX0" fmla="*/ 0 w 231648"/>
              <a:gd name="connsiteY0" fmla="*/ 0 h 830780"/>
              <a:gd name="connsiteX1" fmla="*/ 146304 w 231648"/>
              <a:gd name="connsiteY1" fmla="*/ 256032 h 830780"/>
              <a:gd name="connsiteX2" fmla="*/ 170688 w 231648"/>
              <a:gd name="connsiteY2" fmla="*/ 682752 h 830780"/>
              <a:gd name="connsiteX3" fmla="*/ 231648 w 231648"/>
              <a:gd name="connsiteY3" fmla="*/ 829056 h 830780"/>
            </a:gdLst>
            <a:ahLst/>
            <a:cxnLst>
              <a:cxn ang="0">
                <a:pos x="connsiteX0" y="connsiteY0"/>
              </a:cxn>
              <a:cxn ang="0">
                <a:pos x="connsiteX1" y="connsiteY1"/>
              </a:cxn>
              <a:cxn ang="0">
                <a:pos x="connsiteX2" y="connsiteY2"/>
              </a:cxn>
              <a:cxn ang="0">
                <a:pos x="connsiteX3" y="connsiteY3"/>
              </a:cxn>
            </a:cxnLst>
            <a:rect l="l" t="t" r="r" b="b"/>
            <a:pathLst>
              <a:path w="231648" h="830780">
                <a:moveTo>
                  <a:pt x="0" y="0"/>
                </a:moveTo>
                <a:cubicBezTo>
                  <a:pt x="58928" y="71120"/>
                  <a:pt x="117856" y="142240"/>
                  <a:pt x="146304" y="256032"/>
                </a:cubicBezTo>
                <a:cubicBezTo>
                  <a:pt x="174752" y="369824"/>
                  <a:pt x="156464" y="587248"/>
                  <a:pt x="170688" y="682752"/>
                </a:cubicBezTo>
                <a:cubicBezTo>
                  <a:pt x="184912" y="778256"/>
                  <a:pt x="224536" y="842264"/>
                  <a:pt x="231648" y="829056"/>
                </a:cubicBezTo>
              </a:path>
            </a:pathLst>
          </a:custGeom>
          <a:no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16" name="矩形 1015">
            <a:extLst>
              <a:ext uri="{FF2B5EF4-FFF2-40B4-BE49-F238E27FC236}">
                <a16:creationId xmlns:a16="http://schemas.microsoft.com/office/drawing/2014/main" id="{224040F9-4610-4B51-9921-285E7462967D}"/>
              </a:ext>
            </a:extLst>
          </p:cNvPr>
          <p:cNvSpPr/>
          <p:nvPr/>
        </p:nvSpPr>
        <p:spPr>
          <a:xfrm rot="10800000" flipV="1">
            <a:off x="3671486" y="4376852"/>
            <a:ext cx="312945" cy="25032"/>
          </a:xfrm>
          <a:prstGeom prst="rect">
            <a:avLst/>
          </a:prstGeom>
          <a:gradFill flip="none" rotWithShape="1">
            <a:gsLst>
              <a:gs pos="29000">
                <a:srgbClr val="6F7383"/>
              </a:gs>
              <a:gs pos="67000">
                <a:srgbClr val="DCE0F8"/>
              </a:gs>
              <a:gs pos="0">
                <a:srgbClr val="E7E6E6">
                  <a:lumMod val="25000"/>
                </a:srgbClr>
              </a:gs>
              <a:gs pos="100000">
                <a:srgbClr val="999BA4"/>
              </a:gs>
            </a:gsLst>
            <a:lin ang="5400000" scaled="1"/>
            <a:tileRect/>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nvGrpSpPr>
          <p:cNvPr id="1017" name="组合 1016">
            <a:extLst>
              <a:ext uri="{FF2B5EF4-FFF2-40B4-BE49-F238E27FC236}">
                <a16:creationId xmlns:a16="http://schemas.microsoft.com/office/drawing/2014/main" id="{8C7A3B4F-ACED-4F61-B123-937ECDD1F57C}"/>
              </a:ext>
            </a:extLst>
          </p:cNvPr>
          <p:cNvGrpSpPr/>
          <p:nvPr/>
        </p:nvGrpSpPr>
        <p:grpSpPr>
          <a:xfrm>
            <a:off x="3858204" y="4294870"/>
            <a:ext cx="96233" cy="138281"/>
            <a:chOff x="4730801" y="3450857"/>
            <a:chExt cx="3180718" cy="1467464"/>
          </a:xfrm>
        </p:grpSpPr>
        <p:grpSp>
          <p:nvGrpSpPr>
            <p:cNvPr id="1034" name="组合 1033">
              <a:extLst>
                <a:ext uri="{FF2B5EF4-FFF2-40B4-BE49-F238E27FC236}">
                  <a16:creationId xmlns:a16="http://schemas.microsoft.com/office/drawing/2014/main" id="{B4FF0B72-2465-4CD8-AEBB-3A387C6F2F3A}"/>
                </a:ext>
              </a:extLst>
            </p:cNvPr>
            <p:cNvGrpSpPr/>
            <p:nvPr/>
          </p:nvGrpSpPr>
          <p:grpSpPr>
            <a:xfrm>
              <a:off x="4730801" y="3450857"/>
              <a:ext cx="3175525" cy="1467464"/>
              <a:chOff x="2190203" y="3428995"/>
              <a:chExt cx="2160124" cy="1528565"/>
            </a:xfrm>
          </p:grpSpPr>
          <p:sp>
            <p:nvSpPr>
              <p:cNvPr id="1037" name="矩形: 圆角 1036">
                <a:extLst>
                  <a:ext uri="{FF2B5EF4-FFF2-40B4-BE49-F238E27FC236}">
                    <a16:creationId xmlns:a16="http://schemas.microsoft.com/office/drawing/2014/main" id="{2FA17354-1315-4780-803A-5266A00B673C}"/>
                  </a:ext>
                </a:extLst>
              </p:cNvPr>
              <p:cNvSpPr/>
              <p:nvPr/>
            </p:nvSpPr>
            <p:spPr>
              <a:xfrm>
                <a:off x="2190203" y="3428995"/>
                <a:ext cx="2160124" cy="1528565"/>
              </a:xfrm>
              <a:prstGeom prst="roundRect">
                <a:avLst>
                  <a:gd name="adj" fmla="val 13646"/>
                </a:avLst>
              </a:prstGeom>
              <a:solidFill>
                <a:srgbClr val="C00000"/>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038" name="矩形 1037">
                <a:extLst>
                  <a:ext uri="{FF2B5EF4-FFF2-40B4-BE49-F238E27FC236}">
                    <a16:creationId xmlns:a16="http://schemas.microsoft.com/office/drawing/2014/main" id="{DDB5DC72-A2BD-4489-B4D5-3C5871B66561}"/>
                  </a:ext>
                </a:extLst>
              </p:cNvPr>
              <p:cNvSpPr/>
              <p:nvPr/>
            </p:nvSpPr>
            <p:spPr>
              <a:xfrm>
                <a:off x="2190203" y="3879653"/>
                <a:ext cx="2160124" cy="637309"/>
              </a:xfrm>
              <a:prstGeom prst="rect">
                <a:avLst/>
              </a:prstGeom>
              <a:no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cxnSp>
          <p:nvCxnSpPr>
            <p:cNvPr id="1035" name="直接连接符 1034">
              <a:extLst>
                <a:ext uri="{FF2B5EF4-FFF2-40B4-BE49-F238E27FC236}">
                  <a16:creationId xmlns:a16="http://schemas.microsoft.com/office/drawing/2014/main" id="{25080B30-C1C1-4370-B2A7-ECA9617A027D}"/>
                </a:ext>
              </a:extLst>
            </p:cNvPr>
            <p:cNvCxnSpPr>
              <a:cxnSpLocks/>
            </p:cNvCxnSpPr>
            <p:nvPr/>
          </p:nvCxnSpPr>
          <p:spPr>
            <a:xfrm>
              <a:off x="4730801" y="3611418"/>
              <a:ext cx="3175525" cy="0"/>
            </a:xfrm>
            <a:prstGeom prst="line">
              <a:avLst/>
            </a:prstGeom>
            <a:noFill/>
            <a:ln w="6350" cap="flat" cmpd="sng" algn="ctr">
              <a:solidFill>
                <a:sysClr val="windowText" lastClr="000000"/>
              </a:solidFill>
              <a:prstDash val="solid"/>
              <a:miter lim="800000"/>
            </a:ln>
            <a:effectLst/>
          </p:spPr>
        </p:cxnSp>
        <p:cxnSp>
          <p:nvCxnSpPr>
            <p:cNvPr id="1036" name="直接连接符 1035">
              <a:extLst>
                <a:ext uri="{FF2B5EF4-FFF2-40B4-BE49-F238E27FC236}">
                  <a16:creationId xmlns:a16="http://schemas.microsoft.com/office/drawing/2014/main" id="{7994F0D5-8D2B-437F-BDE7-49FDA18E0D7F}"/>
                </a:ext>
              </a:extLst>
            </p:cNvPr>
            <p:cNvCxnSpPr>
              <a:cxnSpLocks/>
            </p:cNvCxnSpPr>
            <p:nvPr/>
          </p:nvCxnSpPr>
          <p:spPr>
            <a:xfrm>
              <a:off x="4735989" y="4752109"/>
              <a:ext cx="3175530" cy="0"/>
            </a:xfrm>
            <a:prstGeom prst="line">
              <a:avLst/>
            </a:prstGeom>
            <a:noFill/>
            <a:ln w="6350" cap="flat" cmpd="sng" algn="ctr">
              <a:solidFill>
                <a:sysClr val="windowText" lastClr="000000"/>
              </a:solidFill>
              <a:prstDash val="solid"/>
              <a:miter lim="800000"/>
            </a:ln>
            <a:effectLst/>
          </p:spPr>
        </p:cxnSp>
      </p:grpSp>
      <p:sp>
        <p:nvSpPr>
          <p:cNvPr id="1018" name="矩形 1017">
            <a:extLst>
              <a:ext uri="{FF2B5EF4-FFF2-40B4-BE49-F238E27FC236}">
                <a16:creationId xmlns:a16="http://schemas.microsoft.com/office/drawing/2014/main" id="{8441111B-1AC7-4FD9-99B6-01E0B031F397}"/>
              </a:ext>
            </a:extLst>
          </p:cNvPr>
          <p:cNvSpPr/>
          <p:nvPr/>
        </p:nvSpPr>
        <p:spPr>
          <a:xfrm rot="16200000">
            <a:off x="4244227" y="3685278"/>
            <a:ext cx="847626" cy="102519"/>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1019" name="圆柱形 1018">
            <a:extLst>
              <a:ext uri="{FF2B5EF4-FFF2-40B4-BE49-F238E27FC236}">
                <a16:creationId xmlns:a16="http://schemas.microsoft.com/office/drawing/2014/main" id="{0C8938AB-69CA-436A-9C44-4876C380BE0B}"/>
              </a:ext>
            </a:extLst>
          </p:cNvPr>
          <p:cNvSpPr/>
          <p:nvPr/>
        </p:nvSpPr>
        <p:spPr>
          <a:xfrm>
            <a:off x="4532378" y="3112940"/>
            <a:ext cx="282899" cy="284558"/>
          </a:xfrm>
          <a:prstGeom prst="can">
            <a:avLst/>
          </a:prstGeom>
          <a:gradFill flip="none" rotWithShape="1">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10800000" scaled="1"/>
            <a:tileRect/>
          </a:gra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0" name="矩形 1019">
            <a:extLst>
              <a:ext uri="{FF2B5EF4-FFF2-40B4-BE49-F238E27FC236}">
                <a16:creationId xmlns:a16="http://schemas.microsoft.com/office/drawing/2014/main" id="{B776E6BE-CAA7-44E1-8F4D-5AA80578340A}"/>
              </a:ext>
            </a:extLst>
          </p:cNvPr>
          <p:cNvSpPr/>
          <p:nvPr/>
        </p:nvSpPr>
        <p:spPr>
          <a:xfrm rot="16200000">
            <a:off x="5915525" y="3685278"/>
            <a:ext cx="847626" cy="102519"/>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1021" name="圆柱形 1020">
            <a:extLst>
              <a:ext uri="{FF2B5EF4-FFF2-40B4-BE49-F238E27FC236}">
                <a16:creationId xmlns:a16="http://schemas.microsoft.com/office/drawing/2014/main" id="{C46BF5A0-6E71-4E49-83F8-4D20C8E514E8}"/>
              </a:ext>
            </a:extLst>
          </p:cNvPr>
          <p:cNvSpPr/>
          <p:nvPr/>
        </p:nvSpPr>
        <p:spPr>
          <a:xfrm>
            <a:off x="6203676" y="3112940"/>
            <a:ext cx="282899" cy="284558"/>
          </a:xfrm>
          <a:prstGeom prst="can">
            <a:avLst/>
          </a:prstGeom>
          <a:gradFill flip="none" rotWithShape="1">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10800000" scaled="1"/>
            <a:tileRect/>
          </a:gra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22" name="组合 1021">
            <a:extLst>
              <a:ext uri="{FF2B5EF4-FFF2-40B4-BE49-F238E27FC236}">
                <a16:creationId xmlns:a16="http://schemas.microsoft.com/office/drawing/2014/main" id="{8608319C-7F52-47FC-A2FD-1B420A487F83}"/>
              </a:ext>
            </a:extLst>
          </p:cNvPr>
          <p:cNvGrpSpPr/>
          <p:nvPr/>
        </p:nvGrpSpPr>
        <p:grpSpPr>
          <a:xfrm rot="5400000">
            <a:off x="8248169" y="3127496"/>
            <a:ext cx="95309" cy="115229"/>
            <a:chOff x="5493289" y="2039839"/>
            <a:chExt cx="598708" cy="606292"/>
          </a:xfrm>
        </p:grpSpPr>
        <p:sp>
          <p:nvSpPr>
            <p:cNvPr id="1032" name="任意多边形: 形状 1031">
              <a:extLst>
                <a:ext uri="{FF2B5EF4-FFF2-40B4-BE49-F238E27FC236}">
                  <a16:creationId xmlns:a16="http://schemas.microsoft.com/office/drawing/2014/main" id="{9A33904D-95C8-464E-A462-DC17EE64294A}"/>
                </a:ext>
              </a:extLst>
            </p:cNvPr>
            <p:cNvSpPr/>
            <p:nvPr/>
          </p:nvSpPr>
          <p:spPr>
            <a:xfrm rot="5400000">
              <a:off x="5491946" y="2041182"/>
              <a:ext cx="601394" cy="598708"/>
            </a:xfrm>
            <a:custGeom>
              <a:avLst/>
              <a:gdLst>
                <a:gd name="connsiteX0" fmla="*/ 0 w 540000"/>
                <a:gd name="connsiteY0" fmla="*/ 540000 h 540000"/>
                <a:gd name="connsiteX1" fmla="*/ 0 w 540000"/>
                <a:gd name="connsiteY1" fmla="*/ 0 h 540000"/>
                <a:gd name="connsiteX2" fmla="*/ 540000 w 540000"/>
                <a:gd name="connsiteY2" fmla="*/ 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540000"/>
                  </a:moveTo>
                  <a:lnTo>
                    <a:pt x="0" y="0"/>
                  </a:lnTo>
                  <a:lnTo>
                    <a:pt x="540000" y="0"/>
                  </a:lnTo>
                  <a:lnTo>
                    <a:pt x="0" y="540000"/>
                  </a:lnTo>
                  <a:close/>
                </a:path>
              </a:pathLst>
            </a:cu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1033" name="任意多边形: 形状 1032">
              <a:extLst>
                <a:ext uri="{FF2B5EF4-FFF2-40B4-BE49-F238E27FC236}">
                  <a16:creationId xmlns:a16="http://schemas.microsoft.com/office/drawing/2014/main" id="{850765F3-074D-43DB-9A16-8A5029CEDAEA}"/>
                </a:ext>
              </a:extLst>
            </p:cNvPr>
            <p:cNvSpPr/>
            <p:nvPr/>
          </p:nvSpPr>
          <p:spPr>
            <a:xfrm flipV="1">
              <a:off x="5547419" y="2106130"/>
              <a:ext cx="539999" cy="540001"/>
            </a:xfrm>
            <a:custGeom>
              <a:avLst/>
              <a:gdLst>
                <a:gd name="connsiteX0" fmla="*/ 0 w 540000"/>
                <a:gd name="connsiteY0" fmla="*/ 540000 h 540000"/>
                <a:gd name="connsiteX1" fmla="*/ 0 w 540000"/>
                <a:gd name="connsiteY1" fmla="*/ 0 h 540000"/>
                <a:gd name="connsiteX2" fmla="*/ 540000 w 540000"/>
                <a:gd name="connsiteY2" fmla="*/ 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540000"/>
                  </a:moveTo>
                  <a:lnTo>
                    <a:pt x="0" y="0"/>
                  </a:lnTo>
                  <a:lnTo>
                    <a:pt x="540000" y="0"/>
                  </a:lnTo>
                  <a:lnTo>
                    <a:pt x="0" y="540000"/>
                  </a:lnTo>
                  <a:close/>
                </a:path>
              </a:pathLst>
            </a:cu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grpSp>
      <p:sp>
        <p:nvSpPr>
          <p:cNvPr id="1023" name="矩形 1022">
            <a:extLst>
              <a:ext uri="{FF2B5EF4-FFF2-40B4-BE49-F238E27FC236}">
                <a16:creationId xmlns:a16="http://schemas.microsoft.com/office/drawing/2014/main" id="{5122D45C-0972-4F56-B700-6ECC41048F1C}"/>
              </a:ext>
            </a:extLst>
          </p:cNvPr>
          <p:cNvSpPr/>
          <p:nvPr/>
        </p:nvSpPr>
        <p:spPr>
          <a:xfrm rot="16200000">
            <a:off x="8221747" y="3736121"/>
            <a:ext cx="864000" cy="108000"/>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1024" name="圆柱形 1023">
            <a:extLst>
              <a:ext uri="{FF2B5EF4-FFF2-40B4-BE49-F238E27FC236}">
                <a16:creationId xmlns:a16="http://schemas.microsoft.com/office/drawing/2014/main" id="{DCB8C886-037F-4C0C-ABB3-D27A272D9514}"/>
              </a:ext>
            </a:extLst>
          </p:cNvPr>
          <p:cNvSpPr/>
          <p:nvPr/>
        </p:nvSpPr>
        <p:spPr>
          <a:xfrm>
            <a:off x="8515345" y="3151851"/>
            <a:ext cx="282899" cy="284558"/>
          </a:xfrm>
          <a:prstGeom prst="can">
            <a:avLst/>
          </a:prstGeom>
          <a:gradFill flip="none" rotWithShape="1">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10800000" scaled="1"/>
            <a:tileRect/>
          </a:gra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5" name="矩形 1024">
            <a:extLst>
              <a:ext uri="{FF2B5EF4-FFF2-40B4-BE49-F238E27FC236}">
                <a16:creationId xmlns:a16="http://schemas.microsoft.com/office/drawing/2014/main" id="{463473AB-4020-477C-9B22-490175BD3695}"/>
              </a:ext>
            </a:extLst>
          </p:cNvPr>
          <p:cNvSpPr/>
          <p:nvPr/>
        </p:nvSpPr>
        <p:spPr>
          <a:xfrm rot="16200000">
            <a:off x="9618240" y="3767003"/>
            <a:ext cx="847626" cy="102519"/>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1026" name="圆柱形 1025">
            <a:extLst>
              <a:ext uri="{FF2B5EF4-FFF2-40B4-BE49-F238E27FC236}">
                <a16:creationId xmlns:a16="http://schemas.microsoft.com/office/drawing/2014/main" id="{F90B3EEC-5DF0-435B-A5DD-BF269A98B65B}"/>
              </a:ext>
            </a:extLst>
          </p:cNvPr>
          <p:cNvSpPr/>
          <p:nvPr/>
        </p:nvSpPr>
        <p:spPr>
          <a:xfrm>
            <a:off x="9906391" y="3142785"/>
            <a:ext cx="282899" cy="284558"/>
          </a:xfrm>
          <a:prstGeom prst="can">
            <a:avLst/>
          </a:prstGeom>
          <a:gradFill flip="none" rotWithShape="1">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10800000" scaled="1"/>
            <a:tileRect/>
          </a:gra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7" name="矩形 1026">
            <a:extLst>
              <a:ext uri="{FF2B5EF4-FFF2-40B4-BE49-F238E27FC236}">
                <a16:creationId xmlns:a16="http://schemas.microsoft.com/office/drawing/2014/main" id="{7F86FE7A-BFC4-4587-9543-D5849AE00C1E}"/>
              </a:ext>
            </a:extLst>
          </p:cNvPr>
          <p:cNvSpPr/>
          <p:nvPr/>
        </p:nvSpPr>
        <p:spPr>
          <a:xfrm rot="16200000">
            <a:off x="11027248" y="3728686"/>
            <a:ext cx="932389" cy="102519"/>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1028" name="圆柱形 1027">
            <a:extLst>
              <a:ext uri="{FF2B5EF4-FFF2-40B4-BE49-F238E27FC236}">
                <a16:creationId xmlns:a16="http://schemas.microsoft.com/office/drawing/2014/main" id="{31C268A9-6BF2-4944-92FA-437D6CDDAF7E}"/>
              </a:ext>
            </a:extLst>
          </p:cNvPr>
          <p:cNvSpPr/>
          <p:nvPr/>
        </p:nvSpPr>
        <p:spPr>
          <a:xfrm>
            <a:off x="11357780" y="3130408"/>
            <a:ext cx="282899" cy="284558"/>
          </a:xfrm>
          <a:prstGeom prst="can">
            <a:avLst/>
          </a:prstGeom>
          <a:gradFill flip="none" rotWithShape="1">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10800000" scaled="1"/>
            <a:tileRect/>
          </a:gra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9" name="矩形 1028">
            <a:extLst>
              <a:ext uri="{FF2B5EF4-FFF2-40B4-BE49-F238E27FC236}">
                <a16:creationId xmlns:a16="http://schemas.microsoft.com/office/drawing/2014/main" id="{B4CA4368-AA4A-42E4-8BE7-12ACA935FC6B}"/>
              </a:ext>
            </a:extLst>
          </p:cNvPr>
          <p:cNvSpPr/>
          <p:nvPr/>
        </p:nvSpPr>
        <p:spPr>
          <a:xfrm>
            <a:off x="3407492" y="3009877"/>
            <a:ext cx="599848" cy="74302"/>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900" b="1" kern="0" dirty="0">
                <a:solidFill>
                  <a:prstClr val="black"/>
                </a:solidFill>
                <a:latin typeface="Times New Roman" panose="02020603050405020304" pitchFamily="18" charset="0"/>
                <a:ea typeface="等线" panose="02010600030101010101" pitchFamily="2" charset="-122"/>
                <a:cs typeface="Times New Roman" panose="02020603050405020304" pitchFamily="18" charset="0"/>
              </a:rPr>
              <a:t>224000</a:t>
            </a:r>
            <a:endParaRPr kumimoji="0" lang="zh-CN" altLang="en-US" sz="900" b="1"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endParaRPr>
          </a:p>
        </p:txBody>
      </p:sp>
      <p:sp>
        <p:nvSpPr>
          <p:cNvPr id="1030" name="文本框 22">
            <a:extLst>
              <a:ext uri="{FF2B5EF4-FFF2-40B4-BE49-F238E27FC236}">
                <a16:creationId xmlns:a16="http://schemas.microsoft.com/office/drawing/2014/main" id="{F7EEACC3-2C7B-4F47-872F-7C298C069745}"/>
              </a:ext>
            </a:extLst>
          </p:cNvPr>
          <p:cNvSpPr txBox="1">
            <a:spLocks noChangeArrowheads="1"/>
          </p:cNvSpPr>
          <p:nvPr/>
        </p:nvSpPr>
        <p:spPr bwMode="auto">
          <a:xfrm>
            <a:off x="1692668" y="2798424"/>
            <a:ext cx="133429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rgbClr val="00B0F0"/>
              </a:buClr>
              <a:buSzPct val="90000"/>
              <a:buFont typeface="Wingdings" panose="05000000000000000000" pitchFamily="2" charset="2"/>
              <a:buChar char="n"/>
              <a:defRPr sz="2800">
                <a:solidFill>
                  <a:srgbClr val="003399"/>
                </a:solidFill>
                <a:latin typeface="微软雅黑" panose="020B0503020204020204" pitchFamily="34" charset="-122"/>
                <a:ea typeface="微软雅黑" panose="020B0503020204020204" pitchFamily="34" charset="-122"/>
              </a:defRPr>
            </a:lvl1pPr>
            <a:lvl2pPr marL="742950" indent="-285750">
              <a:spcBef>
                <a:spcPct val="20000"/>
              </a:spcBef>
              <a:buClr>
                <a:srgbClr val="00B050"/>
              </a:buClr>
              <a:buSzPct val="75000"/>
              <a:buFont typeface="Wingdings" panose="05000000000000000000" pitchFamily="2" charset="2"/>
              <a:buChar char="l"/>
              <a:defRPr sz="2400">
                <a:solidFill>
                  <a:schemeClr val="tx1"/>
                </a:solidFill>
                <a:latin typeface="微软雅黑" panose="020B0503020204020204" pitchFamily="34" charset="-122"/>
                <a:ea typeface="微软雅黑" panose="020B0503020204020204" pitchFamily="34" charset="-122"/>
              </a:defRPr>
            </a:lvl2pPr>
            <a:lvl3pPr marL="1143000" indent="-228600">
              <a:spcBef>
                <a:spcPct val="20000"/>
              </a:spcBef>
              <a:buChar char="•"/>
              <a:defRPr sz="2400">
                <a:solidFill>
                  <a:srgbClr val="003399"/>
                </a:solidFill>
                <a:latin typeface="Arial" panose="020B0604020202020204" pitchFamily="34" charset="0"/>
                <a:ea typeface="黑体" panose="02010609060101010101" pitchFamily="49" charset="-122"/>
              </a:defRPr>
            </a:lvl3pPr>
            <a:lvl4pPr marL="1600200" indent="-228600">
              <a:spcBef>
                <a:spcPct val="20000"/>
              </a:spcBef>
              <a:buChar char="–"/>
              <a:defRPr sz="2800">
                <a:solidFill>
                  <a:srgbClr val="003399"/>
                </a:solidFill>
                <a:latin typeface="Arial" panose="020B0604020202020204" pitchFamily="34" charset="0"/>
                <a:ea typeface="黑体" panose="02010609060101010101" pitchFamily="49" charset="-122"/>
              </a:defRPr>
            </a:lvl4pPr>
            <a:lvl5pPr marL="2057400" indent="-228600">
              <a:spcBef>
                <a:spcPct val="20000"/>
              </a:spcBef>
              <a:buChar char="»"/>
              <a:defRPr sz="2800">
                <a:solidFill>
                  <a:srgbClr val="003399"/>
                </a:solidFill>
                <a:latin typeface="Arial" panose="020B0604020202020204" pitchFamily="34" charset="0"/>
                <a:ea typeface="黑体" panose="02010609060101010101" pitchFamily="49" charset="-122"/>
              </a:defRPr>
            </a:lvl5pPr>
            <a:lvl6pPr marL="25146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6pPr>
            <a:lvl7pPr marL="29718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7pPr>
            <a:lvl8pPr marL="34290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8pPr>
            <a:lvl9pPr marL="38862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9pPr>
          </a:lstStyle>
          <a:p>
            <a:pPr>
              <a:spcBef>
                <a:spcPct val="0"/>
              </a:spcBef>
              <a:buClrTx/>
              <a:buSzTx/>
              <a:buFontTx/>
              <a:buNone/>
            </a:pPr>
            <a:r>
              <a:rPr lang="en-US" altLang="zh-CN" sz="1400" dirty="0">
                <a:solidFill>
                  <a:schemeClr val="tx1"/>
                </a:solidFill>
                <a:latin typeface="Times New Roman" panose="02020603050405020304" pitchFamily="18" charset="0"/>
                <a:ea typeface="华文中宋" panose="02010600040101010101" pitchFamily="2" charset="-122"/>
              </a:rPr>
              <a:t>2K valve boxes</a:t>
            </a:r>
            <a:endParaRPr lang="zh-CN" altLang="en-US" sz="1400" dirty="0">
              <a:solidFill>
                <a:schemeClr val="tx1"/>
              </a:solidFill>
              <a:latin typeface="Times New Roman" panose="02020603050405020304" pitchFamily="18" charset="0"/>
              <a:ea typeface="华文中宋" panose="02010600040101010101" pitchFamily="2" charset="-122"/>
            </a:endParaRPr>
          </a:p>
        </p:txBody>
      </p:sp>
      <p:cxnSp>
        <p:nvCxnSpPr>
          <p:cNvPr id="1031" name="直接箭头连接符 1030">
            <a:extLst>
              <a:ext uri="{FF2B5EF4-FFF2-40B4-BE49-F238E27FC236}">
                <a16:creationId xmlns:a16="http://schemas.microsoft.com/office/drawing/2014/main" id="{8747203F-3BCA-4092-993D-EDA549DA4B81}"/>
              </a:ext>
            </a:extLst>
          </p:cNvPr>
          <p:cNvCxnSpPr>
            <a:cxnSpLocks/>
          </p:cNvCxnSpPr>
          <p:nvPr/>
        </p:nvCxnSpPr>
        <p:spPr>
          <a:xfrm flipH="1" flipV="1">
            <a:off x="2198614" y="3037152"/>
            <a:ext cx="146684" cy="1479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 name="页脚占位符 1">
            <a:extLst>
              <a:ext uri="{FF2B5EF4-FFF2-40B4-BE49-F238E27FC236}">
                <a16:creationId xmlns:a16="http://schemas.microsoft.com/office/drawing/2014/main" id="{992560B8-41CB-4EAD-9EE8-739A7CECE927}"/>
              </a:ext>
            </a:extLst>
          </p:cNvPr>
          <p:cNvSpPr>
            <a:spLocks noGrp="1"/>
          </p:cNvSpPr>
          <p:nvPr>
            <p:ph type="ftr" sz="quarter" idx="3"/>
          </p:nvPr>
        </p:nvSpPr>
        <p:spPr/>
        <p:txBody>
          <a:bodyPr/>
          <a:lstStyle/>
          <a:p>
            <a:pPr>
              <a:defRPr/>
            </a:pPr>
            <a:r>
              <a:rPr lang="zh-CN" altLang="en-US"/>
              <a:t>加速器中心低温组</a:t>
            </a:r>
            <a:endParaRPr lang="en-US" altLang="zh-CN"/>
          </a:p>
        </p:txBody>
      </p:sp>
      <p:cxnSp>
        <p:nvCxnSpPr>
          <p:cNvPr id="287" name="直接连接符 286">
            <a:extLst>
              <a:ext uri="{FF2B5EF4-FFF2-40B4-BE49-F238E27FC236}">
                <a16:creationId xmlns:a16="http://schemas.microsoft.com/office/drawing/2014/main" id="{C2E4C39D-4FDF-4ACC-92FC-8E8B5B8A55F4}"/>
              </a:ext>
            </a:extLst>
          </p:cNvPr>
          <p:cNvCxnSpPr/>
          <p:nvPr/>
        </p:nvCxnSpPr>
        <p:spPr>
          <a:xfrm>
            <a:off x="1817282" y="4012183"/>
            <a:ext cx="14639" cy="805240"/>
          </a:xfrm>
          <a:prstGeom prst="line">
            <a:avLst/>
          </a:prstGeom>
          <a:ln w="28575">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288" name="直接箭头连接符 287">
            <a:extLst>
              <a:ext uri="{FF2B5EF4-FFF2-40B4-BE49-F238E27FC236}">
                <a16:creationId xmlns:a16="http://schemas.microsoft.com/office/drawing/2014/main" id="{CB7055F2-CD56-4E75-83DC-2DCD861D7E0C}"/>
              </a:ext>
            </a:extLst>
          </p:cNvPr>
          <p:cNvCxnSpPr>
            <a:cxnSpLocks/>
          </p:cNvCxnSpPr>
          <p:nvPr/>
        </p:nvCxnSpPr>
        <p:spPr>
          <a:xfrm>
            <a:off x="1804006" y="4677269"/>
            <a:ext cx="378875" cy="45749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571" name="图片 3">
            <a:extLst>
              <a:ext uri="{FF2B5EF4-FFF2-40B4-BE49-F238E27FC236}">
                <a16:creationId xmlns:a16="http://schemas.microsoft.com/office/drawing/2014/main" id="{A6D089F5-7A2D-4E1D-B045-390364354B5F}"/>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790696" y="5001876"/>
            <a:ext cx="3581192" cy="1761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73" name="直接连接符 572">
            <a:extLst>
              <a:ext uri="{FF2B5EF4-FFF2-40B4-BE49-F238E27FC236}">
                <a16:creationId xmlns:a16="http://schemas.microsoft.com/office/drawing/2014/main" id="{1AE95F70-773D-4FED-B3E7-A613F029E7E4}"/>
              </a:ext>
            </a:extLst>
          </p:cNvPr>
          <p:cNvCxnSpPr/>
          <p:nvPr/>
        </p:nvCxnSpPr>
        <p:spPr>
          <a:xfrm>
            <a:off x="7928764" y="4015340"/>
            <a:ext cx="14639" cy="864000"/>
          </a:xfrm>
          <a:prstGeom prst="line">
            <a:avLst/>
          </a:prstGeom>
          <a:ln w="28575">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574" name="直接箭头连接符 573">
            <a:extLst>
              <a:ext uri="{FF2B5EF4-FFF2-40B4-BE49-F238E27FC236}">
                <a16:creationId xmlns:a16="http://schemas.microsoft.com/office/drawing/2014/main" id="{5D0C30F0-E76F-493C-AAC5-8B83F46525E6}"/>
              </a:ext>
            </a:extLst>
          </p:cNvPr>
          <p:cNvCxnSpPr>
            <a:cxnSpLocks/>
          </p:cNvCxnSpPr>
          <p:nvPr/>
        </p:nvCxnSpPr>
        <p:spPr>
          <a:xfrm>
            <a:off x="8035752" y="4893942"/>
            <a:ext cx="425193" cy="428627"/>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961" name="文本框 960">
            <a:extLst>
              <a:ext uri="{FF2B5EF4-FFF2-40B4-BE49-F238E27FC236}">
                <a16:creationId xmlns:a16="http://schemas.microsoft.com/office/drawing/2014/main" id="{A2370E6D-570C-48CB-A8B6-C020D334B0F8}"/>
              </a:ext>
            </a:extLst>
          </p:cNvPr>
          <p:cNvSpPr txBox="1"/>
          <p:nvPr/>
        </p:nvSpPr>
        <p:spPr>
          <a:xfrm>
            <a:off x="1878852" y="3499295"/>
            <a:ext cx="3559124" cy="46166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1" i="0" u="none" strike="noStrike" kern="0" cap="none" spc="0" normalizeH="0" baseline="0" noProof="0" dirty="0">
                <a:ln>
                  <a:noFill/>
                </a:ln>
                <a:solidFill>
                  <a:srgbClr val="FF0000"/>
                </a:solidFill>
                <a:effectLst/>
                <a:uLnTx/>
                <a:uFillTx/>
                <a:latin typeface="等线" panose="020F0502020204030204"/>
                <a:ea typeface="等线" panose="02010600030101010101" pitchFamily="2" charset="-122"/>
              </a:rPr>
              <a:t>14</a:t>
            </a:r>
            <a:r>
              <a:rPr kumimoji="0" lang="en-US" altLang="zh-CN" sz="1200" b="1" i="0" u="none" strike="noStrike" kern="0" cap="none" spc="0" normalizeH="0" baseline="0" noProof="0" dirty="0">
                <a:ln>
                  <a:noFill/>
                </a:ln>
                <a:solidFill>
                  <a:prstClr val="black"/>
                </a:solidFill>
                <a:effectLst/>
                <a:uLnTx/>
                <a:uFillTx/>
                <a:latin typeface="等线" panose="020F0502020204030204"/>
                <a:ea typeface="等线" panose="02010600030101010101" pitchFamily="2" charset="-122"/>
              </a:rPr>
              <a:t> cryomodules, 6×650MHZ 2-cell cavities each</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1" i="0" u="none" strike="noStrike" kern="0" cap="none" spc="0" normalizeH="0" baseline="0" noProof="0" dirty="0">
                <a:ln>
                  <a:noFill/>
                </a:ln>
                <a:solidFill>
                  <a:srgbClr val="FF0000"/>
                </a:solidFill>
                <a:effectLst/>
                <a:uLnTx/>
                <a:uFillTx/>
                <a:latin typeface="等线" panose="020F0502020204030204"/>
                <a:ea typeface="等线" panose="02010600030101010101" pitchFamily="2" charset="-122"/>
              </a:rPr>
              <a:t>Collider Ring</a:t>
            </a:r>
            <a:endParaRPr kumimoji="0" lang="zh-CN" altLang="en-US" sz="1200" b="1" i="0" u="none" strike="noStrike" kern="0" cap="none" spc="0" normalizeH="0" baseline="0" noProof="0" dirty="0">
              <a:ln>
                <a:noFill/>
              </a:ln>
              <a:solidFill>
                <a:srgbClr val="FF0000"/>
              </a:solidFill>
              <a:effectLst/>
              <a:uLnTx/>
              <a:uFillTx/>
              <a:latin typeface="等线" panose="020F0502020204030204"/>
              <a:ea typeface="等线" panose="02010600030101010101" pitchFamily="2" charset="-122"/>
            </a:endParaRPr>
          </a:p>
        </p:txBody>
      </p:sp>
      <p:sp>
        <p:nvSpPr>
          <p:cNvPr id="960" name="文本框 959">
            <a:extLst>
              <a:ext uri="{FF2B5EF4-FFF2-40B4-BE49-F238E27FC236}">
                <a16:creationId xmlns:a16="http://schemas.microsoft.com/office/drawing/2014/main" id="{91346FE4-3AB9-458C-98B5-11251E710FC7}"/>
              </a:ext>
            </a:extLst>
          </p:cNvPr>
          <p:cNvSpPr txBox="1"/>
          <p:nvPr/>
        </p:nvSpPr>
        <p:spPr>
          <a:xfrm>
            <a:off x="7658297" y="3570145"/>
            <a:ext cx="4301340" cy="46166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1" i="0" u="none" strike="noStrike" kern="0" cap="none" spc="0" normalizeH="0" baseline="0" noProof="0" dirty="0">
                <a:ln>
                  <a:noFill/>
                </a:ln>
                <a:solidFill>
                  <a:prstClr val="black"/>
                </a:solidFill>
                <a:effectLst/>
                <a:uLnTx/>
                <a:uFillTx/>
                <a:latin typeface="等线" panose="020F0502020204030204"/>
                <a:ea typeface="等线" panose="02010600030101010101" pitchFamily="2" charset="-122"/>
              </a:rPr>
              <a:t>3 cryomodules, 8×1.3GHZ 9-cell cavities each</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1" i="0" u="none" strike="noStrike" kern="0" cap="none" spc="0" normalizeH="0" baseline="0" noProof="0" dirty="0">
                <a:ln>
                  <a:noFill/>
                </a:ln>
                <a:solidFill>
                  <a:srgbClr val="FF0000"/>
                </a:solidFill>
                <a:effectLst/>
                <a:uLnTx/>
                <a:uFillTx/>
                <a:latin typeface="等线" panose="020F0502020204030204"/>
                <a:ea typeface="等线" panose="02010600030101010101" pitchFamily="2" charset="-122"/>
              </a:rPr>
              <a:t>Booster Ring</a:t>
            </a:r>
            <a:endParaRPr kumimoji="0" lang="zh-CN" altLang="en-US" sz="1200" b="1" i="0" u="none" strike="noStrike" kern="0" cap="none" spc="0" normalizeH="0" baseline="0" noProof="0" dirty="0">
              <a:ln>
                <a:noFill/>
              </a:ln>
              <a:solidFill>
                <a:srgbClr val="FF0000"/>
              </a:solidFill>
              <a:effectLst/>
              <a:uLnTx/>
              <a:uFillTx/>
              <a:latin typeface="等线" panose="020F0502020204030204"/>
              <a:ea typeface="等线" panose="02010600030101010101" pitchFamily="2" charset="-122"/>
            </a:endParaRPr>
          </a:p>
        </p:txBody>
      </p:sp>
      <p:sp>
        <p:nvSpPr>
          <p:cNvPr id="1240" name="矩形 1239">
            <a:extLst>
              <a:ext uri="{FF2B5EF4-FFF2-40B4-BE49-F238E27FC236}">
                <a16:creationId xmlns:a16="http://schemas.microsoft.com/office/drawing/2014/main" id="{D6CD9804-A5DC-4F0B-AE8D-5A2FE1FB0FBA}"/>
              </a:ext>
            </a:extLst>
          </p:cNvPr>
          <p:cNvSpPr/>
          <p:nvPr/>
        </p:nvSpPr>
        <p:spPr>
          <a:xfrm>
            <a:off x="2954079" y="185945"/>
            <a:ext cx="7021281" cy="584775"/>
          </a:xfrm>
          <a:prstGeom prst="rect">
            <a:avLst/>
          </a:prstGeom>
        </p:spPr>
        <p:txBody>
          <a:bodyPr wrap="none">
            <a:spAutoFit/>
          </a:bodyPr>
          <a:lstStyle/>
          <a:p>
            <a:pPr lvl="0"/>
            <a:r>
              <a:rPr lang="en-US" altLang="zh-CN" sz="3200" b="1" spc="-60" dirty="0">
                <a:ln w="19050">
                  <a:solidFill>
                    <a:schemeClr val="tx2">
                      <a:tint val="1000"/>
                    </a:schemeClr>
                  </a:solidFill>
                  <a:prstDash val="solid"/>
                </a:ln>
                <a:solidFill>
                  <a:srgbClr val="FF0000"/>
                </a:solidFill>
                <a:effectLst>
                  <a:outerShdw blurRad="50000" dist="50800" dir="7500000" algn="tl">
                    <a:srgbClr val="000000">
                      <a:shade val="5000"/>
                      <a:alpha val="35000"/>
                    </a:srgbClr>
                  </a:outerShdw>
                </a:effectLst>
                <a:latin typeface="Arial Black" panose="020B0A04020102020204" pitchFamily="34" charset="0"/>
                <a:ea typeface="微软雅黑"/>
              </a:rPr>
              <a:t>Flow chart of SRF CDR Scheme</a:t>
            </a:r>
            <a:endParaRPr lang="zh-CN" altLang="en-US" sz="3200" b="1" spc="-60" dirty="0">
              <a:ln w="19050">
                <a:solidFill>
                  <a:schemeClr val="tx2">
                    <a:tint val="1000"/>
                  </a:schemeClr>
                </a:solidFill>
                <a:prstDash val="solid"/>
              </a:ln>
              <a:solidFill>
                <a:srgbClr val="FF0000"/>
              </a:solidFill>
              <a:effectLst>
                <a:outerShdw blurRad="50000" dist="50800" dir="7500000" algn="tl">
                  <a:srgbClr val="000000">
                    <a:shade val="5000"/>
                    <a:alpha val="35000"/>
                  </a:srgbClr>
                </a:outerShdw>
              </a:effectLst>
              <a:latin typeface="Arial Black" panose="020B0A04020102020204" pitchFamily="34" charset="0"/>
              <a:ea typeface="微软雅黑"/>
            </a:endParaRPr>
          </a:p>
        </p:txBody>
      </p:sp>
      <p:pic>
        <p:nvPicPr>
          <p:cNvPr id="1241" name="Picture 3" descr="F10009945-6.jpg">
            <a:extLst>
              <a:ext uri="{FF2B5EF4-FFF2-40B4-BE49-F238E27FC236}">
                <a16:creationId xmlns:a16="http://schemas.microsoft.com/office/drawing/2014/main" id="{CB7B0BA3-D943-4150-8556-213B15DCF85A}"/>
              </a:ext>
            </a:extLst>
          </p:cNvPr>
          <p:cNvPicPr>
            <a:picLocks noGrp="1" noChangeAspect="1"/>
          </p:cNvPicPr>
          <p:nvPr/>
        </p:nvPicPr>
        <p:blipFill>
          <a:blip r:embed="rId7" cstate="print">
            <a:extLst>
              <a:ext uri="{28A0092B-C50C-407E-A947-70E740481C1C}">
                <a14:useLocalDpi xmlns:a14="http://schemas.microsoft.com/office/drawing/2010/main" val="0"/>
              </a:ext>
            </a:extLst>
          </a:blip>
          <a:srcRect l="17760" t="30739" r="29221" b="11450"/>
          <a:stretch>
            <a:fillRect/>
          </a:stretch>
        </p:blipFill>
        <p:spPr bwMode="auto">
          <a:xfrm>
            <a:off x="8586456" y="4978256"/>
            <a:ext cx="3259137" cy="182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246" name="直接连接符 1245">
            <a:extLst>
              <a:ext uri="{FF2B5EF4-FFF2-40B4-BE49-F238E27FC236}">
                <a16:creationId xmlns:a16="http://schemas.microsoft.com/office/drawing/2014/main" id="{F79B4F51-A2AD-4964-9F31-0F4EC745FC87}"/>
              </a:ext>
            </a:extLst>
          </p:cNvPr>
          <p:cNvCxnSpPr>
            <a:cxnSpLocks/>
          </p:cNvCxnSpPr>
          <p:nvPr/>
        </p:nvCxnSpPr>
        <p:spPr>
          <a:xfrm flipV="1">
            <a:off x="79248" y="3178957"/>
            <a:ext cx="11766345" cy="6095"/>
          </a:xfrm>
          <a:prstGeom prst="line">
            <a:avLst/>
          </a:prstGeom>
          <a:ln w="12700">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1248" name="文本框 22">
            <a:extLst>
              <a:ext uri="{FF2B5EF4-FFF2-40B4-BE49-F238E27FC236}">
                <a16:creationId xmlns:a16="http://schemas.microsoft.com/office/drawing/2014/main" id="{34709EC4-6F53-4E06-8128-A1ECDBFE2E3C}"/>
              </a:ext>
            </a:extLst>
          </p:cNvPr>
          <p:cNvSpPr txBox="1">
            <a:spLocks noChangeArrowheads="1"/>
          </p:cNvSpPr>
          <p:nvPr/>
        </p:nvSpPr>
        <p:spPr bwMode="auto">
          <a:xfrm>
            <a:off x="10128" y="2822801"/>
            <a:ext cx="112041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rgbClr val="00B0F0"/>
              </a:buClr>
              <a:buSzPct val="90000"/>
              <a:buFont typeface="Wingdings" panose="05000000000000000000" pitchFamily="2" charset="2"/>
              <a:buChar char="n"/>
              <a:defRPr sz="2800">
                <a:solidFill>
                  <a:srgbClr val="003399"/>
                </a:solidFill>
                <a:latin typeface="微软雅黑" panose="020B0503020204020204" pitchFamily="34" charset="-122"/>
                <a:ea typeface="微软雅黑" panose="020B0503020204020204" pitchFamily="34" charset="-122"/>
              </a:defRPr>
            </a:lvl1pPr>
            <a:lvl2pPr marL="742950" indent="-285750">
              <a:spcBef>
                <a:spcPct val="20000"/>
              </a:spcBef>
              <a:buClr>
                <a:srgbClr val="00B050"/>
              </a:buClr>
              <a:buSzPct val="75000"/>
              <a:buFont typeface="Wingdings" panose="05000000000000000000" pitchFamily="2" charset="2"/>
              <a:buChar char="l"/>
              <a:defRPr sz="2400">
                <a:solidFill>
                  <a:schemeClr val="tx1"/>
                </a:solidFill>
                <a:latin typeface="微软雅黑" panose="020B0503020204020204" pitchFamily="34" charset="-122"/>
                <a:ea typeface="微软雅黑" panose="020B0503020204020204" pitchFamily="34" charset="-122"/>
              </a:defRPr>
            </a:lvl2pPr>
            <a:lvl3pPr marL="1143000" indent="-228600">
              <a:spcBef>
                <a:spcPct val="20000"/>
              </a:spcBef>
              <a:buChar char="•"/>
              <a:defRPr sz="2400">
                <a:solidFill>
                  <a:srgbClr val="003399"/>
                </a:solidFill>
                <a:latin typeface="Arial" panose="020B0604020202020204" pitchFamily="34" charset="0"/>
                <a:ea typeface="黑体" panose="02010609060101010101" pitchFamily="49" charset="-122"/>
              </a:defRPr>
            </a:lvl3pPr>
            <a:lvl4pPr marL="1600200" indent="-228600">
              <a:spcBef>
                <a:spcPct val="20000"/>
              </a:spcBef>
              <a:buChar char="–"/>
              <a:defRPr sz="2800">
                <a:solidFill>
                  <a:srgbClr val="003399"/>
                </a:solidFill>
                <a:latin typeface="Arial" panose="020B0604020202020204" pitchFamily="34" charset="0"/>
                <a:ea typeface="黑体" panose="02010609060101010101" pitchFamily="49" charset="-122"/>
              </a:defRPr>
            </a:lvl4pPr>
            <a:lvl5pPr marL="2057400" indent="-228600">
              <a:spcBef>
                <a:spcPct val="20000"/>
              </a:spcBef>
              <a:buChar char="»"/>
              <a:defRPr sz="2800">
                <a:solidFill>
                  <a:srgbClr val="003399"/>
                </a:solidFill>
                <a:latin typeface="Arial" panose="020B0604020202020204" pitchFamily="34" charset="0"/>
                <a:ea typeface="黑体" panose="02010609060101010101" pitchFamily="49" charset="-122"/>
              </a:defRPr>
            </a:lvl5pPr>
            <a:lvl6pPr marL="25146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6pPr>
            <a:lvl7pPr marL="29718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7pPr>
            <a:lvl8pPr marL="34290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8pPr>
            <a:lvl9pPr marL="38862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9pPr>
          </a:lstStyle>
          <a:p>
            <a:pPr>
              <a:spcBef>
                <a:spcPct val="0"/>
              </a:spcBef>
              <a:buClrTx/>
              <a:buSzTx/>
              <a:buFontTx/>
              <a:buNone/>
            </a:pPr>
            <a:r>
              <a:rPr lang="en-US" altLang="zh-CN" sz="1400" b="1" dirty="0">
                <a:solidFill>
                  <a:srgbClr val="FF0000"/>
                </a:solidFill>
                <a:latin typeface="Times New Roman" panose="02020603050405020304" pitchFamily="18" charset="0"/>
                <a:ea typeface="华文中宋" panose="02010600040101010101" pitchFamily="2" charset="-122"/>
              </a:rPr>
              <a:t>Sub-tunnel</a:t>
            </a:r>
            <a:endParaRPr lang="zh-CN" altLang="en-US" sz="1400" b="1" dirty="0">
              <a:solidFill>
                <a:srgbClr val="FF0000"/>
              </a:solidFill>
              <a:latin typeface="Times New Roman" panose="02020603050405020304" pitchFamily="18" charset="0"/>
              <a:ea typeface="华文中宋" panose="02010600040101010101" pitchFamily="2" charset="-122"/>
            </a:endParaRPr>
          </a:p>
        </p:txBody>
      </p:sp>
      <p:sp>
        <p:nvSpPr>
          <p:cNvPr id="293" name="矩形 292">
            <a:extLst>
              <a:ext uri="{FF2B5EF4-FFF2-40B4-BE49-F238E27FC236}">
                <a16:creationId xmlns:a16="http://schemas.microsoft.com/office/drawing/2014/main" id="{D06B9703-85E9-470E-9F2D-54BD32EB30F4}"/>
              </a:ext>
            </a:extLst>
          </p:cNvPr>
          <p:cNvSpPr/>
          <p:nvPr/>
        </p:nvSpPr>
        <p:spPr>
          <a:xfrm>
            <a:off x="9412282" y="2985133"/>
            <a:ext cx="599848" cy="74302"/>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900" b="1" kern="0" dirty="0">
                <a:solidFill>
                  <a:prstClr val="black"/>
                </a:solidFill>
                <a:latin typeface="Times New Roman" panose="02020603050405020304" pitchFamily="18" charset="0"/>
                <a:ea typeface="等线" panose="02010600030101010101" pitchFamily="2" charset="-122"/>
                <a:cs typeface="Times New Roman" panose="02020603050405020304" pitchFamily="18" charset="0"/>
              </a:rPr>
              <a:t>80000</a:t>
            </a:r>
            <a:endParaRPr kumimoji="0" lang="zh-CN" altLang="en-US" sz="900" b="1"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endParaRPr>
          </a:p>
        </p:txBody>
      </p:sp>
      <p:sp>
        <p:nvSpPr>
          <p:cNvPr id="294" name="椭圆 293">
            <a:extLst>
              <a:ext uri="{FF2B5EF4-FFF2-40B4-BE49-F238E27FC236}">
                <a16:creationId xmlns:a16="http://schemas.microsoft.com/office/drawing/2014/main" id="{A3D05803-40A2-4D5C-A8CE-84211D66B89F}"/>
              </a:ext>
            </a:extLst>
          </p:cNvPr>
          <p:cNvSpPr/>
          <p:nvPr/>
        </p:nvSpPr>
        <p:spPr>
          <a:xfrm>
            <a:off x="7161383" y="1572200"/>
            <a:ext cx="728853" cy="32470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a:extLst>
              <a:ext uri="{FF2B5EF4-FFF2-40B4-BE49-F238E27FC236}">
                <a16:creationId xmlns:a16="http://schemas.microsoft.com/office/drawing/2014/main" id="{E525C36B-1AA8-42EC-B687-B61C878AD205}"/>
              </a:ext>
            </a:extLst>
          </p:cNvPr>
          <p:cNvSpPr/>
          <p:nvPr/>
        </p:nvSpPr>
        <p:spPr>
          <a:xfrm>
            <a:off x="8891147" y="914392"/>
            <a:ext cx="821059" cy="369332"/>
          </a:xfrm>
          <a:prstGeom prst="rect">
            <a:avLst/>
          </a:prstGeom>
        </p:spPr>
        <p:txBody>
          <a:bodyPr wrap="none">
            <a:spAutoFit/>
          </a:bodyPr>
          <a:lstStyle/>
          <a:p>
            <a:r>
              <a:rPr lang="zh-CN" altLang="en-US" dirty="0"/>
              <a:t>50MW</a:t>
            </a:r>
          </a:p>
        </p:txBody>
      </p:sp>
      <p:sp>
        <p:nvSpPr>
          <p:cNvPr id="296" name="椭圆 295">
            <a:extLst>
              <a:ext uri="{FF2B5EF4-FFF2-40B4-BE49-F238E27FC236}">
                <a16:creationId xmlns:a16="http://schemas.microsoft.com/office/drawing/2014/main" id="{205D5FC0-000E-436A-96BC-2E4DAF5FBF84}"/>
              </a:ext>
            </a:extLst>
          </p:cNvPr>
          <p:cNvSpPr/>
          <p:nvPr/>
        </p:nvSpPr>
        <p:spPr>
          <a:xfrm>
            <a:off x="10394151" y="1274230"/>
            <a:ext cx="1112586" cy="37189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图片 7">
            <a:extLst>
              <a:ext uri="{FF2B5EF4-FFF2-40B4-BE49-F238E27FC236}">
                <a16:creationId xmlns:a16="http://schemas.microsoft.com/office/drawing/2014/main" id="{2450820E-4EAF-43F4-B0AF-7236B6206125}"/>
              </a:ext>
            </a:extLst>
          </p:cNvPr>
          <p:cNvPicPr>
            <a:picLocks noChangeAspect="1"/>
          </p:cNvPicPr>
          <p:nvPr/>
        </p:nvPicPr>
        <p:blipFill>
          <a:blip r:embed="rId8"/>
          <a:stretch>
            <a:fillRect/>
          </a:stretch>
        </p:blipFill>
        <p:spPr>
          <a:xfrm>
            <a:off x="5443849" y="1557188"/>
            <a:ext cx="2589599" cy="1323168"/>
          </a:xfrm>
          <a:prstGeom prst="rect">
            <a:avLst/>
          </a:prstGeom>
        </p:spPr>
      </p:pic>
      <p:cxnSp>
        <p:nvCxnSpPr>
          <p:cNvPr id="396" name="直接箭头连接符 395">
            <a:extLst>
              <a:ext uri="{FF2B5EF4-FFF2-40B4-BE49-F238E27FC236}">
                <a16:creationId xmlns:a16="http://schemas.microsoft.com/office/drawing/2014/main" id="{95843B22-6D2F-4DC1-8789-E417EA4BCD6C}"/>
              </a:ext>
            </a:extLst>
          </p:cNvPr>
          <p:cNvCxnSpPr>
            <a:cxnSpLocks/>
          </p:cNvCxnSpPr>
          <p:nvPr/>
        </p:nvCxnSpPr>
        <p:spPr>
          <a:xfrm>
            <a:off x="8348950" y="1516787"/>
            <a:ext cx="216043" cy="15239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97" name="直接箭头连接符 396">
            <a:extLst>
              <a:ext uri="{FF2B5EF4-FFF2-40B4-BE49-F238E27FC236}">
                <a16:creationId xmlns:a16="http://schemas.microsoft.com/office/drawing/2014/main" id="{E6AB000D-7E46-4B2C-B713-9CA650E0A909}"/>
              </a:ext>
            </a:extLst>
          </p:cNvPr>
          <p:cNvCxnSpPr>
            <a:cxnSpLocks/>
          </p:cNvCxnSpPr>
          <p:nvPr/>
        </p:nvCxnSpPr>
        <p:spPr>
          <a:xfrm flipH="1">
            <a:off x="6989297" y="1388392"/>
            <a:ext cx="268831" cy="15826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377949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9" name="矩形 1218">
            <a:extLst>
              <a:ext uri="{FF2B5EF4-FFF2-40B4-BE49-F238E27FC236}">
                <a16:creationId xmlns:a16="http://schemas.microsoft.com/office/drawing/2014/main" id="{BBA07099-30E3-4C19-A7DC-F2E67818C8F6}"/>
              </a:ext>
            </a:extLst>
          </p:cNvPr>
          <p:cNvSpPr/>
          <p:nvPr/>
        </p:nvSpPr>
        <p:spPr>
          <a:xfrm>
            <a:off x="2198614" y="151909"/>
            <a:ext cx="8609088" cy="646331"/>
          </a:xfrm>
          <a:prstGeom prst="rect">
            <a:avLst/>
          </a:prstGeom>
        </p:spPr>
        <p:txBody>
          <a:bodyPr wrap="none">
            <a:spAutoFit/>
          </a:bodyPr>
          <a:lstStyle/>
          <a:p>
            <a:r>
              <a:rPr lang="en-US" altLang="zh-CN" sz="3600" b="1" spc="-60" dirty="0">
                <a:ln w="19050">
                  <a:solidFill>
                    <a:schemeClr val="tx2">
                      <a:tint val="1000"/>
                    </a:schemeClr>
                  </a:solidFill>
                  <a:prstDash val="solid"/>
                </a:ln>
                <a:solidFill>
                  <a:srgbClr val="FF0000"/>
                </a:solidFill>
                <a:effectLst>
                  <a:outerShdw blurRad="50000" dist="50800" dir="7500000" algn="tl">
                    <a:srgbClr val="000000">
                      <a:shade val="5000"/>
                      <a:alpha val="35000"/>
                    </a:srgbClr>
                  </a:outerShdw>
                </a:effectLst>
                <a:latin typeface="Arial Black" panose="020B0A04020102020204" pitchFamily="34" charset="0"/>
                <a:ea typeface="微软雅黑"/>
              </a:rPr>
              <a:t>Flow chart of SRF </a:t>
            </a:r>
            <a:r>
              <a:rPr lang="en-US" altLang="zh-CN" sz="3600" b="1" spc="-60" dirty="0" err="1">
                <a:ln w="19050">
                  <a:solidFill>
                    <a:schemeClr val="tx2">
                      <a:tint val="1000"/>
                    </a:schemeClr>
                  </a:solidFill>
                  <a:prstDash val="solid"/>
                </a:ln>
                <a:solidFill>
                  <a:srgbClr val="FF0000"/>
                </a:solidFill>
                <a:effectLst>
                  <a:outerShdw blurRad="50000" dist="50800" dir="7500000" algn="tl">
                    <a:srgbClr val="000000">
                      <a:shade val="5000"/>
                      <a:alpha val="35000"/>
                    </a:srgbClr>
                  </a:outerShdw>
                </a:effectLst>
                <a:latin typeface="Arial Black" panose="020B0A04020102020204" pitchFamily="34" charset="0"/>
                <a:ea typeface="微软雅黑"/>
              </a:rPr>
              <a:t>Modif</a:t>
            </a:r>
            <a:r>
              <a:rPr lang="en-US" altLang="zh-CN" sz="3600" b="1" spc="-60" dirty="0">
                <a:ln w="19050">
                  <a:solidFill>
                    <a:schemeClr val="tx2">
                      <a:tint val="1000"/>
                    </a:schemeClr>
                  </a:solidFill>
                  <a:prstDash val="solid"/>
                </a:ln>
                <a:solidFill>
                  <a:srgbClr val="FF0000"/>
                </a:solidFill>
                <a:effectLst>
                  <a:outerShdw blurRad="50000" dist="50800" dir="7500000" algn="tl">
                    <a:srgbClr val="000000">
                      <a:shade val="5000"/>
                      <a:alpha val="35000"/>
                    </a:srgbClr>
                  </a:outerShdw>
                </a:effectLst>
                <a:latin typeface="Arial Black" panose="020B0A04020102020204" pitchFamily="34" charset="0"/>
                <a:ea typeface="微软雅黑"/>
              </a:rPr>
              <a:t>. Scheme</a:t>
            </a:r>
            <a:endParaRPr lang="zh-CN" altLang="en-US" sz="3600" b="1" spc="-60" dirty="0">
              <a:ln w="19050">
                <a:solidFill>
                  <a:schemeClr val="tx2">
                    <a:tint val="1000"/>
                  </a:schemeClr>
                </a:solidFill>
                <a:prstDash val="solid"/>
              </a:ln>
              <a:solidFill>
                <a:srgbClr val="FF0000"/>
              </a:solidFill>
              <a:effectLst>
                <a:outerShdw blurRad="50000" dist="50800" dir="7500000" algn="tl">
                  <a:srgbClr val="000000">
                    <a:shade val="5000"/>
                    <a:alpha val="35000"/>
                  </a:srgbClr>
                </a:outerShdw>
              </a:effectLst>
              <a:latin typeface="Arial Black" panose="020B0A04020102020204" pitchFamily="34" charset="0"/>
              <a:ea typeface="微软雅黑"/>
            </a:endParaRPr>
          </a:p>
        </p:txBody>
      </p:sp>
      <p:grpSp>
        <p:nvGrpSpPr>
          <p:cNvPr id="1220" name="组合 1219">
            <a:extLst>
              <a:ext uri="{FF2B5EF4-FFF2-40B4-BE49-F238E27FC236}">
                <a16:creationId xmlns:a16="http://schemas.microsoft.com/office/drawing/2014/main" id="{04CE491B-F57B-42DB-914E-E646A14F0808}"/>
              </a:ext>
            </a:extLst>
          </p:cNvPr>
          <p:cNvGrpSpPr/>
          <p:nvPr/>
        </p:nvGrpSpPr>
        <p:grpSpPr>
          <a:xfrm>
            <a:off x="0" y="833356"/>
            <a:ext cx="12192000" cy="4249072"/>
            <a:chOff x="0" y="810496"/>
            <a:chExt cx="12192000" cy="4249072"/>
          </a:xfrm>
        </p:grpSpPr>
        <p:sp>
          <p:nvSpPr>
            <p:cNvPr id="1221" name="文本框 1220">
              <a:extLst>
                <a:ext uri="{FF2B5EF4-FFF2-40B4-BE49-F238E27FC236}">
                  <a16:creationId xmlns:a16="http://schemas.microsoft.com/office/drawing/2014/main" id="{C779A70E-5991-4409-A08B-F184190D8A78}"/>
                </a:ext>
              </a:extLst>
            </p:cNvPr>
            <p:cNvSpPr txBox="1"/>
            <p:nvPr/>
          </p:nvSpPr>
          <p:spPr>
            <a:xfrm>
              <a:off x="8374960" y="3431071"/>
              <a:ext cx="3495238" cy="46166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1" i="0" u="none" strike="noStrike" kern="0" cap="none" spc="0" normalizeH="0" baseline="0" noProof="0" dirty="0">
                  <a:ln>
                    <a:noFill/>
                  </a:ln>
                  <a:solidFill>
                    <a:prstClr val="black"/>
                  </a:solidFill>
                  <a:effectLst/>
                  <a:uLnTx/>
                  <a:uFillTx/>
                  <a:latin typeface="等线" panose="020F0502020204030204"/>
                  <a:ea typeface="等线" panose="02010600030101010101" pitchFamily="2" charset="-122"/>
                </a:rPr>
                <a:t>3 cryomodules, 8×1.3GHZ 9-cell cavities each</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1" i="0" u="none" strike="noStrike" kern="0" cap="none" spc="0" normalizeH="0" baseline="0" noProof="0" dirty="0">
                  <a:ln>
                    <a:noFill/>
                  </a:ln>
                  <a:solidFill>
                    <a:srgbClr val="FF0000"/>
                  </a:solidFill>
                  <a:effectLst/>
                  <a:uLnTx/>
                  <a:uFillTx/>
                  <a:latin typeface="等线" panose="020F0502020204030204"/>
                  <a:ea typeface="等线" panose="02010600030101010101" pitchFamily="2" charset="-122"/>
                </a:rPr>
                <a:t>Booster Ring</a:t>
              </a:r>
              <a:endParaRPr kumimoji="0" lang="zh-CN" altLang="en-US" sz="1200" b="1" i="0" u="none" strike="noStrike" kern="0" cap="none" spc="0" normalizeH="0" baseline="0" noProof="0" dirty="0">
                <a:ln>
                  <a:noFill/>
                </a:ln>
                <a:solidFill>
                  <a:srgbClr val="FF0000"/>
                </a:solidFill>
                <a:effectLst/>
                <a:uLnTx/>
                <a:uFillTx/>
                <a:latin typeface="等线" panose="020F0502020204030204"/>
                <a:ea typeface="等线" panose="02010600030101010101" pitchFamily="2" charset="-122"/>
              </a:endParaRPr>
            </a:p>
          </p:txBody>
        </p:sp>
        <p:sp>
          <p:nvSpPr>
            <p:cNvPr id="1222" name="文本框 1221">
              <a:extLst>
                <a:ext uri="{FF2B5EF4-FFF2-40B4-BE49-F238E27FC236}">
                  <a16:creationId xmlns:a16="http://schemas.microsoft.com/office/drawing/2014/main" id="{0E6CB539-B63D-44FF-A0F1-CFD1F934DBEF}"/>
                </a:ext>
              </a:extLst>
            </p:cNvPr>
            <p:cNvSpPr txBox="1"/>
            <p:nvPr/>
          </p:nvSpPr>
          <p:spPr>
            <a:xfrm>
              <a:off x="852576" y="3535370"/>
              <a:ext cx="5303714" cy="46166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1" i="0" u="none" strike="noStrike" kern="0" cap="none" spc="0" normalizeH="0" baseline="0" noProof="0" dirty="0">
                  <a:ln>
                    <a:noFill/>
                  </a:ln>
                  <a:solidFill>
                    <a:prstClr val="black"/>
                  </a:solidFill>
                  <a:effectLst/>
                  <a:uLnTx/>
                  <a:uFillTx/>
                  <a:latin typeface="等线" panose="020F0502020204030204"/>
                  <a:ea typeface="等线" panose="02010600030101010101" pitchFamily="2" charset="-122"/>
                </a:rPr>
                <a:t>14 cryomodules, 6×650MHZ 2-cell cavities each</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1" i="0" u="none" strike="noStrike" kern="0" cap="none" spc="0" normalizeH="0" baseline="0" noProof="0" dirty="0">
                  <a:ln>
                    <a:noFill/>
                  </a:ln>
                  <a:solidFill>
                    <a:srgbClr val="FF0000"/>
                  </a:solidFill>
                  <a:effectLst/>
                  <a:uLnTx/>
                  <a:uFillTx/>
                  <a:latin typeface="等线" panose="020F0502020204030204"/>
                  <a:ea typeface="等线" panose="02010600030101010101" pitchFamily="2" charset="-122"/>
                </a:rPr>
                <a:t>Collider Ring</a:t>
              </a:r>
              <a:endParaRPr kumimoji="0" lang="zh-CN" altLang="en-US" sz="1200" b="1" i="0" u="none" strike="noStrike" kern="0" cap="none" spc="0" normalizeH="0" baseline="0" noProof="0" dirty="0">
                <a:ln>
                  <a:noFill/>
                </a:ln>
                <a:solidFill>
                  <a:srgbClr val="FF0000"/>
                </a:solidFill>
                <a:effectLst/>
                <a:uLnTx/>
                <a:uFillTx/>
                <a:latin typeface="等线" panose="020F0502020204030204"/>
                <a:ea typeface="等线" panose="02010600030101010101" pitchFamily="2" charset="-122"/>
              </a:endParaRPr>
            </a:p>
          </p:txBody>
        </p:sp>
        <p:grpSp>
          <p:nvGrpSpPr>
            <p:cNvPr id="1223" name="组合 1222">
              <a:extLst>
                <a:ext uri="{FF2B5EF4-FFF2-40B4-BE49-F238E27FC236}">
                  <a16:creationId xmlns:a16="http://schemas.microsoft.com/office/drawing/2014/main" id="{01EAF100-5228-422B-84A9-4BC329F7AE19}"/>
                </a:ext>
              </a:extLst>
            </p:cNvPr>
            <p:cNvGrpSpPr/>
            <p:nvPr/>
          </p:nvGrpSpPr>
          <p:grpSpPr>
            <a:xfrm>
              <a:off x="8352817" y="3868598"/>
              <a:ext cx="3839183" cy="860821"/>
              <a:chOff x="2806326" y="4077050"/>
              <a:chExt cx="7691481" cy="694290"/>
            </a:xfrm>
          </p:grpSpPr>
          <p:grpSp>
            <p:nvGrpSpPr>
              <p:cNvPr id="1451" name="组合 1450">
                <a:extLst>
                  <a:ext uri="{FF2B5EF4-FFF2-40B4-BE49-F238E27FC236}">
                    <a16:creationId xmlns:a16="http://schemas.microsoft.com/office/drawing/2014/main" id="{CDE804E6-BB0B-4B50-978A-CB80D4424620}"/>
                  </a:ext>
                </a:extLst>
              </p:cNvPr>
              <p:cNvGrpSpPr/>
              <p:nvPr/>
            </p:nvGrpSpPr>
            <p:grpSpPr>
              <a:xfrm>
                <a:off x="2806326" y="4077050"/>
                <a:ext cx="7691481" cy="562156"/>
                <a:chOff x="149040" y="4761696"/>
                <a:chExt cx="11148586" cy="830369"/>
              </a:xfrm>
            </p:grpSpPr>
            <p:pic>
              <p:nvPicPr>
                <p:cNvPr id="1481" name="图片 1480">
                  <a:extLst>
                    <a:ext uri="{FF2B5EF4-FFF2-40B4-BE49-F238E27FC236}">
                      <a16:creationId xmlns:a16="http://schemas.microsoft.com/office/drawing/2014/main" id="{8B5B71F4-6C01-40F9-AAFB-E8DC24E446EC}"/>
                    </a:ext>
                  </a:extLst>
                </p:cNvPr>
                <p:cNvPicPr>
                  <a:picLocks noChangeAspect="1"/>
                </p:cNvPicPr>
                <p:nvPr/>
              </p:nvPicPr>
              <p:blipFill>
                <a:blip r:embed="rId2"/>
                <a:stretch>
                  <a:fillRect/>
                </a:stretch>
              </p:blipFill>
              <p:spPr>
                <a:xfrm>
                  <a:off x="149040" y="4761696"/>
                  <a:ext cx="3527190" cy="830369"/>
                </a:xfrm>
                <a:prstGeom prst="rect">
                  <a:avLst/>
                </a:prstGeom>
              </p:spPr>
            </p:pic>
            <p:pic>
              <p:nvPicPr>
                <p:cNvPr id="1482" name="图片 1481">
                  <a:extLst>
                    <a:ext uri="{FF2B5EF4-FFF2-40B4-BE49-F238E27FC236}">
                      <a16:creationId xmlns:a16="http://schemas.microsoft.com/office/drawing/2014/main" id="{2A8FB4E4-1E77-4F4B-8844-FBFBE4C8816A}"/>
                    </a:ext>
                  </a:extLst>
                </p:cNvPr>
                <p:cNvPicPr>
                  <a:picLocks noChangeAspect="1"/>
                </p:cNvPicPr>
                <p:nvPr/>
              </p:nvPicPr>
              <p:blipFill>
                <a:blip r:embed="rId2"/>
                <a:stretch>
                  <a:fillRect/>
                </a:stretch>
              </p:blipFill>
              <p:spPr>
                <a:xfrm>
                  <a:off x="7770436" y="4800916"/>
                  <a:ext cx="3527190" cy="751928"/>
                </a:xfrm>
                <a:prstGeom prst="rect">
                  <a:avLst/>
                </a:prstGeom>
              </p:spPr>
            </p:pic>
            <p:pic>
              <p:nvPicPr>
                <p:cNvPr id="1483" name="图片 1482">
                  <a:extLst>
                    <a:ext uri="{FF2B5EF4-FFF2-40B4-BE49-F238E27FC236}">
                      <a16:creationId xmlns:a16="http://schemas.microsoft.com/office/drawing/2014/main" id="{A0352D04-3932-46C3-9243-CDA4A038514C}"/>
                    </a:ext>
                  </a:extLst>
                </p:cNvPr>
                <p:cNvPicPr>
                  <a:picLocks noChangeAspect="1"/>
                </p:cNvPicPr>
                <p:nvPr/>
              </p:nvPicPr>
              <p:blipFill>
                <a:blip r:embed="rId2"/>
                <a:stretch>
                  <a:fillRect/>
                </a:stretch>
              </p:blipFill>
              <p:spPr>
                <a:xfrm>
                  <a:off x="3960386" y="4782690"/>
                  <a:ext cx="3527190" cy="803216"/>
                </a:xfrm>
                <a:prstGeom prst="rect">
                  <a:avLst/>
                </a:prstGeom>
                <a:solidFill>
                  <a:srgbClr val="0854E0"/>
                </a:solidFill>
              </p:spPr>
            </p:pic>
            <p:sp>
              <p:nvSpPr>
                <p:cNvPr id="1484" name="矩形 1483">
                  <a:extLst>
                    <a:ext uri="{FF2B5EF4-FFF2-40B4-BE49-F238E27FC236}">
                      <a16:creationId xmlns:a16="http://schemas.microsoft.com/office/drawing/2014/main" id="{1EA7D955-AAA0-4EC2-BD03-EEF9FB209D1B}"/>
                    </a:ext>
                  </a:extLst>
                </p:cNvPr>
                <p:cNvSpPr/>
                <p:nvPr/>
              </p:nvSpPr>
              <p:spPr>
                <a:xfrm>
                  <a:off x="3643428" y="5348761"/>
                  <a:ext cx="461048" cy="43200"/>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endParaRPr>
                </a:p>
              </p:txBody>
            </p:sp>
            <p:grpSp>
              <p:nvGrpSpPr>
                <p:cNvPr id="1485" name="组合 1484">
                  <a:extLst>
                    <a:ext uri="{FF2B5EF4-FFF2-40B4-BE49-F238E27FC236}">
                      <a16:creationId xmlns:a16="http://schemas.microsoft.com/office/drawing/2014/main" id="{FB727FD7-630F-4587-BCBE-8A756FBCA08E}"/>
                    </a:ext>
                  </a:extLst>
                </p:cNvPr>
                <p:cNvGrpSpPr/>
                <p:nvPr/>
              </p:nvGrpSpPr>
              <p:grpSpPr>
                <a:xfrm>
                  <a:off x="3562137" y="5088885"/>
                  <a:ext cx="620809" cy="180000"/>
                  <a:chOff x="4055253" y="3912768"/>
                  <a:chExt cx="620809" cy="180000"/>
                </a:xfrm>
              </p:grpSpPr>
              <p:pic>
                <p:nvPicPr>
                  <p:cNvPr id="1491" name="图片 1490">
                    <a:extLst>
                      <a:ext uri="{FF2B5EF4-FFF2-40B4-BE49-F238E27FC236}">
                        <a16:creationId xmlns:a16="http://schemas.microsoft.com/office/drawing/2014/main" id="{AB879BAE-E26E-48F6-81AC-48F06AF6F859}"/>
                      </a:ext>
                    </a:extLst>
                  </p:cNvPr>
                  <p:cNvPicPr>
                    <a:picLocks noChangeAspect="1"/>
                  </p:cNvPicPr>
                  <p:nvPr/>
                </p:nvPicPr>
                <p:blipFill>
                  <a:blip r:embed="rId3"/>
                  <a:stretch>
                    <a:fillRect/>
                  </a:stretch>
                </p:blipFill>
                <p:spPr>
                  <a:xfrm>
                    <a:off x="4055253" y="3912768"/>
                    <a:ext cx="81291" cy="180000"/>
                  </a:xfrm>
                  <a:prstGeom prst="rect">
                    <a:avLst/>
                  </a:prstGeom>
                </p:spPr>
              </p:pic>
              <p:pic>
                <p:nvPicPr>
                  <p:cNvPr id="1492" name="图片 1491">
                    <a:extLst>
                      <a:ext uri="{FF2B5EF4-FFF2-40B4-BE49-F238E27FC236}">
                        <a16:creationId xmlns:a16="http://schemas.microsoft.com/office/drawing/2014/main" id="{212D3D9E-744C-4D20-9CEC-E2EDE7DA028D}"/>
                      </a:ext>
                    </a:extLst>
                  </p:cNvPr>
                  <p:cNvPicPr>
                    <a:picLocks noChangeAspect="1"/>
                  </p:cNvPicPr>
                  <p:nvPr/>
                </p:nvPicPr>
                <p:blipFill>
                  <a:blip r:embed="rId3"/>
                  <a:stretch>
                    <a:fillRect/>
                  </a:stretch>
                </p:blipFill>
                <p:spPr>
                  <a:xfrm>
                    <a:off x="4594771" y="3912768"/>
                    <a:ext cx="81291" cy="180000"/>
                  </a:xfrm>
                  <a:prstGeom prst="rect">
                    <a:avLst/>
                  </a:prstGeom>
                </p:spPr>
              </p:pic>
            </p:grpSp>
            <p:grpSp>
              <p:nvGrpSpPr>
                <p:cNvPr id="1486" name="组合 1485">
                  <a:extLst>
                    <a:ext uri="{FF2B5EF4-FFF2-40B4-BE49-F238E27FC236}">
                      <a16:creationId xmlns:a16="http://schemas.microsoft.com/office/drawing/2014/main" id="{C6CB0AC5-EDB8-44C5-8E07-65F277F1A69A}"/>
                    </a:ext>
                  </a:extLst>
                </p:cNvPr>
                <p:cNvGrpSpPr/>
                <p:nvPr/>
              </p:nvGrpSpPr>
              <p:grpSpPr>
                <a:xfrm>
                  <a:off x="7374568" y="5086880"/>
                  <a:ext cx="620809" cy="180000"/>
                  <a:chOff x="4055253" y="3912768"/>
                  <a:chExt cx="620809" cy="180000"/>
                </a:xfrm>
              </p:grpSpPr>
              <p:pic>
                <p:nvPicPr>
                  <p:cNvPr id="1489" name="图片 1488">
                    <a:extLst>
                      <a:ext uri="{FF2B5EF4-FFF2-40B4-BE49-F238E27FC236}">
                        <a16:creationId xmlns:a16="http://schemas.microsoft.com/office/drawing/2014/main" id="{AC34B625-D719-4C37-B62E-B6022D001FFD}"/>
                      </a:ext>
                    </a:extLst>
                  </p:cNvPr>
                  <p:cNvPicPr>
                    <a:picLocks noChangeAspect="1"/>
                  </p:cNvPicPr>
                  <p:nvPr/>
                </p:nvPicPr>
                <p:blipFill>
                  <a:blip r:embed="rId3"/>
                  <a:stretch>
                    <a:fillRect/>
                  </a:stretch>
                </p:blipFill>
                <p:spPr>
                  <a:xfrm>
                    <a:off x="4055253" y="3912768"/>
                    <a:ext cx="81291" cy="180000"/>
                  </a:xfrm>
                  <a:prstGeom prst="rect">
                    <a:avLst/>
                  </a:prstGeom>
                </p:spPr>
              </p:pic>
              <p:pic>
                <p:nvPicPr>
                  <p:cNvPr id="1490" name="图片 1489">
                    <a:extLst>
                      <a:ext uri="{FF2B5EF4-FFF2-40B4-BE49-F238E27FC236}">
                        <a16:creationId xmlns:a16="http://schemas.microsoft.com/office/drawing/2014/main" id="{FA2798DE-2AE3-4C70-8584-57F4E877693C}"/>
                      </a:ext>
                    </a:extLst>
                  </p:cNvPr>
                  <p:cNvPicPr>
                    <a:picLocks noChangeAspect="1"/>
                  </p:cNvPicPr>
                  <p:nvPr/>
                </p:nvPicPr>
                <p:blipFill>
                  <a:blip r:embed="rId3"/>
                  <a:stretch>
                    <a:fillRect/>
                  </a:stretch>
                </p:blipFill>
                <p:spPr>
                  <a:xfrm>
                    <a:off x="4594771" y="3912768"/>
                    <a:ext cx="81291" cy="180000"/>
                  </a:xfrm>
                  <a:prstGeom prst="rect">
                    <a:avLst/>
                  </a:prstGeom>
                </p:spPr>
              </p:pic>
            </p:grpSp>
            <p:sp>
              <p:nvSpPr>
                <p:cNvPr id="1487" name="矩形 1486">
                  <a:extLst>
                    <a:ext uri="{FF2B5EF4-FFF2-40B4-BE49-F238E27FC236}">
                      <a16:creationId xmlns:a16="http://schemas.microsoft.com/office/drawing/2014/main" id="{3F40FE41-E210-46AF-AB70-A48F3B6D8045}"/>
                    </a:ext>
                  </a:extLst>
                </p:cNvPr>
                <p:cNvSpPr/>
                <p:nvPr/>
              </p:nvSpPr>
              <p:spPr>
                <a:xfrm>
                  <a:off x="7455859" y="5351437"/>
                  <a:ext cx="461048" cy="43200"/>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endParaRPr>
                </a:p>
              </p:txBody>
            </p:sp>
            <p:pic>
              <p:nvPicPr>
                <p:cNvPr id="1488" name="图片 1487">
                  <a:extLst>
                    <a:ext uri="{FF2B5EF4-FFF2-40B4-BE49-F238E27FC236}">
                      <a16:creationId xmlns:a16="http://schemas.microsoft.com/office/drawing/2014/main" id="{97931BA4-1699-4203-9B67-0974C0A5C3F9}"/>
                    </a:ext>
                  </a:extLst>
                </p:cNvPr>
                <p:cNvPicPr>
                  <a:picLocks noChangeAspect="1"/>
                </p:cNvPicPr>
                <p:nvPr/>
              </p:nvPicPr>
              <p:blipFill>
                <a:blip r:embed="rId3"/>
                <a:stretch>
                  <a:fillRect/>
                </a:stretch>
              </p:blipFill>
              <p:spPr>
                <a:xfrm>
                  <a:off x="11130871" y="5086880"/>
                  <a:ext cx="86744" cy="192075"/>
                </a:xfrm>
                <a:prstGeom prst="rect">
                  <a:avLst/>
                </a:prstGeom>
              </p:spPr>
            </p:pic>
          </p:grpSp>
          <p:cxnSp>
            <p:nvCxnSpPr>
              <p:cNvPr id="1452" name="直接连接符 1451">
                <a:extLst>
                  <a:ext uri="{FF2B5EF4-FFF2-40B4-BE49-F238E27FC236}">
                    <a16:creationId xmlns:a16="http://schemas.microsoft.com/office/drawing/2014/main" id="{8F09CFE8-39A9-4F53-9EAF-52FDB2B377DE}"/>
                  </a:ext>
                </a:extLst>
              </p:cNvPr>
              <p:cNvCxnSpPr>
                <a:cxnSpLocks/>
              </p:cNvCxnSpPr>
              <p:nvPr/>
            </p:nvCxnSpPr>
            <p:spPr>
              <a:xfrm>
                <a:off x="5132605" y="4419057"/>
                <a:ext cx="0" cy="333536"/>
              </a:xfrm>
              <a:prstGeom prst="line">
                <a:avLst/>
              </a:prstGeom>
              <a:noFill/>
              <a:ln w="9525" cap="flat" cmpd="sng" algn="ctr">
                <a:solidFill>
                  <a:sysClr val="windowText" lastClr="000000"/>
                </a:solidFill>
                <a:prstDash val="solid"/>
                <a:miter lim="800000"/>
              </a:ln>
              <a:effectLst/>
            </p:spPr>
          </p:cxnSp>
          <p:cxnSp>
            <p:nvCxnSpPr>
              <p:cNvPr id="1453" name="直接连接符 1452">
                <a:extLst>
                  <a:ext uri="{FF2B5EF4-FFF2-40B4-BE49-F238E27FC236}">
                    <a16:creationId xmlns:a16="http://schemas.microsoft.com/office/drawing/2014/main" id="{BB66D302-1587-4B37-9F3E-7C192578BD36}"/>
                  </a:ext>
                </a:extLst>
              </p:cNvPr>
              <p:cNvCxnSpPr>
                <a:cxnSpLocks/>
              </p:cNvCxnSpPr>
              <p:nvPr/>
            </p:nvCxnSpPr>
            <p:spPr>
              <a:xfrm>
                <a:off x="5589344" y="4427232"/>
                <a:ext cx="0" cy="333536"/>
              </a:xfrm>
              <a:prstGeom prst="line">
                <a:avLst/>
              </a:prstGeom>
              <a:noFill/>
              <a:ln w="9525" cap="flat" cmpd="sng" algn="ctr">
                <a:solidFill>
                  <a:sysClr val="windowText" lastClr="000000"/>
                </a:solidFill>
                <a:prstDash val="solid"/>
                <a:miter lim="800000"/>
              </a:ln>
              <a:effectLst/>
            </p:spPr>
          </p:cxnSp>
          <p:cxnSp>
            <p:nvCxnSpPr>
              <p:cNvPr id="1454" name="直接连接符 1453">
                <a:extLst>
                  <a:ext uri="{FF2B5EF4-FFF2-40B4-BE49-F238E27FC236}">
                    <a16:creationId xmlns:a16="http://schemas.microsoft.com/office/drawing/2014/main" id="{6426B1CD-71FA-48D8-8839-9852F5B3C08F}"/>
                  </a:ext>
                </a:extLst>
              </p:cNvPr>
              <p:cNvCxnSpPr>
                <a:cxnSpLocks/>
              </p:cNvCxnSpPr>
              <p:nvPr/>
            </p:nvCxnSpPr>
            <p:spPr>
              <a:xfrm>
                <a:off x="7761874" y="4437804"/>
                <a:ext cx="0" cy="333536"/>
              </a:xfrm>
              <a:prstGeom prst="line">
                <a:avLst/>
              </a:prstGeom>
              <a:noFill/>
              <a:ln w="9525" cap="flat" cmpd="sng" algn="ctr">
                <a:solidFill>
                  <a:sysClr val="windowText" lastClr="000000"/>
                </a:solidFill>
                <a:prstDash val="solid"/>
                <a:miter lim="800000"/>
              </a:ln>
              <a:effectLst/>
            </p:spPr>
          </p:cxnSp>
          <p:cxnSp>
            <p:nvCxnSpPr>
              <p:cNvPr id="1455" name="直接箭头连接符 1454">
                <a:extLst>
                  <a:ext uri="{FF2B5EF4-FFF2-40B4-BE49-F238E27FC236}">
                    <a16:creationId xmlns:a16="http://schemas.microsoft.com/office/drawing/2014/main" id="{71544077-6E7D-4423-B040-A3E7D8DEBE9D}"/>
                  </a:ext>
                </a:extLst>
              </p:cNvPr>
              <p:cNvCxnSpPr/>
              <p:nvPr/>
            </p:nvCxnSpPr>
            <p:spPr>
              <a:xfrm>
                <a:off x="5127666" y="4692616"/>
                <a:ext cx="461678" cy="0"/>
              </a:xfrm>
              <a:prstGeom prst="straightConnector1">
                <a:avLst/>
              </a:prstGeom>
              <a:noFill/>
              <a:ln w="6350" cap="flat" cmpd="sng" algn="ctr">
                <a:solidFill>
                  <a:sysClr val="windowText" lastClr="000000"/>
                </a:solidFill>
                <a:prstDash val="solid"/>
                <a:miter lim="800000"/>
                <a:headEnd type="triangle"/>
                <a:tailEnd type="triangle"/>
              </a:ln>
              <a:effectLst/>
            </p:spPr>
          </p:cxnSp>
          <p:grpSp>
            <p:nvGrpSpPr>
              <p:cNvPr id="1456" name="组合 1455">
                <a:extLst>
                  <a:ext uri="{FF2B5EF4-FFF2-40B4-BE49-F238E27FC236}">
                    <a16:creationId xmlns:a16="http://schemas.microsoft.com/office/drawing/2014/main" id="{50EE319F-9005-4567-A4E7-59C65E1B30D1}"/>
                  </a:ext>
                </a:extLst>
              </p:cNvPr>
              <p:cNvGrpSpPr/>
              <p:nvPr/>
            </p:nvGrpSpPr>
            <p:grpSpPr>
              <a:xfrm>
                <a:off x="2959124" y="4427232"/>
                <a:ext cx="2189130" cy="333536"/>
                <a:chOff x="4182946" y="5278955"/>
                <a:chExt cx="3173082" cy="492671"/>
              </a:xfrm>
            </p:grpSpPr>
            <p:cxnSp>
              <p:nvCxnSpPr>
                <p:cNvPr id="1479" name="直接连接符 1478">
                  <a:extLst>
                    <a:ext uri="{FF2B5EF4-FFF2-40B4-BE49-F238E27FC236}">
                      <a16:creationId xmlns:a16="http://schemas.microsoft.com/office/drawing/2014/main" id="{543FC4B2-7EAD-405E-A9F6-F34C91FCCA0A}"/>
                    </a:ext>
                  </a:extLst>
                </p:cNvPr>
                <p:cNvCxnSpPr>
                  <a:cxnSpLocks/>
                </p:cNvCxnSpPr>
                <p:nvPr/>
              </p:nvCxnSpPr>
              <p:spPr>
                <a:xfrm>
                  <a:off x="4182946" y="5278955"/>
                  <a:ext cx="0" cy="492671"/>
                </a:xfrm>
                <a:prstGeom prst="line">
                  <a:avLst/>
                </a:prstGeom>
                <a:noFill/>
                <a:ln w="9525" cap="flat" cmpd="sng" algn="ctr">
                  <a:solidFill>
                    <a:sysClr val="windowText" lastClr="000000"/>
                  </a:solidFill>
                  <a:prstDash val="solid"/>
                  <a:miter lim="800000"/>
                </a:ln>
                <a:effectLst/>
              </p:spPr>
            </p:cxnSp>
            <p:cxnSp>
              <p:nvCxnSpPr>
                <p:cNvPr id="1480" name="直接箭头连接符 1479">
                  <a:extLst>
                    <a:ext uri="{FF2B5EF4-FFF2-40B4-BE49-F238E27FC236}">
                      <a16:creationId xmlns:a16="http://schemas.microsoft.com/office/drawing/2014/main" id="{FBF90C94-0438-49EF-9848-44B5F33C8823}"/>
                    </a:ext>
                  </a:extLst>
                </p:cNvPr>
                <p:cNvCxnSpPr/>
                <p:nvPr/>
              </p:nvCxnSpPr>
              <p:spPr>
                <a:xfrm>
                  <a:off x="4182946" y="5670958"/>
                  <a:ext cx="3173082" cy="0"/>
                </a:xfrm>
                <a:prstGeom prst="straightConnector1">
                  <a:avLst/>
                </a:prstGeom>
                <a:noFill/>
                <a:ln w="6350" cap="flat" cmpd="sng" algn="ctr">
                  <a:solidFill>
                    <a:sysClr val="windowText" lastClr="000000"/>
                  </a:solidFill>
                  <a:prstDash val="solid"/>
                  <a:miter lim="800000"/>
                  <a:headEnd type="triangle"/>
                  <a:tailEnd type="triangle"/>
                </a:ln>
                <a:effectLst/>
              </p:spPr>
            </p:cxnSp>
          </p:grpSp>
          <p:cxnSp>
            <p:nvCxnSpPr>
              <p:cNvPr id="1457" name="直接连接符 1456">
                <a:extLst>
                  <a:ext uri="{FF2B5EF4-FFF2-40B4-BE49-F238E27FC236}">
                    <a16:creationId xmlns:a16="http://schemas.microsoft.com/office/drawing/2014/main" id="{217CEAE0-611E-4018-BE6F-D0AD51B8D833}"/>
                  </a:ext>
                </a:extLst>
              </p:cNvPr>
              <p:cNvCxnSpPr>
                <a:cxnSpLocks/>
              </p:cNvCxnSpPr>
              <p:nvPr/>
            </p:nvCxnSpPr>
            <p:spPr>
              <a:xfrm>
                <a:off x="8221674" y="4437804"/>
                <a:ext cx="0" cy="333536"/>
              </a:xfrm>
              <a:prstGeom prst="line">
                <a:avLst/>
              </a:prstGeom>
              <a:noFill/>
              <a:ln w="9525" cap="flat" cmpd="sng" algn="ctr">
                <a:solidFill>
                  <a:sysClr val="windowText" lastClr="000000"/>
                </a:solidFill>
                <a:prstDash val="solid"/>
                <a:miter lim="800000"/>
              </a:ln>
              <a:effectLst/>
            </p:spPr>
          </p:cxnSp>
          <p:cxnSp>
            <p:nvCxnSpPr>
              <p:cNvPr id="1458" name="直接连接符 1457">
                <a:extLst>
                  <a:ext uri="{FF2B5EF4-FFF2-40B4-BE49-F238E27FC236}">
                    <a16:creationId xmlns:a16="http://schemas.microsoft.com/office/drawing/2014/main" id="{638BE8E1-FF79-4F53-9439-37A0B2C23D6E}"/>
                  </a:ext>
                </a:extLst>
              </p:cNvPr>
              <p:cNvCxnSpPr>
                <a:cxnSpLocks/>
              </p:cNvCxnSpPr>
              <p:nvPr/>
            </p:nvCxnSpPr>
            <p:spPr>
              <a:xfrm>
                <a:off x="10382762" y="4419057"/>
                <a:ext cx="0" cy="333536"/>
              </a:xfrm>
              <a:prstGeom prst="line">
                <a:avLst/>
              </a:prstGeom>
              <a:noFill/>
              <a:ln w="9525" cap="flat" cmpd="sng" algn="ctr">
                <a:solidFill>
                  <a:sysClr val="windowText" lastClr="000000"/>
                </a:solidFill>
                <a:prstDash val="solid"/>
                <a:miter lim="800000"/>
              </a:ln>
              <a:effectLst/>
            </p:spPr>
          </p:cxnSp>
          <p:cxnSp>
            <p:nvCxnSpPr>
              <p:cNvPr id="1459" name="直接箭头连接符 1458">
                <a:extLst>
                  <a:ext uri="{FF2B5EF4-FFF2-40B4-BE49-F238E27FC236}">
                    <a16:creationId xmlns:a16="http://schemas.microsoft.com/office/drawing/2014/main" id="{81C83296-FCDC-4033-B398-738EA87C0CF1}"/>
                  </a:ext>
                </a:extLst>
              </p:cNvPr>
              <p:cNvCxnSpPr>
                <a:cxnSpLocks/>
              </p:cNvCxnSpPr>
              <p:nvPr/>
            </p:nvCxnSpPr>
            <p:spPr>
              <a:xfrm flipV="1">
                <a:off x="8221674" y="4692616"/>
                <a:ext cx="2161089" cy="10572"/>
              </a:xfrm>
              <a:prstGeom prst="straightConnector1">
                <a:avLst/>
              </a:prstGeom>
              <a:noFill/>
              <a:ln w="6350" cap="flat" cmpd="sng" algn="ctr">
                <a:solidFill>
                  <a:sysClr val="windowText" lastClr="000000"/>
                </a:solidFill>
                <a:prstDash val="solid"/>
                <a:miter lim="800000"/>
                <a:headEnd type="triangle"/>
                <a:tailEnd type="triangle"/>
              </a:ln>
              <a:effectLst/>
            </p:spPr>
          </p:cxnSp>
          <p:cxnSp>
            <p:nvCxnSpPr>
              <p:cNvPr id="1460" name="直接箭头连接符 1459">
                <a:extLst>
                  <a:ext uri="{FF2B5EF4-FFF2-40B4-BE49-F238E27FC236}">
                    <a16:creationId xmlns:a16="http://schemas.microsoft.com/office/drawing/2014/main" id="{C0850849-3C21-4A89-BB4F-EA564C3ECE34}"/>
                  </a:ext>
                </a:extLst>
              </p:cNvPr>
              <p:cNvCxnSpPr/>
              <p:nvPr/>
            </p:nvCxnSpPr>
            <p:spPr>
              <a:xfrm>
                <a:off x="5589344" y="4692616"/>
                <a:ext cx="2172531" cy="10572"/>
              </a:xfrm>
              <a:prstGeom prst="straightConnector1">
                <a:avLst/>
              </a:prstGeom>
              <a:noFill/>
              <a:ln w="6350" cap="flat" cmpd="sng" algn="ctr">
                <a:solidFill>
                  <a:sysClr val="windowText" lastClr="000000"/>
                </a:solidFill>
                <a:prstDash val="solid"/>
                <a:miter lim="800000"/>
                <a:headEnd type="triangle"/>
                <a:tailEnd type="triangle"/>
              </a:ln>
              <a:effectLst/>
            </p:spPr>
          </p:cxnSp>
          <p:cxnSp>
            <p:nvCxnSpPr>
              <p:cNvPr id="1461" name="直接箭头连接符 1460">
                <a:extLst>
                  <a:ext uri="{FF2B5EF4-FFF2-40B4-BE49-F238E27FC236}">
                    <a16:creationId xmlns:a16="http://schemas.microsoft.com/office/drawing/2014/main" id="{1F921F9A-4F4F-4EA3-836E-4474D1323F2F}"/>
                  </a:ext>
                </a:extLst>
              </p:cNvPr>
              <p:cNvCxnSpPr/>
              <p:nvPr/>
            </p:nvCxnSpPr>
            <p:spPr>
              <a:xfrm>
                <a:off x="7761874" y="4703188"/>
                <a:ext cx="457690" cy="0"/>
              </a:xfrm>
              <a:prstGeom prst="straightConnector1">
                <a:avLst/>
              </a:prstGeom>
              <a:noFill/>
              <a:ln w="6350" cap="flat" cmpd="sng" algn="ctr">
                <a:solidFill>
                  <a:sysClr val="windowText" lastClr="000000"/>
                </a:solidFill>
                <a:prstDash val="solid"/>
                <a:miter lim="800000"/>
                <a:headEnd type="triangle"/>
                <a:tailEnd type="triangle"/>
              </a:ln>
              <a:effectLst/>
            </p:spPr>
          </p:cxnSp>
          <p:sp>
            <p:nvSpPr>
              <p:cNvPr id="1462" name="矩形 1461">
                <a:extLst>
                  <a:ext uri="{FF2B5EF4-FFF2-40B4-BE49-F238E27FC236}">
                    <a16:creationId xmlns:a16="http://schemas.microsoft.com/office/drawing/2014/main" id="{0BB82ACD-BAF3-496C-B6EC-287ED5CA23AC}"/>
                  </a:ext>
                </a:extLst>
              </p:cNvPr>
              <p:cNvSpPr/>
              <p:nvPr/>
            </p:nvSpPr>
            <p:spPr>
              <a:xfrm>
                <a:off x="3641942" y="4612655"/>
                <a:ext cx="1052497" cy="36874"/>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900" b="1"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a:t>11000</a:t>
                </a:r>
                <a:endParaRPr kumimoji="0" lang="zh-CN" altLang="en-US" sz="900" b="1"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endParaRPr>
              </a:p>
            </p:txBody>
          </p:sp>
          <p:sp>
            <p:nvSpPr>
              <p:cNvPr id="1463" name="矩形 1462">
                <a:extLst>
                  <a:ext uri="{FF2B5EF4-FFF2-40B4-BE49-F238E27FC236}">
                    <a16:creationId xmlns:a16="http://schemas.microsoft.com/office/drawing/2014/main" id="{35086FCA-9B58-473F-935B-DBD9C5315788}"/>
                  </a:ext>
                </a:extLst>
              </p:cNvPr>
              <p:cNvSpPr/>
              <p:nvPr/>
            </p:nvSpPr>
            <p:spPr>
              <a:xfrm>
                <a:off x="6351896" y="4595581"/>
                <a:ext cx="1047566" cy="86679"/>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900" b="1"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a:t>11000</a:t>
                </a:r>
                <a:endParaRPr kumimoji="0" lang="zh-CN" altLang="en-US" sz="900" b="1"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endParaRPr>
              </a:p>
            </p:txBody>
          </p:sp>
          <p:sp>
            <p:nvSpPr>
              <p:cNvPr id="1464" name="矩形 1463">
                <a:extLst>
                  <a:ext uri="{FF2B5EF4-FFF2-40B4-BE49-F238E27FC236}">
                    <a16:creationId xmlns:a16="http://schemas.microsoft.com/office/drawing/2014/main" id="{0B97D630-48EF-4D28-A6D4-28715054DB47}"/>
                  </a:ext>
                </a:extLst>
              </p:cNvPr>
              <p:cNvSpPr/>
              <p:nvPr/>
            </p:nvSpPr>
            <p:spPr>
              <a:xfrm>
                <a:off x="8838907" y="4599875"/>
                <a:ext cx="1190014" cy="82384"/>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900" b="1"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a:t>11000</a:t>
                </a:r>
                <a:endParaRPr kumimoji="0" lang="zh-CN" altLang="en-US" sz="900" b="1"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endParaRPr>
              </a:p>
            </p:txBody>
          </p:sp>
          <p:sp>
            <p:nvSpPr>
              <p:cNvPr id="1465" name="矩形 1464">
                <a:extLst>
                  <a:ext uri="{FF2B5EF4-FFF2-40B4-BE49-F238E27FC236}">
                    <a16:creationId xmlns:a16="http://schemas.microsoft.com/office/drawing/2014/main" id="{53ADFD9D-69E1-4C74-8036-C3D50AB4F906}"/>
                  </a:ext>
                </a:extLst>
              </p:cNvPr>
              <p:cNvSpPr/>
              <p:nvPr/>
            </p:nvSpPr>
            <p:spPr>
              <a:xfrm>
                <a:off x="4851738" y="4597372"/>
                <a:ext cx="871939" cy="59289"/>
              </a:xfrm>
              <a:prstGeom prst="rect">
                <a:avLst/>
              </a:prstGeom>
              <a:no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900" b="1"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a:t>5000</a:t>
                </a:r>
                <a:endParaRPr kumimoji="0" lang="zh-CN" altLang="en-US" sz="900" b="1"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endParaRPr>
              </a:p>
            </p:txBody>
          </p:sp>
          <p:sp>
            <p:nvSpPr>
              <p:cNvPr id="1466" name="矩形 1465">
                <a:extLst>
                  <a:ext uri="{FF2B5EF4-FFF2-40B4-BE49-F238E27FC236}">
                    <a16:creationId xmlns:a16="http://schemas.microsoft.com/office/drawing/2014/main" id="{1FF753EB-ABBA-4289-8057-1DE08901C36A}"/>
                  </a:ext>
                </a:extLst>
              </p:cNvPr>
              <p:cNvSpPr/>
              <p:nvPr/>
            </p:nvSpPr>
            <p:spPr>
              <a:xfrm>
                <a:off x="7507170" y="4571123"/>
                <a:ext cx="871939" cy="136125"/>
              </a:xfrm>
              <a:prstGeom prst="rect">
                <a:avLst/>
              </a:prstGeom>
              <a:no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900" b="1"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a:t>5000</a:t>
                </a:r>
                <a:endParaRPr kumimoji="0" lang="zh-CN" altLang="en-US" sz="900" b="1"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endParaRPr>
              </a:p>
            </p:txBody>
          </p:sp>
          <p:grpSp>
            <p:nvGrpSpPr>
              <p:cNvPr id="1467" name="组合 1466">
                <a:extLst>
                  <a:ext uri="{FF2B5EF4-FFF2-40B4-BE49-F238E27FC236}">
                    <a16:creationId xmlns:a16="http://schemas.microsoft.com/office/drawing/2014/main" id="{D49A3793-8390-4415-ACCA-87BB7BBDFED4}"/>
                  </a:ext>
                </a:extLst>
              </p:cNvPr>
              <p:cNvGrpSpPr/>
              <p:nvPr/>
            </p:nvGrpSpPr>
            <p:grpSpPr>
              <a:xfrm>
                <a:off x="5132605" y="4297025"/>
                <a:ext cx="127293" cy="133847"/>
                <a:chOff x="3235169" y="4139694"/>
                <a:chExt cx="154876" cy="165956"/>
              </a:xfrm>
            </p:grpSpPr>
            <p:cxnSp>
              <p:nvCxnSpPr>
                <p:cNvPr id="1477" name="直接连接符 1476">
                  <a:extLst>
                    <a:ext uri="{FF2B5EF4-FFF2-40B4-BE49-F238E27FC236}">
                      <a16:creationId xmlns:a16="http://schemas.microsoft.com/office/drawing/2014/main" id="{0405AE76-3D6B-43E8-8752-9778EE109843}"/>
                    </a:ext>
                  </a:extLst>
                </p:cNvPr>
                <p:cNvCxnSpPr>
                  <a:cxnSpLocks/>
                </p:cNvCxnSpPr>
                <p:nvPr/>
              </p:nvCxnSpPr>
              <p:spPr>
                <a:xfrm>
                  <a:off x="3238953" y="4139694"/>
                  <a:ext cx="151092" cy="0"/>
                </a:xfrm>
                <a:prstGeom prst="line">
                  <a:avLst/>
                </a:prstGeom>
                <a:noFill/>
                <a:ln w="12700" cap="flat" cmpd="sng" algn="ctr">
                  <a:solidFill>
                    <a:srgbClr val="A5A5A5"/>
                  </a:solidFill>
                  <a:prstDash val="solid"/>
                  <a:miter lim="800000"/>
                </a:ln>
                <a:effectLst/>
              </p:spPr>
            </p:cxnSp>
            <p:cxnSp>
              <p:nvCxnSpPr>
                <p:cNvPr id="1478" name="直接连接符 1477">
                  <a:extLst>
                    <a:ext uri="{FF2B5EF4-FFF2-40B4-BE49-F238E27FC236}">
                      <a16:creationId xmlns:a16="http://schemas.microsoft.com/office/drawing/2014/main" id="{9DADBF5D-5E6A-4D48-9252-5E50F16E4CCF}"/>
                    </a:ext>
                  </a:extLst>
                </p:cNvPr>
                <p:cNvCxnSpPr>
                  <a:cxnSpLocks/>
                </p:cNvCxnSpPr>
                <p:nvPr/>
              </p:nvCxnSpPr>
              <p:spPr>
                <a:xfrm flipV="1">
                  <a:off x="3235169" y="4305650"/>
                  <a:ext cx="151092" cy="0"/>
                </a:xfrm>
                <a:prstGeom prst="line">
                  <a:avLst/>
                </a:prstGeom>
                <a:noFill/>
                <a:ln w="12700" cap="flat" cmpd="sng" algn="ctr">
                  <a:solidFill>
                    <a:srgbClr val="A5A5A5"/>
                  </a:solidFill>
                  <a:prstDash val="solid"/>
                  <a:miter lim="800000"/>
                </a:ln>
                <a:effectLst/>
              </p:spPr>
            </p:cxnSp>
          </p:grpSp>
          <p:grpSp>
            <p:nvGrpSpPr>
              <p:cNvPr id="1468" name="组合 1467">
                <a:extLst>
                  <a:ext uri="{FF2B5EF4-FFF2-40B4-BE49-F238E27FC236}">
                    <a16:creationId xmlns:a16="http://schemas.microsoft.com/office/drawing/2014/main" id="{E8749DBA-DBA9-4CFC-B0A8-9AAE8E706A15}"/>
                  </a:ext>
                </a:extLst>
              </p:cNvPr>
              <p:cNvGrpSpPr/>
              <p:nvPr/>
            </p:nvGrpSpPr>
            <p:grpSpPr>
              <a:xfrm>
                <a:off x="7745946" y="4301177"/>
                <a:ext cx="127293" cy="133847"/>
                <a:chOff x="3235169" y="4139694"/>
                <a:chExt cx="154876" cy="165956"/>
              </a:xfrm>
            </p:grpSpPr>
            <p:cxnSp>
              <p:nvCxnSpPr>
                <p:cNvPr id="1475" name="直接连接符 1474">
                  <a:extLst>
                    <a:ext uri="{FF2B5EF4-FFF2-40B4-BE49-F238E27FC236}">
                      <a16:creationId xmlns:a16="http://schemas.microsoft.com/office/drawing/2014/main" id="{D2262030-F18E-40AF-8271-4EA655B25233}"/>
                    </a:ext>
                  </a:extLst>
                </p:cNvPr>
                <p:cNvCxnSpPr>
                  <a:cxnSpLocks/>
                </p:cNvCxnSpPr>
                <p:nvPr/>
              </p:nvCxnSpPr>
              <p:spPr>
                <a:xfrm>
                  <a:off x="3238953" y="4139694"/>
                  <a:ext cx="151092" cy="0"/>
                </a:xfrm>
                <a:prstGeom prst="line">
                  <a:avLst/>
                </a:prstGeom>
                <a:noFill/>
                <a:ln w="12700" cap="flat" cmpd="sng" algn="ctr">
                  <a:solidFill>
                    <a:srgbClr val="A5A5A5"/>
                  </a:solidFill>
                  <a:prstDash val="solid"/>
                  <a:miter lim="800000"/>
                </a:ln>
                <a:effectLst/>
              </p:spPr>
            </p:cxnSp>
            <p:cxnSp>
              <p:nvCxnSpPr>
                <p:cNvPr id="1476" name="直接连接符 1475">
                  <a:extLst>
                    <a:ext uri="{FF2B5EF4-FFF2-40B4-BE49-F238E27FC236}">
                      <a16:creationId xmlns:a16="http://schemas.microsoft.com/office/drawing/2014/main" id="{3539D7C3-AC86-40B0-A636-E4EC7AF7C9A8}"/>
                    </a:ext>
                  </a:extLst>
                </p:cNvPr>
                <p:cNvCxnSpPr>
                  <a:cxnSpLocks/>
                </p:cNvCxnSpPr>
                <p:nvPr/>
              </p:nvCxnSpPr>
              <p:spPr>
                <a:xfrm flipV="1">
                  <a:off x="3235169" y="4305650"/>
                  <a:ext cx="151092" cy="0"/>
                </a:xfrm>
                <a:prstGeom prst="line">
                  <a:avLst/>
                </a:prstGeom>
                <a:noFill/>
                <a:ln w="12700" cap="flat" cmpd="sng" algn="ctr">
                  <a:solidFill>
                    <a:srgbClr val="A5A5A5"/>
                  </a:solidFill>
                  <a:prstDash val="solid"/>
                  <a:miter lim="800000"/>
                </a:ln>
                <a:effectLst/>
              </p:spPr>
            </p:cxnSp>
          </p:grpSp>
          <p:grpSp>
            <p:nvGrpSpPr>
              <p:cNvPr id="1469" name="组合 1468">
                <a:extLst>
                  <a:ext uri="{FF2B5EF4-FFF2-40B4-BE49-F238E27FC236}">
                    <a16:creationId xmlns:a16="http://schemas.microsoft.com/office/drawing/2014/main" id="{B1A88C5C-3FA4-4384-B625-53946AB899A8}"/>
                  </a:ext>
                </a:extLst>
              </p:cNvPr>
              <p:cNvGrpSpPr/>
              <p:nvPr/>
            </p:nvGrpSpPr>
            <p:grpSpPr>
              <a:xfrm rot="10800000">
                <a:off x="5491024" y="4293019"/>
                <a:ext cx="127293" cy="133847"/>
                <a:chOff x="3235169" y="4139694"/>
                <a:chExt cx="154876" cy="165956"/>
              </a:xfrm>
            </p:grpSpPr>
            <p:cxnSp>
              <p:nvCxnSpPr>
                <p:cNvPr id="1473" name="直接连接符 1472">
                  <a:extLst>
                    <a:ext uri="{FF2B5EF4-FFF2-40B4-BE49-F238E27FC236}">
                      <a16:creationId xmlns:a16="http://schemas.microsoft.com/office/drawing/2014/main" id="{4A5B4C60-0C70-4A00-9DD7-07551D2B4E75}"/>
                    </a:ext>
                  </a:extLst>
                </p:cNvPr>
                <p:cNvCxnSpPr>
                  <a:cxnSpLocks/>
                </p:cNvCxnSpPr>
                <p:nvPr/>
              </p:nvCxnSpPr>
              <p:spPr>
                <a:xfrm>
                  <a:off x="3238953" y="4139694"/>
                  <a:ext cx="151092" cy="0"/>
                </a:xfrm>
                <a:prstGeom prst="line">
                  <a:avLst/>
                </a:prstGeom>
                <a:noFill/>
                <a:ln w="12700" cap="flat" cmpd="sng" algn="ctr">
                  <a:solidFill>
                    <a:srgbClr val="A5A5A5"/>
                  </a:solidFill>
                  <a:prstDash val="solid"/>
                  <a:miter lim="800000"/>
                </a:ln>
                <a:effectLst/>
              </p:spPr>
            </p:cxnSp>
            <p:cxnSp>
              <p:nvCxnSpPr>
                <p:cNvPr id="1474" name="直接连接符 1473">
                  <a:extLst>
                    <a:ext uri="{FF2B5EF4-FFF2-40B4-BE49-F238E27FC236}">
                      <a16:creationId xmlns:a16="http://schemas.microsoft.com/office/drawing/2014/main" id="{D77D64C6-BD97-4C5E-9942-CBC51A734424}"/>
                    </a:ext>
                  </a:extLst>
                </p:cNvPr>
                <p:cNvCxnSpPr>
                  <a:cxnSpLocks/>
                </p:cNvCxnSpPr>
                <p:nvPr/>
              </p:nvCxnSpPr>
              <p:spPr>
                <a:xfrm flipV="1">
                  <a:off x="3235169" y="4305650"/>
                  <a:ext cx="151092" cy="0"/>
                </a:xfrm>
                <a:prstGeom prst="line">
                  <a:avLst/>
                </a:prstGeom>
                <a:noFill/>
                <a:ln w="12700" cap="flat" cmpd="sng" algn="ctr">
                  <a:solidFill>
                    <a:srgbClr val="A5A5A5"/>
                  </a:solidFill>
                  <a:prstDash val="solid"/>
                  <a:miter lim="800000"/>
                </a:ln>
                <a:effectLst/>
              </p:spPr>
            </p:cxnSp>
          </p:grpSp>
          <p:grpSp>
            <p:nvGrpSpPr>
              <p:cNvPr id="1470" name="组合 1469">
                <a:extLst>
                  <a:ext uri="{FF2B5EF4-FFF2-40B4-BE49-F238E27FC236}">
                    <a16:creationId xmlns:a16="http://schemas.microsoft.com/office/drawing/2014/main" id="{777F037E-AFBF-4398-A6FE-4CE5879E6B13}"/>
                  </a:ext>
                </a:extLst>
              </p:cNvPr>
              <p:cNvGrpSpPr/>
              <p:nvPr/>
            </p:nvGrpSpPr>
            <p:grpSpPr>
              <a:xfrm rot="10800000">
                <a:off x="8098870" y="4297940"/>
                <a:ext cx="127293" cy="133847"/>
                <a:chOff x="3235169" y="4139694"/>
                <a:chExt cx="154876" cy="165956"/>
              </a:xfrm>
            </p:grpSpPr>
            <p:cxnSp>
              <p:nvCxnSpPr>
                <p:cNvPr id="1471" name="直接连接符 1470">
                  <a:extLst>
                    <a:ext uri="{FF2B5EF4-FFF2-40B4-BE49-F238E27FC236}">
                      <a16:creationId xmlns:a16="http://schemas.microsoft.com/office/drawing/2014/main" id="{1BD49F29-1FEB-4C3A-A911-5C714E3CED7A}"/>
                    </a:ext>
                  </a:extLst>
                </p:cNvPr>
                <p:cNvCxnSpPr>
                  <a:cxnSpLocks/>
                </p:cNvCxnSpPr>
                <p:nvPr/>
              </p:nvCxnSpPr>
              <p:spPr>
                <a:xfrm>
                  <a:off x="3238953" y="4139694"/>
                  <a:ext cx="151092" cy="0"/>
                </a:xfrm>
                <a:prstGeom prst="line">
                  <a:avLst/>
                </a:prstGeom>
                <a:noFill/>
                <a:ln w="12700" cap="flat" cmpd="sng" algn="ctr">
                  <a:solidFill>
                    <a:srgbClr val="A5A5A5"/>
                  </a:solidFill>
                  <a:prstDash val="solid"/>
                  <a:miter lim="800000"/>
                </a:ln>
                <a:effectLst/>
              </p:spPr>
            </p:cxnSp>
            <p:cxnSp>
              <p:nvCxnSpPr>
                <p:cNvPr id="1472" name="直接连接符 1471">
                  <a:extLst>
                    <a:ext uri="{FF2B5EF4-FFF2-40B4-BE49-F238E27FC236}">
                      <a16:creationId xmlns:a16="http://schemas.microsoft.com/office/drawing/2014/main" id="{6A3D062A-6027-44B7-8CCA-37C89D330D21}"/>
                    </a:ext>
                  </a:extLst>
                </p:cNvPr>
                <p:cNvCxnSpPr>
                  <a:cxnSpLocks/>
                </p:cNvCxnSpPr>
                <p:nvPr/>
              </p:nvCxnSpPr>
              <p:spPr>
                <a:xfrm flipV="1">
                  <a:off x="3235169" y="4305650"/>
                  <a:ext cx="151092" cy="0"/>
                </a:xfrm>
                <a:prstGeom prst="line">
                  <a:avLst/>
                </a:prstGeom>
                <a:noFill/>
                <a:ln w="12700" cap="flat" cmpd="sng" algn="ctr">
                  <a:solidFill>
                    <a:srgbClr val="A5A5A5"/>
                  </a:solidFill>
                  <a:prstDash val="solid"/>
                  <a:miter lim="800000"/>
                </a:ln>
                <a:effectLst/>
              </p:spPr>
            </p:cxnSp>
          </p:grpSp>
        </p:grpSp>
        <p:sp>
          <p:nvSpPr>
            <p:cNvPr id="1224" name="矩形 1223">
              <a:extLst>
                <a:ext uri="{FF2B5EF4-FFF2-40B4-BE49-F238E27FC236}">
                  <a16:creationId xmlns:a16="http://schemas.microsoft.com/office/drawing/2014/main" id="{A7ECC13A-7FB5-424B-8A4C-5B0B5F30A1FA}"/>
                </a:ext>
              </a:extLst>
            </p:cNvPr>
            <p:cNvSpPr/>
            <p:nvPr/>
          </p:nvSpPr>
          <p:spPr>
            <a:xfrm rot="5400000">
              <a:off x="6544817" y="2524457"/>
              <a:ext cx="3168000" cy="142469"/>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endParaRPr>
            </a:p>
          </p:txBody>
        </p:sp>
        <p:sp>
          <p:nvSpPr>
            <p:cNvPr id="1225" name="矩形 1224">
              <a:extLst>
                <a:ext uri="{FF2B5EF4-FFF2-40B4-BE49-F238E27FC236}">
                  <a16:creationId xmlns:a16="http://schemas.microsoft.com/office/drawing/2014/main" id="{6A04CDD5-59CB-4DD0-883A-55F8AA53E8D4}"/>
                </a:ext>
              </a:extLst>
            </p:cNvPr>
            <p:cNvSpPr/>
            <p:nvPr/>
          </p:nvSpPr>
          <p:spPr>
            <a:xfrm>
              <a:off x="4958299" y="914417"/>
              <a:ext cx="3113337" cy="131452"/>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endParaRPr>
            </a:p>
          </p:txBody>
        </p:sp>
        <p:sp>
          <p:nvSpPr>
            <p:cNvPr id="1226" name="矩形 1225">
              <a:extLst>
                <a:ext uri="{FF2B5EF4-FFF2-40B4-BE49-F238E27FC236}">
                  <a16:creationId xmlns:a16="http://schemas.microsoft.com/office/drawing/2014/main" id="{2007BFAF-5D37-4991-A6BD-A59667F1638D}"/>
                </a:ext>
              </a:extLst>
            </p:cNvPr>
            <p:cNvSpPr/>
            <p:nvPr/>
          </p:nvSpPr>
          <p:spPr>
            <a:xfrm rot="16200000">
              <a:off x="4490847" y="1400822"/>
              <a:ext cx="847626" cy="112771"/>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endParaRPr>
            </a:p>
          </p:txBody>
        </p:sp>
        <p:grpSp>
          <p:nvGrpSpPr>
            <p:cNvPr id="1227" name="组合 1226">
              <a:extLst>
                <a:ext uri="{FF2B5EF4-FFF2-40B4-BE49-F238E27FC236}">
                  <a16:creationId xmlns:a16="http://schemas.microsoft.com/office/drawing/2014/main" id="{2F17EDC0-ABE2-4A7D-B678-49870D3F1A76}"/>
                </a:ext>
              </a:extLst>
            </p:cNvPr>
            <p:cNvGrpSpPr/>
            <p:nvPr/>
          </p:nvGrpSpPr>
          <p:grpSpPr>
            <a:xfrm>
              <a:off x="4795734" y="963522"/>
              <a:ext cx="50409" cy="50064"/>
              <a:chOff x="4657256" y="2102175"/>
              <a:chExt cx="45826" cy="50064"/>
            </a:xfrm>
          </p:grpSpPr>
          <p:sp>
            <p:nvSpPr>
              <p:cNvPr id="1449" name="任意多边形: 形状 1448">
                <a:extLst>
                  <a:ext uri="{FF2B5EF4-FFF2-40B4-BE49-F238E27FC236}">
                    <a16:creationId xmlns:a16="http://schemas.microsoft.com/office/drawing/2014/main" id="{7C2AAC5F-F8C3-48C6-9FC0-50E7AAE45350}"/>
                  </a:ext>
                </a:extLst>
              </p:cNvPr>
              <p:cNvSpPr/>
              <p:nvPr/>
            </p:nvSpPr>
            <p:spPr>
              <a:xfrm>
                <a:off x="4657256" y="2102176"/>
                <a:ext cx="45826" cy="50063"/>
              </a:xfrm>
              <a:custGeom>
                <a:avLst/>
                <a:gdLst>
                  <a:gd name="connsiteX0" fmla="*/ 0 w 540000"/>
                  <a:gd name="connsiteY0" fmla="*/ 540000 h 540000"/>
                  <a:gd name="connsiteX1" fmla="*/ 0 w 540000"/>
                  <a:gd name="connsiteY1" fmla="*/ 0 h 540000"/>
                  <a:gd name="connsiteX2" fmla="*/ 540000 w 540000"/>
                  <a:gd name="connsiteY2" fmla="*/ 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540000"/>
                    </a:moveTo>
                    <a:lnTo>
                      <a:pt x="0" y="0"/>
                    </a:lnTo>
                    <a:lnTo>
                      <a:pt x="540000" y="0"/>
                    </a:lnTo>
                    <a:lnTo>
                      <a:pt x="0" y="540000"/>
                    </a:lnTo>
                    <a:close/>
                  </a:path>
                </a:pathLst>
              </a:cu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endParaRPr>
              </a:p>
            </p:txBody>
          </p:sp>
          <p:sp>
            <p:nvSpPr>
              <p:cNvPr id="1450" name="任意多边形: 形状 1449">
                <a:extLst>
                  <a:ext uri="{FF2B5EF4-FFF2-40B4-BE49-F238E27FC236}">
                    <a16:creationId xmlns:a16="http://schemas.microsoft.com/office/drawing/2014/main" id="{1955E2BA-52D7-4B22-89F6-C91D7A0D8ECB}"/>
                  </a:ext>
                </a:extLst>
              </p:cNvPr>
              <p:cNvSpPr/>
              <p:nvPr/>
            </p:nvSpPr>
            <p:spPr>
              <a:xfrm rot="16200000" flipV="1">
                <a:off x="4655137" y="2104294"/>
                <a:ext cx="50063" cy="45826"/>
              </a:xfrm>
              <a:custGeom>
                <a:avLst/>
                <a:gdLst>
                  <a:gd name="connsiteX0" fmla="*/ 0 w 540000"/>
                  <a:gd name="connsiteY0" fmla="*/ 540000 h 540000"/>
                  <a:gd name="connsiteX1" fmla="*/ 0 w 540000"/>
                  <a:gd name="connsiteY1" fmla="*/ 0 h 540000"/>
                  <a:gd name="connsiteX2" fmla="*/ 540000 w 540000"/>
                  <a:gd name="connsiteY2" fmla="*/ 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540000"/>
                    </a:moveTo>
                    <a:lnTo>
                      <a:pt x="0" y="0"/>
                    </a:lnTo>
                    <a:lnTo>
                      <a:pt x="540000" y="0"/>
                    </a:lnTo>
                    <a:lnTo>
                      <a:pt x="0" y="540000"/>
                    </a:lnTo>
                    <a:close/>
                  </a:path>
                </a:pathLst>
              </a:cu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endParaRPr>
              </a:p>
            </p:txBody>
          </p:sp>
        </p:grpSp>
        <p:grpSp>
          <p:nvGrpSpPr>
            <p:cNvPr id="1228" name="组合 1227">
              <a:extLst>
                <a:ext uri="{FF2B5EF4-FFF2-40B4-BE49-F238E27FC236}">
                  <a16:creationId xmlns:a16="http://schemas.microsoft.com/office/drawing/2014/main" id="{A8AC2FA4-A291-4411-AB06-7D44CB13B81D}"/>
                </a:ext>
              </a:extLst>
            </p:cNvPr>
            <p:cNvGrpSpPr/>
            <p:nvPr/>
          </p:nvGrpSpPr>
          <p:grpSpPr>
            <a:xfrm rot="16200000">
              <a:off x="4864131" y="902807"/>
              <a:ext cx="121770" cy="142468"/>
              <a:chOff x="4657256" y="2102175"/>
              <a:chExt cx="45826" cy="50064"/>
            </a:xfrm>
          </p:grpSpPr>
          <p:sp>
            <p:nvSpPr>
              <p:cNvPr id="1447" name="任意多边形: 形状 1446">
                <a:extLst>
                  <a:ext uri="{FF2B5EF4-FFF2-40B4-BE49-F238E27FC236}">
                    <a16:creationId xmlns:a16="http://schemas.microsoft.com/office/drawing/2014/main" id="{F948B0E1-F70C-4B00-893E-3AF352F1AACB}"/>
                  </a:ext>
                </a:extLst>
              </p:cNvPr>
              <p:cNvSpPr/>
              <p:nvPr/>
            </p:nvSpPr>
            <p:spPr>
              <a:xfrm>
                <a:off x="4657256" y="2102176"/>
                <a:ext cx="45826" cy="50063"/>
              </a:xfrm>
              <a:custGeom>
                <a:avLst/>
                <a:gdLst>
                  <a:gd name="connsiteX0" fmla="*/ 0 w 540000"/>
                  <a:gd name="connsiteY0" fmla="*/ 540000 h 540000"/>
                  <a:gd name="connsiteX1" fmla="*/ 0 w 540000"/>
                  <a:gd name="connsiteY1" fmla="*/ 0 h 540000"/>
                  <a:gd name="connsiteX2" fmla="*/ 540000 w 540000"/>
                  <a:gd name="connsiteY2" fmla="*/ 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540000"/>
                    </a:moveTo>
                    <a:lnTo>
                      <a:pt x="0" y="0"/>
                    </a:lnTo>
                    <a:lnTo>
                      <a:pt x="540000" y="0"/>
                    </a:lnTo>
                    <a:lnTo>
                      <a:pt x="0" y="540000"/>
                    </a:lnTo>
                    <a:close/>
                  </a:path>
                </a:pathLst>
              </a:cu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endParaRPr>
              </a:p>
            </p:txBody>
          </p:sp>
          <p:sp>
            <p:nvSpPr>
              <p:cNvPr id="1448" name="任意多边形: 形状 1447">
                <a:extLst>
                  <a:ext uri="{FF2B5EF4-FFF2-40B4-BE49-F238E27FC236}">
                    <a16:creationId xmlns:a16="http://schemas.microsoft.com/office/drawing/2014/main" id="{FF2CA78C-B791-4C81-9FFF-06B26C9F4DEC}"/>
                  </a:ext>
                </a:extLst>
              </p:cNvPr>
              <p:cNvSpPr/>
              <p:nvPr/>
            </p:nvSpPr>
            <p:spPr>
              <a:xfrm rot="16200000" flipV="1">
                <a:off x="4655137" y="2104294"/>
                <a:ext cx="50063" cy="45826"/>
              </a:xfrm>
              <a:custGeom>
                <a:avLst/>
                <a:gdLst>
                  <a:gd name="connsiteX0" fmla="*/ 0 w 540000"/>
                  <a:gd name="connsiteY0" fmla="*/ 540000 h 540000"/>
                  <a:gd name="connsiteX1" fmla="*/ 0 w 540000"/>
                  <a:gd name="connsiteY1" fmla="*/ 0 h 540000"/>
                  <a:gd name="connsiteX2" fmla="*/ 540000 w 540000"/>
                  <a:gd name="connsiteY2" fmla="*/ 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540000"/>
                    </a:moveTo>
                    <a:lnTo>
                      <a:pt x="0" y="0"/>
                    </a:lnTo>
                    <a:lnTo>
                      <a:pt x="540000" y="0"/>
                    </a:lnTo>
                    <a:lnTo>
                      <a:pt x="0" y="540000"/>
                    </a:lnTo>
                    <a:close/>
                  </a:path>
                </a:pathLst>
              </a:cu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endParaRPr>
              </a:p>
            </p:txBody>
          </p:sp>
        </p:grpSp>
        <p:grpSp>
          <p:nvGrpSpPr>
            <p:cNvPr id="1229" name="组合 1228">
              <a:extLst>
                <a:ext uri="{FF2B5EF4-FFF2-40B4-BE49-F238E27FC236}">
                  <a16:creationId xmlns:a16="http://schemas.microsoft.com/office/drawing/2014/main" id="{4153ABFE-4924-4416-923C-D087853A5353}"/>
                </a:ext>
              </a:extLst>
            </p:cNvPr>
            <p:cNvGrpSpPr/>
            <p:nvPr/>
          </p:nvGrpSpPr>
          <p:grpSpPr>
            <a:xfrm>
              <a:off x="8067473" y="913155"/>
              <a:ext cx="132579" cy="146923"/>
              <a:chOff x="4657256" y="2102175"/>
              <a:chExt cx="45826" cy="50064"/>
            </a:xfrm>
          </p:grpSpPr>
          <p:sp>
            <p:nvSpPr>
              <p:cNvPr id="1445" name="任意多边形: 形状 1444">
                <a:extLst>
                  <a:ext uri="{FF2B5EF4-FFF2-40B4-BE49-F238E27FC236}">
                    <a16:creationId xmlns:a16="http://schemas.microsoft.com/office/drawing/2014/main" id="{4F942F38-DCCB-4A2E-8F05-FB5E4C2C1F5A}"/>
                  </a:ext>
                </a:extLst>
              </p:cNvPr>
              <p:cNvSpPr/>
              <p:nvPr/>
            </p:nvSpPr>
            <p:spPr>
              <a:xfrm>
                <a:off x="4657256" y="2102176"/>
                <a:ext cx="45826" cy="50063"/>
              </a:xfrm>
              <a:custGeom>
                <a:avLst/>
                <a:gdLst>
                  <a:gd name="connsiteX0" fmla="*/ 0 w 540000"/>
                  <a:gd name="connsiteY0" fmla="*/ 540000 h 540000"/>
                  <a:gd name="connsiteX1" fmla="*/ 0 w 540000"/>
                  <a:gd name="connsiteY1" fmla="*/ 0 h 540000"/>
                  <a:gd name="connsiteX2" fmla="*/ 540000 w 540000"/>
                  <a:gd name="connsiteY2" fmla="*/ 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540000"/>
                    </a:moveTo>
                    <a:lnTo>
                      <a:pt x="0" y="0"/>
                    </a:lnTo>
                    <a:lnTo>
                      <a:pt x="540000" y="0"/>
                    </a:lnTo>
                    <a:lnTo>
                      <a:pt x="0" y="540000"/>
                    </a:lnTo>
                    <a:close/>
                  </a:path>
                </a:pathLst>
              </a:cu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endParaRPr>
              </a:p>
            </p:txBody>
          </p:sp>
          <p:sp>
            <p:nvSpPr>
              <p:cNvPr id="1446" name="任意多边形: 形状 1445">
                <a:extLst>
                  <a:ext uri="{FF2B5EF4-FFF2-40B4-BE49-F238E27FC236}">
                    <a16:creationId xmlns:a16="http://schemas.microsoft.com/office/drawing/2014/main" id="{7AC11A96-A91E-47AF-AAA8-F536FE3B5C6E}"/>
                  </a:ext>
                </a:extLst>
              </p:cNvPr>
              <p:cNvSpPr/>
              <p:nvPr/>
            </p:nvSpPr>
            <p:spPr>
              <a:xfrm rot="16200000" flipV="1">
                <a:off x="4655137" y="2104294"/>
                <a:ext cx="50063" cy="45826"/>
              </a:xfrm>
              <a:custGeom>
                <a:avLst/>
                <a:gdLst>
                  <a:gd name="connsiteX0" fmla="*/ 0 w 540000"/>
                  <a:gd name="connsiteY0" fmla="*/ 540000 h 540000"/>
                  <a:gd name="connsiteX1" fmla="*/ 0 w 540000"/>
                  <a:gd name="connsiteY1" fmla="*/ 0 h 540000"/>
                  <a:gd name="connsiteX2" fmla="*/ 540000 w 540000"/>
                  <a:gd name="connsiteY2" fmla="*/ 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540000"/>
                    </a:moveTo>
                    <a:lnTo>
                      <a:pt x="0" y="0"/>
                    </a:lnTo>
                    <a:lnTo>
                      <a:pt x="540000" y="0"/>
                    </a:lnTo>
                    <a:lnTo>
                      <a:pt x="0" y="540000"/>
                    </a:lnTo>
                    <a:close/>
                  </a:path>
                </a:pathLst>
              </a:cu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endParaRPr>
              </a:p>
            </p:txBody>
          </p:sp>
        </p:grpSp>
        <p:grpSp>
          <p:nvGrpSpPr>
            <p:cNvPr id="1230" name="组合 1229">
              <a:extLst>
                <a:ext uri="{FF2B5EF4-FFF2-40B4-BE49-F238E27FC236}">
                  <a16:creationId xmlns:a16="http://schemas.microsoft.com/office/drawing/2014/main" id="{DD5CFB4F-2E3C-439B-8613-B99D66FC6923}"/>
                </a:ext>
              </a:extLst>
            </p:cNvPr>
            <p:cNvGrpSpPr/>
            <p:nvPr/>
          </p:nvGrpSpPr>
          <p:grpSpPr>
            <a:xfrm rot="16200000">
              <a:off x="4968613" y="1270441"/>
              <a:ext cx="103435" cy="110854"/>
              <a:chOff x="4657256" y="2102175"/>
              <a:chExt cx="45826" cy="50064"/>
            </a:xfrm>
          </p:grpSpPr>
          <p:sp>
            <p:nvSpPr>
              <p:cNvPr id="1443" name="任意多边形: 形状 1442">
                <a:extLst>
                  <a:ext uri="{FF2B5EF4-FFF2-40B4-BE49-F238E27FC236}">
                    <a16:creationId xmlns:a16="http://schemas.microsoft.com/office/drawing/2014/main" id="{1CE42717-77A8-442A-9811-3D2BC69DD792}"/>
                  </a:ext>
                </a:extLst>
              </p:cNvPr>
              <p:cNvSpPr/>
              <p:nvPr/>
            </p:nvSpPr>
            <p:spPr>
              <a:xfrm>
                <a:off x="4657256" y="2102176"/>
                <a:ext cx="45826" cy="50063"/>
              </a:xfrm>
              <a:custGeom>
                <a:avLst/>
                <a:gdLst>
                  <a:gd name="connsiteX0" fmla="*/ 0 w 540000"/>
                  <a:gd name="connsiteY0" fmla="*/ 540000 h 540000"/>
                  <a:gd name="connsiteX1" fmla="*/ 0 w 540000"/>
                  <a:gd name="connsiteY1" fmla="*/ 0 h 540000"/>
                  <a:gd name="connsiteX2" fmla="*/ 540000 w 540000"/>
                  <a:gd name="connsiteY2" fmla="*/ 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540000"/>
                    </a:moveTo>
                    <a:lnTo>
                      <a:pt x="0" y="0"/>
                    </a:lnTo>
                    <a:lnTo>
                      <a:pt x="540000" y="0"/>
                    </a:lnTo>
                    <a:lnTo>
                      <a:pt x="0" y="540000"/>
                    </a:lnTo>
                    <a:close/>
                  </a:path>
                </a:pathLst>
              </a:cu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endParaRPr>
              </a:p>
            </p:txBody>
          </p:sp>
          <p:sp>
            <p:nvSpPr>
              <p:cNvPr id="1444" name="任意多边形: 形状 1443">
                <a:extLst>
                  <a:ext uri="{FF2B5EF4-FFF2-40B4-BE49-F238E27FC236}">
                    <a16:creationId xmlns:a16="http://schemas.microsoft.com/office/drawing/2014/main" id="{9C5968CC-41CA-4DE4-92A7-4E21309C4D88}"/>
                  </a:ext>
                </a:extLst>
              </p:cNvPr>
              <p:cNvSpPr/>
              <p:nvPr/>
            </p:nvSpPr>
            <p:spPr>
              <a:xfrm rot="16200000" flipV="1">
                <a:off x="4655137" y="2104294"/>
                <a:ext cx="50063" cy="45826"/>
              </a:xfrm>
              <a:custGeom>
                <a:avLst/>
                <a:gdLst>
                  <a:gd name="connsiteX0" fmla="*/ 0 w 540000"/>
                  <a:gd name="connsiteY0" fmla="*/ 540000 h 540000"/>
                  <a:gd name="connsiteX1" fmla="*/ 0 w 540000"/>
                  <a:gd name="connsiteY1" fmla="*/ 0 h 540000"/>
                  <a:gd name="connsiteX2" fmla="*/ 540000 w 540000"/>
                  <a:gd name="connsiteY2" fmla="*/ 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540000"/>
                    </a:moveTo>
                    <a:lnTo>
                      <a:pt x="0" y="0"/>
                    </a:lnTo>
                    <a:lnTo>
                      <a:pt x="540000" y="0"/>
                    </a:lnTo>
                    <a:lnTo>
                      <a:pt x="0" y="540000"/>
                    </a:lnTo>
                    <a:close/>
                  </a:path>
                </a:pathLst>
              </a:cu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endParaRPr>
              </a:p>
            </p:txBody>
          </p:sp>
        </p:grpSp>
        <p:sp>
          <p:nvSpPr>
            <p:cNvPr id="1231" name="矩形 1230">
              <a:extLst>
                <a:ext uri="{FF2B5EF4-FFF2-40B4-BE49-F238E27FC236}">
                  <a16:creationId xmlns:a16="http://schemas.microsoft.com/office/drawing/2014/main" id="{513A2E0B-1473-4FDE-91A6-B41D5410FCAB}"/>
                </a:ext>
              </a:extLst>
            </p:cNvPr>
            <p:cNvSpPr/>
            <p:nvPr/>
          </p:nvSpPr>
          <p:spPr>
            <a:xfrm>
              <a:off x="5064192" y="1276212"/>
              <a:ext cx="2772000" cy="102635"/>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endParaRPr>
            </a:p>
          </p:txBody>
        </p:sp>
        <p:sp>
          <p:nvSpPr>
            <p:cNvPr id="1232" name="矩形 1231">
              <a:extLst>
                <a:ext uri="{FF2B5EF4-FFF2-40B4-BE49-F238E27FC236}">
                  <a16:creationId xmlns:a16="http://schemas.microsoft.com/office/drawing/2014/main" id="{939ACA0B-415F-44C1-ACE6-6A774A7F911A}"/>
                </a:ext>
              </a:extLst>
            </p:cNvPr>
            <p:cNvSpPr/>
            <p:nvPr/>
          </p:nvSpPr>
          <p:spPr>
            <a:xfrm rot="5400000">
              <a:off x="6459336" y="2708662"/>
              <a:ext cx="2808000" cy="108000"/>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endParaRPr>
            </a:p>
          </p:txBody>
        </p:sp>
        <p:sp>
          <p:nvSpPr>
            <p:cNvPr id="1233" name="矩形 1232">
              <a:extLst>
                <a:ext uri="{FF2B5EF4-FFF2-40B4-BE49-F238E27FC236}">
                  <a16:creationId xmlns:a16="http://schemas.microsoft.com/office/drawing/2014/main" id="{E7ECA144-0AE6-4F52-9FC2-F3A1DC751EE6}"/>
                </a:ext>
              </a:extLst>
            </p:cNvPr>
            <p:cNvSpPr/>
            <p:nvPr/>
          </p:nvSpPr>
          <p:spPr>
            <a:xfrm rot="16200000">
              <a:off x="4765327" y="1578060"/>
              <a:ext cx="503404" cy="102519"/>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endParaRPr>
            </a:p>
          </p:txBody>
        </p:sp>
        <p:grpSp>
          <p:nvGrpSpPr>
            <p:cNvPr id="1234" name="组合 1233">
              <a:extLst>
                <a:ext uri="{FF2B5EF4-FFF2-40B4-BE49-F238E27FC236}">
                  <a16:creationId xmlns:a16="http://schemas.microsoft.com/office/drawing/2014/main" id="{6BFC8DC0-F25A-491A-9C55-40369DE61AD4}"/>
                </a:ext>
              </a:extLst>
            </p:cNvPr>
            <p:cNvGrpSpPr/>
            <p:nvPr/>
          </p:nvGrpSpPr>
          <p:grpSpPr>
            <a:xfrm rot="16200000">
              <a:off x="7828361" y="1281730"/>
              <a:ext cx="100127" cy="91651"/>
              <a:chOff x="3829548" y="2081925"/>
              <a:chExt cx="540002" cy="539987"/>
            </a:xfrm>
          </p:grpSpPr>
          <p:sp>
            <p:nvSpPr>
              <p:cNvPr id="1441" name="任意多边形: 形状 1440">
                <a:extLst>
                  <a:ext uri="{FF2B5EF4-FFF2-40B4-BE49-F238E27FC236}">
                    <a16:creationId xmlns:a16="http://schemas.microsoft.com/office/drawing/2014/main" id="{CDCADD90-D552-43CC-90CB-44D7E5FFF48E}"/>
                  </a:ext>
                </a:extLst>
              </p:cNvPr>
              <p:cNvSpPr/>
              <p:nvPr/>
            </p:nvSpPr>
            <p:spPr>
              <a:xfrm rot="5400000">
                <a:off x="3829559" y="2081922"/>
                <a:ext cx="539979" cy="540002"/>
              </a:xfrm>
              <a:custGeom>
                <a:avLst/>
                <a:gdLst>
                  <a:gd name="connsiteX0" fmla="*/ 0 w 540000"/>
                  <a:gd name="connsiteY0" fmla="*/ 540000 h 540000"/>
                  <a:gd name="connsiteX1" fmla="*/ 0 w 540000"/>
                  <a:gd name="connsiteY1" fmla="*/ 0 h 540000"/>
                  <a:gd name="connsiteX2" fmla="*/ 540000 w 540000"/>
                  <a:gd name="connsiteY2" fmla="*/ 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540000"/>
                    </a:moveTo>
                    <a:lnTo>
                      <a:pt x="0" y="0"/>
                    </a:lnTo>
                    <a:lnTo>
                      <a:pt x="540000" y="0"/>
                    </a:lnTo>
                    <a:lnTo>
                      <a:pt x="0" y="540000"/>
                    </a:lnTo>
                    <a:close/>
                  </a:path>
                </a:pathLst>
              </a:cu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endParaRPr>
              </a:p>
            </p:txBody>
          </p:sp>
          <p:sp>
            <p:nvSpPr>
              <p:cNvPr id="1442" name="任意多边形: 形状 1441">
                <a:extLst>
                  <a:ext uri="{FF2B5EF4-FFF2-40B4-BE49-F238E27FC236}">
                    <a16:creationId xmlns:a16="http://schemas.microsoft.com/office/drawing/2014/main" id="{304F668D-7966-47A0-95FF-CFE2E5BB44C6}"/>
                  </a:ext>
                </a:extLst>
              </p:cNvPr>
              <p:cNvSpPr/>
              <p:nvPr/>
            </p:nvSpPr>
            <p:spPr>
              <a:xfrm flipV="1">
                <a:off x="3911742" y="2081925"/>
                <a:ext cx="434439" cy="498922"/>
              </a:xfrm>
              <a:custGeom>
                <a:avLst/>
                <a:gdLst>
                  <a:gd name="connsiteX0" fmla="*/ 0 w 540000"/>
                  <a:gd name="connsiteY0" fmla="*/ 540000 h 540000"/>
                  <a:gd name="connsiteX1" fmla="*/ 0 w 540000"/>
                  <a:gd name="connsiteY1" fmla="*/ 0 h 540000"/>
                  <a:gd name="connsiteX2" fmla="*/ 540000 w 540000"/>
                  <a:gd name="connsiteY2" fmla="*/ 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540000"/>
                    </a:moveTo>
                    <a:lnTo>
                      <a:pt x="0" y="0"/>
                    </a:lnTo>
                    <a:lnTo>
                      <a:pt x="540000" y="0"/>
                    </a:lnTo>
                    <a:lnTo>
                      <a:pt x="0" y="540000"/>
                    </a:lnTo>
                    <a:close/>
                  </a:path>
                </a:pathLst>
              </a:cu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endParaRPr>
              </a:p>
            </p:txBody>
          </p:sp>
        </p:grpSp>
        <p:pic>
          <p:nvPicPr>
            <p:cNvPr id="1235" name="图片 1234">
              <a:extLst>
                <a:ext uri="{FF2B5EF4-FFF2-40B4-BE49-F238E27FC236}">
                  <a16:creationId xmlns:a16="http://schemas.microsoft.com/office/drawing/2014/main" id="{8C174899-FFD9-4CE0-9CBC-2927FE315D0E}"/>
                </a:ext>
              </a:extLst>
            </p:cNvPr>
            <p:cNvPicPr>
              <a:picLocks noChangeAspect="1"/>
            </p:cNvPicPr>
            <p:nvPr/>
          </p:nvPicPr>
          <p:blipFill>
            <a:blip r:embed="rId4"/>
            <a:stretch>
              <a:fillRect/>
            </a:stretch>
          </p:blipFill>
          <p:spPr>
            <a:xfrm>
              <a:off x="0" y="4115430"/>
              <a:ext cx="1412896" cy="784224"/>
            </a:xfrm>
            <a:prstGeom prst="rect">
              <a:avLst/>
            </a:prstGeom>
          </p:spPr>
        </p:pic>
        <p:pic>
          <p:nvPicPr>
            <p:cNvPr id="1236" name="图片 1235">
              <a:extLst>
                <a:ext uri="{FF2B5EF4-FFF2-40B4-BE49-F238E27FC236}">
                  <a16:creationId xmlns:a16="http://schemas.microsoft.com/office/drawing/2014/main" id="{A77E927E-7A55-4E1A-8E62-E77127264B13}"/>
                </a:ext>
              </a:extLst>
            </p:cNvPr>
            <p:cNvPicPr>
              <a:picLocks noChangeAspect="1"/>
            </p:cNvPicPr>
            <p:nvPr/>
          </p:nvPicPr>
          <p:blipFill>
            <a:blip r:embed="rId4"/>
            <a:stretch>
              <a:fillRect/>
            </a:stretch>
          </p:blipFill>
          <p:spPr>
            <a:xfrm>
              <a:off x="1692668" y="4115430"/>
              <a:ext cx="1412896" cy="784224"/>
            </a:xfrm>
            <a:prstGeom prst="rect">
              <a:avLst/>
            </a:prstGeom>
          </p:spPr>
        </p:pic>
        <p:grpSp>
          <p:nvGrpSpPr>
            <p:cNvPr id="1237" name="组合 1236">
              <a:extLst>
                <a:ext uri="{FF2B5EF4-FFF2-40B4-BE49-F238E27FC236}">
                  <a16:creationId xmlns:a16="http://schemas.microsoft.com/office/drawing/2014/main" id="{D0DD0628-F960-4BBF-AA4B-C1476B10B934}"/>
                </a:ext>
              </a:extLst>
            </p:cNvPr>
            <p:cNvGrpSpPr/>
            <p:nvPr/>
          </p:nvGrpSpPr>
          <p:grpSpPr>
            <a:xfrm>
              <a:off x="1504665" y="4307759"/>
              <a:ext cx="96233" cy="138281"/>
              <a:chOff x="4730801" y="3450857"/>
              <a:chExt cx="3180718" cy="1467464"/>
            </a:xfrm>
          </p:grpSpPr>
          <p:grpSp>
            <p:nvGrpSpPr>
              <p:cNvPr id="1436" name="组合 1435">
                <a:extLst>
                  <a:ext uri="{FF2B5EF4-FFF2-40B4-BE49-F238E27FC236}">
                    <a16:creationId xmlns:a16="http://schemas.microsoft.com/office/drawing/2014/main" id="{C1512524-4277-4E43-AC8A-A202A8A5BEF8}"/>
                  </a:ext>
                </a:extLst>
              </p:cNvPr>
              <p:cNvGrpSpPr/>
              <p:nvPr/>
            </p:nvGrpSpPr>
            <p:grpSpPr>
              <a:xfrm>
                <a:off x="4730801" y="3450857"/>
                <a:ext cx="3175525" cy="1467464"/>
                <a:chOff x="2190203" y="3428995"/>
                <a:chExt cx="2160124" cy="1528565"/>
              </a:xfrm>
            </p:grpSpPr>
            <p:sp>
              <p:nvSpPr>
                <p:cNvPr id="1439" name="矩形: 圆角 1438">
                  <a:extLst>
                    <a:ext uri="{FF2B5EF4-FFF2-40B4-BE49-F238E27FC236}">
                      <a16:creationId xmlns:a16="http://schemas.microsoft.com/office/drawing/2014/main" id="{3218B40B-86B8-42B4-BDB7-4D6D802E81B5}"/>
                    </a:ext>
                  </a:extLst>
                </p:cNvPr>
                <p:cNvSpPr/>
                <p:nvPr/>
              </p:nvSpPr>
              <p:spPr>
                <a:xfrm>
                  <a:off x="2190203" y="3428995"/>
                  <a:ext cx="2160124" cy="1528565"/>
                </a:xfrm>
                <a:prstGeom prst="roundRect">
                  <a:avLst>
                    <a:gd name="adj" fmla="val 13646"/>
                  </a:avLst>
                </a:prstGeom>
                <a:solidFill>
                  <a:srgbClr val="C00000"/>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endParaRPr>
                </a:p>
              </p:txBody>
            </p:sp>
            <p:sp>
              <p:nvSpPr>
                <p:cNvPr id="1440" name="矩形 1439">
                  <a:extLst>
                    <a:ext uri="{FF2B5EF4-FFF2-40B4-BE49-F238E27FC236}">
                      <a16:creationId xmlns:a16="http://schemas.microsoft.com/office/drawing/2014/main" id="{411A937A-0904-47E3-8A87-B3AB02ED83BC}"/>
                    </a:ext>
                  </a:extLst>
                </p:cNvPr>
                <p:cNvSpPr/>
                <p:nvPr/>
              </p:nvSpPr>
              <p:spPr>
                <a:xfrm>
                  <a:off x="2190203" y="3879653"/>
                  <a:ext cx="2160124" cy="637309"/>
                </a:xfrm>
                <a:prstGeom prst="rect">
                  <a:avLst/>
                </a:prstGeom>
                <a:no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endParaRPr>
                </a:p>
              </p:txBody>
            </p:sp>
          </p:grpSp>
          <p:cxnSp>
            <p:nvCxnSpPr>
              <p:cNvPr id="1437" name="直接连接符 1436">
                <a:extLst>
                  <a:ext uri="{FF2B5EF4-FFF2-40B4-BE49-F238E27FC236}">
                    <a16:creationId xmlns:a16="http://schemas.microsoft.com/office/drawing/2014/main" id="{3DE3FA9B-9AE1-4277-AD4F-599861684D2D}"/>
                  </a:ext>
                </a:extLst>
              </p:cNvPr>
              <p:cNvCxnSpPr>
                <a:cxnSpLocks/>
              </p:cNvCxnSpPr>
              <p:nvPr/>
            </p:nvCxnSpPr>
            <p:spPr>
              <a:xfrm>
                <a:off x="4730801" y="3611418"/>
                <a:ext cx="3175525" cy="0"/>
              </a:xfrm>
              <a:prstGeom prst="line">
                <a:avLst/>
              </a:prstGeom>
              <a:noFill/>
              <a:ln w="6350" cap="flat" cmpd="sng" algn="ctr">
                <a:solidFill>
                  <a:sysClr val="windowText" lastClr="000000"/>
                </a:solidFill>
                <a:prstDash val="solid"/>
                <a:miter lim="800000"/>
              </a:ln>
              <a:effectLst/>
            </p:spPr>
          </p:cxnSp>
          <p:cxnSp>
            <p:nvCxnSpPr>
              <p:cNvPr id="1438" name="直接连接符 1437">
                <a:extLst>
                  <a:ext uri="{FF2B5EF4-FFF2-40B4-BE49-F238E27FC236}">
                    <a16:creationId xmlns:a16="http://schemas.microsoft.com/office/drawing/2014/main" id="{F7B0D3C4-337E-44A9-A1B8-C8CBF045F137}"/>
                  </a:ext>
                </a:extLst>
              </p:cNvPr>
              <p:cNvCxnSpPr>
                <a:cxnSpLocks/>
              </p:cNvCxnSpPr>
              <p:nvPr/>
            </p:nvCxnSpPr>
            <p:spPr>
              <a:xfrm>
                <a:off x="4735989" y="4752109"/>
                <a:ext cx="3175530" cy="0"/>
              </a:xfrm>
              <a:prstGeom prst="line">
                <a:avLst/>
              </a:prstGeom>
              <a:noFill/>
              <a:ln w="6350" cap="flat" cmpd="sng" algn="ctr">
                <a:solidFill>
                  <a:sysClr val="windowText" lastClr="000000"/>
                </a:solidFill>
                <a:prstDash val="solid"/>
                <a:miter lim="800000"/>
              </a:ln>
              <a:effectLst/>
            </p:spPr>
          </p:cxnSp>
        </p:grpSp>
        <p:grpSp>
          <p:nvGrpSpPr>
            <p:cNvPr id="1238" name="组合 1237">
              <a:extLst>
                <a:ext uri="{FF2B5EF4-FFF2-40B4-BE49-F238E27FC236}">
                  <a16:creationId xmlns:a16="http://schemas.microsoft.com/office/drawing/2014/main" id="{BD6502C2-FD10-4BF5-92E4-C1E36038EB79}"/>
                </a:ext>
              </a:extLst>
            </p:cNvPr>
            <p:cNvGrpSpPr/>
            <p:nvPr/>
          </p:nvGrpSpPr>
          <p:grpSpPr>
            <a:xfrm>
              <a:off x="1524750" y="4446040"/>
              <a:ext cx="62561" cy="452573"/>
              <a:chOff x="5931308" y="3291333"/>
              <a:chExt cx="139419" cy="580168"/>
            </a:xfrm>
          </p:grpSpPr>
          <p:sp>
            <p:nvSpPr>
              <p:cNvPr id="1433" name="矩形 1432">
                <a:extLst>
                  <a:ext uri="{FF2B5EF4-FFF2-40B4-BE49-F238E27FC236}">
                    <a16:creationId xmlns:a16="http://schemas.microsoft.com/office/drawing/2014/main" id="{53AE3FC5-2AFB-4C54-93A5-8C23C6C97A05}"/>
                  </a:ext>
                </a:extLst>
              </p:cNvPr>
              <p:cNvSpPr/>
              <p:nvPr/>
            </p:nvSpPr>
            <p:spPr>
              <a:xfrm>
                <a:off x="5931308" y="3291333"/>
                <a:ext cx="139419" cy="21535"/>
              </a:xfrm>
              <a:prstGeom prst="rect">
                <a:avLst/>
              </a:prstGeom>
              <a:gradFill flip="none" rotWithShape="1">
                <a:gsLst>
                  <a:gs pos="5000">
                    <a:sysClr val="window" lastClr="FFFFFF">
                      <a:lumMod val="65000"/>
                    </a:sysClr>
                  </a:gs>
                  <a:gs pos="95000">
                    <a:sysClr val="window" lastClr="FFFFFF">
                      <a:lumMod val="65000"/>
                    </a:sysClr>
                  </a:gs>
                  <a:gs pos="50000">
                    <a:sysClr val="window" lastClr="FFFFFF">
                      <a:lumMod val="65000"/>
                    </a:sysClr>
                  </a:gs>
                  <a:gs pos="2000">
                    <a:sysClr val="window" lastClr="FFFFFF">
                      <a:lumMod val="50000"/>
                    </a:sysClr>
                  </a:gs>
                  <a:gs pos="100000">
                    <a:sysClr val="window" lastClr="FFFFFF">
                      <a:lumMod val="50000"/>
                    </a:sysClr>
                  </a:gs>
                </a:gsLst>
                <a:lin ang="0" scaled="1"/>
                <a:tileRect/>
              </a:gradFill>
              <a:ln w="127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endParaRPr>
              </a:p>
            </p:txBody>
          </p:sp>
          <p:sp>
            <p:nvSpPr>
              <p:cNvPr id="1434" name="矩形 1433">
                <a:extLst>
                  <a:ext uri="{FF2B5EF4-FFF2-40B4-BE49-F238E27FC236}">
                    <a16:creationId xmlns:a16="http://schemas.microsoft.com/office/drawing/2014/main" id="{290C938F-F687-4A23-81D1-F6FC4761C110}"/>
                  </a:ext>
                </a:extLst>
              </p:cNvPr>
              <p:cNvSpPr/>
              <p:nvPr/>
            </p:nvSpPr>
            <p:spPr>
              <a:xfrm>
                <a:off x="5931308" y="3834866"/>
                <a:ext cx="139419" cy="36635"/>
              </a:xfrm>
              <a:prstGeom prst="rect">
                <a:avLst/>
              </a:prstGeom>
              <a:gradFill flip="none" rotWithShape="1">
                <a:gsLst>
                  <a:gs pos="5000">
                    <a:sysClr val="window" lastClr="FFFFFF">
                      <a:lumMod val="65000"/>
                    </a:sysClr>
                  </a:gs>
                  <a:gs pos="95000">
                    <a:sysClr val="window" lastClr="FFFFFF">
                      <a:lumMod val="65000"/>
                    </a:sysClr>
                  </a:gs>
                  <a:gs pos="50000">
                    <a:sysClr val="window" lastClr="FFFFFF">
                      <a:lumMod val="65000"/>
                    </a:sysClr>
                  </a:gs>
                  <a:gs pos="2000">
                    <a:sysClr val="window" lastClr="FFFFFF">
                      <a:lumMod val="50000"/>
                    </a:sysClr>
                  </a:gs>
                  <a:gs pos="100000">
                    <a:sysClr val="window" lastClr="FFFFFF">
                      <a:lumMod val="50000"/>
                    </a:sysClr>
                  </a:gs>
                </a:gsLst>
                <a:lin ang="0" scaled="1"/>
                <a:tileRect/>
              </a:gradFill>
              <a:ln w="127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endParaRPr>
              </a:p>
            </p:txBody>
          </p:sp>
          <p:sp>
            <p:nvSpPr>
              <p:cNvPr id="1435" name="矩形 1434">
                <a:extLst>
                  <a:ext uri="{FF2B5EF4-FFF2-40B4-BE49-F238E27FC236}">
                    <a16:creationId xmlns:a16="http://schemas.microsoft.com/office/drawing/2014/main" id="{C2674BF1-9105-4D74-B6D2-C223C8C3F002}"/>
                  </a:ext>
                </a:extLst>
              </p:cNvPr>
              <p:cNvSpPr/>
              <p:nvPr/>
            </p:nvSpPr>
            <p:spPr>
              <a:xfrm>
                <a:off x="5960918" y="3305134"/>
                <a:ext cx="79614" cy="526517"/>
              </a:xfrm>
              <a:prstGeom prst="rect">
                <a:avLst/>
              </a:prstGeom>
              <a:gradFill flip="none" rotWithShape="1">
                <a:gsLst>
                  <a:gs pos="5000">
                    <a:sysClr val="window" lastClr="FFFFFF">
                      <a:lumMod val="65000"/>
                    </a:sysClr>
                  </a:gs>
                  <a:gs pos="95000">
                    <a:sysClr val="window" lastClr="FFFFFF">
                      <a:lumMod val="65000"/>
                    </a:sysClr>
                  </a:gs>
                  <a:gs pos="50000">
                    <a:sysClr val="window" lastClr="FFFFFF">
                      <a:lumMod val="65000"/>
                    </a:sysClr>
                  </a:gs>
                  <a:gs pos="2000">
                    <a:sysClr val="window" lastClr="FFFFFF">
                      <a:lumMod val="50000"/>
                    </a:sysClr>
                  </a:gs>
                  <a:gs pos="100000">
                    <a:sysClr val="window" lastClr="FFFFFF">
                      <a:lumMod val="50000"/>
                    </a:sysClr>
                  </a:gs>
                </a:gsLst>
                <a:lin ang="0" scaled="1"/>
                <a:tileRect/>
              </a:gradFill>
              <a:ln w="127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endParaRPr>
              </a:p>
            </p:txBody>
          </p:sp>
        </p:grpSp>
        <p:grpSp>
          <p:nvGrpSpPr>
            <p:cNvPr id="1239" name="组合 1238">
              <a:extLst>
                <a:ext uri="{FF2B5EF4-FFF2-40B4-BE49-F238E27FC236}">
                  <a16:creationId xmlns:a16="http://schemas.microsoft.com/office/drawing/2014/main" id="{133B7E83-FE24-4B8F-A407-A5F83220FC4A}"/>
                </a:ext>
              </a:extLst>
            </p:cNvPr>
            <p:cNvGrpSpPr/>
            <p:nvPr/>
          </p:nvGrpSpPr>
          <p:grpSpPr>
            <a:xfrm>
              <a:off x="3982106" y="4115430"/>
              <a:ext cx="3105564" cy="784224"/>
              <a:chOff x="390109" y="3967195"/>
              <a:chExt cx="4879298" cy="1127858"/>
            </a:xfrm>
          </p:grpSpPr>
          <p:pic>
            <p:nvPicPr>
              <p:cNvPr id="1420" name="图片 1419">
                <a:extLst>
                  <a:ext uri="{FF2B5EF4-FFF2-40B4-BE49-F238E27FC236}">
                    <a16:creationId xmlns:a16="http://schemas.microsoft.com/office/drawing/2014/main" id="{8C959B49-0488-485B-B0CA-DCEF91F83A37}"/>
                  </a:ext>
                </a:extLst>
              </p:cNvPr>
              <p:cNvPicPr>
                <a:picLocks noChangeAspect="1"/>
              </p:cNvPicPr>
              <p:nvPr/>
            </p:nvPicPr>
            <p:blipFill>
              <a:blip r:embed="rId4"/>
              <a:stretch>
                <a:fillRect/>
              </a:stretch>
            </p:blipFill>
            <p:spPr>
              <a:xfrm>
                <a:off x="390109" y="3967195"/>
                <a:ext cx="2219868" cy="1127858"/>
              </a:xfrm>
              <a:prstGeom prst="rect">
                <a:avLst/>
              </a:prstGeom>
            </p:spPr>
          </p:pic>
          <p:pic>
            <p:nvPicPr>
              <p:cNvPr id="1421" name="图片 1420">
                <a:extLst>
                  <a:ext uri="{FF2B5EF4-FFF2-40B4-BE49-F238E27FC236}">
                    <a16:creationId xmlns:a16="http://schemas.microsoft.com/office/drawing/2014/main" id="{52EF5DAA-8D16-47F4-9DFF-35D2C442607E}"/>
                  </a:ext>
                </a:extLst>
              </p:cNvPr>
              <p:cNvPicPr>
                <a:picLocks noChangeAspect="1"/>
              </p:cNvPicPr>
              <p:nvPr/>
            </p:nvPicPr>
            <p:blipFill>
              <a:blip r:embed="rId4"/>
              <a:stretch>
                <a:fillRect/>
              </a:stretch>
            </p:blipFill>
            <p:spPr>
              <a:xfrm>
                <a:off x="3049539" y="3967195"/>
                <a:ext cx="2219868" cy="1127858"/>
              </a:xfrm>
              <a:prstGeom prst="rect">
                <a:avLst/>
              </a:prstGeom>
            </p:spPr>
          </p:pic>
          <p:sp>
            <p:nvSpPr>
              <p:cNvPr id="1422" name="矩形 1421">
                <a:extLst>
                  <a:ext uri="{FF2B5EF4-FFF2-40B4-BE49-F238E27FC236}">
                    <a16:creationId xmlns:a16="http://schemas.microsoft.com/office/drawing/2014/main" id="{F056BA0E-287F-4410-BD85-397541EB105E}"/>
                  </a:ext>
                </a:extLst>
              </p:cNvPr>
              <p:cNvSpPr/>
              <p:nvPr/>
            </p:nvSpPr>
            <p:spPr>
              <a:xfrm rot="10800000" flipV="1">
                <a:off x="2592499" y="4325237"/>
                <a:ext cx="489125" cy="36000"/>
              </a:xfrm>
              <a:prstGeom prst="rect">
                <a:avLst/>
              </a:prstGeom>
              <a:gradFill flip="none" rotWithShape="1">
                <a:gsLst>
                  <a:gs pos="29000">
                    <a:srgbClr val="6F7383"/>
                  </a:gs>
                  <a:gs pos="67000">
                    <a:srgbClr val="DCE0F8"/>
                  </a:gs>
                  <a:gs pos="0">
                    <a:srgbClr val="E7E6E6">
                      <a:lumMod val="25000"/>
                    </a:srgbClr>
                  </a:gs>
                  <a:gs pos="100000">
                    <a:srgbClr val="999BA4"/>
                  </a:gs>
                </a:gsLst>
                <a:lin ang="5400000" scaled="1"/>
                <a:tileRect/>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endParaRPr>
              </a:p>
            </p:txBody>
          </p:sp>
          <p:grpSp>
            <p:nvGrpSpPr>
              <p:cNvPr id="1423" name="组合 1422">
                <a:extLst>
                  <a:ext uri="{FF2B5EF4-FFF2-40B4-BE49-F238E27FC236}">
                    <a16:creationId xmlns:a16="http://schemas.microsoft.com/office/drawing/2014/main" id="{6DF006C2-530B-482C-B24A-B16DE2CA1DCA}"/>
                  </a:ext>
                </a:extLst>
              </p:cNvPr>
              <p:cNvGrpSpPr/>
              <p:nvPr/>
            </p:nvGrpSpPr>
            <p:grpSpPr>
              <a:xfrm>
                <a:off x="2754160" y="4243800"/>
                <a:ext cx="151196" cy="198873"/>
                <a:chOff x="4730801" y="3450857"/>
                <a:chExt cx="3180718" cy="1467464"/>
              </a:xfrm>
            </p:grpSpPr>
            <p:grpSp>
              <p:nvGrpSpPr>
                <p:cNvPr id="1428" name="组合 1427">
                  <a:extLst>
                    <a:ext uri="{FF2B5EF4-FFF2-40B4-BE49-F238E27FC236}">
                      <a16:creationId xmlns:a16="http://schemas.microsoft.com/office/drawing/2014/main" id="{317C2357-B12C-40EC-8A94-4B4F01B3D81A}"/>
                    </a:ext>
                  </a:extLst>
                </p:cNvPr>
                <p:cNvGrpSpPr/>
                <p:nvPr/>
              </p:nvGrpSpPr>
              <p:grpSpPr>
                <a:xfrm>
                  <a:off x="4730801" y="3450857"/>
                  <a:ext cx="3175525" cy="1467464"/>
                  <a:chOff x="2190203" y="3428995"/>
                  <a:chExt cx="2160124" cy="1528565"/>
                </a:xfrm>
              </p:grpSpPr>
              <p:sp>
                <p:nvSpPr>
                  <p:cNvPr id="1431" name="矩形: 圆角 1430">
                    <a:extLst>
                      <a:ext uri="{FF2B5EF4-FFF2-40B4-BE49-F238E27FC236}">
                        <a16:creationId xmlns:a16="http://schemas.microsoft.com/office/drawing/2014/main" id="{30EB3FD1-F7F1-4947-B480-E367ECC1005F}"/>
                      </a:ext>
                    </a:extLst>
                  </p:cNvPr>
                  <p:cNvSpPr/>
                  <p:nvPr/>
                </p:nvSpPr>
                <p:spPr>
                  <a:xfrm>
                    <a:off x="2190203" y="3428995"/>
                    <a:ext cx="2160124" cy="1528565"/>
                  </a:xfrm>
                  <a:prstGeom prst="roundRect">
                    <a:avLst>
                      <a:gd name="adj" fmla="val 13646"/>
                    </a:avLst>
                  </a:prstGeom>
                  <a:solidFill>
                    <a:srgbClr val="C00000"/>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endParaRPr>
                  </a:p>
                </p:txBody>
              </p:sp>
              <p:sp>
                <p:nvSpPr>
                  <p:cNvPr id="1432" name="矩形 1431">
                    <a:extLst>
                      <a:ext uri="{FF2B5EF4-FFF2-40B4-BE49-F238E27FC236}">
                        <a16:creationId xmlns:a16="http://schemas.microsoft.com/office/drawing/2014/main" id="{3D1A6ABA-5D9C-4236-A621-10B3D9BE7A80}"/>
                      </a:ext>
                    </a:extLst>
                  </p:cNvPr>
                  <p:cNvSpPr/>
                  <p:nvPr/>
                </p:nvSpPr>
                <p:spPr>
                  <a:xfrm>
                    <a:off x="2190203" y="3879653"/>
                    <a:ext cx="2160124" cy="637309"/>
                  </a:xfrm>
                  <a:prstGeom prst="rect">
                    <a:avLst/>
                  </a:prstGeom>
                  <a:no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endParaRPr>
                  </a:p>
                </p:txBody>
              </p:sp>
            </p:grpSp>
            <p:cxnSp>
              <p:nvCxnSpPr>
                <p:cNvPr id="1429" name="直接连接符 1428">
                  <a:extLst>
                    <a:ext uri="{FF2B5EF4-FFF2-40B4-BE49-F238E27FC236}">
                      <a16:creationId xmlns:a16="http://schemas.microsoft.com/office/drawing/2014/main" id="{0DB29D78-CBAF-437D-A057-95DC6F686E28}"/>
                    </a:ext>
                  </a:extLst>
                </p:cNvPr>
                <p:cNvCxnSpPr>
                  <a:cxnSpLocks/>
                </p:cNvCxnSpPr>
                <p:nvPr/>
              </p:nvCxnSpPr>
              <p:spPr>
                <a:xfrm>
                  <a:off x="4730801" y="3611418"/>
                  <a:ext cx="3175525" cy="0"/>
                </a:xfrm>
                <a:prstGeom prst="line">
                  <a:avLst/>
                </a:prstGeom>
                <a:noFill/>
                <a:ln w="6350" cap="flat" cmpd="sng" algn="ctr">
                  <a:solidFill>
                    <a:sysClr val="windowText" lastClr="000000"/>
                  </a:solidFill>
                  <a:prstDash val="solid"/>
                  <a:miter lim="800000"/>
                </a:ln>
                <a:effectLst/>
              </p:spPr>
            </p:cxnSp>
            <p:cxnSp>
              <p:nvCxnSpPr>
                <p:cNvPr id="1430" name="直接连接符 1429">
                  <a:extLst>
                    <a:ext uri="{FF2B5EF4-FFF2-40B4-BE49-F238E27FC236}">
                      <a16:creationId xmlns:a16="http://schemas.microsoft.com/office/drawing/2014/main" id="{E529026A-3454-4B63-91E8-B9D971D3796C}"/>
                    </a:ext>
                  </a:extLst>
                </p:cNvPr>
                <p:cNvCxnSpPr>
                  <a:cxnSpLocks/>
                </p:cNvCxnSpPr>
                <p:nvPr/>
              </p:nvCxnSpPr>
              <p:spPr>
                <a:xfrm>
                  <a:off x="4735989" y="4752109"/>
                  <a:ext cx="3175530" cy="0"/>
                </a:xfrm>
                <a:prstGeom prst="line">
                  <a:avLst/>
                </a:prstGeom>
                <a:noFill/>
                <a:ln w="6350" cap="flat" cmpd="sng" algn="ctr">
                  <a:solidFill>
                    <a:sysClr val="windowText" lastClr="000000"/>
                  </a:solidFill>
                  <a:prstDash val="solid"/>
                  <a:miter lim="800000"/>
                </a:ln>
                <a:effectLst/>
              </p:spPr>
            </p:cxnSp>
          </p:grpSp>
          <p:grpSp>
            <p:nvGrpSpPr>
              <p:cNvPr id="1424" name="组合 1423">
                <a:extLst>
                  <a:ext uri="{FF2B5EF4-FFF2-40B4-BE49-F238E27FC236}">
                    <a16:creationId xmlns:a16="http://schemas.microsoft.com/office/drawing/2014/main" id="{AC5EBB83-EED7-4B38-A224-D4E026586032}"/>
                  </a:ext>
                </a:extLst>
              </p:cNvPr>
              <p:cNvGrpSpPr/>
              <p:nvPr/>
            </p:nvGrpSpPr>
            <p:grpSpPr>
              <a:xfrm>
                <a:off x="2785715" y="4442673"/>
                <a:ext cx="98293" cy="650882"/>
                <a:chOff x="5931308" y="3291333"/>
                <a:chExt cx="139419" cy="580168"/>
              </a:xfrm>
            </p:grpSpPr>
            <p:sp>
              <p:nvSpPr>
                <p:cNvPr id="1425" name="矩形 1424">
                  <a:extLst>
                    <a:ext uri="{FF2B5EF4-FFF2-40B4-BE49-F238E27FC236}">
                      <a16:creationId xmlns:a16="http://schemas.microsoft.com/office/drawing/2014/main" id="{9049EFDA-0CA3-4F76-AB67-A9F37EA3BFF1}"/>
                    </a:ext>
                  </a:extLst>
                </p:cNvPr>
                <p:cNvSpPr/>
                <p:nvPr/>
              </p:nvSpPr>
              <p:spPr>
                <a:xfrm>
                  <a:off x="5931308" y="3291333"/>
                  <a:ext cx="139419" cy="21535"/>
                </a:xfrm>
                <a:prstGeom prst="rect">
                  <a:avLst/>
                </a:prstGeom>
                <a:gradFill flip="none" rotWithShape="1">
                  <a:gsLst>
                    <a:gs pos="5000">
                      <a:sysClr val="window" lastClr="FFFFFF">
                        <a:lumMod val="65000"/>
                      </a:sysClr>
                    </a:gs>
                    <a:gs pos="95000">
                      <a:sysClr val="window" lastClr="FFFFFF">
                        <a:lumMod val="65000"/>
                      </a:sysClr>
                    </a:gs>
                    <a:gs pos="50000">
                      <a:sysClr val="window" lastClr="FFFFFF">
                        <a:lumMod val="65000"/>
                      </a:sysClr>
                    </a:gs>
                    <a:gs pos="2000">
                      <a:sysClr val="window" lastClr="FFFFFF">
                        <a:lumMod val="50000"/>
                      </a:sysClr>
                    </a:gs>
                    <a:gs pos="100000">
                      <a:sysClr val="window" lastClr="FFFFFF">
                        <a:lumMod val="50000"/>
                      </a:sysClr>
                    </a:gs>
                  </a:gsLst>
                  <a:lin ang="0" scaled="1"/>
                  <a:tileRect/>
                </a:gradFill>
                <a:ln w="127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endParaRPr>
                </a:p>
              </p:txBody>
            </p:sp>
            <p:sp>
              <p:nvSpPr>
                <p:cNvPr id="1426" name="矩形 1425">
                  <a:extLst>
                    <a:ext uri="{FF2B5EF4-FFF2-40B4-BE49-F238E27FC236}">
                      <a16:creationId xmlns:a16="http://schemas.microsoft.com/office/drawing/2014/main" id="{4F3C22D8-FD21-4EBE-A0EE-0ABAD60FF358}"/>
                    </a:ext>
                  </a:extLst>
                </p:cNvPr>
                <p:cNvSpPr/>
                <p:nvPr/>
              </p:nvSpPr>
              <p:spPr>
                <a:xfrm>
                  <a:off x="5931308" y="3834866"/>
                  <a:ext cx="139419" cy="36635"/>
                </a:xfrm>
                <a:prstGeom prst="rect">
                  <a:avLst/>
                </a:prstGeom>
                <a:gradFill flip="none" rotWithShape="1">
                  <a:gsLst>
                    <a:gs pos="5000">
                      <a:sysClr val="window" lastClr="FFFFFF">
                        <a:lumMod val="65000"/>
                      </a:sysClr>
                    </a:gs>
                    <a:gs pos="95000">
                      <a:sysClr val="window" lastClr="FFFFFF">
                        <a:lumMod val="65000"/>
                      </a:sysClr>
                    </a:gs>
                    <a:gs pos="50000">
                      <a:sysClr val="window" lastClr="FFFFFF">
                        <a:lumMod val="65000"/>
                      </a:sysClr>
                    </a:gs>
                    <a:gs pos="2000">
                      <a:sysClr val="window" lastClr="FFFFFF">
                        <a:lumMod val="50000"/>
                      </a:sysClr>
                    </a:gs>
                    <a:gs pos="100000">
                      <a:sysClr val="window" lastClr="FFFFFF">
                        <a:lumMod val="50000"/>
                      </a:sysClr>
                    </a:gs>
                  </a:gsLst>
                  <a:lin ang="0" scaled="1"/>
                  <a:tileRect/>
                </a:gradFill>
                <a:ln w="127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endParaRPr>
                </a:p>
              </p:txBody>
            </p:sp>
            <p:sp>
              <p:nvSpPr>
                <p:cNvPr id="1427" name="矩形 1426">
                  <a:extLst>
                    <a:ext uri="{FF2B5EF4-FFF2-40B4-BE49-F238E27FC236}">
                      <a16:creationId xmlns:a16="http://schemas.microsoft.com/office/drawing/2014/main" id="{7C66DEEA-9F86-404E-BE95-7A20C52A5AF6}"/>
                    </a:ext>
                  </a:extLst>
                </p:cNvPr>
                <p:cNvSpPr/>
                <p:nvPr/>
              </p:nvSpPr>
              <p:spPr>
                <a:xfrm>
                  <a:off x="5960918" y="3305134"/>
                  <a:ext cx="79614" cy="526517"/>
                </a:xfrm>
                <a:prstGeom prst="rect">
                  <a:avLst/>
                </a:prstGeom>
                <a:gradFill flip="none" rotWithShape="1">
                  <a:gsLst>
                    <a:gs pos="5000">
                      <a:sysClr val="window" lastClr="FFFFFF">
                        <a:lumMod val="65000"/>
                      </a:sysClr>
                    </a:gs>
                    <a:gs pos="95000">
                      <a:sysClr val="window" lastClr="FFFFFF">
                        <a:lumMod val="65000"/>
                      </a:sysClr>
                    </a:gs>
                    <a:gs pos="50000">
                      <a:sysClr val="window" lastClr="FFFFFF">
                        <a:lumMod val="65000"/>
                      </a:sysClr>
                    </a:gs>
                    <a:gs pos="2000">
                      <a:sysClr val="window" lastClr="FFFFFF">
                        <a:lumMod val="50000"/>
                      </a:sysClr>
                    </a:gs>
                    <a:gs pos="100000">
                      <a:sysClr val="window" lastClr="FFFFFF">
                        <a:lumMod val="50000"/>
                      </a:sysClr>
                    </a:gs>
                  </a:gsLst>
                  <a:lin ang="0" scaled="1"/>
                  <a:tileRect/>
                </a:gradFill>
                <a:ln w="127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endParaRPr>
                </a:p>
              </p:txBody>
            </p:sp>
          </p:grpSp>
        </p:grpSp>
        <p:grpSp>
          <p:nvGrpSpPr>
            <p:cNvPr id="1240" name="组合 1239">
              <a:extLst>
                <a:ext uri="{FF2B5EF4-FFF2-40B4-BE49-F238E27FC236}">
                  <a16:creationId xmlns:a16="http://schemas.microsoft.com/office/drawing/2014/main" id="{4F99FD96-74D7-4B73-9422-17FD0F8390AC}"/>
                </a:ext>
              </a:extLst>
            </p:cNvPr>
            <p:cNvGrpSpPr/>
            <p:nvPr/>
          </p:nvGrpSpPr>
          <p:grpSpPr>
            <a:xfrm>
              <a:off x="316742" y="960625"/>
              <a:ext cx="5341058" cy="2046020"/>
              <a:chOff x="887758" y="952232"/>
              <a:chExt cx="8391589" cy="2942550"/>
            </a:xfrm>
          </p:grpSpPr>
          <p:grpSp>
            <p:nvGrpSpPr>
              <p:cNvPr id="1311" name="组合 1310">
                <a:extLst>
                  <a:ext uri="{FF2B5EF4-FFF2-40B4-BE49-F238E27FC236}">
                    <a16:creationId xmlns:a16="http://schemas.microsoft.com/office/drawing/2014/main" id="{219B61E6-9B58-4A73-8D89-6F1B53ACC117}"/>
                  </a:ext>
                </a:extLst>
              </p:cNvPr>
              <p:cNvGrpSpPr/>
              <p:nvPr/>
            </p:nvGrpSpPr>
            <p:grpSpPr>
              <a:xfrm>
                <a:off x="1392078" y="952232"/>
                <a:ext cx="7563494" cy="2265247"/>
                <a:chOff x="2006954" y="430837"/>
                <a:chExt cx="7563494" cy="2265247"/>
              </a:xfrm>
            </p:grpSpPr>
            <p:grpSp>
              <p:nvGrpSpPr>
                <p:cNvPr id="1320" name="组合 1319">
                  <a:extLst>
                    <a:ext uri="{FF2B5EF4-FFF2-40B4-BE49-F238E27FC236}">
                      <a16:creationId xmlns:a16="http://schemas.microsoft.com/office/drawing/2014/main" id="{49FF2BC5-14A6-4881-A406-05A95C782DB7}"/>
                    </a:ext>
                  </a:extLst>
                </p:cNvPr>
                <p:cNvGrpSpPr/>
                <p:nvPr/>
              </p:nvGrpSpPr>
              <p:grpSpPr>
                <a:xfrm>
                  <a:off x="6527744" y="697901"/>
                  <a:ext cx="1980604" cy="1156382"/>
                  <a:chOff x="6527744" y="697901"/>
                  <a:chExt cx="1980604" cy="1156382"/>
                </a:xfrm>
              </p:grpSpPr>
              <p:sp>
                <p:nvSpPr>
                  <p:cNvPr id="1411" name="矩形 1410">
                    <a:extLst>
                      <a:ext uri="{FF2B5EF4-FFF2-40B4-BE49-F238E27FC236}">
                        <a16:creationId xmlns:a16="http://schemas.microsoft.com/office/drawing/2014/main" id="{79FAC1C3-6FB8-49F8-BF6A-B77AE3C71C04}"/>
                      </a:ext>
                    </a:extLst>
                  </p:cNvPr>
                  <p:cNvSpPr/>
                  <p:nvPr/>
                </p:nvSpPr>
                <p:spPr>
                  <a:xfrm rot="5400000">
                    <a:off x="6100175" y="1194701"/>
                    <a:ext cx="928852" cy="72000"/>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endParaRPr>
                  </a:p>
                </p:txBody>
              </p:sp>
              <p:sp>
                <p:nvSpPr>
                  <p:cNvPr id="1412" name="矩形 1411">
                    <a:extLst>
                      <a:ext uri="{FF2B5EF4-FFF2-40B4-BE49-F238E27FC236}">
                        <a16:creationId xmlns:a16="http://schemas.microsoft.com/office/drawing/2014/main" id="{753656F5-FB12-4CE7-B001-490B6FCFDD48}"/>
                      </a:ext>
                    </a:extLst>
                  </p:cNvPr>
                  <p:cNvSpPr/>
                  <p:nvPr/>
                </p:nvSpPr>
                <p:spPr>
                  <a:xfrm rot="10800000">
                    <a:off x="6599743" y="700306"/>
                    <a:ext cx="1833798" cy="69597"/>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endParaRPr>
                  </a:p>
                </p:txBody>
              </p:sp>
              <p:sp>
                <p:nvSpPr>
                  <p:cNvPr id="1413" name="矩形 1412">
                    <a:extLst>
                      <a:ext uri="{FF2B5EF4-FFF2-40B4-BE49-F238E27FC236}">
                        <a16:creationId xmlns:a16="http://schemas.microsoft.com/office/drawing/2014/main" id="{D942F5F6-3076-4B6D-A437-2DC5B4E1BCEA}"/>
                      </a:ext>
                    </a:extLst>
                  </p:cNvPr>
                  <p:cNvSpPr/>
                  <p:nvPr/>
                </p:nvSpPr>
                <p:spPr>
                  <a:xfrm rot="5400000">
                    <a:off x="7917310" y="1269563"/>
                    <a:ext cx="1097441" cy="71999"/>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endParaRPr>
                  </a:p>
                </p:txBody>
              </p:sp>
              <p:grpSp>
                <p:nvGrpSpPr>
                  <p:cNvPr id="1414" name="组合 1413">
                    <a:extLst>
                      <a:ext uri="{FF2B5EF4-FFF2-40B4-BE49-F238E27FC236}">
                        <a16:creationId xmlns:a16="http://schemas.microsoft.com/office/drawing/2014/main" id="{60E35FCE-2DA5-4F6D-999A-439A9C69E9F4}"/>
                      </a:ext>
                    </a:extLst>
                  </p:cNvPr>
                  <p:cNvGrpSpPr/>
                  <p:nvPr/>
                </p:nvGrpSpPr>
                <p:grpSpPr>
                  <a:xfrm rot="10800000">
                    <a:off x="6527744" y="697901"/>
                    <a:ext cx="72001" cy="74414"/>
                    <a:chOff x="5514494" y="2081922"/>
                    <a:chExt cx="540008" cy="558106"/>
                  </a:xfrm>
                </p:grpSpPr>
                <p:sp>
                  <p:nvSpPr>
                    <p:cNvPr id="1418" name="任意多边形: 形状 1417">
                      <a:extLst>
                        <a:ext uri="{FF2B5EF4-FFF2-40B4-BE49-F238E27FC236}">
                          <a16:creationId xmlns:a16="http://schemas.microsoft.com/office/drawing/2014/main" id="{9FE3E563-6EC2-43D4-9F72-B36BE3D7E2AA}"/>
                        </a:ext>
                      </a:extLst>
                    </p:cNvPr>
                    <p:cNvSpPr/>
                    <p:nvPr/>
                  </p:nvSpPr>
                  <p:spPr>
                    <a:xfrm rot="5400000">
                      <a:off x="5514502" y="2100027"/>
                      <a:ext cx="540000" cy="540001"/>
                    </a:xfrm>
                    <a:custGeom>
                      <a:avLst/>
                      <a:gdLst>
                        <a:gd name="connsiteX0" fmla="*/ 0 w 540000"/>
                        <a:gd name="connsiteY0" fmla="*/ 540000 h 540000"/>
                        <a:gd name="connsiteX1" fmla="*/ 0 w 540000"/>
                        <a:gd name="connsiteY1" fmla="*/ 0 h 540000"/>
                        <a:gd name="connsiteX2" fmla="*/ 540000 w 540000"/>
                        <a:gd name="connsiteY2" fmla="*/ 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540000"/>
                          </a:moveTo>
                          <a:lnTo>
                            <a:pt x="0" y="0"/>
                          </a:lnTo>
                          <a:lnTo>
                            <a:pt x="540000" y="0"/>
                          </a:lnTo>
                          <a:lnTo>
                            <a:pt x="0" y="540000"/>
                          </a:lnTo>
                          <a:close/>
                        </a:path>
                      </a:pathLst>
                    </a:cu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endParaRPr>
                    </a:p>
                  </p:txBody>
                </p:sp>
                <p:sp>
                  <p:nvSpPr>
                    <p:cNvPr id="1419" name="任意多边形: 形状 1418">
                      <a:extLst>
                        <a:ext uri="{FF2B5EF4-FFF2-40B4-BE49-F238E27FC236}">
                          <a16:creationId xmlns:a16="http://schemas.microsoft.com/office/drawing/2014/main" id="{5C552945-404B-4DB3-A06B-1C318D1A37CC}"/>
                        </a:ext>
                      </a:extLst>
                    </p:cNvPr>
                    <p:cNvSpPr/>
                    <p:nvPr/>
                  </p:nvSpPr>
                  <p:spPr>
                    <a:xfrm flipV="1">
                      <a:off x="5514494" y="2081922"/>
                      <a:ext cx="540000" cy="540000"/>
                    </a:xfrm>
                    <a:custGeom>
                      <a:avLst/>
                      <a:gdLst>
                        <a:gd name="connsiteX0" fmla="*/ 0 w 540000"/>
                        <a:gd name="connsiteY0" fmla="*/ 540000 h 540000"/>
                        <a:gd name="connsiteX1" fmla="*/ 0 w 540000"/>
                        <a:gd name="connsiteY1" fmla="*/ 0 h 540000"/>
                        <a:gd name="connsiteX2" fmla="*/ 540000 w 540000"/>
                        <a:gd name="connsiteY2" fmla="*/ 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540000"/>
                          </a:moveTo>
                          <a:lnTo>
                            <a:pt x="0" y="0"/>
                          </a:lnTo>
                          <a:lnTo>
                            <a:pt x="540000" y="0"/>
                          </a:lnTo>
                          <a:lnTo>
                            <a:pt x="0" y="540000"/>
                          </a:lnTo>
                          <a:close/>
                        </a:path>
                      </a:pathLst>
                    </a:cu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endParaRPr>
                    </a:p>
                  </p:txBody>
                </p:sp>
              </p:grpSp>
              <p:grpSp>
                <p:nvGrpSpPr>
                  <p:cNvPr id="1415" name="组合 1414">
                    <a:extLst>
                      <a:ext uri="{FF2B5EF4-FFF2-40B4-BE49-F238E27FC236}">
                        <a16:creationId xmlns:a16="http://schemas.microsoft.com/office/drawing/2014/main" id="{711A071A-3E70-4019-83E2-AF5B0F5D5F9B}"/>
                      </a:ext>
                    </a:extLst>
                  </p:cNvPr>
                  <p:cNvGrpSpPr/>
                  <p:nvPr/>
                </p:nvGrpSpPr>
                <p:grpSpPr>
                  <a:xfrm rot="16200000">
                    <a:off x="8432354" y="696333"/>
                    <a:ext cx="72006" cy="79983"/>
                    <a:chOff x="5514492" y="1932271"/>
                    <a:chExt cx="540058" cy="599866"/>
                  </a:xfrm>
                </p:grpSpPr>
                <p:sp>
                  <p:nvSpPr>
                    <p:cNvPr id="1416" name="任意多边形: 形状 1415">
                      <a:extLst>
                        <a:ext uri="{FF2B5EF4-FFF2-40B4-BE49-F238E27FC236}">
                          <a16:creationId xmlns:a16="http://schemas.microsoft.com/office/drawing/2014/main" id="{DB14799D-416C-4EA8-A620-D9605A51D90D}"/>
                        </a:ext>
                      </a:extLst>
                    </p:cNvPr>
                    <p:cNvSpPr/>
                    <p:nvPr/>
                  </p:nvSpPr>
                  <p:spPr>
                    <a:xfrm rot="5400000">
                      <a:off x="5514491" y="1992138"/>
                      <a:ext cx="540000" cy="539998"/>
                    </a:xfrm>
                    <a:custGeom>
                      <a:avLst/>
                      <a:gdLst>
                        <a:gd name="connsiteX0" fmla="*/ 0 w 540000"/>
                        <a:gd name="connsiteY0" fmla="*/ 540000 h 540000"/>
                        <a:gd name="connsiteX1" fmla="*/ 0 w 540000"/>
                        <a:gd name="connsiteY1" fmla="*/ 0 h 540000"/>
                        <a:gd name="connsiteX2" fmla="*/ 540000 w 540000"/>
                        <a:gd name="connsiteY2" fmla="*/ 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540000"/>
                          </a:moveTo>
                          <a:lnTo>
                            <a:pt x="0" y="0"/>
                          </a:lnTo>
                          <a:lnTo>
                            <a:pt x="540000" y="0"/>
                          </a:lnTo>
                          <a:lnTo>
                            <a:pt x="0" y="540000"/>
                          </a:lnTo>
                          <a:close/>
                        </a:path>
                      </a:pathLst>
                    </a:cu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endParaRPr>
                    </a:p>
                  </p:txBody>
                </p:sp>
                <p:sp>
                  <p:nvSpPr>
                    <p:cNvPr id="1417" name="任意多边形: 形状 1416">
                      <a:extLst>
                        <a:ext uri="{FF2B5EF4-FFF2-40B4-BE49-F238E27FC236}">
                          <a16:creationId xmlns:a16="http://schemas.microsoft.com/office/drawing/2014/main" id="{C522508A-AC5A-41D0-AE4C-79564E9D713C}"/>
                        </a:ext>
                      </a:extLst>
                    </p:cNvPr>
                    <p:cNvSpPr/>
                    <p:nvPr/>
                  </p:nvSpPr>
                  <p:spPr>
                    <a:xfrm flipV="1">
                      <a:off x="5514552" y="1932271"/>
                      <a:ext cx="539998" cy="540001"/>
                    </a:xfrm>
                    <a:custGeom>
                      <a:avLst/>
                      <a:gdLst>
                        <a:gd name="connsiteX0" fmla="*/ 0 w 540000"/>
                        <a:gd name="connsiteY0" fmla="*/ 540000 h 540000"/>
                        <a:gd name="connsiteX1" fmla="*/ 0 w 540000"/>
                        <a:gd name="connsiteY1" fmla="*/ 0 h 540000"/>
                        <a:gd name="connsiteX2" fmla="*/ 540000 w 540000"/>
                        <a:gd name="connsiteY2" fmla="*/ 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540000"/>
                          </a:moveTo>
                          <a:lnTo>
                            <a:pt x="0" y="0"/>
                          </a:lnTo>
                          <a:lnTo>
                            <a:pt x="540000" y="0"/>
                          </a:lnTo>
                          <a:lnTo>
                            <a:pt x="0" y="540000"/>
                          </a:lnTo>
                          <a:close/>
                        </a:path>
                      </a:pathLst>
                    </a:cu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endParaRPr>
                    </a:p>
                  </p:txBody>
                </p:sp>
              </p:grpSp>
            </p:grpSp>
            <p:grpSp>
              <p:nvGrpSpPr>
                <p:cNvPr id="1321" name="组合 1320">
                  <a:extLst>
                    <a:ext uri="{FF2B5EF4-FFF2-40B4-BE49-F238E27FC236}">
                      <a16:creationId xmlns:a16="http://schemas.microsoft.com/office/drawing/2014/main" id="{8A4675CD-E5D9-45F8-83C3-AC11ED518E79}"/>
                    </a:ext>
                  </a:extLst>
                </p:cNvPr>
                <p:cNvGrpSpPr/>
                <p:nvPr/>
              </p:nvGrpSpPr>
              <p:grpSpPr>
                <a:xfrm>
                  <a:off x="4822964" y="682250"/>
                  <a:ext cx="1574170" cy="1035474"/>
                  <a:chOff x="4822964" y="682250"/>
                  <a:chExt cx="1574170" cy="1035474"/>
                </a:xfrm>
              </p:grpSpPr>
              <p:sp>
                <p:nvSpPr>
                  <p:cNvPr id="1402" name="矩形 1401">
                    <a:extLst>
                      <a:ext uri="{FF2B5EF4-FFF2-40B4-BE49-F238E27FC236}">
                        <a16:creationId xmlns:a16="http://schemas.microsoft.com/office/drawing/2014/main" id="{D1F40A9B-EDB0-41B9-BADD-4311444AF12F}"/>
                      </a:ext>
                    </a:extLst>
                  </p:cNvPr>
                  <p:cNvSpPr/>
                  <p:nvPr/>
                </p:nvSpPr>
                <p:spPr>
                  <a:xfrm rot="10800000">
                    <a:off x="4894284" y="685490"/>
                    <a:ext cx="1454347" cy="76571"/>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endParaRPr>
                  </a:p>
                </p:txBody>
              </p:sp>
              <p:sp>
                <p:nvSpPr>
                  <p:cNvPr id="1403" name="矩形 1402">
                    <a:extLst>
                      <a:ext uri="{FF2B5EF4-FFF2-40B4-BE49-F238E27FC236}">
                        <a16:creationId xmlns:a16="http://schemas.microsoft.com/office/drawing/2014/main" id="{B04E3BCD-ABC3-4088-9774-2EE213993A1C}"/>
                      </a:ext>
                    </a:extLst>
                  </p:cNvPr>
                  <p:cNvSpPr/>
                  <p:nvPr/>
                </p:nvSpPr>
                <p:spPr>
                  <a:xfrm rot="5400000">
                    <a:off x="4554533" y="1017338"/>
                    <a:ext cx="606909" cy="70047"/>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endParaRPr>
                  </a:p>
                </p:txBody>
              </p:sp>
              <p:sp>
                <p:nvSpPr>
                  <p:cNvPr id="1404" name="矩形 1403">
                    <a:extLst>
                      <a:ext uri="{FF2B5EF4-FFF2-40B4-BE49-F238E27FC236}">
                        <a16:creationId xmlns:a16="http://schemas.microsoft.com/office/drawing/2014/main" id="{848D9E89-22E6-43AF-9C06-63C4051B5006}"/>
                      </a:ext>
                    </a:extLst>
                  </p:cNvPr>
                  <p:cNvSpPr/>
                  <p:nvPr/>
                </p:nvSpPr>
                <p:spPr>
                  <a:xfrm rot="5400000">
                    <a:off x="5874387" y="1195448"/>
                    <a:ext cx="972553" cy="72000"/>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endParaRPr>
                  </a:p>
                </p:txBody>
              </p:sp>
              <p:grpSp>
                <p:nvGrpSpPr>
                  <p:cNvPr id="1405" name="组合 1404">
                    <a:extLst>
                      <a:ext uri="{FF2B5EF4-FFF2-40B4-BE49-F238E27FC236}">
                        <a16:creationId xmlns:a16="http://schemas.microsoft.com/office/drawing/2014/main" id="{EB63D241-EDA4-434E-8EA0-2335A633052F}"/>
                      </a:ext>
                    </a:extLst>
                  </p:cNvPr>
                  <p:cNvGrpSpPr/>
                  <p:nvPr/>
                </p:nvGrpSpPr>
                <p:grpSpPr>
                  <a:xfrm rot="10800000">
                    <a:off x="4822964" y="682250"/>
                    <a:ext cx="72001" cy="74414"/>
                    <a:chOff x="5514494" y="2081922"/>
                    <a:chExt cx="540008" cy="558105"/>
                  </a:xfrm>
                </p:grpSpPr>
                <p:sp>
                  <p:nvSpPr>
                    <p:cNvPr id="1409" name="任意多边形: 形状 1408">
                      <a:extLst>
                        <a:ext uri="{FF2B5EF4-FFF2-40B4-BE49-F238E27FC236}">
                          <a16:creationId xmlns:a16="http://schemas.microsoft.com/office/drawing/2014/main" id="{39837C35-8C62-4457-A187-4292CF23A432}"/>
                        </a:ext>
                      </a:extLst>
                    </p:cNvPr>
                    <p:cNvSpPr/>
                    <p:nvPr/>
                  </p:nvSpPr>
                  <p:spPr>
                    <a:xfrm rot="5400000">
                      <a:off x="5514502" y="2100027"/>
                      <a:ext cx="540000" cy="540000"/>
                    </a:xfrm>
                    <a:custGeom>
                      <a:avLst/>
                      <a:gdLst>
                        <a:gd name="connsiteX0" fmla="*/ 0 w 540000"/>
                        <a:gd name="connsiteY0" fmla="*/ 540000 h 540000"/>
                        <a:gd name="connsiteX1" fmla="*/ 0 w 540000"/>
                        <a:gd name="connsiteY1" fmla="*/ 0 h 540000"/>
                        <a:gd name="connsiteX2" fmla="*/ 540000 w 540000"/>
                        <a:gd name="connsiteY2" fmla="*/ 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540000"/>
                          </a:moveTo>
                          <a:lnTo>
                            <a:pt x="0" y="0"/>
                          </a:lnTo>
                          <a:lnTo>
                            <a:pt x="540000" y="0"/>
                          </a:lnTo>
                          <a:lnTo>
                            <a:pt x="0" y="540000"/>
                          </a:lnTo>
                          <a:close/>
                        </a:path>
                      </a:pathLst>
                    </a:cu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endParaRPr>
                    </a:p>
                  </p:txBody>
                </p:sp>
                <p:sp>
                  <p:nvSpPr>
                    <p:cNvPr id="1410" name="任意多边形: 形状 1409">
                      <a:extLst>
                        <a:ext uri="{FF2B5EF4-FFF2-40B4-BE49-F238E27FC236}">
                          <a16:creationId xmlns:a16="http://schemas.microsoft.com/office/drawing/2014/main" id="{C206109B-431B-4D19-BAE4-8F3914D507F8}"/>
                        </a:ext>
                      </a:extLst>
                    </p:cNvPr>
                    <p:cNvSpPr/>
                    <p:nvPr/>
                  </p:nvSpPr>
                  <p:spPr>
                    <a:xfrm flipV="1">
                      <a:off x="5514494" y="2081922"/>
                      <a:ext cx="540000" cy="540000"/>
                    </a:xfrm>
                    <a:custGeom>
                      <a:avLst/>
                      <a:gdLst>
                        <a:gd name="connsiteX0" fmla="*/ 0 w 540000"/>
                        <a:gd name="connsiteY0" fmla="*/ 540000 h 540000"/>
                        <a:gd name="connsiteX1" fmla="*/ 0 w 540000"/>
                        <a:gd name="connsiteY1" fmla="*/ 0 h 540000"/>
                        <a:gd name="connsiteX2" fmla="*/ 540000 w 540000"/>
                        <a:gd name="connsiteY2" fmla="*/ 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540000"/>
                          </a:moveTo>
                          <a:lnTo>
                            <a:pt x="0" y="0"/>
                          </a:lnTo>
                          <a:lnTo>
                            <a:pt x="540000" y="0"/>
                          </a:lnTo>
                          <a:lnTo>
                            <a:pt x="0" y="540000"/>
                          </a:lnTo>
                          <a:close/>
                        </a:path>
                      </a:pathLst>
                    </a:cu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endParaRPr>
                    </a:p>
                  </p:txBody>
                </p:sp>
              </p:grpSp>
              <p:grpSp>
                <p:nvGrpSpPr>
                  <p:cNvPr id="1406" name="组合 1405">
                    <a:extLst>
                      <a:ext uri="{FF2B5EF4-FFF2-40B4-BE49-F238E27FC236}">
                        <a16:creationId xmlns:a16="http://schemas.microsoft.com/office/drawing/2014/main" id="{CD05EC5C-A045-42A8-A02C-8D2124139BC2}"/>
                      </a:ext>
                    </a:extLst>
                  </p:cNvPr>
                  <p:cNvGrpSpPr/>
                  <p:nvPr/>
                </p:nvGrpSpPr>
                <p:grpSpPr>
                  <a:xfrm rot="16200000">
                    <a:off x="6325130" y="684211"/>
                    <a:ext cx="72007" cy="72000"/>
                    <a:chOff x="5514487" y="2081922"/>
                    <a:chExt cx="540063" cy="540000"/>
                  </a:xfrm>
                </p:grpSpPr>
                <p:sp>
                  <p:nvSpPr>
                    <p:cNvPr id="1407" name="任意多边形: 形状 1406">
                      <a:extLst>
                        <a:ext uri="{FF2B5EF4-FFF2-40B4-BE49-F238E27FC236}">
                          <a16:creationId xmlns:a16="http://schemas.microsoft.com/office/drawing/2014/main" id="{313B83D0-10F1-4676-A3E9-2802600D71D4}"/>
                        </a:ext>
                      </a:extLst>
                    </p:cNvPr>
                    <p:cNvSpPr/>
                    <p:nvPr/>
                  </p:nvSpPr>
                  <p:spPr>
                    <a:xfrm rot="5400000">
                      <a:off x="5514487" y="2081922"/>
                      <a:ext cx="540000" cy="540000"/>
                    </a:xfrm>
                    <a:custGeom>
                      <a:avLst/>
                      <a:gdLst>
                        <a:gd name="connsiteX0" fmla="*/ 0 w 540000"/>
                        <a:gd name="connsiteY0" fmla="*/ 540000 h 540000"/>
                        <a:gd name="connsiteX1" fmla="*/ 0 w 540000"/>
                        <a:gd name="connsiteY1" fmla="*/ 0 h 540000"/>
                        <a:gd name="connsiteX2" fmla="*/ 540000 w 540000"/>
                        <a:gd name="connsiteY2" fmla="*/ 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540000"/>
                          </a:moveTo>
                          <a:lnTo>
                            <a:pt x="0" y="0"/>
                          </a:lnTo>
                          <a:lnTo>
                            <a:pt x="540000" y="0"/>
                          </a:lnTo>
                          <a:lnTo>
                            <a:pt x="0" y="540000"/>
                          </a:lnTo>
                          <a:close/>
                        </a:path>
                      </a:pathLst>
                    </a:cu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endParaRPr>
                    </a:p>
                  </p:txBody>
                </p:sp>
                <p:sp>
                  <p:nvSpPr>
                    <p:cNvPr id="1408" name="任意多边形: 形状 1407">
                      <a:extLst>
                        <a:ext uri="{FF2B5EF4-FFF2-40B4-BE49-F238E27FC236}">
                          <a16:creationId xmlns:a16="http://schemas.microsoft.com/office/drawing/2014/main" id="{F86B11E2-F5B4-43DA-BA9F-E2D4D14E859F}"/>
                        </a:ext>
                      </a:extLst>
                    </p:cNvPr>
                    <p:cNvSpPr/>
                    <p:nvPr/>
                  </p:nvSpPr>
                  <p:spPr>
                    <a:xfrm flipV="1">
                      <a:off x="5514547" y="2081922"/>
                      <a:ext cx="540003" cy="540000"/>
                    </a:xfrm>
                    <a:custGeom>
                      <a:avLst/>
                      <a:gdLst>
                        <a:gd name="connsiteX0" fmla="*/ 0 w 540000"/>
                        <a:gd name="connsiteY0" fmla="*/ 540000 h 540000"/>
                        <a:gd name="connsiteX1" fmla="*/ 0 w 540000"/>
                        <a:gd name="connsiteY1" fmla="*/ 0 h 540000"/>
                        <a:gd name="connsiteX2" fmla="*/ 540000 w 540000"/>
                        <a:gd name="connsiteY2" fmla="*/ 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540000"/>
                          </a:moveTo>
                          <a:lnTo>
                            <a:pt x="0" y="0"/>
                          </a:lnTo>
                          <a:lnTo>
                            <a:pt x="540000" y="0"/>
                          </a:lnTo>
                          <a:lnTo>
                            <a:pt x="0" y="540000"/>
                          </a:lnTo>
                          <a:close/>
                        </a:path>
                      </a:pathLst>
                    </a:cu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endParaRPr>
                    </a:p>
                  </p:txBody>
                </p:sp>
              </p:grpSp>
            </p:grpSp>
            <p:sp>
              <p:nvSpPr>
                <p:cNvPr id="1322" name="矩形 1321">
                  <a:extLst>
                    <a:ext uri="{FF2B5EF4-FFF2-40B4-BE49-F238E27FC236}">
                      <a16:creationId xmlns:a16="http://schemas.microsoft.com/office/drawing/2014/main" id="{F4D60B18-1A67-44B7-92B9-824DE06061C2}"/>
                    </a:ext>
                  </a:extLst>
                </p:cNvPr>
                <p:cNvSpPr/>
                <p:nvPr/>
              </p:nvSpPr>
              <p:spPr>
                <a:xfrm rot="5400000">
                  <a:off x="7960190" y="1088965"/>
                  <a:ext cx="1246323" cy="71999"/>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endParaRPr>
                </a:p>
              </p:txBody>
            </p:sp>
            <p:grpSp>
              <p:nvGrpSpPr>
                <p:cNvPr id="1323" name="组合 1322">
                  <a:extLst>
                    <a:ext uri="{FF2B5EF4-FFF2-40B4-BE49-F238E27FC236}">
                      <a16:creationId xmlns:a16="http://schemas.microsoft.com/office/drawing/2014/main" id="{9F0E810B-5585-4952-B2F1-34D3080441DE}"/>
                    </a:ext>
                  </a:extLst>
                </p:cNvPr>
                <p:cNvGrpSpPr/>
                <p:nvPr/>
              </p:nvGrpSpPr>
              <p:grpSpPr>
                <a:xfrm rot="10800000">
                  <a:off x="4635255" y="435004"/>
                  <a:ext cx="72000" cy="72000"/>
                  <a:chOff x="5514487" y="2081922"/>
                  <a:chExt cx="540000" cy="540000"/>
                </a:xfrm>
              </p:grpSpPr>
              <p:sp>
                <p:nvSpPr>
                  <p:cNvPr id="1400" name="任意多边形: 形状 1399">
                    <a:extLst>
                      <a:ext uri="{FF2B5EF4-FFF2-40B4-BE49-F238E27FC236}">
                        <a16:creationId xmlns:a16="http://schemas.microsoft.com/office/drawing/2014/main" id="{DEE2F607-CED8-48B5-ABC6-D37B8437B70A}"/>
                      </a:ext>
                    </a:extLst>
                  </p:cNvPr>
                  <p:cNvSpPr/>
                  <p:nvPr/>
                </p:nvSpPr>
                <p:spPr>
                  <a:xfrm rot="5400000">
                    <a:off x="5514487" y="2081922"/>
                    <a:ext cx="540000" cy="540000"/>
                  </a:xfrm>
                  <a:custGeom>
                    <a:avLst/>
                    <a:gdLst>
                      <a:gd name="connsiteX0" fmla="*/ 0 w 540000"/>
                      <a:gd name="connsiteY0" fmla="*/ 540000 h 540000"/>
                      <a:gd name="connsiteX1" fmla="*/ 0 w 540000"/>
                      <a:gd name="connsiteY1" fmla="*/ 0 h 540000"/>
                      <a:gd name="connsiteX2" fmla="*/ 540000 w 540000"/>
                      <a:gd name="connsiteY2" fmla="*/ 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540000"/>
                        </a:moveTo>
                        <a:lnTo>
                          <a:pt x="0" y="0"/>
                        </a:lnTo>
                        <a:lnTo>
                          <a:pt x="540000" y="0"/>
                        </a:lnTo>
                        <a:lnTo>
                          <a:pt x="0" y="540000"/>
                        </a:lnTo>
                        <a:close/>
                      </a:path>
                    </a:pathLst>
                  </a:cu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endParaRPr>
                  </a:p>
                </p:txBody>
              </p:sp>
              <p:sp>
                <p:nvSpPr>
                  <p:cNvPr id="1401" name="任意多边形: 形状 1400">
                    <a:extLst>
                      <a:ext uri="{FF2B5EF4-FFF2-40B4-BE49-F238E27FC236}">
                        <a16:creationId xmlns:a16="http://schemas.microsoft.com/office/drawing/2014/main" id="{B898FC05-19D7-49DA-82AA-8AD543E7E57A}"/>
                      </a:ext>
                    </a:extLst>
                  </p:cNvPr>
                  <p:cNvSpPr/>
                  <p:nvPr/>
                </p:nvSpPr>
                <p:spPr>
                  <a:xfrm flipV="1">
                    <a:off x="5514487" y="2081922"/>
                    <a:ext cx="540000" cy="540000"/>
                  </a:xfrm>
                  <a:custGeom>
                    <a:avLst/>
                    <a:gdLst>
                      <a:gd name="connsiteX0" fmla="*/ 0 w 540000"/>
                      <a:gd name="connsiteY0" fmla="*/ 540000 h 540000"/>
                      <a:gd name="connsiteX1" fmla="*/ 0 w 540000"/>
                      <a:gd name="connsiteY1" fmla="*/ 0 h 540000"/>
                      <a:gd name="connsiteX2" fmla="*/ 540000 w 540000"/>
                      <a:gd name="connsiteY2" fmla="*/ 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540000"/>
                        </a:moveTo>
                        <a:lnTo>
                          <a:pt x="0" y="0"/>
                        </a:lnTo>
                        <a:lnTo>
                          <a:pt x="540000" y="0"/>
                        </a:lnTo>
                        <a:lnTo>
                          <a:pt x="0" y="540000"/>
                        </a:lnTo>
                        <a:close/>
                      </a:path>
                    </a:pathLst>
                  </a:cu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endParaRPr>
                  </a:p>
                </p:txBody>
              </p:sp>
            </p:grpSp>
            <p:sp>
              <p:nvSpPr>
                <p:cNvPr id="1324" name="矩形 1323">
                  <a:extLst>
                    <a:ext uri="{FF2B5EF4-FFF2-40B4-BE49-F238E27FC236}">
                      <a16:creationId xmlns:a16="http://schemas.microsoft.com/office/drawing/2014/main" id="{D1410A61-8484-41EE-8445-18968366F048}"/>
                    </a:ext>
                  </a:extLst>
                </p:cNvPr>
                <p:cNvSpPr/>
                <p:nvPr/>
              </p:nvSpPr>
              <p:spPr>
                <a:xfrm rot="5400000">
                  <a:off x="4313353" y="827305"/>
                  <a:ext cx="715164" cy="72000"/>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endParaRPr>
                </a:p>
              </p:txBody>
            </p:sp>
            <p:sp>
              <p:nvSpPr>
                <p:cNvPr id="1325" name="矩形 1324">
                  <a:extLst>
                    <a:ext uri="{FF2B5EF4-FFF2-40B4-BE49-F238E27FC236}">
                      <a16:creationId xmlns:a16="http://schemas.microsoft.com/office/drawing/2014/main" id="{72C9FD3D-E5B6-49ED-B01A-699C1C5189AF}"/>
                    </a:ext>
                  </a:extLst>
                </p:cNvPr>
                <p:cNvSpPr/>
                <p:nvPr/>
              </p:nvSpPr>
              <p:spPr>
                <a:xfrm rot="10800000">
                  <a:off x="4705096" y="435920"/>
                  <a:ext cx="3840452" cy="65752"/>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endParaRPr>
                </a:p>
              </p:txBody>
            </p:sp>
            <p:sp>
              <p:nvSpPr>
                <p:cNvPr id="1326" name="矩形 1325">
                  <a:extLst>
                    <a:ext uri="{FF2B5EF4-FFF2-40B4-BE49-F238E27FC236}">
                      <a16:creationId xmlns:a16="http://schemas.microsoft.com/office/drawing/2014/main" id="{D56E81EE-962E-4E25-B24E-6F4BB43FD76D}"/>
                    </a:ext>
                  </a:extLst>
                </p:cNvPr>
                <p:cNvSpPr/>
                <p:nvPr/>
              </p:nvSpPr>
              <p:spPr>
                <a:xfrm rot="10800000">
                  <a:off x="2307273" y="430839"/>
                  <a:ext cx="2153495" cy="72000"/>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endParaRPr>
                </a:p>
              </p:txBody>
            </p:sp>
            <p:sp>
              <p:nvSpPr>
                <p:cNvPr id="1327" name="矩形 1326">
                  <a:extLst>
                    <a:ext uri="{FF2B5EF4-FFF2-40B4-BE49-F238E27FC236}">
                      <a16:creationId xmlns:a16="http://schemas.microsoft.com/office/drawing/2014/main" id="{CDC2C97B-3ECA-40DA-A3C3-0F88B1769585}"/>
                    </a:ext>
                  </a:extLst>
                </p:cNvPr>
                <p:cNvSpPr/>
                <p:nvPr/>
              </p:nvSpPr>
              <p:spPr>
                <a:xfrm rot="5400000">
                  <a:off x="1863732" y="877687"/>
                  <a:ext cx="822508" cy="72000"/>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endParaRPr>
                </a:p>
              </p:txBody>
            </p:sp>
            <p:sp>
              <p:nvSpPr>
                <p:cNvPr id="1328" name="任意多边形: 形状 1327">
                  <a:extLst>
                    <a:ext uri="{FF2B5EF4-FFF2-40B4-BE49-F238E27FC236}">
                      <a16:creationId xmlns:a16="http://schemas.microsoft.com/office/drawing/2014/main" id="{AAD9604D-83D2-460F-A9B4-EF1157437D6D}"/>
                    </a:ext>
                  </a:extLst>
                </p:cNvPr>
                <p:cNvSpPr/>
                <p:nvPr/>
              </p:nvSpPr>
              <p:spPr>
                <a:xfrm rot="16200000">
                  <a:off x="2239047" y="430839"/>
                  <a:ext cx="72000" cy="72000"/>
                </a:xfrm>
                <a:custGeom>
                  <a:avLst/>
                  <a:gdLst>
                    <a:gd name="connsiteX0" fmla="*/ 0 w 540000"/>
                    <a:gd name="connsiteY0" fmla="*/ 540000 h 540000"/>
                    <a:gd name="connsiteX1" fmla="*/ 0 w 540000"/>
                    <a:gd name="connsiteY1" fmla="*/ 0 h 540000"/>
                    <a:gd name="connsiteX2" fmla="*/ 540000 w 540000"/>
                    <a:gd name="connsiteY2" fmla="*/ 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540000"/>
                      </a:moveTo>
                      <a:lnTo>
                        <a:pt x="0" y="0"/>
                      </a:lnTo>
                      <a:lnTo>
                        <a:pt x="540000" y="0"/>
                      </a:lnTo>
                      <a:lnTo>
                        <a:pt x="0" y="540000"/>
                      </a:lnTo>
                      <a:close/>
                    </a:path>
                  </a:pathLst>
                </a:cu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endParaRPr>
                </a:p>
              </p:txBody>
            </p:sp>
            <p:sp>
              <p:nvSpPr>
                <p:cNvPr id="1329" name="任意多边形: 形状 1328">
                  <a:extLst>
                    <a:ext uri="{FF2B5EF4-FFF2-40B4-BE49-F238E27FC236}">
                      <a16:creationId xmlns:a16="http://schemas.microsoft.com/office/drawing/2014/main" id="{4B0F3436-0C84-416E-B8EB-8148EADD9B27}"/>
                    </a:ext>
                  </a:extLst>
                </p:cNvPr>
                <p:cNvSpPr/>
                <p:nvPr/>
              </p:nvSpPr>
              <p:spPr>
                <a:xfrm rot="10800000" flipV="1">
                  <a:off x="2239047" y="430839"/>
                  <a:ext cx="72000" cy="72000"/>
                </a:xfrm>
                <a:custGeom>
                  <a:avLst/>
                  <a:gdLst>
                    <a:gd name="connsiteX0" fmla="*/ 0 w 540000"/>
                    <a:gd name="connsiteY0" fmla="*/ 540000 h 540000"/>
                    <a:gd name="connsiteX1" fmla="*/ 0 w 540000"/>
                    <a:gd name="connsiteY1" fmla="*/ 0 h 540000"/>
                    <a:gd name="connsiteX2" fmla="*/ 540000 w 540000"/>
                    <a:gd name="connsiteY2" fmla="*/ 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540000"/>
                      </a:moveTo>
                      <a:lnTo>
                        <a:pt x="0" y="0"/>
                      </a:lnTo>
                      <a:lnTo>
                        <a:pt x="540000" y="0"/>
                      </a:lnTo>
                      <a:lnTo>
                        <a:pt x="0" y="540000"/>
                      </a:lnTo>
                      <a:close/>
                    </a:path>
                  </a:pathLst>
                </a:cu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endParaRPr>
                </a:p>
              </p:txBody>
            </p:sp>
            <p:sp>
              <p:nvSpPr>
                <p:cNvPr id="1330" name="矩形 1329">
                  <a:extLst>
                    <a:ext uri="{FF2B5EF4-FFF2-40B4-BE49-F238E27FC236}">
                      <a16:creationId xmlns:a16="http://schemas.microsoft.com/office/drawing/2014/main" id="{3F287BB1-5130-4F83-9610-9F0AD47249FB}"/>
                    </a:ext>
                  </a:extLst>
                </p:cNvPr>
                <p:cNvSpPr/>
                <p:nvPr/>
              </p:nvSpPr>
              <p:spPr>
                <a:xfrm rot="5400000" flipV="1">
                  <a:off x="4133555" y="823589"/>
                  <a:ext cx="726198" cy="70048"/>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endParaRPr>
                </a:p>
              </p:txBody>
            </p:sp>
            <p:sp>
              <p:nvSpPr>
                <p:cNvPr id="1331" name="任意多边形: 形状 1330">
                  <a:extLst>
                    <a:ext uri="{FF2B5EF4-FFF2-40B4-BE49-F238E27FC236}">
                      <a16:creationId xmlns:a16="http://schemas.microsoft.com/office/drawing/2014/main" id="{2FB27E21-96EF-47E3-9320-F29A6270CCB9}"/>
                    </a:ext>
                  </a:extLst>
                </p:cNvPr>
                <p:cNvSpPr/>
                <p:nvPr/>
              </p:nvSpPr>
              <p:spPr>
                <a:xfrm>
                  <a:off x="4459334" y="430837"/>
                  <a:ext cx="72000" cy="72000"/>
                </a:xfrm>
                <a:custGeom>
                  <a:avLst/>
                  <a:gdLst>
                    <a:gd name="connsiteX0" fmla="*/ 0 w 540000"/>
                    <a:gd name="connsiteY0" fmla="*/ 540000 h 540000"/>
                    <a:gd name="connsiteX1" fmla="*/ 0 w 540000"/>
                    <a:gd name="connsiteY1" fmla="*/ 0 h 540000"/>
                    <a:gd name="connsiteX2" fmla="*/ 540000 w 540000"/>
                    <a:gd name="connsiteY2" fmla="*/ 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540000"/>
                      </a:moveTo>
                      <a:lnTo>
                        <a:pt x="0" y="0"/>
                      </a:lnTo>
                      <a:lnTo>
                        <a:pt x="540000" y="0"/>
                      </a:lnTo>
                      <a:lnTo>
                        <a:pt x="0" y="540000"/>
                      </a:lnTo>
                      <a:close/>
                    </a:path>
                  </a:pathLst>
                </a:cu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endParaRPr>
                </a:p>
              </p:txBody>
            </p:sp>
            <p:sp>
              <p:nvSpPr>
                <p:cNvPr id="1332" name="任意多边形: 形状 1331">
                  <a:extLst>
                    <a:ext uri="{FF2B5EF4-FFF2-40B4-BE49-F238E27FC236}">
                      <a16:creationId xmlns:a16="http://schemas.microsoft.com/office/drawing/2014/main" id="{517A5B0E-175F-4BD1-87F3-608F417B766C}"/>
                    </a:ext>
                  </a:extLst>
                </p:cNvPr>
                <p:cNvSpPr/>
                <p:nvPr/>
              </p:nvSpPr>
              <p:spPr>
                <a:xfrm rot="16200000" flipV="1">
                  <a:off x="4459334" y="430837"/>
                  <a:ext cx="72000" cy="72000"/>
                </a:xfrm>
                <a:custGeom>
                  <a:avLst/>
                  <a:gdLst>
                    <a:gd name="connsiteX0" fmla="*/ 0 w 540000"/>
                    <a:gd name="connsiteY0" fmla="*/ 540000 h 540000"/>
                    <a:gd name="connsiteX1" fmla="*/ 0 w 540000"/>
                    <a:gd name="connsiteY1" fmla="*/ 0 h 540000"/>
                    <a:gd name="connsiteX2" fmla="*/ 540000 w 540000"/>
                    <a:gd name="connsiteY2" fmla="*/ 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540000"/>
                      </a:moveTo>
                      <a:lnTo>
                        <a:pt x="0" y="0"/>
                      </a:lnTo>
                      <a:lnTo>
                        <a:pt x="540000" y="0"/>
                      </a:lnTo>
                      <a:lnTo>
                        <a:pt x="0" y="540000"/>
                      </a:lnTo>
                      <a:close/>
                    </a:path>
                  </a:pathLst>
                </a:cu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endParaRPr>
                </a:p>
              </p:txBody>
            </p:sp>
            <p:grpSp>
              <p:nvGrpSpPr>
                <p:cNvPr id="1333" name="组合 1332">
                  <a:extLst>
                    <a:ext uri="{FF2B5EF4-FFF2-40B4-BE49-F238E27FC236}">
                      <a16:creationId xmlns:a16="http://schemas.microsoft.com/office/drawing/2014/main" id="{9F578074-5941-409A-801E-8691A09CECEF}"/>
                    </a:ext>
                  </a:extLst>
                </p:cNvPr>
                <p:cNvGrpSpPr/>
                <p:nvPr/>
              </p:nvGrpSpPr>
              <p:grpSpPr>
                <a:xfrm>
                  <a:off x="2859468" y="682250"/>
                  <a:ext cx="1157117" cy="673566"/>
                  <a:chOff x="2868076" y="675217"/>
                  <a:chExt cx="1157117" cy="673566"/>
                </a:xfrm>
              </p:grpSpPr>
              <p:sp>
                <p:nvSpPr>
                  <p:cNvPr id="1391" name="矩形 1390">
                    <a:extLst>
                      <a:ext uri="{FF2B5EF4-FFF2-40B4-BE49-F238E27FC236}">
                        <a16:creationId xmlns:a16="http://schemas.microsoft.com/office/drawing/2014/main" id="{D94B57D0-D8CC-4568-9AD5-5C70B9BF93F5}"/>
                      </a:ext>
                    </a:extLst>
                  </p:cNvPr>
                  <p:cNvSpPr/>
                  <p:nvPr/>
                </p:nvSpPr>
                <p:spPr>
                  <a:xfrm rot="10800000">
                    <a:off x="2939398" y="678458"/>
                    <a:ext cx="1049635" cy="72000"/>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endParaRPr>
                  </a:p>
                </p:txBody>
              </p:sp>
              <p:sp>
                <p:nvSpPr>
                  <p:cNvPr id="1392" name="矩形 1391">
                    <a:extLst>
                      <a:ext uri="{FF2B5EF4-FFF2-40B4-BE49-F238E27FC236}">
                        <a16:creationId xmlns:a16="http://schemas.microsoft.com/office/drawing/2014/main" id="{982371C4-187C-4A25-B037-43233D90AC7E}"/>
                      </a:ext>
                    </a:extLst>
                  </p:cNvPr>
                  <p:cNvSpPr/>
                  <p:nvPr/>
                </p:nvSpPr>
                <p:spPr>
                  <a:xfrm rot="5400000">
                    <a:off x="2599645" y="1010305"/>
                    <a:ext cx="606909" cy="70047"/>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endParaRPr>
                  </a:p>
                </p:txBody>
              </p:sp>
              <p:sp>
                <p:nvSpPr>
                  <p:cNvPr id="1393" name="矩形 1392">
                    <a:extLst>
                      <a:ext uri="{FF2B5EF4-FFF2-40B4-BE49-F238E27FC236}">
                        <a16:creationId xmlns:a16="http://schemas.microsoft.com/office/drawing/2014/main" id="{935412DB-3D64-4D78-8F1F-FE3F1FB70028}"/>
                      </a:ext>
                    </a:extLst>
                  </p:cNvPr>
                  <p:cNvSpPr/>
                  <p:nvPr/>
                </p:nvSpPr>
                <p:spPr>
                  <a:xfrm rot="5400000">
                    <a:off x="3755916" y="946459"/>
                    <a:ext cx="466554" cy="72000"/>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endParaRPr>
                  </a:p>
                </p:txBody>
              </p:sp>
              <p:grpSp>
                <p:nvGrpSpPr>
                  <p:cNvPr id="1394" name="组合 1393">
                    <a:extLst>
                      <a:ext uri="{FF2B5EF4-FFF2-40B4-BE49-F238E27FC236}">
                        <a16:creationId xmlns:a16="http://schemas.microsoft.com/office/drawing/2014/main" id="{4BFBB7EE-137F-487A-BE04-A04D930FCC7E}"/>
                      </a:ext>
                    </a:extLst>
                  </p:cNvPr>
                  <p:cNvGrpSpPr/>
                  <p:nvPr/>
                </p:nvGrpSpPr>
                <p:grpSpPr>
                  <a:xfrm rot="10800000">
                    <a:off x="2868076" y="675217"/>
                    <a:ext cx="72001" cy="74414"/>
                    <a:chOff x="5514494" y="2081922"/>
                    <a:chExt cx="540008" cy="558105"/>
                  </a:xfrm>
                </p:grpSpPr>
                <p:sp>
                  <p:nvSpPr>
                    <p:cNvPr id="1398" name="任意多边形: 形状 1397">
                      <a:extLst>
                        <a:ext uri="{FF2B5EF4-FFF2-40B4-BE49-F238E27FC236}">
                          <a16:creationId xmlns:a16="http://schemas.microsoft.com/office/drawing/2014/main" id="{F77E9053-3A4A-4AC3-9747-FE6348FE58D6}"/>
                        </a:ext>
                      </a:extLst>
                    </p:cNvPr>
                    <p:cNvSpPr/>
                    <p:nvPr/>
                  </p:nvSpPr>
                  <p:spPr>
                    <a:xfrm rot="5400000">
                      <a:off x="5514502" y="2100027"/>
                      <a:ext cx="540000" cy="540000"/>
                    </a:xfrm>
                    <a:custGeom>
                      <a:avLst/>
                      <a:gdLst>
                        <a:gd name="connsiteX0" fmla="*/ 0 w 540000"/>
                        <a:gd name="connsiteY0" fmla="*/ 540000 h 540000"/>
                        <a:gd name="connsiteX1" fmla="*/ 0 w 540000"/>
                        <a:gd name="connsiteY1" fmla="*/ 0 h 540000"/>
                        <a:gd name="connsiteX2" fmla="*/ 540000 w 540000"/>
                        <a:gd name="connsiteY2" fmla="*/ 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540000"/>
                          </a:moveTo>
                          <a:lnTo>
                            <a:pt x="0" y="0"/>
                          </a:lnTo>
                          <a:lnTo>
                            <a:pt x="540000" y="0"/>
                          </a:lnTo>
                          <a:lnTo>
                            <a:pt x="0" y="540000"/>
                          </a:lnTo>
                          <a:close/>
                        </a:path>
                      </a:pathLst>
                    </a:cu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endParaRPr>
                    </a:p>
                  </p:txBody>
                </p:sp>
                <p:sp>
                  <p:nvSpPr>
                    <p:cNvPr id="1399" name="任意多边形: 形状 1398">
                      <a:extLst>
                        <a:ext uri="{FF2B5EF4-FFF2-40B4-BE49-F238E27FC236}">
                          <a16:creationId xmlns:a16="http://schemas.microsoft.com/office/drawing/2014/main" id="{26FBE8B4-723E-440B-877C-F0529B8FD98F}"/>
                        </a:ext>
                      </a:extLst>
                    </p:cNvPr>
                    <p:cNvSpPr/>
                    <p:nvPr/>
                  </p:nvSpPr>
                  <p:spPr>
                    <a:xfrm flipV="1">
                      <a:off x="5514494" y="2081922"/>
                      <a:ext cx="540000" cy="540000"/>
                    </a:xfrm>
                    <a:custGeom>
                      <a:avLst/>
                      <a:gdLst>
                        <a:gd name="connsiteX0" fmla="*/ 0 w 540000"/>
                        <a:gd name="connsiteY0" fmla="*/ 540000 h 540000"/>
                        <a:gd name="connsiteX1" fmla="*/ 0 w 540000"/>
                        <a:gd name="connsiteY1" fmla="*/ 0 h 540000"/>
                        <a:gd name="connsiteX2" fmla="*/ 540000 w 540000"/>
                        <a:gd name="connsiteY2" fmla="*/ 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540000"/>
                          </a:moveTo>
                          <a:lnTo>
                            <a:pt x="0" y="0"/>
                          </a:lnTo>
                          <a:lnTo>
                            <a:pt x="540000" y="0"/>
                          </a:lnTo>
                          <a:lnTo>
                            <a:pt x="0" y="540000"/>
                          </a:lnTo>
                          <a:close/>
                        </a:path>
                      </a:pathLst>
                    </a:cu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endParaRPr>
                    </a:p>
                  </p:txBody>
                </p:sp>
              </p:grpSp>
              <p:grpSp>
                <p:nvGrpSpPr>
                  <p:cNvPr id="1395" name="组合 1394">
                    <a:extLst>
                      <a:ext uri="{FF2B5EF4-FFF2-40B4-BE49-F238E27FC236}">
                        <a16:creationId xmlns:a16="http://schemas.microsoft.com/office/drawing/2014/main" id="{1E9F91CB-C6C3-4E6A-BE7F-63D117A51719}"/>
                      </a:ext>
                    </a:extLst>
                  </p:cNvPr>
                  <p:cNvGrpSpPr/>
                  <p:nvPr/>
                </p:nvGrpSpPr>
                <p:grpSpPr>
                  <a:xfrm rot="16200000">
                    <a:off x="3953031" y="677723"/>
                    <a:ext cx="72003" cy="72000"/>
                    <a:chOff x="5514487" y="2081922"/>
                    <a:chExt cx="540030" cy="540000"/>
                  </a:xfrm>
                </p:grpSpPr>
                <p:sp>
                  <p:nvSpPr>
                    <p:cNvPr id="1396" name="任意多边形: 形状 1395">
                      <a:extLst>
                        <a:ext uri="{FF2B5EF4-FFF2-40B4-BE49-F238E27FC236}">
                          <a16:creationId xmlns:a16="http://schemas.microsoft.com/office/drawing/2014/main" id="{493970D6-54CA-498C-80BC-E435BD5A9BB0}"/>
                        </a:ext>
                      </a:extLst>
                    </p:cNvPr>
                    <p:cNvSpPr/>
                    <p:nvPr/>
                  </p:nvSpPr>
                  <p:spPr>
                    <a:xfrm rot="5400000">
                      <a:off x="5514487" y="2081922"/>
                      <a:ext cx="540000" cy="540000"/>
                    </a:xfrm>
                    <a:custGeom>
                      <a:avLst/>
                      <a:gdLst>
                        <a:gd name="connsiteX0" fmla="*/ 0 w 540000"/>
                        <a:gd name="connsiteY0" fmla="*/ 540000 h 540000"/>
                        <a:gd name="connsiteX1" fmla="*/ 0 w 540000"/>
                        <a:gd name="connsiteY1" fmla="*/ 0 h 540000"/>
                        <a:gd name="connsiteX2" fmla="*/ 540000 w 540000"/>
                        <a:gd name="connsiteY2" fmla="*/ 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540000"/>
                          </a:moveTo>
                          <a:lnTo>
                            <a:pt x="0" y="0"/>
                          </a:lnTo>
                          <a:lnTo>
                            <a:pt x="540000" y="0"/>
                          </a:lnTo>
                          <a:lnTo>
                            <a:pt x="0" y="540000"/>
                          </a:lnTo>
                          <a:close/>
                        </a:path>
                      </a:pathLst>
                    </a:cu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endParaRPr>
                    </a:p>
                  </p:txBody>
                </p:sp>
                <p:sp>
                  <p:nvSpPr>
                    <p:cNvPr id="1397" name="任意多边形: 形状 1396">
                      <a:extLst>
                        <a:ext uri="{FF2B5EF4-FFF2-40B4-BE49-F238E27FC236}">
                          <a16:creationId xmlns:a16="http://schemas.microsoft.com/office/drawing/2014/main" id="{D1B640CE-7C18-464F-9E17-32DAE412E71A}"/>
                        </a:ext>
                      </a:extLst>
                    </p:cNvPr>
                    <p:cNvSpPr/>
                    <p:nvPr/>
                  </p:nvSpPr>
                  <p:spPr>
                    <a:xfrm flipV="1">
                      <a:off x="5514511" y="2081922"/>
                      <a:ext cx="540006" cy="540000"/>
                    </a:xfrm>
                    <a:custGeom>
                      <a:avLst/>
                      <a:gdLst>
                        <a:gd name="connsiteX0" fmla="*/ 0 w 540000"/>
                        <a:gd name="connsiteY0" fmla="*/ 540000 h 540000"/>
                        <a:gd name="connsiteX1" fmla="*/ 0 w 540000"/>
                        <a:gd name="connsiteY1" fmla="*/ 0 h 540000"/>
                        <a:gd name="connsiteX2" fmla="*/ 540000 w 540000"/>
                        <a:gd name="connsiteY2" fmla="*/ 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540000"/>
                          </a:moveTo>
                          <a:lnTo>
                            <a:pt x="0" y="0"/>
                          </a:lnTo>
                          <a:lnTo>
                            <a:pt x="540000" y="0"/>
                          </a:lnTo>
                          <a:lnTo>
                            <a:pt x="0" y="540000"/>
                          </a:lnTo>
                          <a:close/>
                        </a:path>
                      </a:pathLst>
                    </a:cu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endParaRPr>
                    </a:p>
                  </p:txBody>
                </p:sp>
              </p:grpSp>
            </p:grpSp>
            <p:grpSp>
              <p:nvGrpSpPr>
                <p:cNvPr id="1334" name="组合 1333">
                  <a:extLst>
                    <a:ext uri="{FF2B5EF4-FFF2-40B4-BE49-F238E27FC236}">
                      <a16:creationId xmlns:a16="http://schemas.microsoft.com/office/drawing/2014/main" id="{6B6E8611-6C3D-46F6-AC46-11CF6B4611ED}"/>
                    </a:ext>
                  </a:extLst>
                </p:cNvPr>
                <p:cNvGrpSpPr>
                  <a:grpSpLocks noChangeAspect="1"/>
                </p:cNvGrpSpPr>
                <p:nvPr/>
              </p:nvGrpSpPr>
              <p:grpSpPr>
                <a:xfrm>
                  <a:off x="2006954" y="896084"/>
                  <a:ext cx="7563494" cy="1800000"/>
                  <a:chOff x="777661" y="605414"/>
                  <a:chExt cx="8025464" cy="1909942"/>
                </a:xfrm>
              </p:grpSpPr>
              <p:grpSp>
                <p:nvGrpSpPr>
                  <p:cNvPr id="1335" name="组合 1334">
                    <a:extLst>
                      <a:ext uri="{FF2B5EF4-FFF2-40B4-BE49-F238E27FC236}">
                        <a16:creationId xmlns:a16="http://schemas.microsoft.com/office/drawing/2014/main" id="{C6D64304-82FD-4B20-A3A0-CFE200448B4A}"/>
                      </a:ext>
                    </a:extLst>
                  </p:cNvPr>
                  <p:cNvGrpSpPr/>
                  <p:nvPr/>
                </p:nvGrpSpPr>
                <p:grpSpPr>
                  <a:xfrm>
                    <a:off x="2550108" y="605414"/>
                    <a:ext cx="6253017" cy="1909942"/>
                    <a:chOff x="895925" y="616138"/>
                    <a:chExt cx="6253017" cy="1909942"/>
                  </a:xfrm>
                </p:grpSpPr>
                <p:grpSp>
                  <p:nvGrpSpPr>
                    <p:cNvPr id="1344" name="组合 1343">
                      <a:extLst>
                        <a:ext uri="{FF2B5EF4-FFF2-40B4-BE49-F238E27FC236}">
                          <a16:creationId xmlns:a16="http://schemas.microsoft.com/office/drawing/2014/main" id="{6A6ADA7F-503C-44A1-80F6-6F5B81CD79B9}"/>
                        </a:ext>
                      </a:extLst>
                    </p:cNvPr>
                    <p:cNvGrpSpPr/>
                    <p:nvPr/>
                  </p:nvGrpSpPr>
                  <p:grpSpPr>
                    <a:xfrm>
                      <a:off x="2985089" y="1402237"/>
                      <a:ext cx="1737535" cy="1122024"/>
                      <a:chOff x="2985089" y="1402237"/>
                      <a:chExt cx="1737535" cy="1122024"/>
                    </a:xfrm>
                  </p:grpSpPr>
                  <p:grpSp>
                    <p:nvGrpSpPr>
                      <p:cNvPr id="1382" name="组合 1381">
                        <a:extLst>
                          <a:ext uri="{FF2B5EF4-FFF2-40B4-BE49-F238E27FC236}">
                            <a16:creationId xmlns:a16="http://schemas.microsoft.com/office/drawing/2014/main" id="{16D651C5-F0DD-4CA0-B8ED-A7A2A2ADA8CF}"/>
                          </a:ext>
                        </a:extLst>
                      </p:cNvPr>
                      <p:cNvGrpSpPr/>
                      <p:nvPr/>
                    </p:nvGrpSpPr>
                    <p:grpSpPr>
                      <a:xfrm>
                        <a:off x="2985089" y="1402237"/>
                        <a:ext cx="1737535" cy="1122024"/>
                        <a:chOff x="3758098" y="2219976"/>
                        <a:chExt cx="3021391" cy="2158060"/>
                      </a:xfrm>
                    </p:grpSpPr>
                    <p:sp>
                      <p:nvSpPr>
                        <p:cNvPr id="1384" name="椭圆 1383">
                          <a:extLst>
                            <a:ext uri="{FF2B5EF4-FFF2-40B4-BE49-F238E27FC236}">
                              <a16:creationId xmlns:a16="http://schemas.microsoft.com/office/drawing/2014/main" id="{2D248808-FE7D-474B-9C9D-8BC91B5E48C4}"/>
                            </a:ext>
                          </a:extLst>
                        </p:cNvPr>
                        <p:cNvSpPr/>
                        <p:nvPr/>
                      </p:nvSpPr>
                      <p:spPr>
                        <a:xfrm>
                          <a:off x="3758098" y="2343650"/>
                          <a:ext cx="3021389" cy="777303"/>
                        </a:xfrm>
                        <a:prstGeom prst="ellipse">
                          <a:avLst/>
                        </a:prstGeom>
                        <a:gradFill flip="none" rotWithShape="1">
                          <a:gsLst>
                            <a:gs pos="20000">
                              <a:sysClr val="window" lastClr="FFFFFF">
                                <a:lumMod val="65000"/>
                              </a:sysClr>
                            </a:gs>
                            <a:gs pos="80000">
                              <a:sysClr val="window" lastClr="FFFFFF">
                                <a:lumMod val="65000"/>
                              </a:sysClr>
                            </a:gs>
                            <a:gs pos="50000">
                              <a:sysClr val="window" lastClr="FFFFFF"/>
                            </a:gs>
                            <a:gs pos="2000">
                              <a:sysClr val="window" lastClr="FFFFFF">
                                <a:lumMod val="50000"/>
                              </a:sysClr>
                            </a:gs>
                            <a:gs pos="100000">
                              <a:sysClr val="window" lastClr="FFFFFF">
                                <a:lumMod val="50000"/>
                              </a:sysClr>
                            </a:gs>
                          </a:gsLst>
                          <a:lin ang="0" scaled="1"/>
                          <a:tileRect/>
                        </a:gradFill>
                        <a:ln w="9525"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gradFill>
                              <a:gsLst>
                                <a:gs pos="0">
                                  <a:srgbClr val="4472C4">
                                    <a:lumMod val="5000"/>
                                    <a:lumOff val="95000"/>
                                  </a:srgbClr>
                                </a:gs>
                                <a:gs pos="74000">
                                  <a:srgbClr val="4472C4">
                                    <a:lumMod val="45000"/>
                                    <a:lumOff val="55000"/>
                                  </a:srgbClr>
                                </a:gs>
                                <a:gs pos="83000">
                                  <a:srgbClr val="4472C4">
                                    <a:lumMod val="45000"/>
                                    <a:lumOff val="55000"/>
                                  </a:srgbClr>
                                </a:gs>
                                <a:gs pos="100000">
                                  <a:srgbClr val="4472C4">
                                    <a:lumMod val="30000"/>
                                    <a:lumOff val="70000"/>
                                  </a:srgbClr>
                                </a:gs>
                              </a:gsLst>
                              <a:lin ang="5400000" scaled="1"/>
                            </a:gradFill>
                            <a:effectLst/>
                            <a:uLnTx/>
                            <a:uFillTx/>
                            <a:latin typeface="等线" panose="020F0502020204030204"/>
                            <a:ea typeface="等线" panose="02010600030101010101" pitchFamily="2" charset="-122"/>
                          </a:endParaRPr>
                        </a:p>
                      </p:txBody>
                    </p:sp>
                    <p:grpSp>
                      <p:nvGrpSpPr>
                        <p:cNvPr id="1385" name="组合 1384">
                          <a:extLst>
                            <a:ext uri="{FF2B5EF4-FFF2-40B4-BE49-F238E27FC236}">
                              <a16:creationId xmlns:a16="http://schemas.microsoft.com/office/drawing/2014/main" id="{1B6E546A-E68F-4D8C-874F-EFC33B0288B4}"/>
                            </a:ext>
                          </a:extLst>
                        </p:cNvPr>
                        <p:cNvGrpSpPr/>
                        <p:nvPr/>
                      </p:nvGrpSpPr>
                      <p:grpSpPr>
                        <a:xfrm>
                          <a:off x="3758100" y="2732302"/>
                          <a:ext cx="3021389" cy="1645734"/>
                          <a:chOff x="3666837" y="1062182"/>
                          <a:chExt cx="4932217" cy="3779279"/>
                        </a:xfrm>
                      </p:grpSpPr>
                      <p:grpSp>
                        <p:nvGrpSpPr>
                          <p:cNvPr id="1387" name="组合 1386">
                            <a:extLst>
                              <a:ext uri="{FF2B5EF4-FFF2-40B4-BE49-F238E27FC236}">
                                <a16:creationId xmlns:a16="http://schemas.microsoft.com/office/drawing/2014/main" id="{CBC4C8DB-125A-46CD-9A03-B0D98C305388}"/>
                              </a:ext>
                            </a:extLst>
                          </p:cNvPr>
                          <p:cNvGrpSpPr/>
                          <p:nvPr/>
                        </p:nvGrpSpPr>
                        <p:grpSpPr>
                          <a:xfrm>
                            <a:off x="3666837" y="1062182"/>
                            <a:ext cx="4932217" cy="3663472"/>
                            <a:chOff x="3666836" y="1062182"/>
                            <a:chExt cx="1690255" cy="1049165"/>
                          </a:xfrm>
                        </p:grpSpPr>
                        <p:sp>
                          <p:nvSpPr>
                            <p:cNvPr id="1389" name="矩形 1388">
                              <a:extLst>
                                <a:ext uri="{FF2B5EF4-FFF2-40B4-BE49-F238E27FC236}">
                                  <a16:creationId xmlns:a16="http://schemas.microsoft.com/office/drawing/2014/main" id="{1E392E48-352D-4C00-AB80-91157E0C2B7C}"/>
                                </a:ext>
                              </a:extLst>
                            </p:cNvPr>
                            <p:cNvSpPr/>
                            <p:nvPr/>
                          </p:nvSpPr>
                          <p:spPr>
                            <a:xfrm>
                              <a:off x="3666836" y="1062182"/>
                              <a:ext cx="1690255" cy="1016000"/>
                            </a:xfrm>
                            <a:prstGeom prst="rect">
                              <a:avLst/>
                            </a:prstGeom>
                            <a:gradFill flip="none" rotWithShape="1">
                              <a:gsLst>
                                <a:gs pos="20000">
                                  <a:sysClr val="window" lastClr="FFFFFF">
                                    <a:lumMod val="65000"/>
                                  </a:sysClr>
                                </a:gs>
                                <a:gs pos="80000">
                                  <a:sysClr val="window" lastClr="FFFFFF">
                                    <a:lumMod val="65000"/>
                                  </a:sysClr>
                                </a:gs>
                                <a:gs pos="50000">
                                  <a:sysClr val="window" lastClr="FFFFFF"/>
                                </a:gs>
                                <a:gs pos="2000">
                                  <a:sysClr val="window" lastClr="FFFFFF">
                                    <a:lumMod val="50000"/>
                                  </a:sysClr>
                                </a:gs>
                                <a:gs pos="100000">
                                  <a:sysClr val="window" lastClr="FFFFFF">
                                    <a:lumMod val="50000"/>
                                  </a:sysClr>
                                </a:gs>
                              </a:gsLst>
                              <a:lin ang="0" scaled="1"/>
                              <a:tileRect/>
                            </a:gradFill>
                            <a:ln w="9525"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gradFill>
                                  <a:gsLst>
                                    <a:gs pos="0">
                                      <a:srgbClr val="4472C4">
                                        <a:lumMod val="5000"/>
                                        <a:lumOff val="95000"/>
                                      </a:srgbClr>
                                    </a:gs>
                                    <a:gs pos="74000">
                                      <a:srgbClr val="4472C4">
                                        <a:lumMod val="45000"/>
                                        <a:lumOff val="55000"/>
                                      </a:srgbClr>
                                    </a:gs>
                                    <a:gs pos="83000">
                                      <a:srgbClr val="4472C4">
                                        <a:lumMod val="45000"/>
                                        <a:lumOff val="55000"/>
                                      </a:srgbClr>
                                    </a:gs>
                                    <a:gs pos="100000">
                                      <a:srgbClr val="4472C4">
                                        <a:lumMod val="30000"/>
                                        <a:lumOff val="70000"/>
                                      </a:srgbClr>
                                    </a:gs>
                                  </a:gsLst>
                                  <a:lin ang="5400000" scaled="1"/>
                                </a:gradFill>
                                <a:effectLst/>
                                <a:uLnTx/>
                                <a:uFillTx/>
                                <a:latin typeface="等线" panose="020F0502020204030204"/>
                                <a:ea typeface="等线" panose="02010600030101010101" pitchFamily="2" charset="-122"/>
                              </a:endParaRPr>
                            </a:p>
                          </p:txBody>
                        </p:sp>
                        <p:sp>
                          <p:nvSpPr>
                            <p:cNvPr id="1390" name="梯形 1389">
                              <a:extLst>
                                <a:ext uri="{FF2B5EF4-FFF2-40B4-BE49-F238E27FC236}">
                                  <a16:creationId xmlns:a16="http://schemas.microsoft.com/office/drawing/2014/main" id="{3F33BD48-F288-48B4-AC65-C1F1A7795049}"/>
                                </a:ext>
                              </a:extLst>
                            </p:cNvPr>
                            <p:cNvSpPr/>
                            <p:nvPr/>
                          </p:nvSpPr>
                          <p:spPr>
                            <a:xfrm rot="10800000">
                              <a:off x="3666836" y="2078182"/>
                              <a:ext cx="1690255" cy="33165"/>
                            </a:xfrm>
                            <a:prstGeom prst="trapezoid">
                              <a:avLst>
                                <a:gd name="adj" fmla="val 62767"/>
                              </a:avLst>
                            </a:prstGeom>
                            <a:gradFill flip="none" rotWithShape="1">
                              <a:gsLst>
                                <a:gs pos="20000">
                                  <a:sysClr val="window" lastClr="FFFFFF">
                                    <a:lumMod val="65000"/>
                                  </a:sysClr>
                                </a:gs>
                                <a:gs pos="80000">
                                  <a:sysClr val="window" lastClr="FFFFFF">
                                    <a:lumMod val="65000"/>
                                  </a:sysClr>
                                </a:gs>
                                <a:gs pos="50000">
                                  <a:sysClr val="window" lastClr="FFFFFF"/>
                                </a:gs>
                                <a:gs pos="2000">
                                  <a:sysClr val="window" lastClr="FFFFFF">
                                    <a:lumMod val="50000"/>
                                  </a:sysClr>
                                </a:gs>
                                <a:gs pos="100000">
                                  <a:sysClr val="window" lastClr="FFFFFF">
                                    <a:lumMod val="50000"/>
                                  </a:sysClr>
                                </a:gs>
                              </a:gsLst>
                              <a:lin ang="0" scaled="1"/>
                              <a:tileRect/>
                            </a:gradFill>
                            <a:ln w="9525"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gradFill>
                                  <a:gsLst>
                                    <a:gs pos="0">
                                      <a:srgbClr val="4472C4">
                                        <a:lumMod val="5000"/>
                                        <a:lumOff val="95000"/>
                                      </a:srgbClr>
                                    </a:gs>
                                    <a:gs pos="74000">
                                      <a:srgbClr val="4472C4">
                                        <a:lumMod val="45000"/>
                                        <a:lumOff val="55000"/>
                                      </a:srgbClr>
                                    </a:gs>
                                    <a:gs pos="83000">
                                      <a:srgbClr val="4472C4">
                                        <a:lumMod val="45000"/>
                                        <a:lumOff val="55000"/>
                                      </a:srgbClr>
                                    </a:gs>
                                    <a:gs pos="100000">
                                      <a:srgbClr val="4472C4">
                                        <a:lumMod val="30000"/>
                                        <a:lumOff val="70000"/>
                                      </a:srgbClr>
                                    </a:gs>
                                  </a:gsLst>
                                  <a:lin ang="5400000" scaled="1"/>
                                </a:gradFill>
                                <a:effectLst/>
                                <a:uLnTx/>
                                <a:uFillTx/>
                                <a:latin typeface="等线" panose="020F0502020204030204"/>
                                <a:ea typeface="等线" panose="02010600030101010101" pitchFamily="2" charset="-122"/>
                              </a:endParaRPr>
                            </a:p>
                          </p:txBody>
                        </p:sp>
                      </p:grpSp>
                      <p:sp>
                        <p:nvSpPr>
                          <p:cNvPr id="1388" name="矩形 1387">
                            <a:extLst>
                              <a:ext uri="{FF2B5EF4-FFF2-40B4-BE49-F238E27FC236}">
                                <a16:creationId xmlns:a16="http://schemas.microsoft.com/office/drawing/2014/main" id="{447780E6-B019-4DB2-AB46-5DB537A41CF4}"/>
                              </a:ext>
                            </a:extLst>
                          </p:cNvPr>
                          <p:cNvSpPr/>
                          <p:nvPr/>
                        </p:nvSpPr>
                        <p:spPr>
                          <a:xfrm>
                            <a:off x="3740726" y="4725655"/>
                            <a:ext cx="4784437" cy="115806"/>
                          </a:xfrm>
                          <a:prstGeom prst="rect">
                            <a:avLst/>
                          </a:prstGeom>
                          <a:gradFill flip="none" rotWithShape="1">
                            <a:gsLst>
                              <a:gs pos="20000">
                                <a:sysClr val="window" lastClr="FFFFFF">
                                  <a:lumMod val="65000"/>
                                </a:sysClr>
                              </a:gs>
                              <a:gs pos="80000">
                                <a:sysClr val="window" lastClr="FFFFFF">
                                  <a:lumMod val="65000"/>
                                </a:sysClr>
                              </a:gs>
                              <a:gs pos="50000">
                                <a:sysClr val="window" lastClr="FFFFFF"/>
                              </a:gs>
                              <a:gs pos="2000">
                                <a:sysClr val="window" lastClr="FFFFFF">
                                  <a:lumMod val="50000"/>
                                </a:sysClr>
                              </a:gs>
                              <a:gs pos="100000">
                                <a:sysClr val="window" lastClr="FFFFFF">
                                  <a:lumMod val="50000"/>
                                </a:sysClr>
                              </a:gs>
                            </a:gsLst>
                            <a:lin ang="0" scaled="1"/>
                            <a:tileRect/>
                          </a:gradFill>
                          <a:ln w="9525"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gradFill>
                                <a:gsLst>
                                  <a:gs pos="0">
                                    <a:srgbClr val="4472C4">
                                      <a:lumMod val="5000"/>
                                      <a:lumOff val="95000"/>
                                    </a:srgbClr>
                                  </a:gs>
                                  <a:gs pos="74000">
                                    <a:srgbClr val="4472C4">
                                      <a:lumMod val="45000"/>
                                      <a:lumOff val="55000"/>
                                    </a:srgbClr>
                                  </a:gs>
                                  <a:gs pos="83000">
                                    <a:srgbClr val="4472C4">
                                      <a:lumMod val="45000"/>
                                      <a:lumOff val="55000"/>
                                    </a:srgbClr>
                                  </a:gs>
                                  <a:gs pos="100000">
                                    <a:srgbClr val="4472C4">
                                      <a:lumMod val="30000"/>
                                      <a:lumOff val="70000"/>
                                    </a:srgbClr>
                                  </a:gs>
                                </a:gsLst>
                                <a:lin ang="5400000" scaled="1"/>
                              </a:gradFill>
                              <a:effectLst/>
                              <a:uLnTx/>
                              <a:uFillTx/>
                              <a:latin typeface="等线" panose="020F0502020204030204"/>
                              <a:ea typeface="等线" panose="02010600030101010101" pitchFamily="2" charset="-122"/>
                            </a:endParaRPr>
                          </a:p>
                        </p:txBody>
                      </p:sp>
                    </p:grpSp>
                    <p:sp>
                      <p:nvSpPr>
                        <p:cNvPr id="1386" name="矩形 1385">
                          <a:extLst>
                            <a:ext uri="{FF2B5EF4-FFF2-40B4-BE49-F238E27FC236}">
                              <a16:creationId xmlns:a16="http://schemas.microsoft.com/office/drawing/2014/main" id="{6AA30F59-839D-4A8A-8A1E-887F4C479C3A}"/>
                            </a:ext>
                          </a:extLst>
                        </p:cNvPr>
                        <p:cNvSpPr/>
                        <p:nvPr/>
                      </p:nvSpPr>
                      <p:spPr>
                        <a:xfrm>
                          <a:off x="4700755" y="2219976"/>
                          <a:ext cx="1136073" cy="156294"/>
                        </a:xfrm>
                        <a:prstGeom prst="rect">
                          <a:avLst/>
                        </a:prstGeom>
                        <a:gradFill flip="none" rotWithShape="1">
                          <a:gsLst>
                            <a:gs pos="20000">
                              <a:sysClr val="window" lastClr="FFFFFF">
                                <a:lumMod val="65000"/>
                              </a:sysClr>
                            </a:gs>
                            <a:gs pos="80000">
                              <a:sysClr val="window" lastClr="FFFFFF">
                                <a:lumMod val="65000"/>
                              </a:sysClr>
                            </a:gs>
                            <a:gs pos="50000">
                              <a:sysClr val="window" lastClr="FFFFFF"/>
                            </a:gs>
                            <a:gs pos="2000">
                              <a:sysClr val="window" lastClr="FFFFFF">
                                <a:lumMod val="50000"/>
                              </a:sysClr>
                            </a:gs>
                            <a:gs pos="100000">
                              <a:sysClr val="window" lastClr="FFFFFF">
                                <a:lumMod val="50000"/>
                              </a:sysClr>
                            </a:gs>
                          </a:gsLst>
                          <a:lin ang="0" scaled="1"/>
                          <a:tileRect/>
                        </a:gradFill>
                        <a:ln w="9525"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gradFill>
                              <a:gsLst>
                                <a:gs pos="0">
                                  <a:srgbClr val="4472C4">
                                    <a:lumMod val="5000"/>
                                    <a:lumOff val="95000"/>
                                  </a:srgbClr>
                                </a:gs>
                                <a:gs pos="74000">
                                  <a:srgbClr val="4472C4">
                                    <a:lumMod val="45000"/>
                                    <a:lumOff val="55000"/>
                                  </a:srgbClr>
                                </a:gs>
                                <a:gs pos="83000">
                                  <a:srgbClr val="4472C4">
                                    <a:lumMod val="45000"/>
                                    <a:lumOff val="55000"/>
                                  </a:srgbClr>
                                </a:gs>
                                <a:gs pos="100000">
                                  <a:srgbClr val="4472C4">
                                    <a:lumMod val="30000"/>
                                    <a:lumOff val="70000"/>
                                  </a:srgbClr>
                                </a:gs>
                              </a:gsLst>
                              <a:lin ang="5400000" scaled="1"/>
                            </a:gradFill>
                            <a:effectLst/>
                            <a:uLnTx/>
                            <a:uFillTx/>
                            <a:latin typeface="等线" panose="020F0502020204030204"/>
                            <a:ea typeface="等线" panose="02010600030101010101" pitchFamily="2" charset="-122"/>
                          </a:endParaRPr>
                        </a:p>
                      </p:txBody>
                    </p:sp>
                  </p:grpSp>
                  <p:sp>
                    <p:nvSpPr>
                      <p:cNvPr id="1383" name="矩形 1382">
                        <a:extLst>
                          <a:ext uri="{FF2B5EF4-FFF2-40B4-BE49-F238E27FC236}">
                            <a16:creationId xmlns:a16="http://schemas.microsoft.com/office/drawing/2014/main" id="{E4051ADB-F90F-4892-9055-82D1F4E5E6C3}"/>
                          </a:ext>
                        </a:extLst>
                      </p:cNvPr>
                      <p:cNvSpPr/>
                      <p:nvPr/>
                    </p:nvSpPr>
                    <p:spPr>
                      <a:xfrm>
                        <a:off x="3654592" y="1898594"/>
                        <a:ext cx="398525" cy="203397"/>
                      </a:xfrm>
                      <a:prstGeom prst="rect">
                        <a:avLst/>
                      </a:prstGeom>
                      <a:no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endParaRPr>
                      </a:p>
                    </p:txBody>
                  </p:sp>
                </p:grpSp>
                <p:grpSp>
                  <p:nvGrpSpPr>
                    <p:cNvPr id="1345" name="组合 1344">
                      <a:extLst>
                        <a:ext uri="{FF2B5EF4-FFF2-40B4-BE49-F238E27FC236}">
                          <a16:creationId xmlns:a16="http://schemas.microsoft.com/office/drawing/2014/main" id="{748169CC-06AA-4C6C-A9DD-643435DAFFE0}"/>
                        </a:ext>
                      </a:extLst>
                    </p:cNvPr>
                    <p:cNvGrpSpPr/>
                    <p:nvPr/>
                  </p:nvGrpSpPr>
                  <p:grpSpPr>
                    <a:xfrm>
                      <a:off x="895925" y="616138"/>
                      <a:ext cx="1445070" cy="1909942"/>
                      <a:chOff x="895925" y="616138"/>
                      <a:chExt cx="1445070" cy="1909942"/>
                    </a:xfrm>
                  </p:grpSpPr>
                  <p:grpSp>
                    <p:nvGrpSpPr>
                      <p:cNvPr id="1366" name="组合 1365">
                        <a:extLst>
                          <a:ext uri="{FF2B5EF4-FFF2-40B4-BE49-F238E27FC236}">
                            <a16:creationId xmlns:a16="http://schemas.microsoft.com/office/drawing/2014/main" id="{4DAEA6A4-6B9C-467B-B28A-227E34DE8F1D}"/>
                          </a:ext>
                        </a:extLst>
                      </p:cNvPr>
                      <p:cNvGrpSpPr/>
                      <p:nvPr/>
                    </p:nvGrpSpPr>
                    <p:grpSpPr>
                      <a:xfrm>
                        <a:off x="895925" y="946421"/>
                        <a:ext cx="1445070" cy="1579659"/>
                        <a:chOff x="1348508" y="826427"/>
                        <a:chExt cx="1505530" cy="2296758"/>
                      </a:xfrm>
                    </p:grpSpPr>
                    <p:grpSp>
                      <p:nvGrpSpPr>
                        <p:cNvPr id="1375" name="组合 1374">
                          <a:extLst>
                            <a:ext uri="{FF2B5EF4-FFF2-40B4-BE49-F238E27FC236}">
                              <a16:creationId xmlns:a16="http://schemas.microsoft.com/office/drawing/2014/main" id="{BC46B9AC-25E4-432E-B47E-3FEC8678D2A8}"/>
                            </a:ext>
                          </a:extLst>
                        </p:cNvPr>
                        <p:cNvGrpSpPr/>
                        <p:nvPr/>
                      </p:nvGrpSpPr>
                      <p:grpSpPr>
                        <a:xfrm>
                          <a:off x="1348509" y="826427"/>
                          <a:ext cx="1505529" cy="2296758"/>
                          <a:chOff x="1394690" y="1103518"/>
                          <a:chExt cx="1237674" cy="1541207"/>
                        </a:xfrm>
                      </p:grpSpPr>
                      <p:grpSp>
                        <p:nvGrpSpPr>
                          <p:cNvPr id="1377" name="组合 1376">
                            <a:extLst>
                              <a:ext uri="{FF2B5EF4-FFF2-40B4-BE49-F238E27FC236}">
                                <a16:creationId xmlns:a16="http://schemas.microsoft.com/office/drawing/2014/main" id="{62827530-6F80-483C-A16B-5696B8B76710}"/>
                              </a:ext>
                            </a:extLst>
                          </p:cNvPr>
                          <p:cNvGrpSpPr/>
                          <p:nvPr/>
                        </p:nvGrpSpPr>
                        <p:grpSpPr>
                          <a:xfrm>
                            <a:off x="1394690" y="1103518"/>
                            <a:ext cx="1237674" cy="1514764"/>
                            <a:chOff x="2022760" y="1173018"/>
                            <a:chExt cx="3546769" cy="4331860"/>
                          </a:xfrm>
                        </p:grpSpPr>
                        <p:sp>
                          <p:nvSpPr>
                            <p:cNvPr id="1380" name="矩形: 圆角 1379">
                              <a:extLst>
                                <a:ext uri="{FF2B5EF4-FFF2-40B4-BE49-F238E27FC236}">
                                  <a16:creationId xmlns:a16="http://schemas.microsoft.com/office/drawing/2014/main" id="{52F9CED9-84CC-4A02-94A4-FE0394106051}"/>
                                </a:ext>
                              </a:extLst>
                            </p:cNvPr>
                            <p:cNvSpPr/>
                            <p:nvPr/>
                          </p:nvSpPr>
                          <p:spPr>
                            <a:xfrm rot="5400000">
                              <a:off x="1630216" y="1565565"/>
                              <a:ext cx="4331857" cy="3546769"/>
                            </a:xfrm>
                            <a:prstGeom prst="roundRect">
                              <a:avLst>
                                <a:gd name="adj" fmla="val 3257"/>
                              </a:avLst>
                            </a:prstGeom>
                            <a:gradFill flip="none" rotWithShape="1">
                              <a:gsLst>
                                <a:gs pos="30000">
                                  <a:srgbClr val="00B0F0"/>
                                </a:gs>
                                <a:gs pos="70000">
                                  <a:srgbClr val="00B0F0"/>
                                </a:gs>
                                <a:gs pos="50000">
                                  <a:srgbClr val="94DFF9"/>
                                </a:gs>
                                <a:gs pos="2000">
                                  <a:srgbClr val="0070C0"/>
                                </a:gs>
                                <a:gs pos="100000">
                                  <a:srgbClr val="0070C0"/>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endParaRPr>
                            </a:p>
                          </p:txBody>
                        </p:sp>
                        <p:sp>
                          <p:nvSpPr>
                            <p:cNvPr id="1381" name="矩形 1380">
                              <a:extLst>
                                <a:ext uri="{FF2B5EF4-FFF2-40B4-BE49-F238E27FC236}">
                                  <a16:creationId xmlns:a16="http://schemas.microsoft.com/office/drawing/2014/main" id="{39334C70-22FF-4C76-AB1F-212330D0A01C}"/>
                                </a:ext>
                              </a:extLst>
                            </p:cNvPr>
                            <p:cNvSpPr/>
                            <p:nvPr/>
                          </p:nvSpPr>
                          <p:spPr>
                            <a:xfrm>
                              <a:off x="2022762" y="1173018"/>
                              <a:ext cx="3546767" cy="241136"/>
                            </a:xfrm>
                            <a:prstGeom prst="rect">
                              <a:avLst/>
                            </a:prstGeom>
                            <a:noFill/>
                            <a:ln w="9525" cap="flat" cmpd="sng" algn="ctr">
                              <a:solidFill>
                                <a:srgbClr val="E7E6E6">
                                  <a:lumMod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endParaRPr>
                            </a:p>
                          </p:txBody>
                        </p:sp>
                      </p:grpSp>
                      <p:sp>
                        <p:nvSpPr>
                          <p:cNvPr id="1378" name="矩形 1377">
                            <a:extLst>
                              <a:ext uri="{FF2B5EF4-FFF2-40B4-BE49-F238E27FC236}">
                                <a16:creationId xmlns:a16="http://schemas.microsoft.com/office/drawing/2014/main" id="{1305E2FE-E263-4441-83BF-8A98E644155E}"/>
                              </a:ext>
                            </a:extLst>
                          </p:cNvPr>
                          <p:cNvSpPr/>
                          <p:nvPr/>
                        </p:nvSpPr>
                        <p:spPr>
                          <a:xfrm flipV="1">
                            <a:off x="1542473" y="2618281"/>
                            <a:ext cx="144865" cy="26444"/>
                          </a:xfrm>
                          <a:prstGeom prst="rect">
                            <a:avLst/>
                          </a:prstGeom>
                          <a:solidFill>
                            <a:sysClr val="windowText" lastClr="000000"/>
                          </a:solidFill>
                          <a:ln w="12700" cap="flat" cmpd="sng" algn="ctr">
                            <a:solidFill>
                              <a:sysClr val="windowText" lastClr="000000">
                                <a:shade val="5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endParaRPr>
                          </a:p>
                        </p:txBody>
                      </p:sp>
                      <p:sp>
                        <p:nvSpPr>
                          <p:cNvPr id="1379" name="矩形 1378">
                            <a:extLst>
                              <a:ext uri="{FF2B5EF4-FFF2-40B4-BE49-F238E27FC236}">
                                <a16:creationId xmlns:a16="http://schemas.microsoft.com/office/drawing/2014/main" id="{F0D716C3-1A4A-4940-B30D-8C089DEC0FEA}"/>
                              </a:ext>
                            </a:extLst>
                          </p:cNvPr>
                          <p:cNvSpPr/>
                          <p:nvPr/>
                        </p:nvSpPr>
                        <p:spPr>
                          <a:xfrm>
                            <a:off x="2290813" y="2617369"/>
                            <a:ext cx="144865" cy="26444"/>
                          </a:xfrm>
                          <a:prstGeom prst="rect">
                            <a:avLst/>
                          </a:prstGeom>
                          <a:solidFill>
                            <a:sysClr val="windowText" lastClr="000000"/>
                          </a:solidFill>
                          <a:ln w="12700" cap="flat" cmpd="sng" algn="ctr">
                            <a:solidFill>
                              <a:sysClr val="windowText" lastClr="000000">
                                <a:shade val="5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endParaRPr>
                          </a:p>
                        </p:txBody>
                      </p:sp>
                    </p:grpSp>
                    <p:cxnSp>
                      <p:nvCxnSpPr>
                        <p:cNvPr id="1376" name="直接连接符 1375">
                          <a:extLst>
                            <a:ext uri="{FF2B5EF4-FFF2-40B4-BE49-F238E27FC236}">
                              <a16:creationId xmlns:a16="http://schemas.microsoft.com/office/drawing/2014/main" id="{F4BBF137-E2A8-4DDA-91B9-F93E1267F3E4}"/>
                            </a:ext>
                          </a:extLst>
                        </p:cNvPr>
                        <p:cNvCxnSpPr>
                          <a:cxnSpLocks/>
                          <a:endCxn id="1381" idx="1"/>
                        </p:cNvCxnSpPr>
                        <p:nvPr/>
                      </p:nvCxnSpPr>
                      <p:spPr>
                        <a:xfrm flipH="1" flipV="1">
                          <a:off x="1348508" y="889256"/>
                          <a:ext cx="1505528" cy="0"/>
                        </a:xfrm>
                        <a:prstGeom prst="line">
                          <a:avLst/>
                        </a:prstGeom>
                        <a:noFill/>
                        <a:ln w="19050" cap="flat" cmpd="sng" algn="ctr">
                          <a:solidFill>
                            <a:sysClr val="windowText" lastClr="000000"/>
                          </a:solidFill>
                          <a:prstDash val="solid"/>
                          <a:miter lim="800000"/>
                        </a:ln>
                        <a:effectLst>
                          <a:innerShdw blurRad="114300">
                            <a:prstClr val="black"/>
                          </a:innerShdw>
                        </a:effectLst>
                      </p:spPr>
                    </p:cxnSp>
                  </p:grpSp>
                  <p:grpSp>
                    <p:nvGrpSpPr>
                      <p:cNvPr id="1367" name="组合 1366">
                        <a:extLst>
                          <a:ext uri="{FF2B5EF4-FFF2-40B4-BE49-F238E27FC236}">
                            <a16:creationId xmlns:a16="http://schemas.microsoft.com/office/drawing/2014/main" id="{8B66606C-00DD-49DB-AD61-4A893390807A}"/>
                          </a:ext>
                        </a:extLst>
                      </p:cNvPr>
                      <p:cNvGrpSpPr/>
                      <p:nvPr/>
                    </p:nvGrpSpPr>
                    <p:grpSpPr>
                      <a:xfrm>
                        <a:off x="920395" y="776689"/>
                        <a:ext cx="172482" cy="169733"/>
                        <a:chOff x="4890399" y="1637946"/>
                        <a:chExt cx="302017" cy="284805"/>
                      </a:xfrm>
                    </p:grpSpPr>
                    <p:sp>
                      <p:nvSpPr>
                        <p:cNvPr id="1372" name="矩形 1371">
                          <a:extLst>
                            <a:ext uri="{FF2B5EF4-FFF2-40B4-BE49-F238E27FC236}">
                              <a16:creationId xmlns:a16="http://schemas.microsoft.com/office/drawing/2014/main" id="{AD0D9DDF-A84C-44D2-8EC3-82D36749AA62}"/>
                            </a:ext>
                          </a:extLst>
                        </p:cNvPr>
                        <p:cNvSpPr/>
                        <p:nvPr/>
                      </p:nvSpPr>
                      <p:spPr>
                        <a:xfrm>
                          <a:off x="4991612" y="1763200"/>
                          <a:ext cx="99595" cy="159551"/>
                        </a:xfrm>
                        <a:prstGeom prst="rect">
                          <a:avLst/>
                        </a:prstGeom>
                        <a:gradFill flip="none" rotWithShape="1">
                          <a:gsLst>
                            <a:gs pos="0">
                              <a:sysClr val="window" lastClr="FFFFFF">
                                <a:lumMod val="50000"/>
                              </a:sysClr>
                            </a:gs>
                            <a:gs pos="50000">
                              <a:srgbClr val="E7E6E6"/>
                            </a:gs>
                            <a:gs pos="100000">
                              <a:sysClr val="window" lastClr="FFFFFF">
                                <a:lumMod val="50000"/>
                              </a:sysClr>
                            </a:gs>
                          </a:gsLst>
                          <a:lin ang="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endParaRPr>
                        </a:p>
                      </p:txBody>
                    </p:sp>
                    <p:sp>
                      <p:nvSpPr>
                        <p:cNvPr id="1373" name="矩形: 圆角 1372">
                          <a:extLst>
                            <a:ext uri="{FF2B5EF4-FFF2-40B4-BE49-F238E27FC236}">
                              <a16:creationId xmlns:a16="http://schemas.microsoft.com/office/drawing/2014/main" id="{C75C3B60-6234-436F-937B-A9F07F00BC80}"/>
                            </a:ext>
                          </a:extLst>
                        </p:cNvPr>
                        <p:cNvSpPr/>
                        <p:nvPr/>
                      </p:nvSpPr>
                      <p:spPr>
                        <a:xfrm rot="16200000">
                          <a:off x="4961633" y="1566712"/>
                          <a:ext cx="159550" cy="302017"/>
                        </a:xfrm>
                        <a:prstGeom prst="roundRect">
                          <a:avLst/>
                        </a:prstGeom>
                        <a:gradFill rotWithShape="1">
                          <a:gsLst>
                            <a:gs pos="0">
                              <a:srgbClr val="0070C0"/>
                            </a:gs>
                            <a:gs pos="50000">
                              <a:srgbClr val="5B9BD5">
                                <a:lumMod val="105000"/>
                                <a:satMod val="103000"/>
                                <a:tint val="73000"/>
                              </a:srgbClr>
                            </a:gs>
                            <a:gs pos="100000">
                              <a:srgbClr val="0070C0"/>
                            </a:gs>
                          </a:gsLst>
                          <a:lin ang="5400000" scaled="0"/>
                        </a:gradFill>
                        <a:ln w="6350" cap="flat" cmpd="sng" algn="ctr">
                          <a:solidFill>
                            <a:srgbClr val="5B9BD5"/>
                          </a:solidFill>
                          <a:prstDash val="solid"/>
                          <a:miter lim="800000"/>
                        </a:ln>
                        <a:effectLst>
                          <a:softEdge rad="127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black"/>
                            </a:solidFill>
                            <a:effectLst/>
                            <a:uLnTx/>
                            <a:uFillTx/>
                            <a:latin typeface="等线" panose="020F0502020204030204"/>
                            <a:ea typeface="等线" panose="02010600030101010101" pitchFamily="2" charset="-122"/>
                          </a:endParaRPr>
                        </a:p>
                      </p:txBody>
                    </p:sp>
                    <p:cxnSp>
                      <p:nvCxnSpPr>
                        <p:cNvPr id="1374" name="直接连接符 1373">
                          <a:extLst>
                            <a:ext uri="{FF2B5EF4-FFF2-40B4-BE49-F238E27FC236}">
                              <a16:creationId xmlns:a16="http://schemas.microsoft.com/office/drawing/2014/main" id="{EAA75A80-8EAC-4881-8183-57CABCBE099C}"/>
                            </a:ext>
                          </a:extLst>
                        </p:cNvPr>
                        <p:cNvCxnSpPr>
                          <a:cxnSpLocks/>
                        </p:cNvCxnSpPr>
                        <p:nvPr/>
                      </p:nvCxnSpPr>
                      <p:spPr>
                        <a:xfrm>
                          <a:off x="4915337" y="1717718"/>
                          <a:ext cx="252144" cy="0"/>
                        </a:xfrm>
                        <a:prstGeom prst="line">
                          <a:avLst/>
                        </a:prstGeom>
                        <a:noFill/>
                        <a:ln w="12700" cap="flat" cmpd="sng" algn="ctr">
                          <a:solidFill>
                            <a:sysClr val="windowText" lastClr="000000"/>
                          </a:solidFill>
                          <a:prstDash val="solid"/>
                          <a:miter lim="800000"/>
                        </a:ln>
                        <a:effectLst>
                          <a:innerShdw blurRad="114300">
                            <a:prstClr val="black"/>
                          </a:innerShdw>
                        </a:effectLst>
                      </p:spPr>
                    </p:cxnSp>
                  </p:grpSp>
                  <p:grpSp>
                    <p:nvGrpSpPr>
                      <p:cNvPr id="1368" name="组合 1367">
                        <a:extLst>
                          <a:ext uri="{FF2B5EF4-FFF2-40B4-BE49-F238E27FC236}">
                            <a16:creationId xmlns:a16="http://schemas.microsoft.com/office/drawing/2014/main" id="{D5855D4D-F5DF-49F3-B84B-8965B7F2A912}"/>
                          </a:ext>
                        </a:extLst>
                      </p:cNvPr>
                      <p:cNvGrpSpPr/>
                      <p:nvPr/>
                    </p:nvGrpSpPr>
                    <p:grpSpPr>
                      <a:xfrm>
                        <a:off x="1374747" y="616138"/>
                        <a:ext cx="220058" cy="330282"/>
                        <a:chOff x="2013526" y="306383"/>
                        <a:chExt cx="341787" cy="650075"/>
                      </a:xfrm>
                    </p:grpSpPr>
                    <p:sp>
                      <p:nvSpPr>
                        <p:cNvPr id="1369" name="矩形 1368">
                          <a:extLst>
                            <a:ext uri="{FF2B5EF4-FFF2-40B4-BE49-F238E27FC236}">
                              <a16:creationId xmlns:a16="http://schemas.microsoft.com/office/drawing/2014/main" id="{4DCF6814-24D7-4994-A315-9365BE6BA3F1}"/>
                            </a:ext>
                          </a:extLst>
                        </p:cNvPr>
                        <p:cNvSpPr/>
                        <p:nvPr/>
                      </p:nvSpPr>
                      <p:spPr>
                        <a:xfrm>
                          <a:off x="2088270" y="306383"/>
                          <a:ext cx="192300" cy="481365"/>
                        </a:xfrm>
                        <a:prstGeom prst="rect">
                          <a:avLst/>
                        </a:prstGeom>
                        <a:gradFill flip="none" rotWithShape="1">
                          <a:gsLst>
                            <a:gs pos="0">
                              <a:srgbClr val="0070C0"/>
                            </a:gs>
                            <a:gs pos="50000">
                              <a:srgbClr val="94DFF9"/>
                            </a:gs>
                            <a:gs pos="100000">
                              <a:srgbClr val="0070C0"/>
                            </a:gs>
                          </a:gsLst>
                          <a:lin ang="0" scaled="1"/>
                          <a:tileRect/>
                        </a:gradFill>
                        <a:ln w="12700" cap="flat" cmpd="sng" algn="ctr">
                          <a:solidFill>
                            <a:srgbClr val="4472C4">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endParaRPr>
                        </a:p>
                      </p:txBody>
                    </p:sp>
                    <p:sp>
                      <p:nvSpPr>
                        <p:cNvPr id="1370" name="矩形 1369">
                          <a:extLst>
                            <a:ext uri="{FF2B5EF4-FFF2-40B4-BE49-F238E27FC236}">
                              <a16:creationId xmlns:a16="http://schemas.microsoft.com/office/drawing/2014/main" id="{3BFCA6D5-62D3-48FF-8F16-8E817A175501}"/>
                            </a:ext>
                          </a:extLst>
                        </p:cNvPr>
                        <p:cNvSpPr/>
                        <p:nvPr/>
                      </p:nvSpPr>
                      <p:spPr>
                        <a:xfrm>
                          <a:off x="2126068" y="787749"/>
                          <a:ext cx="116705" cy="133810"/>
                        </a:xfrm>
                        <a:prstGeom prst="rect">
                          <a:avLst/>
                        </a:prstGeom>
                        <a:gradFill flip="none" rotWithShape="1">
                          <a:gsLst>
                            <a:gs pos="0">
                              <a:srgbClr val="0070C0"/>
                            </a:gs>
                            <a:gs pos="50000">
                              <a:srgbClr val="94DFF9"/>
                            </a:gs>
                            <a:gs pos="100000">
                              <a:srgbClr val="0070C0"/>
                            </a:gs>
                          </a:gsLst>
                          <a:lin ang="0" scaled="1"/>
                          <a:tileRect/>
                        </a:gradFill>
                        <a:ln w="12700" cap="flat" cmpd="sng" algn="ctr">
                          <a:solidFill>
                            <a:srgbClr val="4472C4">
                              <a:shade val="50000"/>
                            </a:srgb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endParaRPr>
                        </a:p>
                      </p:txBody>
                    </p:sp>
                    <p:sp>
                      <p:nvSpPr>
                        <p:cNvPr id="1371" name="矩形 1370">
                          <a:extLst>
                            <a:ext uri="{FF2B5EF4-FFF2-40B4-BE49-F238E27FC236}">
                              <a16:creationId xmlns:a16="http://schemas.microsoft.com/office/drawing/2014/main" id="{3F0DBE1D-0B6A-438A-B0C5-D02684D68A51}"/>
                            </a:ext>
                          </a:extLst>
                        </p:cNvPr>
                        <p:cNvSpPr/>
                        <p:nvPr/>
                      </p:nvSpPr>
                      <p:spPr>
                        <a:xfrm>
                          <a:off x="2013526" y="910739"/>
                          <a:ext cx="341787" cy="45719"/>
                        </a:xfrm>
                        <a:prstGeom prst="rect">
                          <a:avLst/>
                        </a:prstGeom>
                        <a:gradFill flip="none" rotWithShape="1">
                          <a:gsLst>
                            <a:gs pos="0">
                              <a:srgbClr val="0070C0"/>
                            </a:gs>
                            <a:gs pos="50000">
                              <a:srgbClr val="94DFF9"/>
                            </a:gs>
                            <a:gs pos="100000">
                              <a:srgbClr val="0070C0"/>
                            </a:gs>
                          </a:gsLst>
                          <a:lin ang="0" scaled="1"/>
                          <a:tileRect/>
                        </a:gradFill>
                        <a:ln w="12700" cap="flat" cmpd="sng" algn="ctr">
                          <a:solidFill>
                            <a:srgbClr val="4472C4">
                              <a:shade val="50000"/>
                            </a:srgb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endParaRPr>
                        </a:p>
                      </p:txBody>
                    </p:sp>
                  </p:grpSp>
                </p:grpSp>
                <p:grpSp>
                  <p:nvGrpSpPr>
                    <p:cNvPr id="1346" name="组合 1345">
                      <a:extLst>
                        <a:ext uri="{FF2B5EF4-FFF2-40B4-BE49-F238E27FC236}">
                          <a16:creationId xmlns:a16="http://schemas.microsoft.com/office/drawing/2014/main" id="{923C6A0A-3702-4E9A-9651-A3C2D3E0762F}"/>
                        </a:ext>
                      </a:extLst>
                    </p:cNvPr>
                    <p:cNvGrpSpPr/>
                    <p:nvPr/>
                  </p:nvGrpSpPr>
                  <p:grpSpPr>
                    <a:xfrm>
                      <a:off x="5264724" y="1521047"/>
                      <a:ext cx="1884218" cy="914392"/>
                      <a:chOff x="3931494" y="4058314"/>
                      <a:chExt cx="1884218" cy="914392"/>
                    </a:xfrm>
                  </p:grpSpPr>
                  <p:sp>
                    <p:nvSpPr>
                      <p:cNvPr id="1363" name="椭圆 1362">
                        <a:extLst>
                          <a:ext uri="{FF2B5EF4-FFF2-40B4-BE49-F238E27FC236}">
                            <a16:creationId xmlns:a16="http://schemas.microsoft.com/office/drawing/2014/main" id="{163298D1-399A-4D4B-AD6C-8372750A83B8}"/>
                          </a:ext>
                        </a:extLst>
                      </p:cNvPr>
                      <p:cNvSpPr/>
                      <p:nvPr/>
                    </p:nvSpPr>
                    <p:spPr>
                      <a:xfrm>
                        <a:off x="3931494" y="4058314"/>
                        <a:ext cx="424322" cy="914392"/>
                      </a:xfrm>
                      <a:prstGeom prst="ellipse">
                        <a:avLst/>
                      </a:prstGeom>
                      <a:gradFill flip="none" rotWithShape="1">
                        <a:gsLst>
                          <a:gs pos="20000">
                            <a:sysClr val="window" lastClr="FFFFFF">
                              <a:lumMod val="65000"/>
                            </a:sysClr>
                          </a:gs>
                          <a:gs pos="80000">
                            <a:sysClr val="window" lastClr="FFFFFF">
                              <a:lumMod val="65000"/>
                            </a:sysClr>
                          </a:gs>
                          <a:gs pos="50000">
                            <a:sysClr val="window" lastClr="FFFFFF">
                              <a:lumMod val="95000"/>
                            </a:sysClr>
                          </a:gs>
                          <a:gs pos="2000">
                            <a:srgbClr val="E7E6E6">
                              <a:lumMod val="50000"/>
                            </a:srgbClr>
                          </a:gs>
                          <a:gs pos="100000">
                            <a:srgbClr val="E7E6E6">
                              <a:lumMod val="7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endParaRPr>
                      </a:p>
                    </p:txBody>
                  </p:sp>
                  <p:sp>
                    <p:nvSpPr>
                      <p:cNvPr id="1364" name="矩形 1363">
                        <a:extLst>
                          <a:ext uri="{FF2B5EF4-FFF2-40B4-BE49-F238E27FC236}">
                            <a16:creationId xmlns:a16="http://schemas.microsoft.com/office/drawing/2014/main" id="{AE5F0C9D-9B3B-42D2-8E4B-9A9263B91431}"/>
                          </a:ext>
                        </a:extLst>
                      </p:cNvPr>
                      <p:cNvSpPr/>
                      <p:nvPr/>
                    </p:nvSpPr>
                    <p:spPr>
                      <a:xfrm>
                        <a:off x="4168442" y="4058314"/>
                        <a:ext cx="1410322" cy="914392"/>
                      </a:xfrm>
                      <a:prstGeom prst="rect">
                        <a:avLst/>
                      </a:prstGeom>
                      <a:gradFill flip="none" rotWithShape="1">
                        <a:gsLst>
                          <a:gs pos="20000">
                            <a:sysClr val="window" lastClr="FFFFFF">
                              <a:lumMod val="65000"/>
                            </a:sysClr>
                          </a:gs>
                          <a:gs pos="80000">
                            <a:sysClr val="window" lastClr="FFFFFF">
                              <a:lumMod val="65000"/>
                            </a:sysClr>
                          </a:gs>
                          <a:gs pos="50000">
                            <a:sysClr val="window" lastClr="FFFFFF">
                              <a:lumMod val="95000"/>
                            </a:sysClr>
                          </a:gs>
                          <a:gs pos="2000">
                            <a:srgbClr val="E7E6E6">
                              <a:lumMod val="50000"/>
                            </a:srgbClr>
                          </a:gs>
                          <a:gs pos="100000">
                            <a:srgbClr val="E7E6E6">
                              <a:lumMod val="7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endParaRPr>
                      </a:p>
                    </p:txBody>
                  </p:sp>
                  <p:sp>
                    <p:nvSpPr>
                      <p:cNvPr id="1365" name="椭圆 1364">
                        <a:extLst>
                          <a:ext uri="{FF2B5EF4-FFF2-40B4-BE49-F238E27FC236}">
                            <a16:creationId xmlns:a16="http://schemas.microsoft.com/office/drawing/2014/main" id="{7A29592D-8FD7-4602-B112-AB9424919AB0}"/>
                          </a:ext>
                        </a:extLst>
                      </p:cNvPr>
                      <p:cNvSpPr/>
                      <p:nvPr/>
                    </p:nvSpPr>
                    <p:spPr>
                      <a:xfrm>
                        <a:off x="5391390" y="4058314"/>
                        <a:ext cx="424322" cy="914392"/>
                      </a:xfrm>
                      <a:prstGeom prst="ellipse">
                        <a:avLst/>
                      </a:prstGeom>
                      <a:gradFill flip="none" rotWithShape="1">
                        <a:gsLst>
                          <a:gs pos="20000">
                            <a:sysClr val="window" lastClr="FFFFFF">
                              <a:lumMod val="65000"/>
                            </a:sysClr>
                          </a:gs>
                          <a:gs pos="80000">
                            <a:sysClr val="window" lastClr="FFFFFF">
                              <a:lumMod val="65000"/>
                            </a:sysClr>
                          </a:gs>
                          <a:gs pos="50000">
                            <a:sysClr val="window" lastClr="FFFFFF">
                              <a:lumMod val="95000"/>
                            </a:sysClr>
                          </a:gs>
                          <a:gs pos="2000">
                            <a:srgbClr val="E7E6E6">
                              <a:lumMod val="50000"/>
                            </a:srgbClr>
                          </a:gs>
                          <a:gs pos="100000">
                            <a:srgbClr val="E7E6E6">
                              <a:lumMod val="7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endParaRPr>
                      </a:p>
                    </p:txBody>
                  </p:sp>
                </p:grpSp>
                <p:cxnSp>
                  <p:nvCxnSpPr>
                    <p:cNvPr id="1347" name="直接连接符 1346">
                      <a:extLst>
                        <a:ext uri="{FF2B5EF4-FFF2-40B4-BE49-F238E27FC236}">
                          <a16:creationId xmlns:a16="http://schemas.microsoft.com/office/drawing/2014/main" id="{85412B62-5CC8-47C1-8711-DEAD461C5EAD}"/>
                        </a:ext>
                      </a:extLst>
                    </p:cNvPr>
                    <p:cNvCxnSpPr>
                      <a:cxnSpLocks/>
                      <a:endCxn id="1363" idx="4"/>
                    </p:cNvCxnSpPr>
                    <p:nvPr/>
                  </p:nvCxnSpPr>
                  <p:spPr>
                    <a:xfrm>
                      <a:off x="5476885" y="1521047"/>
                      <a:ext cx="0" cy="914392"/>
                    </a:xfrm>
                    <a:prstGeom prst="line">
                      <a:avLst/>
                    </a:prstGeom>
                    <a:noFill/>
                    <a:ln w="12700" cap="flat" cmpd="sng" algn="ctr">
                      <a:solidFill>
                        <a:sysClr val="windowText" lastClr="000000"/>
                      </a:solidFill>
                      <a:prstDash val="solid"/>
                      <a:miter lim="800000"/>
                    </a:ln>
                    <a:effectLst/>
                  </p:spPr>
                </p:cxnSp>
                <p:cxnSp>
                  <p:nvCxnSpPr>
                    <p:cNvPr id="1348" name="直接连接符 1347">
                      <a:extLst>
                        <a:ext uri="{FF2B5EF4-FFF2-40B4-BE49-F238E27FC236}">
                          <a16:creationId xmlns:a16="http://schemas.microsoft.com/office/drawing/2014/main" id="{98768EA8-8169-4A20-AA2A-0F50D7CD705A}"/>
                        </a:ext>
                      </a:extLst>
                    </p:cNvPr>
                    <p:cNvCxnSpPr>
                      <a:cxnSpLocks/>
                    </p:cNvCxnSpPr>
                    <p:nvPr/>
                  </p:nvCxnSpPr>
                  <p:spPr>
                    <a:xfrm>
                      <a:off x="6937927" y="1521047"/>
                      <a:ext cx="0" cy="914392"/>
                    </a:xfrm>
                    <a:prstGeom prst="line">
                      <a:avLst/>
                    </a:prstGeom>
                    <a:noFill/>
                    <a:ln w="12700" cap="flat" cmpd="sng" algn="ctr">
                      <a:solidFill>
                        <a:sysClr val="windowText" lastClr="000000"/>
                      </a:solidFill>
                      <a:prstDash val="solid"/>
                      <a:miter lim="800000"/>
                    </a:ln>
                    <a:effectLst/>
                  </p:spPr>
                </p:cxnSp>
                <p:sp>
                  <p:nvSpPr>
                    <p:cNvPr id="1349" name="矩形 1348">
                      <a:extLst>
                        <a:ext uri="{FF2B5EF4-FFF2-40B4-BE49-F238E27FC236}">
                          <a16:creationId xmlns:a16="http://schemas.microsoft.com/office/drawing/2014/main" id="{7331E75E-646D-4079-8A0E-232E42A7A711}"/>
                        </a:ext>
                      </a:extLst>
                    </p:cNvPr>
                    <p:cNvSpPr/>
                    <p:nvPr/>
                  </p:nvSpPr>
                  <p:spPr>
                    <a:xfrm>
                      <a:off x="5689046" y="2435439"/>
                      <a:ext cx="108000" cy="90000"/>
                    </a:xfrm>
                    <a:prstGeom prst="rect">
                      <a:avLst/>
                    </a:prstGeom>
                    <a:solidFill>
                      <a:sysClr val="window" lastClr="FFFFFF">
                        <a:lumMod val="50000"/>
                      </a:sysClr>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endParaRPr>
                    </a:p>
                  </p:txBody>
                </p:sp>
                <p:sp>
                  <p:nvSpPr>
                    <p:cNvPr id="1350" name="矩形 1349">
                      <a:extLst>
                        <a:ext uri="{FF2B5EF4-FFF2-40B4-BE49-F238E27FC236}">
                          <a16:creationId xmlns:a16="http://schemas.microsoft.com/office/drawing/2014/main" id="{D69423FE-36B5-41BF-8A84-E0CA627610C2}"/>
                        </a:ext>
                      </a:extLst>
                    </p:cNvPr>
                    <p:cNvSpPr/>
                    <p:nvPr/>
                  </p:nvSpPr>
                  <p:spPr>
                    <a:xfrm>
                      <a:off x="6635402" y="2435439"/>
                      <a:ext cx="108000" cy="90000"/>
                    </a:xfrm>
                    <a:prstGeom prst="rect">
                      <a:avLst/>
                    </a:prstGeom>
                    <a:solidFill>
                      <a:sysClr val="window" lastClr="FFFFFF">
                        <a:lumMod val="50000"/>
                      </a:sysClr>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endParaRPr>
                    </a:p>
                  </p:txBody>
                </p:sp>
                <p:grpSp>
                  <p:nvGrpSpPr>
                    <p:cNvPr id="1351" name="组合 1350">
                      <a:extLst>
                        <a:ext uri="{FF2B5EF4-FFF2-40B4-BE49-F238E27FC236}">
                          <a16:creationId xmlns:a16="http://schemas.microsoft.com/office/drawing/2014/main" id="{1C97660D-7A05-4FC0-88BA-4DA9466BACE0}"/>
                        </a:ext>
                      </a:extLst>
                    </p:cNvPr>
                    <p:cNvGrpSpPr/>
                    <p:nvPr/>
                  </p:nvGrpSpPr>
                  <p:grpSpPr>
                    <a:xfrm>
                      <a:off x="5502819" y="1351314"/>
                      <a:ext cx="172482" cy="169733"/>
                      <a:chOff x="4890399" y="1637946"/>
                      <a:chExt cx="302017" cy="284805"/>
                    </a:xfrm>
                  </p:grpSpPr>
                  <p:sp>
                    <p:nvSpPr>
                      <p:cNvPr id="1360" name="矩形 1359">
                        <a:extLst>
                          <a:ext uri="{FF2B5EF4-FFF2-40B4-BE49-F238E27FC236}">
                            <a16:creationId xmlns:a16="http://schemas.microsoft.com/office/drawing/2014/main" id="{56B1CB6C-3A0F-4236-8A40-8113EF14FCD3}"/>
                          </a:ext>
                        </a:extLst>
                      </p:cNvPr>
                      <p:cNvSpPr/>
                      <p:nvPr/>
                    </p:nvSpPr>
                    <p:spPr>
                      <a:xfrm>
                        <a:off x="4991612" y="1763200"/>
                        <a:ext cx="99595" cy="159551"/>
                      </a:xfrm>
                      <a:prstGeom prst="rect">
                        <a:avLst/>
                      </a:prstGeom>
                      <a:gradFill flip="none" rotWithShape="1">
                        <a:gsLst>
                          <a:gs pos="0">
                            <a:sysClr val="window" lastClr="FFFFFF">
                              <a:lumMod val="50000"/>
                            </a:sysClr>
                          </a:gs>
                          <a:gs pos="50000">
                            <a:srgbClr val="E7E6E6"/>
                          </a:gs>
                          <a:gs pos="100000">
                            <a:sysClr val="window" lastClr="FFFFFF">
                              <a:lumMod val="50000"/>
                            </a:sysClr>
                          </a:gs>
                        </a:gsLst>
                        <a:lin ang="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endParaRPr>
                      </a:p>
                    </p:txBody>
                  </p:sp>
                  <p:sp>
                    <p:nvSpPr>
                      <p:cNvPr id="1361" name="矩形: 圆角 1360">
                        <a:extLst>
                          <a:ext uri="{FF2B5EF4-FFF2-40B4-BE49-F238E27FC236}">
                            <a16:creationId xmlns:a16="http://schemas.microsoft.com/office/drawing/2014/main" id="{EC119F9B-5634-426E-9E9E-32D27AA79F60}"/>
                          </a:ext>
                        </a:extLst>
                      </p:cNvPr>
                      <p:cNvSpPr/>
                      <p:nvPr/>
                    </p:nvSpPr>
                    <p:spPr>
                      <a:xfrm rot="16200000">
                        <a:off x="4961633" y="1566712"/>
                        <a:ext cx="159550" cy="302017"/>
                      </a:xfrm>
                      <a:prstGeom prst="roundRect">
                        <a:avLst/>
                      </a:prstGeom>
                      <a:gradFill rotWithShape="1">
                        <a:gsLst>
                          <a:gs pos="0">
                            <a:srgbClr val="0070C0"/>
                          </a:gs>
                          <a:gs pos="50000">
                            <a:srgbClr val="5B9BD5">
                              <a:lumMod val="105000"/>
                              <a:satMod val="103000"/>
                              <a:tint val="73000"/>
                            </a:srgbClr>
                          </a:gs>
                          <a:gs pos="100000">
                            <a:srgbClr val="0070C0"/>
                          </a:gs>
                        </a:gsLst>
                        <a:lin ang="5400000" scaled="0"/>
                      </a:gradFill>
                      <a:ln w="6350" cap="flat" cmpd="sng" algn="ctr">
                        <a:solidFill>
                          <a:srgbClr val="5B9BD5"/>
                        </a:solidFill>
                        <a:prstDash val="solid"/>
                        <a:miter lim="800000"/>
                      </a:ln>
                      <a:effectLst>
                        <a:softEdge rad="127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black"/>
                          </a:solidFill>
                          <a:effectLst/>
                          <a:uLnTx/>
                          <a:uFillTx/>
                          <a:latin typeface="等线" panose="020F0502020204030204"/>
                          <a:ea typeface="等线" panose="02010600030101010101" pitchFamily="2" charset="-122"/>
                        </a:endParaRPr>
                      </a:p>
                    </p:txBody>
                  </p:sp>
                  <p:cxnSp>
                    <p:nvCxnSpPr>
                      <p:cNvPr id="1362" name="直接连接符 1361">
                        <a:extLst>
                          <a:ext uri="{FF2B5EF4-FFF2-40B4-BE49-F238E27FC236}">
                            <a16:creationId xmlns:a16="http://schemas.microsoft.com/office/drawing/2014/main" id="{150C5F18-636F-47A0-AEE7-DC08FC1B12EA}"/>
                          </a:ext>
                        </a:extLst>
                      </p:cNvPr>
                      <p:cNvCxnSpPr>
                        <a:cxnSpLocks/>
                      </p:cNvCxnSpPr>
                      <p:nvPr/>
                    </p:nvCxnSpPr>
                    <p:spPr>
                      <a:xfrm>
                        <a:off x="4915335" y="1717718"/>
                        <a:ext cx="252145" cy="0"/>
                      </a:xfrm>
                      <a:prstGeom prst="line">
                        <a:avLst/>
                      </a:prstGeom>
                      <a:noFill/>
                      <a:ln w="12700" cap="flat" cmpd="sng" algn="ctr">
                        <a:solidFill>
                          <a:sysClr val="windowText" lastClr="000000"/>
                        </a:solidFill>
                        <a:prstDash val="solid"/>
                        <a:miter lim="800000"/>
                      </a:ln>
                      <a:effectLst>
                        <a:innerShdw blurRad="114300">
                          <a:prstClr val="black"/>
                        </a:innerShdw>
                      </a:effectLst>
                    </p:spPr>
                  </p:cxnSp>
                </p:grpSp>
                <p:grpSp>
                  <p:nvGrpSpPr>
                    <p:cNvPr id="1352" name="组合 1351">
                      <a:extLst>
                        <a:ext uri="{FF2B5EF4-FFF2-40B4-BE49-F238E27FC236}">
                          <a16:creationId xmlns:a16="http://schemas.microsoft.com/office/drawing/2014/main" id="{11629B1E-7464-4705-A0F0-6AF8A5DA534C}"/>
                        </a:ext>
                      </a:extLst>
                    </p:cNvPr>
                    <p:cNvGrpSpPr/>
                    <p:nvPr/>
                  </p:nvGrpSpPr>
                  <p:grpSpPr>
                    <a:xfrm>
                      <a:off x="5728725" y="1351314"/>
                      <a:ext cx="172482" cy="169733"/>
                      <a:chOff x="4890399" y="1637946"/>
                      <a:chExt cx="302017" cy="284805"/>
                    </a:xfrm>
                  </p:grpSpPr>
                  <p:sp>
                    <p:nvSpPr>
                      <p:cNvPr id="1357" name="矩形 1356">
                        <a:extLst>
                          <a:ext uri="{FF2B5EF4-FFF2-40B4-BE49-F238E27FC236}">
                            <a16:creationId xmlns:a16="http://schemas.microsoft.com/office/drawing/2014/main" id="{CC6B411C-C2F6-42D9-8FCF-98987392A1FA}"/>
                          </a:ext>
                        </a:extLst>
                      </p:cNvPr>
                      <p:cNvSpPr/>
                      <p:nvPr/>
                    </p:nvSpPr>
                    <p:spPr>
                      <a:xfrm>
                        <a:off x="4991612" y="1763200"/>
                        <a:ext cx="99595" cy="159551"/>
                      </a:xfrm>
                      <a:prstGeom prst="rect">
                        <a:avLst/>
                      </a:prstGeom>
                      <a:gradFill flip="none" rotWithShape="1">
                        <a:gsLst>
                          <a:gs pos="0">
                            <a:sysClr val="window" lastClr="FFFFFF">
                              <a:lumMod val="50000"/>
                            </a:sysClr>
                          </a:gs>
                          <a:gs pos="50000">
                            <a:srgbClr val="E7E6E6"/>
                          </a:gs>
                          <a:gs pos="100000">
                            <a:sysClr val="window" lastClr="FFFFFF">
                              <a:lumMod val="50000"/>
                            </a:sysClr>
                          </a:gs>
                        </a:gsLst>
                        <a:lin ang="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endParaRPr>
                      </a:p>
                    </p:txBody>
                  </p:sp>
                  <p:sp>
                    <p:nvSpPr>
                      <p:cNvPr id="1358" name="矩形: 圆角 1357">
                        <a:extLst>
                          <a:ext uri="{FF2B5EF4-FFF2-40B4-BE49-F238E27FC236}">
                            <a16:creationId xmlns:a16="http://schemas.microsoft.com/office/drawing/2014/main" id="{A8EAB7AE-914A-4C08-A253-5270CA126329}"/>
                          </a:ext>
                        </a:extLst>
                      </p:cNvPr>
                      <p:cNvSpPr/>
                      <p:nvPr/>
                    </p:nvSpPr>
                    <p:spPr>
                      <a:xfrm rot="16200000">
                        <a:off x="4961633" y="1566712"/>
                        <a:ext cx="159550" cy="302017"/>
                      </a:xfrm>
                      <a:prstGeom prst="roundRect">
                        <a:avLst/>
                      </a:prstGeom>
                      <a:gradFill rotWithShape="1">
                        <a:gsLst>
                          <a:gs pos="0">
                            <a:srgbClr val="0070C0"/>
                          </a:gs>
                          <a:gs pos="50000">
                            <a:srgbClr val="5B9BD5">
                              <a:lumMod val="105000"/>
                              <a:satMod val="103000"/>
                              <a:tint val="73000"/>
                            </a:srgbClr>
                          </a:gs>
                          <a:gs pos="100000">
                            <a:srgbClr val="0070C0"/>
                          </a:gs>
                        </a:gsLst>
                        <a:lin ang="5400000" scaled="0"/>
                      </a:gradFill>
                      <a:ln w="6350" cap="flat" cmpd="sng" algn="ctr">
                        <a:solidFill>
                          <a:srgbClr val="5B9BD5"/>
                        </a:solidFill>
                        <a:prstDash val="solid"/>
                        <a:miter lim="800000"/>
                      </a:ln>
                      <a:effectLst>
                        <a:softEdge rad="127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black"/>
                          </a:solidFill>
                          <a:effectLst/>
                          <a:uLnTx/>
                          <a:uFillTx/>
                          <a:latin typeface="等线" panose="020F0502020204030204"/>
                          <a:ea typeface="等线" panose="02010600030101010101" pitchFamily="2" charset="-122"/>
                        </a:endParaRPr>
                      </a:p>
                    </p:txBody>
                  </p:sp>
                  <p:cxnSp>
                    <p:nvCxnSpPr>
                      <p:cNvPr id="1359" name="直接连接符 1358">
                        <a:extLst>
                          <a:ext uri="{FF2B5EF4-FFF2-40B4-BE49-F238E27FC236}">
                            <a16:creationId xmlns:a16="http://schemas.microsoft.com/office/drawing/2014/main" id="{A21E84F3-A8E7-4936-A3E9-D41994406600}"/>
                          </a:ext>
                        </a:extLst>
                      </p:cNvPr>
                      <p:cNvCxnSpPr>
                        <a:cxnSpLocks/>
                      </p:cNvCxnSpPr>
                      <p:nvPr/>
                    </p:nvCxnSpPr>
                    <p:spPr>
                      <a:xfrm>
                        <a:off x="4915335" y="1717718"/>
                        <a:ext cx="252145" cy="0"/>
                      </a:xfrm>
                      <a:prstGeom prst="line">
                        <a:avLst/>
                      </a:prstGeom>
                      <a:noFill/>
                      <a:ln w="12700" cap="flat" cmpd="sng" algn="ctr">
                        <a:solidFill>
                          <a:sysClr val="windowText" lastClr="000000"/>
                        </a:solidFill>
                        <a:prstDash val="solid"/>
                        <a:miter lim="800000"/>
                      </a:ln>
                      <a:effectLst>
                        <a:innerShdw blurRad="114300">
                          <a:prstClr val="black"/>
                        </a:innerShdw>
                      </a:effectLst>
                    </p:spPr>
                  </p:cxnSp>
                </p:grpSp>
                <p:grpSp>
                  <p:nvGrpSpPr>
                    <p:cNvPr id="1353" name="组合 1352">
                      <a:extLst>
                        <a:ext uri="{FF2B5EF4-FFF2-40B4-BE49-F238E27FC236}">
                          <a16:creationId xmlns:a16="http://schemas.microsoft.com/office/drawing/2014/main" id="{42906EA3-3A08-44DD-A353-40DEAD3696ED}"/>
                        </a:ext>
                      </a:extLst>
                    </p:cNvPr>
                    <p:cNvGrpSpPr/>
                    <p:nvPr/>
                  </p:nvGrpSpPr>
                  <p:grpSpPr>
                    <a:xfrm>
                      <a:off x="6737785" y="1351314"/>
                      <a:ext cx="172482" cy="169733"/>
                      <a:chOff x="4890399" y="1637946"/>
                      <a:chExt cx="302017" cy="284805"/>
                    </a:xfrm>
                  </p:grpSpPr>
                  <p:sp>
                    <p:nvSpPr>
                      <p:cNvPr id="1354" name="矩形 1353">
                        <a:extLst>
                          <a:ext uri="{FF2B5EF4-FFF2-40B4-BE49-F238E27FC236}">
                            <a16:creationId xmlns:a16="http://schemas.microsoft.com/office/drawing/2014/main" id="{C44878FD-7831-4B12-922A-05EC23D48969}"/>
                          </a:ext>
                        </a:extLst>
                      </p:cNvPr>
                      <p:cNvSpPr/>
                      <p:nvPr/>
                    </p:nvSpPr>
                    <p:spPr>
                      <a:xfrm>
                        <a:off x="4991612" y="1763200"/>
                        <a:ext cx="99595" cy="159551"/>
                      </a:xfrm>
                      <a:prstGeom prst="rect">
                        <a:avLst/>
                      </a:prstGeom>
                      <a:gradFill flip="none" rotWithShape="1">
                        <a:gsLst>
                          <a:gs pos="0">
                            <a:sysClr val="window" lastClr="FFFFFF">
                              <a:lumMod val="50000"/>
                            </a:sysClr>
                          </a:gs>
                          <a:gs pos="50000">
                            <a:srgbClr val="E7E6E6"/>
                          </a:gs>
                          <a:gs pos="100000">
                            <a:sysClr val="window" lastClr="FFFFFF">
                              <a:lumMod val="50000"/>
                            </a:sysClr>
                          </a:gs>
                        </a:gsLst>
                        <a:lin ang="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endParaRPr>
                      </a:p>
                    </p:txBody>
                  </p:sp>
                  <p:sp>
                    <p:nvSpPr>
                      <p:cNvPr id="1355" name="矩形: 圆角 1354">
                        <a:extLst>
                          <a:ext uri="{FF2B5EF4-FFF2-40B4-BE49-F238E27FC236}">
                            <a16:creationId xmlns:a16="http://schemas.microsoft.com/office/drawing/2014/main" id="{45E033DD-684D-43E4-B998-12C2E91A871D}"/>
                          </a:ext>
                        </a:extLst>
                      </p:cNvPr>
                      <p:cNvSpPr/>
                      <p:nvPr/>
                    </p:nvSpPr>
                    <p:spPr>
                      <a:xfrm rot="16200000">
                        <a:off x="4961633" y="1566712"/>
                        <a:ext cx="159550" cy="302017"/>
                      </a:xfrm>
                      <a:prstGeom prst="roundRect">
                        <a:avLst/>
                      </a:prstGeom>
                      <a:gradFill rotWithShape="1">
                        <a:gsLst>
                          <a:gs pos="0">
                            <a:srgbClr val="0070C0"/>
                          </a:gs>
                          <a:gs pos="50000">
                            <a:srgbClr val="5B9BD5">
                              <a:lumMod val="105000"/>
                              <a:satMod val="103000"/>
                              <a:tint val="73000"/>
                            </a:srgbClr>
                          </a:gs>
                          <a:gs pos="100000">
                            <a:srgbClr val="0070C0"/>
                          </a:gs>
                        </a:gsLst>
                        <a:lin ang="5400000" scaled="0"/>
                      </a:gradFill>
                      <a:ln w="6350" cap="flat" cmpd="sng" algn="ctr">
                        <a:solidFill>
                          <a:srgbClr val="5B9BD5"/>
                        </a:solidFill>
                        <a:prstDash val="solid"/>
                        <a:miter lim="800000"/>
                      </a:ln>
                      <a:effectLst>
                        <a:softEdge rad="127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black"/>
                          </a:solidFill>
                          <a:effectLst/>
                          <a:uLnTx/>
                          <a:uFillTx/>
                          <a:latin typeface="等线" panose="020F0502020204030204"/>
                          <a:ea typeface="等线" panose="02010600030101010101" pitchFamily="2" charset="-122"/>
                        </a:endParaRPr>
                      </a:p>
                    </p:txBody>
                  </p:sp>
                  <p:cxnSp>
                    <p:nvCxnSpPr>
                      <p:cNvPr id="1356" name="直接连接符 1355">
                        <a:extLst>
                          <a:ext uri="{FF2B5EF4-FFF2-40B4-BE49-F238E27FC236}">
                            <a16:creationId xmlns:a16="http://schemas.microsoft.com/office/drawing/2014/main" id="{FB7BB7AA-1329-4AFB-814F-F6B9E4AEBE90}"/>
                          </a:ext>
                        </a:extLst>
                      </p:cNvPr>
                      <p:cNvCxnSpPr>
                        <a:cxnSpLocks/>
                      </p:cNvCxnSpPr>
                      <p:nvPr/>
                    </p:nvCxnSpPr>
                    <p:spPr>
                      <a:xfrm>
                        <a:off x="4915337" y="1717718"/>
                        <a:ext cx="252144" cy="0"/>
                      </a:xfrm>
                      <a:prstGeom prst="line">
                        <a:avLst/>
                      </a:prstGeom>
                      <a:noFill/>
                      <a:ln w="12700" cap="flat" cmpd="sng" algn="ctr">
                        <a:solidFill>
                          <a:sysClr val="windowText" lastClr="000000"/>
                        </a:solidFill>
                        <a:prstDash val="solid"/>
                        <a:miter lim="800000"/>
                      </a:ln>
                      <a:effectLst>
                        <a:innerShdw blurRad="114300">
                          <a:prstClr val="black"/>
                        </a:innerShdw>
                      </a:effectLst>
                    </p:spPr>
                  </p:cxnSp>
                </p:grpSp>
              </p:grpSp>
              <p:grpSp>
                <p:nvGrpSpPr>
                  <p:cNvPr id="1336" name="组合 1335">
                    <a:extLst>
                      <a:ext uri="{FF2B5EF4-FFF2-40B4-BE49-F238E27FC236}">
                        <a16:creationId xmlns:a16="http://schemas.microsoft.com/office/drawing/2014/main" id="{29548B4F-F56B-432C-AC15-3DED9C8CE594}"/>
                      </a:ext>
                    </a:extLst>
                  </p:cNvPr>
                  <p:cNvGrpSpPr/>
                  <p:nvPr/>
                </p:nvGrpSpPr>
                <p:grpSpPr>
                  <a:xfrm>
                    <a:off x="777661" y="1064331"/>
                    <a:ext cx="1282787" cy="1441241"/>
                    <a:chOff x="1926696" y="1144514"/>
                    <a:chExt cx="1282787" cy="1441241"/>
                  </a:xfrm>
                </p:grpSpPr>
                <p:sp>
                  <p:nvSpPr>
                    <p:cNvPr id="1337" name="矩形 1336">
                      <a:extLst>
                        <a:ext uri="{FF2B5EF4-FFF2-40B4-BE49-F238E27FC236}">
                          <a16:creationId xmlns:a16="http://schemas.microsoft.com/office/drawing/2014/main" id="{5E844DFE-CBCD-4C53-A0DD-897B1B3743E7}"/>
                        </a:ext>
                      </a:extLst>
                    </p:cNvPr>
                    <p:cNvSpPr/>
                    <p:nvPr/>
                  </p:nvSpPr>
                  <p:spPr>
                    <a:xfrm>
                      <a:off x="1931746" y="1205070"/>
                      <a:ext cx="1277737" cy="1241404"/>
                    </a:xfrm>
                    <a:prstGeom prst="rect">
                      <a:avLst/>
                    </a:prstGeom>
                    <a:solidFill>
                      <a:sysClr val="windowText" lastClr="000000"/>
                    </a:solidFill>
                    <a:ln w="12700" cap="flat" cmpd="sng" algn="ctr">
                      <a:solidFill>
                        <a:sysClr val="windowText" lastClr="000000">
                          <a:shade val="5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endParaRPr>
                    </a:p>
                  </p:txBody>
                </p:sp>
                <p:sp>
                  <p:nvSpPr>
                    <p:cNvPr id="1338" name="矩形 1337">
                      <a:extLst>
                        <a:ext uri="{FF2B5EF4-FFF2-40B4-BE49-F238E27FC236}">
                          <a16:creationId xmlns:a16="http://schemas.microsoft.com/office/drawing/2014/main" id="{DDAB2B17-E510-4DB8-B155-67CCB9CAEEC8}"/>
                        </a:ext>
                      </a:extLst>
                    </p:cNvPr>
                    <p:cNvSpPr/>
                    <p:nvPr/>
                  </p:nvSpPr>
                  <p:spPr>
                    <a:xfrm>
                      <a:off x="1931746" y="1205070"/>
                      <a:ext cx="333059" cy="1241404"/>
                    </a:xfrm>
                    <a:prstGeom prst="rect">
                      <a:avLst/>
                    </a:prstGeom>
                    <a:solidFill>
                      <a:srgbClr val="FFC000"/>
                    </a:solidFill>
                    <a:ln w="12700" cap="flat" cmpd="sng" algn="ctr">
                      <a:solidFill>
                        <a:srgbClr val="FFC000">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endParaRPr>
                    </a:p>
                  </p:txBody>
                </p:sp>
                <p:sp>
                  <p:nvSpPr>
                    <p:cNvPr id="1339" name="矩形 1338">
                      <a:extLst>
                        <a:ext uri="{FF2B5EF4-FFF2-40B4-BE49-F238E27FC236}">
                          <a16:creationId xmlns:a16="http://schemas.microsoft.com/office/drawing/2014/main" id="{0C99B935-7556-4D1D-A145-3A8AC52FC5CF}"/>
                        </a:ext>
                      </a:extLst>
                    </p:cNvPr>
                    <p:cNvSpPr/>
                    <p:nvPr/>
                  </p:nvSpPr>
                  <p:spPr>
                    <a:xfrm>
                      <a:off x="2313755" y="1205070"/>
                      <a:ext cx="333059" cy="1241404"/>
                    </a:xfrm>
                    <a:prstGeom prst="rect">
                      <a:avLst/>
                    </a:prstGeom>
                    <a:solidFill>
                      <a:srgbClr val="FFC000"/>
                    </a:solidFill>
                    <a:ln w="12700" cap="flat" cmpd="sng" algn="ctr">
                      <a:solidFill>
                        <a:srgbClr val="FFC000">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endParaRPr>
                    </a:p>
                  </p:txBody>
                </p:sp>
                <p:sp>
                  <p:nvSpPr>
                    <p:cNvPr id="1340" name="矩形 1339">
                      <a:extLst>
                        <a:ext uri="{FF2B5EF4-FFF2-40B4-BE49-F238E27FC236}">
                          <a16:creationId xmlns:a16="http://schemas.microsoft.com/office/drawing/2014/main" id="{FD2F3A18-2BC2-47FA-A57C-CBFDFA081642}"/>
                        </a:ext>
                      </a:extLst>
                    </p:cNvPr>
                    <p:cNvSpPr/>
                    <p:nvPr/>
                  </p:nvSpPr>
                  <p:spPr>
                    <a:xfrm>
                      <a:off x="2695764" y="1205070"/>
                      <a:ext cx="333059" cy="1241404"/>
                    </a:xfrm>
                    <a:prstGeom prst="rect">
                      <a:avLst/>
                    </a:prstGeom>
                    <a:solidFill>
                      <a:srgbClr val="FFC000"/>
                    </a:solidFill>
                    <a:ln w="12700" cap="flat" cmpd="sng" algn="ctr">
                      <a:solidFill>
                        <a:srgbClr val="FFC000">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endParaRPr>
                    </a:p>
                  </p:txBody>
                </p:sp>
                <p:sp>
                  <p:nvSpPr>
                    <p:cNvPr id="1341" name="矩形 1340">
                      <a:extLst>
                        <a:ext uri="{FF2B5EF4-FFF2-40B4-BE49-F238E27FC236}">
                          <a16:creationId xmlns:a16="http://schemas.microsoft.com/office/drawing/2014/main" id="{C8363367-1FE5-4DE5-8A19-C8407ED4FAC8}"/>
                        </a:ext>
                      </a:extLst>
                    </p:cNvPr>
                    <p:cNvSpPr/>
                    <p:nvPr/>
                  </p:nvSpPr>
                  <p:spPr>
                    <a:xfrm>
                      <a:off x="3136815" y="1205070"/>
                      <a:ext cx="72667" cy="1241404"/>
                    </a:xfrm>
                    <a:prstGeom prst="rect">
                      <a:avLst/>
                    </a:prstGeom>
                    <a:solidFill>
                      <a:srgbClr val="FFC000"/>
                    </a:solidFill>
                    <a:ln w="12700" cap="flat" cmpd="sng" algn="ctr">
                      <a:solidFill>
                        <a:srgbClr val="FFC000">
                          <a:shade val="50000"/>
                        </a:srgbClr>
                      </a:solidFill>
                      <a:prstDash val="solid"/>
                      <a:miter lim="800000"/>
                    </a:ln>
                    <a:effectLst>
                      <a:outerShdw blurRad="50800" dist="38100" algn="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endParaRPr>
                    </a:p>
                  </p:txBody>
                </p:sp>
                <p:sp>
                  <p:nvSpPr>
                    <p:cNvPr id="1342" name="矩形 1341">
                      <a:extLst>
                        <a:ext uri="{FF2B5EF4-FFF2-40B4-BE49-F238E27FC236}">
                          <a16:creationId xmlns:a16="http://schemas.microsoft.com/office/drawing/2014/main" id="{78BFF140-5819-466E-9A68-D9F7EDC6CD3E}"/>
                        </a:ext>
                      </a:extLst>
                    </p:cNvPr>
                    <p:cNvSpPr/>
                    <p:nvPr/>
                  </p:nvSpPr>
                  <p:spPr>
                    <a:xfrm>
                      <a:off x="1926696" y="1144514"/>
                      <a:ext cx="1282785" cy="60556"/>
                    </a:xfrm>
                    <a:prstGeom prst="rect">
                      <a:avLst/>
                    </a:prstGeom>
                    <a:gradFill rotWithShape="1">
                      <a:gsLst>
                        <a:gs pos="0">
                          <a:sysClr val="windowText" lastClr="000000">
                            <a:lumMod val="110000"/>
                            <a:satMod val="105000"/>
                            <a:tint val="67000"/>
                          </a:sysClr>
                        </a:gs>
                        <a:gs pos="50000">
                          <a:sysClr val="windowText" lastClr="000000">
                            <a:lumMod val="105000"/>
                            <a:satMod val="103000"/>
                            <a:tint val="73000"/>
                          </a:sysClr>
                        </a:gs>
                        <a:gs pos="100000">
                          <a:sysClr val="windowText" lastClr="000000">
                            <a:lumMod val="105000"/>
                            <a:satMod val="109000"/>
                            <a:tint val="81000"/>
                          </a:sysClr>
                        </a:gs>
                      </a:gsLst>
                      <a:lin ang="5400000" scaled="0"/>
                    </a:gradFill>
                    <a:ln w="6350" cap="flat" cmpd="sng" algn="ctr">
                      <a:solidFill>
                        <a:sysClr val="windowText" lastClr="000000"/>
                      </a:solidFill>
                      <a:prstDash val="solid"/>
                      <a:miter lim="800000"/>
                    </a:ln>
                    <a:effectLst>
                      <a:outerShdw blurRad="50800" dist="38100" algn="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black"/>
                        </a:solidFill>
                        <a:effectLst/>
                        <a:uLnTx/>
                        <a:uFillTx/>
                        <a:latin typeface="等线" panose="020F0502020204030204"/>
                        <a:ea typeface="等线" panose="02010600030101010101" pitchFamily="2" charset="-122"/>
                      </a:endParaRPr>
                    </a:p>
                  </p:txBody>
                </p:sp>
                <p:sp>
                  <p:nvSpPr>
                    <p:cNvPr id="1343" name="矩形 1342">
                      <a:extLst>
                        <a:ext uri="{FF2B5EF4-FFF2-40B4-BE49-F238E27FC236}">
                          <a16:creationId xmlns:a16="http://schemas.microsoft.com/office/drawing/2014/main" id="{1ECDA36C-3B1D-4B06-AB2E-1BEEF0C6359C}"/>
                        </a:ext>
                      </a:extLst>
                    </p:cNvPr>
                    <p:cNvSpPr/>
                    <p:nvPr/>
                  </p:nvSpPr>
                  <p:spPr>
                    <a:xfrm>
                      <a:off x="1926696" y="2446475"/>
                      <a:ext cx="1277737" cy="139280"/>
                    </a:xfrm>
                    <a:prstGeom prst="rect">
                      <a:avLst/>
                    </a:prstGeom>
                    <a:gradFill rotWithShape="1">
                      <a:gsLst>
                        <a:gs pos="0">
                          <a:sysClr val="windowText" lastClr="000000">
                            <a:lumMod val="110000"/>
                            <a:satMod val="105000"/>
                            <a:tint val="67000"/>
                          </a:sysClr>
                        </a:gs>
                        <a:gs pos="50000">
                          <a:sysClr val="windowText" lastClr="000000">
                            <a:lumMod val="105000"/>
                            <a:satMod val="103000"/>
                            <a:tint val="73000"/>
                          </a:sysClr>
                        </a:gs>
                        <a:gs pos="100000">
                          <a:sysClr val="windowText" lastClr="000000">
                            <a:lumMod val="105000"/>
                            <a:satMod val="109000"/>
                            <a:tint val="81000"/>
                          </a:sysClr>
                        </a:gs>
                      </a:gsLst>
                      <a:lin ang="5400000" scaled="0"/>
                    </a:gradFill>
                    <a:ln w="6350" cap="flat" cmpd="sng" algn="ctr">
                      <a:solidFill>
                        <a:sysClr val="windowText" lastClr="000000"/>
                      </a:solidFill>
                      <a:prstDash val="solid"/>
                      <a:miter lim="800000"/>
                    </a:ln>
                    <a:effectLst>
                      <a:outerShdw blurRad="50800" dist="38100" algn="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black"/>
                        </a:solidFill>
                        <a:effectLst/>
                        <a:uLnTx/>
                        <a:uFillTx/>
                        <a:latin typeface="等线" panose="020F0502020204030204"/>
                        <a:ea typeface="等线" panose="02010600030101010101" pitchFamily="2" charset="-122"/>
                      </a:endParaRPr>
                    </a:p>
                  </p:txBody>
                </p:sp>
              </p:grpSp>
            </p:grpSp>
          </p:grpSp>
          <p:grpSp>
            <p:nvGrpSpPr>
              <p:cNvPr id="1312" name="组合 1311">
                <a:extLst>
                  <a:ext uri="{FF2B5EF4-FFF2-40B4-BE49-F238E27FC236}">
                    <a16:creationId xmlns:a16="http://schemas.microsoft.com/office/drawing/2014/main" id="{EB71D6CF-2ACD-4898-A019-86D85C5B1CD1}"/>
                  </a:ext>
                </a:extLst>
              </p:cNvPr>
              <p:cNvGrpSpPr/>
              <p:nvPr/>
            </p:nvGrpSpPr>
            <p:grpSpPr>
              <a:xfrm>
                <a:off x="8382214" y="2116637"/>
                <a:ext cx="162553" cy="159963"/>
                <a:chOff x="4890399" y="1637946"/>
                <a:chExt cx="302017" cy="284805"/>
              </a:xfrm>
            </p:grpSpPr>
            <p:sp>
              <p:nvSpPr>
                <p:cNvPr id="1317" name="矩形 1316">
                  <a:extLst>
                    <a:ext uri="{FF2B5EF4-FFF2-40B4-BE49-F238E27FC236}">
                      <a16:creationId xmlns:a16="http://schemas.microsoft.com/office/drawing/2014/main" id="{FC2CAE8A-A279-4650-B63E-910C2B1EAF29}"/>
                    </a:ext>
                  </a:extLst>
                </p:cNvPr>
                <p:cNvSpPr/>
                <p:nvPr/>
              </p:nvSpPr>
              <p:spPr>
                <a:xfrm>
                  <a:off x="4991612" y="1763200"/>
                  <a:ext cx="99595" cy="159551"/>
                </a:xfrm>
                <a:prstGeom prst="rect">
                  <a:avLst/>
                </a:prstGeom>
                <a:gradFill flip="none" rotWithShape="1">
                  <a:gsLst>
                    <a:gs pos="0">
                      <a:sysClr val="window" lastClr="FFFFFF">
                        <a:lumMod val="50000"/>
                      </a:sysClr>
                    </a:gs>
                    <a:gs pos="50000">
                      <a:srgbClr val="E7E6E6"/>
                    </a:gs>
                    <a:gs pos="100000">
                      <a:sysClr val="window" lastClr="FFFFFF">
                        <a:lumMod val="50000"/>
                      </a:sysClr>
                    </a:gs>
                  </a:gsLst>
                  <a:lin ang="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endParaRPr>
                </a:p>
              </p:txBody>
            </p:sp>
            <p:sp>
              <p:nvSpPr>
                <p:cNvPr id="1318" name="矩形: 圆角 1317">
                  <a:extLst>
                    <a:ext uri="{FF2B5EF4-FFF2-40B4-BE49-F238E27FC236}">
                      <a16:creationId xmlns:a16="http://schemas.microsoft.com/office/drawing/2014/main" id="{456B5CF0-E749-4406-86BA-EE11618CC4C7}"/>
                    </a:ext>
                  </a:extLst>
                </p:cNvPr>
                <p:cNvSpPr/>
                <p:nvPr/>
              </p:nvSpPr>
              <p:spPr>
                <a:xfrm rot="16200000">
                  <a:off x="4961633" y="1566712"/>
                  <a:ext cx="159550" cy="302017"/>
                </a:xfrm>
                <a:prstGeom prst="roundRect">
                  <a:avLst/>
                </a:prstGeom>
                <a:gradFill rotWithShape="1">
                  <a:gsLst>
                    <a:gs pos="0">
                      <a:srgbClr val="0070C0"/>
                    </a:gs>
                    <a:gs pos="50000">
                      <a:srgbClr val="5B9BD5">
                        <a:lumMod val="105000"/>
                        <a:satMod val="103000"/>
                        <a:tint val="73000"/>
                      </a:srgbClr>
                    </a:gs>
                    <a:gs pos="100000">
                      <a:srgbClr val="0070C0"/>
                    </a:gs>
                  </a:gsLst>
                  <a:lin ang="5400000" scaled="0"/>
                </a:gradFill>
                <a:ln w="6350" cap="flat" cmpd="sng" algn="ctr">
                  <a:solidFill>
                    <a:srgbClr val="5B9BD5"/>
                  </a:solidFill>
                  <a:prstDash val="solid"/>
                  <a:miter lim="800000"/>
                </a:ln>
                <a:effectLst>
                  <a:softEdge rad="127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black"/>
                    </a:solidFill>
                    <a:effectLst/>
                    <a:uLnTx/>
                    <a:uFillTx/>
                    <a:latin typeface="等线" panose="020F0502020204030204"/>
                    <a:ea typeface="等线" panose="02010600030101010101" pitchFamily="2" charset="-122"/>
                  </a:endParaRPr>
                </a:p>
              </p:txBody>
            </p:sp>
            <p:cxnSp>
              <p:nvCxnSpPr>
                <p:cNvPr id="1319" name="直接连接符 1318">
                  <a:extLst>
                    <a:ext uri="{FF2B5EF4-FFF2-40B4-BE49-F238E27FC236}">
                      <a16:creationId xmlns:a16="http://schemas.microsoft.com/office/drawing/2014/main" id="{9DE8947C-3F14-470A-A2AF-0774077F2E96}"/>
                    </a:ext>
                  </a:extLst>
                </p:cNvPr>
                <p:cNvCxnSpPr>
                  <a:cxnSpLocks/>
                </p:cNvCxnSpPr>
                <p:nvPr/>
              </p:nvCxnSpPr>
              <p:spPr>
                <a:xfrm>
                  <a:off x="4915335" y="1717718"/>
                  <a:ext cx="252145" cy="0"/>
                </a:xfrm>
                <a:prstGeom prst="line">
                  <a:avLst/>
                </a:prstGeom>
                <a:noFill/>
                <a:ln w="12700" cap="flat" cmpd="sng" algn="ctr">
                  <a:solidFill>
                    <a:sysClr val="windowText" lastClr="000000"/>
                  </a:solidFill>
                  <a:prstDash val="solid"/>
                  <a:miter lim="800000"/>
                </a:ln>
                <a:effectLst>
                  <a:innerShdw blurRad="114300">
                    <a:prstClr val="black"/>
                  </a:innerShdw>
                </a:effectLst>
              </p:spPr>
            </p:cxnSp>
          </p:grpSp>
          <p:sp>
            <p:nvSpPr>
              <p:cNvPr id="1313" name="文本框 1312">
                <a:extLst>
                  <a:ext uri="{FF2B5EF4-FFF2-40B4-BE49-F238E27FC236}">
                    <a16:creationId xmlns:a16="http://schemas.microsoft.com/office/drawing/2014/main" id="{D8C3DD00-4DF5-48AD-AD5F-7E9EBA34DF0A}"/>
                  </a:ext>
                </a:extLst>
              </p:cNvPr>
              <p:cNvSpPr txBox="1"/>
              <p:nvPr/>
            </p:nvSpPr>
            <p:spPr>
              <a:xfrm>
                <a:off x="887758" y="3234336"/>
                <a:ext cx="2131565" cy="39837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a:t>Compressor group</a:t>
                </a:r>
                <a:endParaRPr kumimoji="0" lang="zh-CN" altLang="en-US" sz="1200" b="0"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endParaRPr>
              </a:p>
            </p:txBody>
          </p:sp>
          <p:sp>
            <p:nvSpPr>
              <p:cNvPr id="1314" name="文本框 1313">
                <a:extLst>
                  <a:ext uri="{FF2B5EF4-FFF2-40B4-BE49-F238E27FC236}">
                    <a16:creationId xmlns:a16="http://schemas.microsoft.com/office/drawing/2014/main" id="{339DA4B1-CE93-45F9-85EA-E049A3A9D645}"/>
                  </a:ext>
                </a:extLst>
              </p:cNvPr>
              <p:cNvSpPr txBox="1"/>
              <p:nvPr/>
            </p:nvSpPr>
            <p:spPr>
              <a:xfrm>
                <a:off x="3131880" y="3238853"/>
                <a:ext cx="1361885" cy="39837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a:t>Cold Box</a:t>
                </a:r>
                <a:endParaRPr kumimoji="0" lang="zh-CN" altLang="en-US" sz="1200" b="0"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endParaRPr>
              </a:p>
            </p:txBody>
          </p:sp>
          <p:sp>
            <p:nvSpPr>
              <p:cNvPr id="1315" name="文本框 1314">
                <a:extLst>
                  <a:ext uri="{FF2B5EF4-FFF2-40B4-BE49-F238E27FC236}">
                    <a16:creationId xmlns:a16="http://schemas.microsoft.com/office/drawing/2014/main" id="{5B13DF20-6466-484F-93DF-CBE1B2306A86}"/>
                  </a:ext>
                </a:extLst>
              </p:cNvPr>
              <p:cNvSpPr txBox="1"/>
              <p:nvPr/>
            </p:nvSpPr>
            <p:spPr>
              <a:xfrm>
                <a:off x="6906432" y="3230823"/>
                <a:ext cx="2372915" cy="66395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a:t>Main Distribution</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a:t>Valve Box</a:t>
                </a:r>
                <a:endParaRPr kumimoji="0" lang="zh-CN" altLang="en-US" sz="1200" b="0"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endParaRPr>
              </a:p>
            </p:txBody>
          </p:sp>
          <p:sp>
            <p:nvSpPr>
              <p:cNvPr id="1316" name="文本框 1315">
                <a:extLst>
                  <a:ext uri="{FF2B5EF4-FFF2-40B4-BE49-F238E27FC236}">
                    <a16:creationId xmlns:a16="http://schemas.microsoft.com/office/drawing/2014/main" id="{D0C2EF4B-5A81-4B09-B33B-CE5CFE970913}"/>
                  </a:ext>
                </a:extLst>
              </p:cNvPr>
              <p:cNvSpPr txBox="1"/>
              <p:nvPr/>
            </p:nvSpPr>
            <p:spPr>
              <a:xfrm>
                <a:off x="5526748" y="3228045"/>
                <a:ext cx="1012400" cy="39837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a:t>Dewar</a:t>
                </a:r>
                <a:endParaRPr kumimoji="0" lang="zh-CN" altLang="en-US" sz="1200" b="0"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endParaRPr>
              </a:p>
            </p:txBody>
          </p:sp>
        </p:grpSp>
        <p:sp>
          <p:nvSpPr>
            <p:cNvPr id="1241" name="矩形 1240">
              <a:extLst>
                <a:ext uri="{FF2B5EF4-FFF2-40B4-BE49-F238E27FC236}">
                  <a16:creationId xmlns:a16="http://schemas.microsoft.com/office/drawing/2014/main" id="{46561884-6572-49F8-BF8A-6D924AE04915}"/>
                </a:ext>
              </a:extLst>
            </p:cNvPr>
            <p:cNvSpPr/>
            <p:nvPr/>
          </p:nvSpPr>
          <p:spPr>
            <a:xfrm>
              <a:off x="523505" y="4688464"/>
              <a:ext cx="371062" cy="45719"/>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600" b="1"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endParaRPr>
            </a:p>
          </p:txBody>
        </p:sp>
        <p:sp>
          <p:nvSpPr>
            <p:cNvPr id="1242" name="矩形 1241">
              <a:extLst>
                <a:ext uri="{FF2B5EF4-FFF2-40B4-BE49-F238E27FC236}">
                  <a16:creationId xmlns:a16="http://schemas.microsoft.com/office/drawing/2014/main" id="{8105DCCF-CE8A-4436-8E8F-7D51F8A9DC86}"/>
                </a:ext>
              </a:extLst>
            </p:cNvPr>
            <p:cNvSpPr/>
            <p:nvPr/>
          </p:nvSpPr>
          <p:spPr>
            <a:xfrm>
              <a:off x="493748" y="4786118"/>
              <a:ext cx="401364" cy="45719"/>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600" b="1"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a:t>11000</a:t>
              </a:r>
              <a:endParaRPr kumimoji="0" lang="zh-CN" altLang="en-US" sz="600" b="1"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endParaRPr>
            </a:p>
          </p:txBody>
        </p:sp>
        <p:sp>
          <p:nvSpPr>
            <p:cNvPr id="1243" name="矩形 1242">
              <a:extLst>
                <a:ext uri="{FF2B5EF4-FFF2-40B4-BE49-F238E27FC236}">
                  <a16:creationId xmlns:a16="http://schemas.microsoft.com/office/drawing/2014/main" id="{2E772B28-BFA6-48F2-9018-CC5C95EA2E25}"/>
                </a:ext>
              </a:extLst>
            </p:cNvPr>
            <p:cNvSpPr/>
            <p:nvPr/>
          </p:nvSpPr>
          <p:spPr>
            <a:xfrm>
              <a:off x="4554685" y="4678776"/>
              <a:ext cx="345487" cy="45719"/>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600" b="1"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a:t>8000</a:t>
              </a:r>
              <a:endParaRPr kumimoji="0" lang="zh-CN" altLang="en-US" sz="600" b="1"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endParaRPr>
            </a:p>
          </p:txBody>
        </p:sp>
        <p:cxnSp>
          <p:nvCxnSpPr>
            <p:cNvPr id="1244" name="直接箭头连接符 1243">
              <a:extLst>
                <a:ext uri="{FF2B5EF4-FFF2-40B4-BE49-F238E27FC236}">
                  <a16:creationId xmlns:a16="http://schemas.microsoft.com/office/drawing/2014/main" id="{FC1EDC35-D22E-45E6-B8FF-BD599B82413D}"/>
                </a:ext>
              </a:extLst>
            </p:cNvPr>
            <p:cNvCxnSpPr>
              <a:cxnSpLocks/>
            </p:cNvCxnSpPr>
            <p:nvPr/>
          </p:nvCxnSpPr>
          <p:spPr>
            <a:xfrm>
              <a:off x="1398151" y="4964872"/>
              <a:ext cx="294517" cy="0"/>
            </a:xfrm>
            <a:prstGeom prst="straightConnector1">
              <a:avLst/>
            </a:prstGeom>
            <a:noFill/>
            <a:ln w="6350" cap="flat" cmpd="sng" algn="ctr">
              <a:solidFill>
                <a:srgbClr val="A5A5A5"/>
              </a:solidFill>
              <a:prstDash val="solid"/>
              <a:miter lim="800000"/>
              <a:headEnd type="arrow" w="sm" len="sm"/>
              <a:tailEnd type="arrow" w="sm" len="sm"/>
            </a:ln>
            <a:effectLst/>
          </p:spPr>
        </p:cxnSp>
        <p:cxnSp>
          <p:nvCxnSpPr>
            <p:cNvPr id="1245" name="直接连接符 1244">
              <a:extLst>
                <a:ext uri="{FF2B5EF4-FFF2-40B4-BE49-F238E27FC236}">
                  <a16:creationId xmlns:a16="http://schemas.microsoft.com/office/drawing/2014/main" id="{48CDE0D7-7090-484E-8903-B55F0A86BAE7}"/>
                </a:ext>
              </a:extLst>
            </p:cNvPr>
            <p:cNvCxnSpPr>
              <a:cxnSpLocks/>
            </p:cNvCxnSpPr>
            <p:nvPr/>
          </p:nvCxnSpPr>
          <p:spPr>
            <a:xfrm>
              <a:off x="1398152" y="4376899"/>
              <a:ext cx="0" cy="641708"/>
            </a:xfrm>
            <a:prstGeom prst="line">
              <a:avLst/>
            </a:prstGeom>
            <a:noFill/>
            <a:ln w="6350" cap="flat" cmpd="sng" algn="ctr">
              <a:solidFill>
                <a:sysClr val="window" lastClr="FFFFFF">
                  <a:lumMod val="65000"/>
                </a:sysClr>
              </a:solidFill>
              <a:prstDash val="solid"/>
              <a:miter lim="800000"/>
            </a:ln>
            <a:effectLst/>
          </p:spPr>
        </p:cxnSp>
        <p:cxnSp>
          <p:nvCxnSpPr>
            <p:cNvPr id="1246" name="直接连接符 1245">
              <a:extLst>
                <a:ext uri="{FF2B5EF4-FFF2-40B4-BE49-F238E27FC236}">
                  <a16:creationId xmlns:a16="http://schemas.microsoft.com/office/drawing/2014/main" id="{15780BD6-9A1F-459C-8E8A-D6BCA9FC04E2}"/>
                </a:ext>
              </a:extLst>
            </p:cNvPr>
            <p:cNvCxnSpPr>
              <a:cxnSpLocks/>
            </p:cNvCxnSpPr>
            <p:nvPr/>
          </p:nvCxnSpPr>
          <p:spPr>
            <a:xfrm>
              <a:off x="1697459" y="4391226"/>
              <a:ext cx="3457" cy="627381"/>
            </a:xfrm>
            <a:prstGeom prst="line">
              <a:avLst/>
            </a:prstGeom>
            <a:noFill/>
            <a:ln w="6350" cap="flat" cmpd="sng" algn="ctr">
              <a:solidFill>
                <a:sysClr val="window" lastClr="FFFFFF">
                  <a:lumMod val="65000"/>
                </a:sysClr>
              </a:solidFill>
              <a:prstDash val="solid"/>
              <a:miter lim="800000"/>
            </a:ln>
            <a:effectLst/>
          </p:spPr>
        </p:cxnSp>
        <p:sp>
          <p:nvSpPr>
            <p:cNvPr id="1247" name="矩形 1246">
              <a:extLst>
                <a:ext uri="{FF2B5EF4-FFF2-40B4-BE49-F238E27FC236}">
                  <a16:creationId xmlns:a16="http://schemas.microsoft.com/office/drawing/2014/main" id="{E3F29857-4C5B-4674-A646-ADBC0B61BA56}"/>
                </a:ext>
              </a:extLst>
            </p:cNvPr>
            <p:cNvSpPr/>
            <p:nvPr/>
          </p:nvSpPr>
          <p:spPr>
            <a:xfrm>
              <a:off x="1390323" y="4982704"/>
              <a:ext cx="368706" cy="76864"/>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600" b="1"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a:t>5000</a:t>
              </a:r>
              <a:endParaRPr kumimoji="0" lang="zh-CN" altLang="en-US" sz="600" b="1"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endParaRPr>
            </a:p>
          </p:txBody>
        </p:sp>
        <p:cxnSp>
          <p:nvCxnSpPr>
            <p:cNvPr id="1248" name="直接箭头连接符 1247">
              <a:extLst>
                <a:ext uri="{FF2B5EF4-FFF2-40B4-BE49-F238E27FC236}">
                  <a16:creationId xmlns:a16="http://schemas.microsoft.com/office/drawing/2014/main" id="{6BA0AF07-C4ED-4676-B674-5E6302BFAE55}"/>
                </a:ext>
              </a:extLst>
            </p:cNvPr>
            <p:cNvCxnSpPr>
              <a:cxnSpLocks/>
            </p:cNvCxnSpPr>
            <p:nvPr/>
          </p:nvCxnSpPr>
          <p:spPr>
            <a:xfrm>
              <a:off x="5375572" y="4959805"/>
              <a:ext cx="294517" cy="0"/>
            </a:xfrm>
            <a:prstGeom prst="straightConnector1">
              <a:avLst/>
            </a:prstGeom>
            <a:noFill/>
            <a:ln w="6350" cap="flat" cmpd="sng" algn="ctr">
              <a:solidFill>
                <a:srgbClr val="A5A5A5"/>
              </a:solidFill>
              <a:prstDash val="solid"/>
              <a:miter lim="800000"/>
              <a:headEnd type="arrow" w="sm" len="sm"/>
              <a:tailEnd type="arrow" w="sm" len="sm"/>
            </a:ln>
            <a:effectLst/>
          </p:spPr>
        </p:cxnSp>
        <p:cxnSp>
          <p:nvCxnSpPr>
            <p:cNvPr id="1249" name="直接连接符 1248">
              <a:extLst>
                <a:ext uri="{FF2B5EF4-FFF2-40B4-BE49-F238E27FC236}">
                  <a16:creationId xmlns:a16="http://schemas.microsoft.com/office/drawing/2014/main" id="{55CEB5E1-77B3-45FC-911B-EA3DC96B7078}"/>
                </a:ext>
              </a:extLst>
            </p:cNvPr>
            <p:cNvCxnSpPr>
              <a:cxnSpLocks/>
            </p:cNvCxnSpPr>
            <p:nvPr/>
          </p:nvCxnSpPr>
          <p:spPr>
            <a:xfrm>
              <a:off x="5375573" y="4371833"/>
              <a:ext cx="0" cy="641708"/>
            </a:xfrm>
            <a:prstGeom prst="line">
              <a:avLst/>
            </a:prstGeom>
            <a:noFill/>
            <a:ln w="6350" cap="flat" cmpd="sng" algn="ctr">
              <a:solidFill>
                <a:sysClr val="window" lastClr="FFFFFF">
                  <a:lumMod val="65000"/>
                </a:sysClr>
              </a:solidFill>
              <a:prstDash val="solid"/>
              <a:miter lim="800000"/>
            </a:ln>
            <a:effectLst/>
          </p:spPr>
        </p:cxnSp>
        <p:cxnSp>
          <p:nvCxnSpPr>
            <p:cNvPr id="1250" name="直接连接符 1249">
              <a:extLst>
                <a:ext uri="{FF2B5EF4-FFF2-40B4-BE49-F238E27FC236}">
                  <a16:creationId xmlns:a16="http://schemas.microsoft.com/office/drawing/2014/main" id="{6A8D0388-8C72-41F7-B4E9-9C0B9566E32B}"/>
                </a:ext>
              </a:extLst>
            </p:cNvPr>
            <p:cNvCxnSpPr>
              <a:cxnSpLocks/>
            </p:cNvCxnSpPr>
            <p:nvPr/>
          </p:nvCxnSpPr>
          <p:spPr>
            <a:xfrm>
              <a:off x="5674880" y="4386159"/>
              <a:ext cx="3457" cy="627381"/>
            </a:xfrm>
            <a:prstGeom prst="line">
              <a:avLst/>
            </a:prstGeom>
            <a:noFill/>
            <a:ln w="6350" cap="flat" cmpd="sng" algn="ctr">
              <a:solidFill>
                <a:sysClr val="window" lastClr="FFFFFF">
                  <a:lumMod val="65000"/>
                </a:sysClr>
              </a:solidFill>
              <a:prstDash val="solid"/>
              <a:miter lim="800000"/>
            </a:ln>
            <a:effectLst/>
          </p:spPr>
        </p:cxnSp>
        <p:sp>
          <p:nvSpPr>
            <p:cNvPr id="1251" name="矩形 1250">
              <a:extLst>
                <a:ext uri="{FF2B5EF4-FFF2-40B4-BE49-F238E27FC236}">
                  <a16:creationId xmlns:a16="http://schemas.microsoft.com/office/drawing/2014/main" id="{A4E0FB91-A353-4C0B-BE11-B4DA9A19EA27}"/>
                </a:ext>
              </a:extLst>
            </p:cNvPr>
            <p:cNvSpPr/>
            <p:nvPr/>
          </p:nvSpPr>
          <p:spPr>
            <a:xfrm>
              <a:off x="5350598" y="4977638"/>
              <a:ext cx="378902" cy="60098"/>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600" b="1"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a:t>5000</a:t>
              </a:r>
              <a:endParaRPr kumimoji="0" lang="zh-CN" altLang="en-US" sz="600" b="1"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endParaRPr>
            </a:p>
          </p:txBody>
        </p:sp>
        <p:sp>
          <p:nvSpPr>
            <p:cNvPr id="1252" name="文本框 1251">
              <a:extLst>
                <a:ext uri="{FF2B5EF4-FFF2-40B4-BE49-F238E27FC236}">
                  <a16:creationId xmlns:a16="http://schemas.microsoft.com/office/drawing/2014/main" id="{CB1A3903-35E2-45E8-BA83-BCA95EEEE169}"/>
                </a:ext>
              </a:extLst>
            </p:cNvPr>
            <p:cNvSpPr txBox="1"/>
            <p:nvPr/>
          </p:nvSpPr>
          <p:spPr>
            <a:xfrm>
              <a:off x="3140215" y="4210476"/>
              <a:ext cx="948436" cy="52322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a:t>        </a:t>
              </a:r>
              <a:r>
                <a:rPr kumimoji="0" lang="en-US" altLang="zh-CN" sz="900" b="1" i="0" u="none" strike="noStrike" kern="0" cap="none" spc="0" normalizeH="0" baseline="0" noProof="0" dirty="0">
                  <a:ln>
                    <a:noFill/>
                  </a:ln>
                  <a:solidFill>
                    <a:srgbClr val="FF0000"/>
                  </a:solidFill>
                  <a:effectLst/>
                  <a:uLnTx/>
                  <a:uFillTx/>
                  <a:latin typeface="Times New Roman" panose="02020603050405020304" pitchFamily="18" charset="0"/>
                  <a:ea typeface="等线" panose="02010600030101010101" pitchFamily="2" charset="-122"/>
                  <a:cs typeface="Times New Roman" panose="02020603050405020304" pitchFamily="18" charset="0"/>
                </a:rPr>
                <a:t>10</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900" b="1" i="0" u="none" strike="noStrike" kern="0" cap="none" spc="0" normalizeH="0" baseline="0" noProof="0" dirty="0">
                  <a:ln>
                    <a:noFill/>
                  </a:ln>
                  <a:solidFill>
                    <a:srgbClr val="FF0000"/>
                  </a:solidFill>
                  <a:effectLst/>
                  <a:uLnTx/>
                  <a:uFillTx/>
                  <a:latin typeface="Times New Roman" panose="02020603050405020304" pitchFamily="18" charset="0"/>
                  <a:ea typeface="等线" panose="02010600030101010101" pitchFamily="2" charset="-122"/>
                  <a:cs typeface="Times New Roman" panose="02020603050405020304" pitchFamily="18" charset="0"/>
                </a:rPr>
                <a:t>Cryomodules</a:t>
              </a:r>
              <a:endParaRPr kumimoji="0" lang="zh-CN" altLang="en-US" sz="900" b="1" i="0" u="none" strike="noStrike" kern="0" cap="none" spc="0" normalizeH="0" baseline="0" noProof="0" dirty="0">
                <a:ln>
                  <a:noFill/>
                </a:ln>
                <a:solidFill>
                  <a:srgbClr val="FF0000"/>
                </a:solidFill>
                <a:effectLst/>
                <a:uLnTx/>
                <a:uFillTx/>
                <a:latin typeface="Times New Roman" panose="02020603050405020304" pitchFamily="18" charset="0"/>
                <a:ea typeface="等线" panose="02010600030101010101" pitchFamily="2" charset="-122"/>
                <a:cs typeface="Times New Roman" panose="02020603050405020304" pitchFamily="18" charset="0"/>
              </a:endParaRPr>
            </a:p>
          </p:txBody>
        </p:sp>
        <p:grpSp>
          <p:nvGrpSpPr>
            <p:cNvPr id="1253" name="组合 1252">
              <a:extLst>
                <a:ext uri="{FF2B5EF4-FFF2-40B4-BE49-F238E27FC236}">
                  <a16:creationId xmlns:a16="http://schemas.microsoft.com/office/drawing/2014/main" id="{73202A33-A050-4EC2-B0DE-8CA7128F2EAF}"/>
                </a:ext>
              </a:extLst>
            </p:cNvPr>
            <p:cNvGrpSpPr/>
            <p:nvPr/>
          </p:nvGrpSpPr>
          <p:grpSpPr>
            <a:xfrm rot="10800000">
              <a:off x="1854538" y="4270056"/>
              <a:ext cx="112993" cy="211759"/>
              <a:chOff x="3248113" y="4104116"/>
              <a:chExt cx="136404" cy="234000"/>
            </a:xfrm>
          </p:grpSpPr>
          <p:cxnSp>
            <p:nvCxnSpPr>
              <p:cNvPr id="1308" name="直接连接符 1307">
                <a:extLst>
                  <a:ext uri="{FF2B5EF4-FFF2-40B4-BE49-F238E27FC236}">
                    <a16:creationId xmlns:a16="http://schemas.microsoft.com/office/drawing/2014/main" id="{1F926A75-4DF1-419F-B278-B4889D11C413}"/>
                  </a:ext>
                </a:extLst>
              </p:cNvPr>
              <p:cNvCxnSpPr>
                <a:cxnSpLocks/>
              </p:cNvCxnSpPr>
              <p:nvPr/>
            </p:nvCxnSpPr>
            <p:spPr>
              <a:xfrm>
                <a:off x="3248113" y="4122793"/>
                <a:ext cx="100404" cy="0"/>
              </a:xfrm>
              <a:prstGeom prst="line">
                <a:avLst/>
              </a:prstGeom>
              <a:noFill/>
              <a:ln w="12700" cap="flat" cmpd="sng" algn="ctr">
                <a:solidFill>
                  <a:srgbClr val="A5A5A5"/>
                </a:solidFill>
                <a:prstDash val="solid"/>
                <a:miter lim="800000"/>
              </a:ln>
              <a:effectLst/>
            </p:spPr>
          </p:cxnSp>
          <p:sp>
            <p:nvSpPr>
              <p:cNvPr id="1309" name="矩形 1308">
                <a:extLst>
                  <a:ext uri="{FF2B5EF4-FFF2-40B4-BE49-F238E27FC236}">
                    <a16:creationId xmlns:a16="http://schemas.microsoft.com/office/drawing/2014/main" id="{180A1918-B692-47B5-B14A-A058C4E80184}"/>
                  </a:ext>
                </a:extLst>
              </p:cNvPr>
              <p:cNvSpPr/>
              <p:nvPr/>
            </p:nvSpPr>
            <p:spPr>
              <a:xfrm>
                <a:off x="3348517" y="4104116"/>
                <a:ext cx="36000" cy="234000"/>
              </a:xfrm>
              <a:prstGeom prst="rect">
                <a:avLst/>
              </a:prstGeom>
              <a:solidFill>
                <a:sysClr val="windowText" lastClr="000000"/>
              </a:solidFill>
              <a:ln w="12700" cap="flat" cmpd="sng" algn="ctr">
                <a:solidFill>
                  <a:sysClr val="windowText" lastClr="000000">
                    <a:shade val="5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endParaRPr>
              </a:p>
            </p:txBody>
          </p:sp>
          <p:cxnSp>
            <p:nvCxnSpPr>
              <p:cNvPr id="1310" name="直接连接符 1309">
                <a:extLst>
                  <a:ext uri="{FF2B5EF4-FFF2-40B4-BE49-F238E27FC236}">
                    <a16:creationId xmlns:a16="http://schemas.microsoft.com/office/drawing/2014/main" id="{D8690F1A-AC75-4DD1-BADA-BACD2FDE4312}"/>
                  </a:ext>
                </a:extLst>
              </p:cNvPr>
              <p:cNvCxnSpPr>
                <a:cxnSpLocks/>
              </p:cNvCxnSpPr>
              <p:nvPr/>
            </p:nvCxnSpPr>
            <p:spPr>
              <a:xfrm flipV="1">
                <a:off x="3251712" y="4308064"/>
                <a:ext cx="96805" cy="0"/>
              </a:xfrm>
              <a:prstGeom prst="line">
                <a:avLst/>
              </a:prstGeom>
              <a:noFill/>
              <a:ln w="12700" cap="flat" cmpd="sng" algn="ctr">
                <a:solidFill>
                  <a:srgbClr val="A5A5A5"/>
                </a:solidFill>
                <a:prstDash val="solid"/>
                <a:miter lim="800000"/>
              </a:ln>
              <a:effectLst/>
            </p:spPr>
          </p:cxnSp>
        </p:grpSp>
        <p:sp>
          <p:nvSpPr>
            <p:cNvPr id="1254" name="矩形 1253">
              <a:extLst>
                <a:ext uri="{FF2B5EF4-FFF2-40B4-BE49-F238E27FC236}">
                  <a16:creationId xmlns:a16="http://schemas.microsoft.com/office/drawing/2014/main" id="{FFC3F663-3D70-4524-9601-49D68D0B086C}"/>
                </a:ext>
              </a:extLst>
            </p:cNvPr>
            <p:cNvSpPr/>
            <p:nvPr/>
          </p:nvSpPr>
          <p:spPr>
            <a:xfrm>
              <a:off x="2220260" y="4781427"/>
              <a:ext cx="401364" cy="45719"/>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600" b="1"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a:t>11000</a:t>
              </a:r>
              <a:endParaRPr kumimoji="0" lang="zh-CN" altLang="en-US" sz="600" b="1"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endParaRPr>
            </a:p>
          </p:txBody>
        </p:sp>
        <p:sp>
          <p:nvSpPr>
            <p:cNvPr id="1255" name="矩形 1254">
              <a:extLst>
                <a:ext uri="{FF2B5EF4-FFF2-40B4-BE49-F238E27FC236}">
                  <a16:creationId xmlns:a16="http://schemas.microsoft.com/office/drawing/2014/main" id="{56068A2C-9E0D-47B8-ADE9-C71FB9A5F7EC}"/>
                </a:ext>
              </a:extLst>
            </p:cNvPr>
            <p:cNvSpPr/>
            <p:nvPr/>
          </p:nvSpPr>
          <p:spPr>
            <a:xfrm>
              <a:off x="2182882" y="4685391"/>
              <a:ext cx="371062" cy="45719"/>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600" b="1"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endParaRPr>
            </a:p>
          </p:txBody>
        </p:sp>
        <p:sp>
          <p:nvSpPr>
            <p:cNvPr id="1256" name="矩形 1255">
              <a:extLst>
                <a:ext uri="{FF2B5EF4-FFF2-40B4-BE49-F238E27FC236}">
                  <a16:creationId xmlns:a16="http://schemas.microsoft.com/office/drawing/2014/main" id="{02561407-5F3D-461C-8333-DEB1D76D10B4}"/>
                </a:ext>
              </a:extLst>
            </p:cNvPr>
            <p:cNvSpPr/>
            <p:nvPr/>
          </p:nvSpPr>
          <p:spPr>
            <a:xfrm>
              <a:off x="4554183" y="4663902"/>
              <a:ext cx="261521" cy="66887"/>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600" b="1"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endParaRPr>
            </a:p>
          </p:txBody>
        </p:sp>
        <p:sp>
          <p:nvSpPr>
            <p:cNvPr id="1257" name="矩形 1256">
              <a:extLst>
                <a:ext uri="{FF2B5EF4-FFF2-40B4-BE49-F238E27FC236}">
                  <a16:creationId xmlns:a16="http://schemas.microsoft.com/office/drawing/2014/main" id="{616BB719-5211-409B-9F83-C304CBB129F0}"/>
                </a:ext>
              </a:extLst>
            </p:cNvPr>
            <p:cNvSpPr/>
            <p:nvPr/>
          </p:nvSpPr>
          <p:spPr>
            <a:xfrm>
              <a:off x="4516044" y="4786118"/>
              <a:ext cx="401364" cy="45719"/>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600" b="1"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a:t>11000</a:t>
              </a:r>
              <a:endParaRPr kumimoji="0" lang="zh-CN" altLang="en-US" sz="600" b="1"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endParaRPr>
            </a:p>
          </p:txBody>
        </p:sp>
        <p:sp>
          <p:nvSpPr>
            <p:cNvPr id="1258" name="矩形 1257">
              <a:extLst>
                <a:ext uri="{FF2B5EF4-FFF2-40B4-BE49-F238E27FC236}">
                  <a16:creationId xmlns:a16="http://schemas.microsoft.com/office/drawing/2014/main" id="{52009FEE-65EC-4325-BCBB-DABF863EE19C}"/>
                </a:ext>
              </a:extLst>
            </p:cNvPr>
            <p:cNvSpPr/>
            <p:nvPr/>
          </p:nvSpPr>
          <p:spPr>
            <a:xfrm>
              <a:off x="6228866" y="4672747"/>
              <a:ext cx="261521" cy="66887"/>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600" b="1"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endParaRPr>
            </a:p>
          </p:txBody>
        </p:sp>
        <p:sp>
          <p:nvSpPr>
            <p:cNvPr id="1259" name="矩形 1258">
              <a:extLst>
                <a:ext uri="{FF2B5EF4-FFF2-40B4-BE49-F238E27FC236}">
                  <a16:creationId xmlns:a16="http://schemas.microsoft.com/office/drawing/2014/main" id="{E82A9DFB-B9ED-4721-8D49-1DF98F0349D9}"/>
                </a:ext>
              </a:extLst>
            </p:cNvPr>
            <p:cNvSpPr/>
            <p:nvPr/>
          </p:nvSpPr>
          <p:spPr>
            <a:xfrm>
              <a:off x="6190727" y="4792423"/>
              <a:ext cx="401364" cy="45719"/>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600" b="1"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a:t>11000</a:t>
              </a:r>
              <a:endParaRPr kumimoji="0" lang="zh-CN" altLang="en-US" sz="600" b="1"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endParaRPr>
            </a:p>
          </p:txBody>
        </p:sp>
        <p:sp>
          <p:nvSpPr>
            <p:cNvPr id="1260" name="矩形 1259">
              <a:extLst>
                <a:ext uri="{FF2B5EF4-FFF2-40B4-BE49-F238E27FC236}">
                  <a16:creationId xmlns:a16="http://schemas.microsoft.com/office/drawing/2014/main" id="{363BF9EE-0F9D-4129-9B71-AC955C6E4109}"/>
                </a:ext>
              </a:extLst>
            </p:cNvPr>
            <p:cNvSpPr/>
            <p:nvPr/>
          </p:nvSpPr>
          <p:spPr>
            <a:xfrm>
              <a:off x="5931470" y="1164841"/>
              <a:ext cx="549455" cy="73060"/>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900" b="1"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a:t>117000</a:t>
              </a:r>
              <a:endParaRPr kumimoji="0" lang="zh-CN" altLang="en-US" sz="900" b="1"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endParaRPr>
            </a:p>
          </p:txBody>
        </p:sp>
        <p:sp>
          <p:nvSpPr>
            <p:cNvPr id="1261" name="矩形 1260">
              <a:extLst>
                <a:ext uri="{FF2B5EF4-FFF2-40B4-BE49-F238E27FC236}">
                  <a16:creationId xmlns:a16="http://schemas.microsoft.com/office/drawing/2014/main" id="{B4F150E3-5F33-4976-B816-3D50162BD9E0}"/>
                </a:ext>
              </a:extLst>
            </p:cNvPr>
            <p:cNvSpPr/>
            <p:nvPr/>
          </p:nvSpPr>
          <p:spPr>
            <a:xfrm>
              <a:off x="6019700" y="810496"/>
              <a:ext cx="536756" cy="74302"/>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900" b="1"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a:t>24000</a:t>
              </a:r>
              <a:endParaRPr kumimoji="0" lang="zh-CN" altLang="en-US" sz="900" b="1"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endParaRPr>
            </a:p>
          </p:txBody>
        </p:sp>
        <p:grpSp>
          <p:nvGrpSpPr>
            <p:cNvPr id="1262" name="组合 1261">
              <a:extLst>
                <a:ext uri="{FF2B5EF4-FFF2-40B4-BE49-F238E27FC236}">
                  <a16:creationId xmlns:a16="http://schemas.microsoft.com/office/drawing/2014/main" id="{7828790E-1643-41F8-8A9D-BD84C15EBC7E}"/>
                </a:ext>
              </a:extLst>
            </p:cNvPr>
            <p:cNvGrpSpPr/>
            <p:nvPr/>
          </p:nvGrpSpPr>
          <p:grpSpPr>
            <a:xfrm>
              <a:off x="3149825" y="4294870"/>
              <a:ext cx="96233" cy="138281"/>
              <a:chOff x="4730801" y="3450857"/>
              <a:chExt cx="3180718" cy="1467464"/>
            </a:xfrm>
          </p:grpSpPr>
          <p:grpSp>
            <p:nvGrpSpPr>
              <p:cNvPr id="1303" name="组合 1302">
                <a:extLst>
                  <a:ext uri="{FF2B5EF4-FFF2-40B4-BE49-F238E27FC236}">
                    <a16:creationId xmlns:a16="http://schemas.microsoft.com/office/drawing/2014/main" id="{2D64C77B-0D12-4431-9DF8-80AE7AC0A768}"/>
                  </a:ext>
                </a:extLst>
              </p:cNvPr>
              <p:cNvGrpSpPr/>
              <p:nvPr/>
            </p:nvGrpSpPr>
            <p:grpSpPr>
              <a:xfrm>
                <a:off x="4730801" y="3450857"/>
                <a:ext cx="3175525" cy="1467464"/>
                <a:chOff x="2190203" y="3428995"/>
                <a:chExt cx="2160124" cy="1528565"/>
              </a:xfrm>
            </p:grpSpPr>
            <p:sp>
              <p:nvSpPr>
                <p:cNvPr id="1306" name="矩形: 圆角 1305">
                  <a:extLst>
                    <a:ext uri="{FF2B5EF4-FFF2-40B4-BE49-F238E27FC236}">
                      <a16:creationId xmlns:a16="http://schemas.microsoft.com/office/drawing/2014/main" id="{E1EA1B42-08A0-41D7-BF6A-CC4B2509CCE9}"/>
                    </a:ext>
                  </a:extLst>
                </p:cNvPr>
                <p:cNvSpPr/>
                <p:nvPr/>
              </p:nvSpPr>
              <p:spPr>
                <a:xfrm>
                  <a:off x="2190203" y="3428995"/>
                  <a:ext cx="2160124" cy="1528565"/>
                </a:xfrm>
                <a:prstGeom prst="roundRect">
                  <a:avLst>
                    <a:gd name="adj" fmla="val 13646"/>
                  </a:avLst>
                </a:prstGeom>
                <a:solidFill>
                  <a:srgbClr val="C00000"/>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endParaRPr>
                </a:p>
              </p:txBody>
            </p:sp>
            <p:sp>
              <p:nvSpPr>
                <p:cNvPr id="1307" name="矩形 1306">
                  <a:extLst>
                    <a:ext uri="{FF2B5EF4-FFF2-40B4-BE49-F238E27FC236}">
                      <a16:creationId xmlns:a16="http://schemas.microsoft.com/office/drawing/2014/main" id="{2FFE1F9F-62A4-4825-AE67-E18C604329AF}"/>
                    </a:ext>
                  </a:extLst>
                </p:cNvPr>
                <p:cNvSpPr/>
                <p:nvPr/>
              </p:nvSpPr>
              <p:spPr>
                <a:xfrm>
                  <a:off x="2190203" y="3879653"/>
                  <a:ext cx="2160124" cy="637309"/>
                </a:xfrm>
                <a:prstGeom prst="rect">
                  <a:avLst/>
                </a:prstGeom>
                <a:no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endParaRPr>
                </a:p>
              </p:txBody>
            </p:sp>
          </p:grpSp>
          <p:cxnSp>
            <p:nvCxnSpPr>
              <p:cNvPr id="1304" name="直接连接符 1303">
                <a:extLst>
                  <a:ext uri="{FF2B5EF4-FFF2-40B4-BE49-F238E27FC236}">
                    <a16:creationId xmlns:a16="http://schemas.microsoft.com/office/drawing/2014/main" id="{3D30D7DD-2560-4BA6-95D0-7636C26F4FFF}"/>
                  </a:ext>
                </a:extLst>
              </p:cNvPr>
              <p:cNvCxnSpPr>
                <a:cxnSpLocks/>
              </p:cNvCxnSpPr>
              <p:nvPr/>
            </p:nvCxnSpPr>
            <p:spPr>
              <a:xfrm>
                <a:off x="4730801" y="3611418"/>
                <a:ext cx="3175525" cy="0"/>
              </a:xfrm>
              <a:prstGeom prst="line">
                <a:avLst/>
              </a:prstGeom>
              <a:noFill/>
              <a:ln w="6350" cap="flat" cmpd="sng" algn="ctr">
                <a:solidFill>
                  <a:sysClr val="windowText" lastClr="000000"/>
                </a:solidFill>
                <a:prstDash val="solid"/>
                <a:miter lim="800000"/>
              </a:ln>
              <a:effectLst/>
            </p:spPr>
          </p:cxnSp>
          <p:cxnSp>
            <p:nvCxnSpPr>
              <p:cNvPr id="1305" name="直接连接符 1304">
                <a:extLst>
                  <a:ext uri="{FF2B5EF4-FFF2-40B4-BE49-F238E27FC236}">
                    <a16:creationId xmlns:a16="http://schemas.microsoft.com/office/drawing/2014/main" id="{57D571DD-3EFF-4430-B46E-D87AD69C9026}"/>
                  </a:ext>
                </a:extLst>
              </p:cNvPr>
              <p:cNvCxnSpPr>
                <a:cxnSpLocks/>
              </p:cNvCxnSpPr>
              <p:nvPr/>
            </p:nvCxnSpPr>
            <p:spPr>
              <a:xfrm>
                <a:off x="4735989" y="4752109"/>
                <a:ext cx="3175530" cy="0"/>
              </a:xfrm>
              <a:prstGeom prst="line">
                <a:avLst/>
              </a:prstGeom>
              <a:noFill/>
              <a:ln w="6350" cap="flat" cmpd="sng" algn="ctr">
                <a:solidFill>
                  <a:sysClr val="windowText" lastClr="000000"/>
                </a:solidFill>
                <a:prstDash val="solid"/>
                <a:miter lim="800000"/>
              </a:ln>
              <a:effectLst/>
            </p:spPr>
          </p:cxnSp>
        </p:grpSp>
        <p:grpSp>
          <p:nvGrpSpPr>
            <p:cNvPr id="1263" name="组合 1262">
              <a:extLst>
                <a:ext uri="{FF2B5EF4-FFF2-40B4-BE49-F238E27FC236}">
                  <a16:creationId xmlns:a16="http://schemas.microsoft.com/office/drawing/2014/main" id="{84E767AD-CFC8-42B1-ACCA-2789B52D4D05}"/>
                </a:ext>
              </a:extLst>
            </p:cNvPr>
            <p:cNvGrpSpPr/>
            <p:nvPr/>
          </p:nvGrpSpPr>
          <p:grpSpPr>
            <a:xfrm>
              <a:off x="3169910" y="4433151"/>
              <a:ext cx="62561" cy="452573"/>
              <a:chOff x="5931308" y="3291333"/>
              <a:chExt cx="139419" cy="580168"/>
            </a:xfrm>
          </p:grpSpPr>
          <p:sp>
            <p:nvSpPr>
              <p:cNvPr id="1300" name="矩形 1299">
                <a:extLst>
                  <a:ext uri="{FF2B5EF4-FFF2-40B4-BE49-F238E27FC236}">
                    <a16:creationId xmlns:a16="http://schemas.microsoft.com/office/drawing/2014/main" id="{BC9CB4FE-7C0A-415D-BF66-C433F9BBED31}"/>
                  </a:ext>
                </a:extLst>
              </p:cNvPr>
              <p:cNvSpPr/>
              <p:nvPr/>
            </p:nvSpPr>
            <p:spPr>
              <a:xfrm>
                <a:off x="5931308" y="3291333"/>
                <a:ext cx="139419" cy="21535"/>
              </a:xfrm>
              <a:prstGeom prst="rect">
                <a:avLst/>
              </a:prstGeom>
              <a:gradFill flip="none" rotWithShape="1">
                <a:gsLst>
                  <a:gs pos="5000">
                    <a:sysClr val="window" lastClr="FFFFFF">
                      <a:lumMod val="65000"/>
                    </a:sysClr>
                  </a:gs>
                  <a:gs pos="95000">
                    <a:sysClr val="window" lastClr="FFFFFF">
                      <a:lumMod val="65000"/>
                    </a:sysClr>
                  </a:gs>
                  <a:gs pos="50000">
                    <a:sysClr val="window" lastClr="FFFFFF">
                      <a:lumMod val="65000"/>
                    </a:sysClr>
                  </a:gs>
                  <a:gs pos="2000">
                    <a:sysClr val="window" lastClr="FFFFFF">
                      <a:lumMod val="50000"/>
                    </a:sysClr>
                  </a:gs>
                  <a:gs pos="100000">
                    <a:sysClr val="window" lastClr="FFFFFF">
                      <a:lumMod val="50000"/>
                    </a:sysClr>
                  </a:gs>
                </a:gsLst>
                <a:lin ang="0" scaled="1"/>
                <a:tileRect/>
              </a:gradFill>
              <a:ln w="127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endParaRPr>
              </a:p>
            </p:txBody>
          </p:sp>
          <p:sp>
            <p:nvSpPr>
              <p:cNvPr id="1301" name="矩形 1300">
                <a:extLst>
                  <a:ext uri="{FF2B5EF4-FFF2-40B4-BE49-F238E27FC236}">
                    <a16:creationId xmlns:a16="http://schemas.microsoft.com/office/drawing/2014/main" id="{972C449E-4989-42CE-9392-3DF0319F118D}"/>
                  </a:ext>
                </a:extLst>
              </p:cNvPr>
              <p:cNvSpPr/>
              <p:nvPr/>
            </p:nvSpPr>
            <p:spPr>
              <a:xfrm>
                <a:off x="5931308" y="3834866"/>
                <a:ext cx="139419" cy="36635"/>
              </a:xfrm>
              <a:prstGeom prst="rect">
                <a:avLst/>
              </a:prstGeom>
              <a:gradFill flip="none" rotWithShape="1">
                <a:gsLst>
                  <a:gs pos="5000">
                    <a:sysClr val="window" lastClr="FFFFFF">
                      <a:lumMod val="65000"/>
                    </a:sysClr>
                  </a:gs>
                  <a:gs pos="95000">
                    <a:sysClr val="window" lastClr="FFFFFF">
                      <a:lumMod val="65000"/>
                    </a:sysClr>
                  </a:gs>
                  <a:gs pos="50000">
                    <a:sysClr val="window" lastClr="FFFFFF">
                      <a:lumMod val="65000"/>
                    </a:sysClr>
                  </a:gs>
                  <a:gs pos="2000">
                    <a:sysClr val="window" lastClr="FFFFFF">
                      <a:lumMod val="50000"/>
                    </a:sysClr>
                  </a:gs>
                  <a:gs pos="100000">
                    <a:sysClr val="window" lastClr="FFFFFF">
                      <a:lumMod val="50000"/>
                    </a:sysClr>
                  </a:gs>
                </a:gsLst>
                <a:lin ang="0" scaled="1"/>
                <a:tileRect/>
              </a:gradFill>
              <a:ln w="127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endParaRPr>
              </a:p>
            </p:txBody>
          </p:sp>
          <p:sp>
            <p:nvSpPr>
              <p:cNvPr id="1302" name="矩形 1301">
                <a:extLst>
                  <a:ext uri="{FF2B5EF4-FFF2-40B4-BE49-F238E27FC236}">
                    <a16:creationId xmlns:a16="http://schemas.microsoft.com/office/drawing/2014/main" id="{C253EE02-3217-4253-81B5-7BE58217E6C1}"/>
                  </a:ext>
                </a:extLst>
              </p:cNvPr>
              <p:cNvSpPr/>
              <p:nvPr/>
            </p:nvSpPr>
            <p:spPr>
              <a:xfrm>
                <a:off x="5960918" y="3305134"/>
                <a:ext cx="79614" cy="526517"/>
              </a:xfrm>
              <a:prstGeom prst="rect">
                <a:avLst/>
              </a:prstGeom>
              <a:gradFill flip="none" rotWithShape="1">
                <a:gsLst>
                  <a:gs pos="5000">
                    <a:sysClr val="window" lastClr="FFFFFF">
                      <a:lumMod val="65000"/>
                    </a:sysClr>
                  </a:gs>
                  <a:gs pos="95000">
                    <a:sysClr val="window" lastClr="FFFFFF">
                      <a:lumMod val="65000"/>
                    </a:sysClr>
                  </a:gs>
                  <a:gs pos="50000">
                    <a:sysClr val="window" lastClr="FFFFFF">
                      <a:lumMod val="65000"/>
                    </a:sysClr>
                  </a:gs>
                  <a:gs pos="2000">
                    <a:sysClr val="window" lastClr="FFFFFF">
                      <a:lumMod val="50000"/>
                    </a:sysClr>
                  </a:gs>
                  <a:gs pos="100000">
                    <a:sysClr val="window" lastClr="FFFFFF">
                      <a:lumMod val="50000"/>
                    </a:sysClr>
                  </a:gs>
                </a:gsLst>
                <a:lin ang="0" scaled="1"/>
                <a:tileRect/>
              </a:gradFill>
              <a:ln w="127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endParaRPr>
              </a:p>
            </p:txBody>
          </p:sp>
        </p:grpSp>
        <p:grpSp>
          <p:nvGrpSpPr>
            <p:cNvPr id="1264" name="组合 1263">
              <a:extLst>
                <a:ext uri="{FF2B5EF4-FFF2-40B4-BE49-F238E27FC236}">
                  <a16:creationId xmlns:a16="http://schemas.microsoft.com/office/drawing/2014/main" id="{D98BB6E2-4792-4EE1-959C-CA5F5A0EA9DA}"/>
                </a:ext>
              </a:extLst>
            </p:cNvPr>
            <p:cNvGrpSpPr/>
            <p:nvPr/>
          </p:nvGrpSpPr>
          <p:grpSpPr>
            <a:xfrm>
              <a:off x="3878289" y="4433151"/>
              <a:ext cx="62561" cy="452573"/>
              <a:chOff x="5931308" y="3291333"/>
              <a:chExt cx="139419" cy="580168"/>
            </a:xfrm>
          </p:grpSpPr>
          <p:sp>
            <p:nvSpPr>
              <p:cNvPr id="1297" name="矩形 1296">
                <a:extLst>
                  <a:ext uri="{FF2B5EF4-FFF2-40B4-BE49-F238E27FC236}">
                    <a16:creationId xmlns:a16="http://schemas.microsoft.com/office/drawing/2014/main" id="{DA2F1E8D-6AC1-473E-AB0A-759F1DBC8DD8}"/>
                  </a:ext>
                </a:extLst>
              </p:cNvPr>
              <p:cNvSpPr/>
              <p:nvPr/>
            </p:nvSpPr>
            <p:spPr>
              <a:xfrm>
                <a:off x="5931308" y="3291333"/>
                <a:ext cx="139419" cy="21535"/>
              </a:xfrm>
              <a:prstGeom prst="rect">
                <a:avLst/>
              </a:prstGeom>
              <a:gradFill flip="none" rotWithShape="1">
                <a:gsLst>
                  <a:gs pos="5000">
                    <a:sysClr val="window" lastClr="FFFFFF">
                      <a:lumMod val="65000"/>
                    </a:sysClr>
                  </a:gs>
                  <a:gs pos="95000">
                    <a:sysClr val="window" lastClr="FFFFFF">
                      <a:lumMod val="65000"/>
                    </a:sysClr>
                  </a:gs>
                  <a:gs pos="50000">
                    <a:sysClr val="window" lastClr="FFFFFF">
                      <a:lumMod val="65000"/>
                    </a:sysClr>
                  </a:gs>
                  <a:gs pos="2000">
                    <a:sysClr val="window" lastClr="FFFFFF">
                      <a:lumMod val="50000"/>
                    </a:sysClr>
                  </a:gs>
                  <a:gs pos="100000">
                    <a:sysClr val="window" lastClr="FFFFFF">
                      <a:lumMod val="50000"/>
                    </a:sysClr>
                  </a:gs>
                </a:gsLst>
                <a:lin ang="0" scaled="1"/>
                <a:tileRect/>
              </a:gradFill>
              <a:ln w="127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endParaRPr>
              </a:p>
            </p:txBody>
          </p:sp>
          <p:sp>
            <p:nvSpPr>
              <p:cNvPr id="1298" name="矩形 1297">
                <a:extLst>
                  <a:ext uri="{FF2B5EF4-FFF2-40B4-BE49-F238E27FC236}">
                    <a16:creationId xmlns:a16="http://schemas.microsoft.com/office/drawing/2014/main" id="{16638B1D-16A1-45EB-BB5C-94ECAC8D9061}"/>
                  </a:ext>
                </a:extLst>
              </p:cNvPr>
              <p:cNvSpPr/>
              <p:nvPr/>
            </p:nvSpPr>
            <p:spPr>
              <a:xfrm>
                <a:off x="5931308" y="3834866"/>
                <a:ext cx="139419" cy="36635"/>
              </a:xfrm>
              <a:prstGeom prst="rect">
                <a:avLst/>
              </a:prstGeom>
              <a:gradFill flip="none" rotWithShape="1">
                <a:gsLst>
                  <a:gs pos="5000">
                    <a:sysClr val="window" lastClr="FFFFFF">
                      <a:lumMod val="65000"/>
                    </a:sysClr>
                  </a:gs>
                  <a:gs pos="95000">
                    <a:sysClr val="window" lastClr="FFFFFF">
                      <a:lumMod val="65000"/>
                    </a:sysClr>
                  </a:gs>
                  <a:gs pos="50000">
                    <a:sysClr val="window" lastClr="FFFFFF">
                      <a:lumMod val="65000"/>
                    </a:sysClr>
                  </a:gs>
                  <a:gs pos="2000">
                    <a:sysClr val="window" lastClr="FFFFFF">
                      <a:lumMod val="50000"/>
                    </a:sysClr>
                  </a:gs>
                  <a:gs pos="100000">
                    <a:sysClr val="window" lastClr="FFFFFF">
                      <a:lumMod val="50000"/>
                    </a:sysClr>
                  </a:gs>
                </a:gsLst>
                <a:lin ang="0" scaled="1"/>
                <a:tileRect/>
              </a:gradFill>
              <a:ln w="127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endParaRPr>
              </a:p>
            </p:txBody>
          </p:sp>
          <p:sp>
            <p:nvSpPr>
              <p:cNvPr id="1299" name="矩形 1298">
                <a:extLst>
                  <a:ext uri="{FF2B5EF4-FFF2-40B4-BE49-F238E27FC236}">
                    <a16:creationId xmlns:a16="http://schemas.microsoft.com/office/drawing/2014/main" id="{5F5AFEFF-7DBC-4C9D-8A34-0718816731ED}"/>
                  </a:ext>
                </a:extLst>
              </p:cNvPr>
              <p:cNvSpPr/>
              <p:nvPr/>
            </p:nvSpPr>
            <p:spPr>
              <a:xfrm>
                <a:off x="5960918" y="3305134"/>
                <a:ext cx="79614" cy="526517"/>
              </a:xfrm>
              <a:prstGeom prst="rect">
                <a:avLst/>
              </a:prstGeom>
              <a:gradFill flip="none" rotWithShape="1">
                <a:gsLst>
                  <a:gs pos="5000">
                    <a:sysClr val="window" lastClr="FFFFFF">
                      <a:lumMod val="65000"/>
                    </a:sysClr>
                  </a:gs>
                  <a:gs pos="95000">
                    <a:sysClr val="window" lastClr="FFFFFF">
                      <a:lumMod val="65000"/>
                    </a:sysClr>
                  </a:gs>
                  <a:gs pos="50000">
                    <a:sysClr val="window" lastClr="FFFFFF">
                      <a:lumMod val="65000"/>
                    </a:sysClr>
                  </a:gs>
                  <a:gs pos="2000">
                    <a:sysClr val="window" lastClr="FFFFFF">
                      <a:lumMod val="50000"/>
                    </a:sysClr>
                  </a:gs>
                  <a:gs pos="100000">
                    <a:sysClr val="window" lastClr="FFFFFF">
                      <a:lumMod val="50000"/>
                    </a:sysClr>
                  </a:gs>
                </a:gsLst>
                <a:lin ang="0" scaled="1"/>
                <a:tileRect/>
              </a:gradFill>
              <a:ln w="127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endParaRPr>
              </a:p>
            </p:txBody>
          </p:sp>
        </p:grpSp>
        <p:sp>
          <p:nvSpPr>
            <p:cNvPr id="1265" name="任意多边形: 形状 1264">
              <a:extLst>
                <a:ext uri="{FF2B5EF4-FFF2-40B4-BE49-F238E27FC236}">
                  <a16:creationId xmlns:a16="http://schemas.microsoft.com/office/drawing/2014/main" id="{81C71AE2-6303-46E4-A5D4-F3175F43FFE0}"/>
                </a:ext>
              </a:extLst>
            </p:cNvPr>
            <p:cNvSpPr/>
            <p:nvPr/>
          </p:nvSpPr>
          <p:spPr>
            <a:xfrm>
              <a:off x="3243072" y="3989832"/>
              <a:ext cx="231648" cy="830780"/>
            </a:xfrm>
            <a:custGeom>
              <a:avLst/>
              <a:gdLst>
                <a:gd name="connsiteX0" fmla="*/ 0 w 231648"/>
                <a:gd name="connsiteY0" fmla="*/ 0 h 830780"/>
                <a:gd name="connsiteX1" fmla="*/ 146304 w 231648"/>
                <a:gd name="connsiteY1" fmla="*/ 256032 h 830780"/>
                <a:gd name="connsiteX2" fmla="*/ 170688 w 231648"/>
                <a:gd name="connsiteY2" fmla="*/ 682752 h 830780"/>
                <a:gd name="connsiteX3" fmla="*/ 231648 w 231648"/>
                <a:gd name="connsiteY3" fmla="*/ 829056 h 830780"/>
              </a:gdLst>
              <a:ahLst/>
              <a:cxnLst>
                <a:cxn ang="0">
                  <a:pos x="connsiteX0" y="connsiteY0"/>
                </a:cxn>
                <a:cxn ang="0">
                  <a:pos x="connsiteX1" y="connsiteY1"/>
                </a:cxn>
                <a:cxn ang="0">
                  <a:pos x="connsiteX2" y="connsiteY2"/>
                </a:cxn>
                <a:cxn ang="0">
                  <a:pos x="connsiteX3" y="connsiteY3"/>
                </a:cxn>
              </a:cxnLst>
              <a:rect l="l" t="t" r="r" b="b"/>
              <a:pathLst>
                <a:path w="231648" h="830780">
                  <a:moveTo>
                    <a:pt x="0" y="0"/>
                  </a:moveTo>
                  <a:cubicBezTo>
                    <a:pt x="58928" y="71120"/>
                    <a:pt x="117856" y="142240"/>
                    <a:pt x="146304" y="256032"/>
                  </a:cubicBezTo>
                  <a:cubicBezTo>
                    <a:pt x="174752" y="369824"/>
                    <a:pt x="156464" y="587248"/>
                    <a:pt x="170688" y="682752"/>
                  </a:cubicBezTo>
                  <a:cubicBezTo>
                    <a:pt x="184912" y="778256"/>
                    <a:pt x="224536" y="842264"/>
                    <a:pt x="231648" y="829056"/>
                  </a:cubicBezTo>
                </a:path>
              </a:pathLst>
            </a:custGeom>
            <a:noFill/>
            <a:ln w="9525" cap="flat" cmpd="sng" algn="ctr">
              <a:solidFill>
                <a:sysClr val="windowText" lastClr="000000"/>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266" name="任意多边形: 形状 1265">
              <a:extLst>
                <a:ext uri="{FF2B5EF4-FFF2-40B4-BE49-F238E27FC236}">
                  <a16:creationId xmlns:a16="http://schemas.microsoft.com/office/drawing/2014/main" id="{45729BDB-8803-454E-AE15-81F97F6BA654}"/>
                </a:ext>
              </a:extLst>
            </p:cNvPr>
            <p:cNvSpPr/>
            <p:nvPr/>
          </p:nvSpPr>
          <p:spPr>
            <a:xfrm>
              <a:off x="3492997" y="3983084"/>
              <a:ext cx="231648" cy="830780"/>
            </a:xfrm>
            <a:custGeom>
              <a:avLst/>
              <a:gdLst>
                <a:gd name="connsiteX0" fmla="*/ 0 w 231648"/>
                <a:gd name="connsiteY0" fmla="*/ 0 h 830780"/>
                <a:gd name="connsiteX1" fmla="*/ 146304 w 231648"/>
                <a:gd name="connsiteY1" fmla="*/ 256032 h 830780"/>
                <a:gd name="connsiteX2" fmla="*/ 170688 w 231648"/>
                <a:gd name="connsiteY2" fmla="*/ 682752 h 830780"/>
                <a:gd name="connsiteX3" fmla="*/ 231648 w 231648"/>
                <a:gd name="connsiteY3" fmla="*/ 829056 h 830780"/>
              </a:gdLst>
              <a:ahLst/>
              <a:cxnLst>
                <a:cxn ang="0">
                  <a:pos x="connsiteX0" y="connsiteY0"/>
                </a:cxn>
                <a:cxn ang="0">
                  <a:pos x="connsiteX1" y="connsiteY1"/>
                </a:cxn>
                <a:cxn ang="0">
                  <a:pos x="connsiteX2" y="connsiteY2"/>
                </a:cxn>
                <a:cxn ang="0">
                  <a:pos x="connsiteX3" y="connsiteY3"/>
                </a:cxn>
              </a:cxnLst>
              <a:rect l="l" t="t" r="r" b="b"/>
              <a:pathLst>
                <a:path w="231648" h="830780">
                  <a:moveTo>
                    <a:pt x="0" y="0"/>
                  </a:moveTo>
                  <a:cubicBezTo>
                    <a:pt x="58928" y="71120"/>
                    <a:pt x="117856" y="142240"/>
                    <a:pt x="146304" y="256032"/>
                  </a:cubicBezTo>
                  <a:cubicBezTo>
                    <a:pt x="174752" y="369824"/>
                    <a:pt x="156464" y="587248"/>
                    <a:pt x="170688" y="682752"/>
                  </a:cubicBezTo>
                  <a:cubicBezTo>
                    <a:pt x="184912" y="778256"/>
                    <a:pt x="224536" y="842264"/>
                    <a:pt x="231648" y="829056"/>
                  </a:cubicBezTo>
                </a:path>
              </a:pathLst>
            </a:custGeom>
            <a:noFill/>
            <a:ln w="9525" cap="flat" cmpd="sng" algn="ctr">
              <a:solidFill>
                <a:sysClr val="windowText" lastClr="000000"/>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nvGrpSpPr>
            <p:cNvPr id="1267" name="组合 1266">
              <a:extLst>
                <a:ext uri="{FF2B5EF4-FFF2-40B4-BE49-F238E27FC236}">
                  <a16:creationId xmlns:a16="http://schemas.microsoft.com/office/drawing/2014/main" id="{D1FD5F82-52B8-4849-A666-E3371FB73F2D}"/>
                </a:ext>
              </a:extLst>
            </p:cNvPr>
            <p:cNvGrpSpPr/>
            <p:nvPr/>
          </p:nvGrpSpPr>
          <p:grpSpPr>
            <a:xfrm>
              <a:off x="3858204" y="4294870"/>
              <a:ext cx="96233" cy="138281"/>
              <a:chOff x="4730801" y="3450857"/>
              <a:chExt cx="3180718" cy="1467464"/>
            </a:xfrm>
          </p:grpSpPr>
          <p:grpSp>
            <p:nvGrpSpPr>
              <p:cNvPr id="1292" name="组合 1291">
                <a:extLst>
                  <a:ext uri="{FF2B5EF4-FFF2-40B4-BE49-F238E27FC236}">
                    <a16:creationId xmlns:a16="http://schemas.microsoft.com/office/drawing/2014/main" id="{1D13E301-CC82-4552-9DA0-182773D43162}"/>
                  </a:ext>
                </a:extLst>
              </p:cNvPr>
              <p:cNvGrpSpPr/>
              <p:nvPr/>
            </p:nvGrpSpPr>
            <p:grpSpPr>
              <a:xfrm>
                <a:off x="4730801" y="3450857"/>
                <a:ext cx="3175525" cy="1467464"/>
                <a:chOff x="2190203" y="3428995"/>
                <a:chExt cx="2160124" cy="1528565"/>
              </a:xfrm>
            </p:grpSpPr>
            <p:sp>
              <p:nvSpPr>
                <p:cNvPr id="1295" name="矩形: 圆角 1294">
                  <a:extLst>
                    <a:ext uri="{FF2B5EF4-FFF2-40B4-BE49-F238E27FC236}">
                      <a16:creationId xmlns:a16="http://schemas.microsoft.com/office/drawing/2014/main" id="{745521C6-6B8B-4593-AC5B-C0CDA2183E11}"/>
                    </a:ext>
                  </a:extLst>
                </p:cNvPr>
                <p:cNvSpPr/>
                <p:nvPr/>
              </p:nvSpPr>
              <p:spPr>
                <a:xfrm>
                  <a:off x="2190203" y="3428995"/>
                  <a:ext cx="2160124" cy="1528565"/>
                </a:xfrm>
                <a:prstGeom prst="roundRect">
                  <a:avLst>
                    <a:gd name="adj" fmla="val 13646"/>
                  </a:avLst>
                </a:prstGeom>
                <a:solidFill>
                  <a:srgbClr val="C00000"/>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endParaRPr>
                </a:p>
              </p:txBody>
            </p:sp>
            <p:sp>
              <p:nvSpPr>
                <p:cNvPr id="1296" name="矩形 1295">
                  <a:extLst>
                    <a:ext uri="{FF2B5EF4-FFF2-40B4-BE49-F238E27FC236}">
                      <a16:creationId xmlns:a16="http://schemas.microsoft.com/office/drawing/2014/main" id="{D10E2DD4-DDFF-4B2A-A2EB-471C6D11895B}"/>
                    </a:ext>
                  </a:extLst>
                </p:cNvPr>
                <p:cNvSpPr/>
                <p:nvPr/>
              </p:nvSpPr>
              <p:spPr>
                <a:xfrm>
                  <a:off x="2190203" y="3879653"/>
                  <a:ext cx="2160124" cy="637309"/>
                </a:xfrm>
                <a:prstGeom prst="rect">
                  <a:avLst/>
                </a:prstGeom>
                <a:no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endParaRPr>
                </a:p>
              </p:txBody>
            </p:sp>
          </p:grpSp>
          <p:cxnSp>
            <p:nvCxnSpPr>
              <p:cNvPr id="1293" name="直接连接符 1292">
                <a:extLst>
                  <a:ext uri="{FF2B5EF4-FFF2-40B4-BE49-F238E27FC236}">
                    <a16:creationId xmlns:a16="http://schemas.microsoft.com/office/drawing/2014/main" id="{12BC954A-9EF6-476C-A244-AE57A28FAA17}"/>
                  </a:ext>
                </a:extLst>
              </p:cNvPr>
              <p:cNvCxnSpPr>
                <a:cxnSpLocks/>
              </p:cNvCxnSpPr>
              <p:nvPr/>
            </p:nvCxnSpPr>
            <p:spPr>
              <a:xfrm>
                <a:off x="4730801" y="3611418"/>
                <a:ext cx="3175525" cy="0"/>
              </a:xfrm>
              <a:prstGeom prst="line">
                <a:avLst/>
              </a:prstGeom>
              <a:noFill/>
              <a:ln w="6350" cap="flat" cmpd="sng" algn="ctr">
                <a:solidFill>
                  <a:sysClr val="windowText" lastClr="000000"/>
                </a:solidFill>
                <a:prstDash val="solid"/>
                <a:miter lim="800000"/>
              </a:ln>
              <a:effectLst/>
            </p:spPr>
          </p:cxnSp>
          <p:cxnSp>
            <p:nvCxnSpPr>
              <p:cNvPr id="1294" name="直接连接符 1293">
                <a:extLst>
                  <a:ext uri="{FF2B5EF4-FFF2-40B4-BE49-F238E27FC236}">
                    <a16:creationId xmlns:a16="http://schemas.microsoft.com/office/drawing/2014/main" id="{3317A426-9E2E-482B-8C13-E3C961E50D85}"/>
                  </a:ext>
                </a:extLst>
              </p:cNvPr>
              <p:cNvCxnSpPr>
                <a:cxnSpLocks/>
              </p:cNvCxnSpPr>
              <p:nvPr/>
            </p:nvCxnSpPr>
            <p:spPr>
              <a:xfrm>
                <a:off x="4735989" y="4752109"/>
                <a:ext cx="3175530" cy="0"/>
              </a:xfrm>
              <a:prstGeom prst="line">
                <a:avLst/>
              </a:prstGeom>
              <a:noFill/>
              <a:ln w="6350" cap="flat" cmpd="sng" algn="ctr">
                <a:solidFill>
                  <a:sysClr val="windowText" lastClr="000000"/>
                </a:solidFill>
                <a:prstDash val="solid"/>
                <a:miter lim="800000"/>
              </a:ln>
              <a:effectLst/>
            </p:spPr>
          </p:cxnSp>
        </p:grpSp>
        <p:sp>
          <p:nvSpPr>
            <p:cNvPr id="1268" name="矩形 1267">
              <a:extLst>
                <a:ext uri="{FF2B5EF4-FFF2-40B4-BE49-F238E27FC236}">
                  <a16:creationId xmlns:a16="http://schemas.microsoft.com/office/drawing/2014/main" id="{35E86DF4-BCD2-4E3C-AD7C-2CC7121771A0}"/>
                </a:ext>
              </a:extLst>
            </p:cNvPr>
            <p:cNvSpPr/>
            <p:nvPr/>
          </p:nvSpPr>
          <p:spPr>
            <a:xfrm>
              <a:off x="1312619" y="4160260"/>
              <a:ext cx="506436" cy="99749"/>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1269" name="矩形 1268">
              <a:extLst>
                <a:ext uri="{FF2B5EF4-FFF2-40B4-BE49-F238E27FC236}">
                  <a16:creationId xmlns:a16="http://schemas.microsoft.com/office/drawing/2014/main" id="{F16CAE02-45B2-467D-BF92-E805EB49CFEB}"/>
                </a:ext>
              </a:extLst>
            </p:cNvPr>
            <p:cNvSpPr/>
            <p:nvPr/>
          </p:nvSpPr>
          <p:spPr>
            <a:xfrm>
              <a:off x="6950937" y="4149995"/>
              <a:ext cx="877556" cy="99155"/>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1270" name="矩形 1269">
              <a:extLst>
                <a:ext uri="{FF2B5EF4-FFF2-40B4-BE49-F238E27FC236}">
                  <a16:creationId xmlns:a16="http://schemas.microsoft.com/office/drawing/2014/main" id="{00866546-6C69-40A5-AD8F-43E98BCBABD3}"/>
                </a:ext>
              </a:extLst>
            </p:cNvPr>
            <p:cNvSpPr/>
            <p:nvPr/>
          </p:nvSpPr>
          <p:spPr>
            <a:xfrm>
              <a:off x="2988466" y="4154316"/>
              <a:ext cx="402178" cy="102630"/>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1271" name="矩形 1270">
              <a:extLst>
                <a:ext uri="{FF2B5EF4-FFF2-40B4-BE49-F238E27FC236}">
                  <a16:creationId xmlns:a16="http://schemas.microsoft.com/office/drawing/2014/main" id="{BB4CC8C5-51D7-4DCA-A1EE-E35E0679CC6D}"/>
                </a:ext>
              </a:extLst>
            </p:cNvPr>
            <p:cNvSpPr/>
            <p:nvPr/>
          </p:nvSpPr>
          <p:spPr>
            <a:xfrm>
              <a:off x="3635070" y="4155180"/>
              <a:ext cx="442396" cy="102630"/>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1272" name="矩形 1271">
              <a:extLst>
                <a:ext uri="{FF2B5EF4-FFF2-40B4-BE49-F238E27FC236}">
                  <a16:creationId xmlns:a16="http://schemas.microsoft.com/office/drawing/2014/main" id="{099AA8F9-24C6-494B-BE86-86B258AF2E1C}"/>
                </a:ext>
              </a:extLst>
            </p:cNvPr>
            <p:cNvSpPr/>
            <p:nvPr/>
          </p:nvSpPr>
          <p:spPr>
            <a:xfrm>
              <a:off x="5300958" y="4161489"/>
              <a:ext cx="506436" cy="99749"/>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1273" name="矩形 1272">
              <a:extLst>
                <a:ext uri="{FF2B5EF4-FFF2-40B4-BE49-F238E27FC236}">
                  <a16:creationId xmlns:a16="http://schemas.microsoft.com/office/drawing/2014/main" id="{902A4DBD-47F9-4C3D-B19F-63120C110093}"/>
                </a:ext>
              </a:extLst>
            </p:cNvPr>
            <p:cNvSpPr/>
            <p:nvPr/>
          </p:nvSpPr>
          <p:spPr>
            <a:xfrm>
              <a:off x="1403229" y="4104254"/>
              <a:ext cx="29821" cy="211759"/>
            </a:xfrm>
            <a:prstGeom prst="rect">
              <a:avLst/>
            </a:prstGeom>
            <a:solidFill>
              <a:sysClr val="windowText" lastClr="000000"/>
            </a:solidFill>
            <a:ln w="12700" cap="flat" cmpd="sng" algn="ctr">
              <a:solidFill>
                <a:sysClr val="windowText" lastClr="000000">
                  <a:shade val="5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1274" name="矩形 1273">
              <a:extLst>
                <a:ext uri="{FF2B5EF4-FFF2-40B4-BE49-F238E27FC236}">
                  <a16:creationId xmlns:a16="http://schemas.microsoft.com/office/drawing/2014/main" id="{224894CE-F115-4CDA-B0F3-8D251DB0B9A3}"/>
                </a:ext>
              </a:extLst>
            </p:cNvPr>
            <p:cNvSpPr/>
            <p:nvPr/>
          </p:nvSpPr>
          <p:spPr>
            <a:xfrm>
              <a:off x="3090288" y="4104254"/>
              <a:ext cx="29821" cy="211759"/>
            </a:xfrm>
            <a:prstGeom prst="rect">
              <a:avLst/>
            </a:prstGeom>
            <a:solidFill>
              <a:sysClr val="windowText" lastClr="000000"/>
            </a:solidFill>
            <a:ln w="12700" cap="flat" cmpd="sng" algn="ctr">
              <a:solidFill>
                <a:sysClr val="windowText" lastClr="000000">
                  <a:shade val="5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1275" name="矩形 1274">
              <a:extLst>
                <a:ext uri="{FF2B5EF4-FFF2-40B4-BE49-F238E27FC236}">
                  <a16:creationId xmlns:a16="http://schemas.microsoft.com/office/drawing/2014/main" id="{EC05B0CE-3CA7-4F10-A62E-5DC9FF8B7898}"/>
                </a:ext>
              </a:extLst>
            </p:cNvPr>
            <p:cNvSpPr/>
            <p:nvPr/>
          </p:nvSpPr>
          <p:spPr>
            <a:xfrm>
              <a:off x="5383973" y="4111022"/>
              <a:ext cx="29821" cy="211759"/>
            </a:xfrm>
            <a:prstGeom prst="rect">
              <a:avLst/>
            </a:prstGeom>
            <a:solidFill>
              <a:sysClr val="windowText" lastClr="000000"/>
            </a:solidFill>
            <a:ln w="12700" cap="flat" cmpd="sng" algn="ctr">
              <a:solidFill>
                <a:sysClr val="windowText" lastClr="000000">
                  <a:shade val="5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1276" name="矩形 1275">
              <a:extLst>
                <a:ext uri="{FF2B5EF4-FFF2-40B4-BE49-F238E27FC236}">
                  <a16:creationId xmlns:a16="http://schemas.microsoft.com/office/drawing/2014/main" id="{17CB3307-E89D-42A8-B5D0-7B6F7B8912DF}"/>
                </a:ext>
              </a:extLst>
            </p:cNvPr>
            <p:cNvSpPr/>
            <p:nvPr/>
          </p:nvSpPr>
          <p:spPr>
            <a:xfrm rot="10800000">
              <a:off x="1716779" y="4099201"/>
              <a:ext cx="29821" cy="211759"/>
            </a:xfrm>
            <a:prstGeom prst="rect">
              <a:avLst/>
            </a:prstGeom>
            <a:solidFill>
              <a:sysClr val="windowText" lastClr="000000"/>
            </a:solidFill>
            <a:ln w="12700" cap="flat" cmpd="sng" algn="ctr">
              <a:solidFill>
                <a:sysClr val="windowText" lastClr="000000">
                  <a:shade val="5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1277" name="矩形 1276">
              <a:extLst>
                <a:ext uri="{FF2B5EF4-FFF2-40B4-BE49-F238E27FC236}">
                  <a16:creationId xmlns:a16="http://schemas.microsoft.com/office/drawing/2014/main" id="{26D58832-F08E-4A49-B7EA-5FF5B1EE445B}"/>
                </a:ext>
              </a:extLst>
            </p:cNvPr>
            <p:cNvSpPr/>
            <p:nvPr/>
          </p:nvSpPr>
          <p:spPr>
            <a:xfrm rot="10800000">
              <a:off x="3994533" y="4104254"/>
              <a:ext cx="29821" cy="211759"/>
            </a:xfrm>
            <a:prstGeom prst="rect">
              <a:avLst/>
            </a:prstGeom>
            <a:solidFill>
              <a:sysClr val="windowText" lastClr="000000"/>
            </a:solidFill>
            <a:ln w="12700" cap="flat" cmpd="sng" algn="ctr">
              <a:solidFill>
                <a:sysClr val="windowText" lastClr="000000">
                  <a:shade val="5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1278" name="矩形 1277">
              <a:extLst>
                <a:ext uri="{FF2B5EF4-FFF2-40B4-BE49-F238E27FC236}">
                  <a16:creationId xmlns:a16="http://schemas.microsoft.com/office/drawing/2014/main" id="{A4069EF1-F46A-4CF9-AB13-3FF943CA179C}"/>
                </a:ext>
              </a:extLst>
            </p:cNvPr>
            <p:cNvSpPr/>
            <p:nvPr/>
          </p:nvSpPr>
          <p:spPr>
            <a:xfrm rot="10800000">
              <a:off x="5676632" y="4104254"/>
              <a:ext cx="29821" cy="211759"/>
            </a:xfrm>
            <a:prstGeom prst="rect">
              <a:avLst/>
            </a:prstGeom>
            <a:solidFill>
              <a:sysClr val="windowText" lastClr="000000"/>
            </a:solidFill>
            <a:ln w="12700" cap="flat" cmpd="sng" algn="ctr">
              <a:solidFill>
                <a:sysClr val="windowText" lastClr="000000">
                  <a:shade val="5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grpSp>
          <p:nvGrpSpPr>
            <p:cNvPr id="1279" name="组合 1278">
              <a:extLst>
                <a:ext uri="{FF2B5EF4-FFF2-40B4-BE49-F238E27FC236}">
                  <a16:creationId xmlns:a16="http://schemas.microsoft.com/office/drawing/2014/main" id="{C29AD7CC-7711-4097-8A6D-E3365D9D2273}"/>
                </a:ext>
              </a:extLst>
            </p:cNvPr>
            <p:cNvGrpSpPr/>
            <p:nvPr/>
          </p:nvGrpSpPr>
          <p:grpSpPr>
            <a:xfrm rot="5400000">
              <a:off x="7814234" y="4142006"/>
              <a:ext cx="103435" cy="110854"/>
              <a:chOff x="4657256" y="2102175"/>
              <a:chExt cx="45826" cy="50064"/>
            </a:xfrm>
          </p:grpSpPr>
          <p:sp>
            <p:nvSpPr>
              <p:cNvPr id="1290" name="任意多边形: 形状 1289">
                <a:extLst>
                  <a:ext uri="{FF2B5EF4-FFF2-40B4-BE49-F238E27FC236}">
                    <a16:creationId xmlns:a16="http://schemas.microsoft.com/office/drawing/2014/main" id="{A8178E2F-1FD2-4427-B026-D8203BE161A9}"/>
                  </a:ext>
                </a:extLst>
              </p:cNvPr>
              <p:cNvSpPr/>
              <p:nvPr/>
            </p:nvSpPr>
            <p:spPr>
              <a:xfrm>
                <a:off x="4657256" y="2102176"/>
                <a:ext cx="45826" cy="50063"/>
              </a:xfrm>
              <a:custGeom>
                <a:avLst/>
                <a:gdLst>
                  <a:gd name="connsiteX0" fmla="*/ 0 w 540000"/>
                  <a:gd name="connsiteY0" fmla="*/ 540000 h 540000"/>
                  <a:gd name="connsiteX1" fmla="*/ 0 w 540000"/>
                  <a:gd name="connsiteY1" fmla="*/ 0 h 540000"/>
                  <a:gd name="connsiteX2" fmla="*/ 540000 w 540000"/>
                  <a:gd name="connsiteY2" fmla="*/ 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540000"/>
                    </a:moveTo>
                    <a:lnTo>
                      <a:pt x="0" y="0"/>
                    </a:lnTo>
                    <a:lnTo>
                      <a:pt x="540000" y="0"/>
                    </a:lnTo>
                    <a:lnTo>
                      <a:pt x="0" y="540000"/>
                    </a:lnTo>
                    <a:close/>
                  </a:path>
                </a:pathLst>
              </a:cu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endParaRPr>
              </a:p>
            </p:txBody>
          </p:sp>
          <p:sp>
            <p:nvSpPr>
              <p:cNvPr id="1291" name="任意多边形: 形状 1290">
                <a:extLst>
                  <a:ext uri="{FF2B5EF4-FFF2-40B4-BE49-F238E27FC236}">
                    <a16:creationId xmlns:a16="http://schemas.microsoft.com/office/drawing/2014/main" id="{00F8A28A-1DA5-43FA-AB59-CBC63A075C0F}"/>
                  </a:ext>
                </a:extLst>
              </p:cNvPr>
              <p:cNvSpPr/>
              <p:nvPr/>
            </p:nvSpPr>
            <p:spPr>
              <a:xfrm rot="16200000" flipV="1">
                <a:off x="4655137" y="2104294"/>
                <a:ext cx="50063" cy="45826"/>
              </a:xfrm>
              <a:custGeom>
                <a:avLst/>
                <a:gdLst>
                  <a:gd name="connsiteX0" fmla="*/ 0 w 540000"/>
                  <a:gd name="connsiteY0" fmla="*/ 540000 h 540000"/>
                  <a:gd name="connsiteX1" fmla="*/ 0 w 540000"/>
                  <a:gd name="connsiteY1" fmla="*/ 0 h 540000"/>
                  <a:gd name="connsiteX2" fmla="*/ 540000 w 540000"/>
                  <a:gd name="connsiteY2" fmla="*/ 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540000"/>
                    </a:moveTo>
                    <a:lnTo>
                      <a:pt x="0" y="0"/>
                    </a:lnTo>
                    <a:lnTo>
                      <a:pt x="540000" y="0"/>
                    </a:lnTo>
                    <a:lnTo>
                      <a:pt x="0" y="540000"/>
                    </a:lnTo>
                    <a:close/>
                  </a:path>
                </a:pathLst>
              </a:cu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endParaRPr>
              </a:p>
            </p:txBody>
          </p:sp>
        </p:grpSp>
        <p:sp>
          <p:nvSpPr>
            <p:cNvPr id="1280" name="矩形 1279">
              <a:extLst>
                <a:ext uri="{FF2B5EF4-FFF2-40B4-BE49-F238E27FC236}">
                  <a16:creationId xmlns:a16="http://schemas.microsoft.com/office/drawing/2014/main" id="{A2E3D24E-3374-4275-B4CE-9631C99683F1}"/>
                </a:ext>
              </a:extLst>
            </p:cNvPr>
            <p:cNvSpPr/>
            <p:nvPr/>
          </p:nvSpPr>
          <p:spPr>
            <a:xfrm>
              <a:off x="8185380" y="4157398"/>
              <a:ext cx="210078" cy="145174"/>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grpSp>
          <p:nvGrpSpPr>
            <p:cNvPr id="1281" name="组合 1280">
              <a:extLst>
                <a:ext uri="{FF2B5EF4-FFF2-40B4-BE49-F238E27FC236}">
                  <a16:creationId xmlns:a16="http://schemas.microsoft.com/office/drawing/2014/main" id="{B81CA691-31C7-4D67-AD52-AF21D34E1C6A}"/>
                </a:ext>
              </a:extLst>
            </p:cNvPr>
            <p:cNvGrpSpPr/>
            <p:nvPr/>
          </p:nvGrpSpPr>
          <p:grpSpPr>
            <a:xfrm rot="10800000">
              <a:off x="8057127" y="4154118"/>
              <a:ext cx="132579" cy="146923"/>
              <a:chOff x="4657256" y="2102175"/>
              <a:chExt cx="45826" cy="50064"/>
            </a:xfrm>
          </p:grpSpPr>
          <p:sp>
            <p:nvSpPr>
              <p:cNvPr id="1288" name="任意多边形: 形状 1287">
                <a:extLst>
                  <a:ext uri="{FF2B5EF4-FFF2-40B4-BE49-F238E27FC236}">
                    <a16:creationId xmlns:a16="http://schemas.microsoft.com/office/drawing/2014/main" id="{5140CCA9-EE53-4808-9651-3061DA7072C6}"/>
                  </a:ext>
                </a:extLst>
              </p:cNvPr>
              <p:cNvSpPr/>
              <p:nvPr/>
            </p:nvSpPr>
            <p:spPr>
              <a:xfrm>
                <a:off x="4657256" y="2102176"/>
                <a:ext cx="45826" cy="50063"/>
              </a:xfrm>
              <a:custGeom>
                <a:avLst/>
                <a:gdLst>
                  <a:gd name="connsiteX0" fmla="*/ 0 w 540000"/>
                  <a:gd name="connsiteY0" fmla="*/ 540000 h 540000"/>
                  <a:gd name="connsiteX1" fmla="*/ 0 w 540000"/>
                  <a:gd name="connsiteY1" fmla="*/ 0 h 540000"/>
                  <a:gd name="connsiteX2" fmla="*/ 540000 w 540000"/>
                  <a:gd name="connsiteY2" fmla="*/ 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540000"/>
                    </a:moveTo>
                    <a:lnTo>
                      <a:pt x="0" y="0"/>
                    </a:lnTo>
                    <a:lnTo>
                      <a:pt x="540000" y="0"/>
                    </a:lnTo>
                    <a:lnTo>
                      <a:pt x="0" y="540000"/>
                    </a:lnTo>
                    <a:close/>
                  </a:path>
                </a:pathLst>
              </a:cu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endParaRPr>
              </a:p>
            </p:txBody>
          </p:sp>
          <p:sp>
            <p:nvSpPr>
              <p:cNvPr id="1289" name="任意多边形: 形状 1288">
                <a:extLst>
                  <a:ext uri="{FF2B5EF4-FFF2-40B4-BE49-F238E27FC236}">
                    <a16:creationId xmlns:a16="http://schemas.microsoft.com/office/drawing/2014/main" id="{2F6CD410-009E-4BE7-AE9B-41702BBD2BFB}"/>
                  </a:ext>
                </a:extLst>
              </p:cNvPr>
              <p:cNvSpPr/>
              <p:nvPr/>
            </p:nvSpPr>
            <p:spPr>
              <a:xfrm rot="16200000" flipV="1">
                <a:off x="4655137" y="2104294"/>
                <a:ext cx="50063" cy="45826"/>
              </a:xfrm>
              <a:custGeom>
                <a:avLst/>
                <a:gdLst>
                  <a:gd name="connsiteX0" fmla="*/ 0 w 540000"/>
                  <a:gd name="connsiteY0" fmla="*/ 540000 h 540000"/>
                  <a:gd name="connsiteX1" fmla="*/ 0 w 540000"/>
                  <a:gd name="connsiteY1" fmla="*/ 0 h 540000"/>
                  <a:gd name="connsiteX2" fmla="*/ 540000 w 540000"/>
                  <a:gd name="connsiteY2" fmla="*/ 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540000"/>
                    </a:moveTo>
                    <a:lnTo>
                      <a:pt x="0" y="0"/>
                    </a:lnTo>
                    <a:lnTo>
                      <a:pt x="540000" y="0"/>
                    </a:lnTo>
                    <a:lnTo>
                      <a:pt x="0" y="540000"/>
                    </a:lnTo>
                    <a:close/>
                  </a:path>
                </a:pathLst>
              </a:cu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endParaRPr>
              </a:p>
            </p:txBody>
          </p:sp>
        </p:grpSp>
        <p:sp>
          <p:nvSpPr>
            <p:cNvPr id="1282" name="矩形 1281">
              <a:extLst>
                <a:ext uri="{FF2B5EF4-FFF2-40B4-BE49-F238E27FC236}">
                  <a16:creationId xmlns:a16="http://schemas.microsoft.com/office/drawing/2014/main" id="{ED709CC2-260C-4CFA-863E-72335FA5ECB5}"/>
                </a:ext>
              </a:extLst>
            </p:cNvPr>
            <p:cNvSpPr/>
            <p:nvPr/>
          </p:nvSpPr>
          <p:spPr>
            <a:xfrm>
              <a:off x="9542397" y="4157433"/>
              <a:ext cx="210078" cy="145174"/>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1283" name="矩形 1282">
              <a:extLst>
                <a:ext uri="{FF2B5EF4-FFF2-40B4-BE49-F238E27FC236}">
                  <a16:creationId xmlns:a16="http://schemas.microsoft.com/office/drawing/2014/main" id="{AD75ACDF-7A96-4B14-A803-D66F3DE4EB48}"/>
                </a:ext>
              </a:extLst>
            </p:cNvPr>
            <p:cNvSpPr/>
            <p:nvPr/>
          </p:nvSpPr>
          <p:spPr>
            <a:xfrm>
              <a:off x="10829250" y="4145683"/>
              <a:ext cx="210078" cy="145174"/>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1284" name="矩形 1283">
              <a:extLst>
                <a:ext uri="{FF2B5EF4-FFF2-40B4-BE49-F238E27FC236}">
                  <a16:creationId xmlns:a16="http://schemas.microsoft.com/office/drawing/2014/main" id="{11C45010-5E26-4804-A10C-CD2CAA159FD3}"/>
                </a:ext>
              </a:extLst>
            </p:cNvPr>
            <p:cNvSpPr/>
            <p:nvPr/>
          </p:nvSpPr>
          <p:spPr>
            <a:xfrm>
              <a:off x="9576659" y="4114102"/>
              <a:ext cx="29821" cy="211759"/>
            </a:xfrm>
            <a:prstGeom prst="rect">
              <a:avLst/>
            </a:prstGeom>
            <a:solidFill>
              <a:sysClr val="windowText" lastClr="000000"/>
            </a:solidFill>
            <a:ln w="12700" cap="flat" cmpd="sng" algn="ctr">
              <a:solidFill>
                <a:sysClr val="windowText" lastClr="000000">
                  <a:shade val="5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1285" name="矩形 1284">
              <a:extLst>
                <a:ext uri="{FF2B5EF4-FFF2-40B4-BE49-F238E27FC236}">
                  <a16:creationId xmlns:a16="http://schemas.microsoft.com/office/drawing/2014/main" id="{AA7A53A5-6234-4747-8FEF-076E0F771AFF}"/>
                </a:ext>
              </a:extLst>
            </p:cNvPr>
            <p:cNvSpPr/>
            <p:nvPr/>
          </p:nvSpPr>
          <p:spPr>
            <a:xfrm rot="10800000">
              <a:off x="9681728" y="4117441"/>
              <a:ext cx="29821" cy="211759"/>
            </a:xfrm>
            <a:prstGeom prst="rect">
              <a:avLst/>
            </a:prstGeom>
            <a:solidFill>
              <a:sysClr val="windowText" lastClr="000000"/>
            </a:solidFill>
            <a:ln w="12700" cap="flat" cmpd="sng" algn="ctr">
              <a:solidFill>
                <a:sysClr val="windowText" lastClr="000000">
                  <a:shade val="5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1286" name="矩形 1285">
              <a:extLst>
                <a:ext uri="{FF2B5EF4-FFF2-40B4-BE49-F238E27FC236}">
                  <a16:creationId xmlns:a16="http://schemas.microsoft.com/office/drawing/2014/main" id="{43BE1F01-F28F-4909-9466-CF24FBA16ABB}"/>
                </a:ext>
              </a:extLst>
            </p:cNvPr>
            <p:cNvSpPr/>
            <p:nvPr/>
          </p:nvSpPr>
          <p:spPr>
            <a:xfrm>
              <a:off x="10860407" y="4098520"/>
              <a:ext cx="29821" cy="211759"/>
            </a:xfrm>
            <a:prstGeom prst="rect">
              <a:avLst/>
            </a:prstGeom>
            <a:solidFill>
              <a:sysClr val="windowText" lastClr="000000"/>
            </a:solidFill>
            <a:ln w="12700" cap="flat" cmpd="sng" algn="ctr">
              <a:solidFill>
                <a:sysClr val="windowText" lastClr="000000">
                  <a:shade val="5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1287" name="矩形 1286">
              <a:extLst>
                <a:ext uri="{FF2B5EF4-FFF2-40B4-BE49-F238E27FC236}">
                  <a16:creationId xmlns:a16="http://schemas.microsoft.com/office/drawing/2014/main" id="{1A3C77F9-1D61-46B5-B0D3-71B6E9C85EC9}"/>
                </a:ext>
              </a:extLst>
            </p:cNvPr>
            <p:cNvSpPr/>
            <p:nvPr/>
          </p:nvSpPr>
          <p:spPr>
            <a:xfrm rot="10800000">
              <a:off x="10965476" y="4101859"/>
              <a:ext cx="29821" cy="211759"/>
            </a:xfrm>
            <a:prstGeom prst="rect">
              <a:avLst/>
            </a:prstGeom>
            <a:solidFill>
              <a:sysClr val="windowText" lastClr="000000"/>
            </a:solidFill>
            <a:ln w="12700" cap="flat" cmpd="sng" algn="ctr">
              <a:solidFill>
                <a:sysClr val="windowText" lastClr="000000">
                  <a:shade val="5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grpSp>
      <p:sp>
        <p:nvSpPr>
          <p:cNvPr id="1493" name="圆柱形 1492">
            <a:extLst>
              <a:ext uri="{FF2B5EF4-FFF2-40B4-BE49-F238E27FC236}">
                <a16:creationId xmlns:a16="http://schemas.microsoft.com/office/drawing/2014/main" id="{C0068864-6099-439C-97B9-61D721E68A4B}"/>
              </a:ext>
            </a:extLst>
          </p:cNvPr>
          <p:cNvSpPr/>
          <p:nvPr/>
        </p:nvSpPr>
        <p:spPr>
          <a:xfrm>
            <a:off x="7386976" y="4048934"/>
            <a:ext cx="210079" cy="397475"/>
          </a:xfrm>
          <a:prstGeom prst="can">
            <a:avLst/>
          </a:prstGeom>
          <a:gradFill flip="none" rotWithShape="1">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10800000" scaled="1"/>
            <a:tileRect/>
          </a:gra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94" name="文本框 22">
            <a:extLst>
              <a:ext uri="{FF2B5EF4-FFF2-40B4-BE49-F238E27FC236}">
                <a16:creationId xmlns:a16="http://schemas.microsoft.com/office/drawing/2014/main" id="{E63EBE77-221E-48FF-9273-55A0CC83EDBE}"/>
              </a:ext>
            </a:extLst>
          </p:cNvPr>
          <p:cNvSpPr txBox="1">
            <a:spLocks noChangeArrowheads="1"/>
          </p:cNvSpPr>
          <p:nvPr/>
        </p:nvSpPr>
        <p:spPr bwMode="auto">
          <a:xfrm>
            <a:off x="6509615" y="3658260"/>
            <a:ext cx="133429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rgbClr val="00B0F0"/>
              </a:buClr>
              <a:buSzPct val="90000"/>
              <a:buFont typeface="Wingdings" panose="05000000000000000000" pitchFamily="2" charset="2"/>
              <a:buChar char="n"/>
              <a:defRPr sz="2800">
                <a:solidFill>
                  <a:srgbClr val="003399"/>
                </a:solidFill>
                <a:latin typeface="微软雅黑" panose="020B0503020204020204" pitchFamily="34" charset="-122"/>
                <a:ea typeface="微软雅黑" panose="020B0503020204020204" pitchFamily="34" charset="-122"/>
              </a:defRPr>
            </a:lvl1pPr>
            <a:lvl2pPr marL="742950" indent="-285750">
              <a:spcBef>
                <a:spcPct val="20000"/>
              </a:spcBef>
              <a:buClr>
                <a:srgbClr val="00B050"/>
              </a:buClr>
              <a:buSzPct val="75000"/>
              <a:buFont typeface="Wingdings" panose="05000000000000000000" pitchFamily="2" charset="2"/>
              <a:buChar char="l"/>
              <a:defRPr sz="2400">
                <a:solidFill>
                  <a:schemeClr val="tx1"/>
                </a:solidFill>
                <a:latin typeface="微软雅黑" panose="020B0503020204020204" pitchFamily="34" charset="-122"/>
                <a:ea typeface="微软雅黑" panose="020B0503020204020204" pitchFamily="34" charset="-122"/>
              </a:defRPr>
            </a:lvl2pPr>
            <a:lvl3pPr marL="1143000" indent="-228600">
              <a:spcBef>
                <a:spcPct val="20000"/>
              </a:spcBef>
              <a:buChar char="•"/>
              <a:defRPr sz="2400">
                <a:solidFill>
                  <a:srgbClr val="003399"/>
                </a:solidFill>
                <a:latin typeface="Arial" panose="020B0604020202020204" pitchFamily="34" charset="0"/>
                <a:ea typeface="黑体" panose="02010609060101010101" pitchFamily="49" charset="-122"/>
              </a:defRPr>
            </a:lvl3pPr>
            <a:lvl4pPr marL="1600200" indent="-228600">
              <a:spcBef>
                <a:spcPct val="20000"/>
              </a:spcBef>
              <a:buChar char="–"/>
              <a:defRPr sz="2800">
                <a:solidFill>
                  <a:srgbClr val="003399"/>
                </a:solidFill>
                <a:latin typeface="Arial" panose="020B0604020202020204" pitchFamily="34" charset="0"/>
                <a:ea typeface="黑体" panose="02010609060101010101" pitchFamily="49" charset="-122"/>
              </a:defRPr>
            </a:lvl4pPr>
            <a:lvl5pPr marL="2057400" indent="-228600">
              <a:spcBef>
                <a:spcPct val="20000"/>
              </a:spcBef>
              <a:buChar char="»"/>
              <a:defRPr sz="2800">
                <a:solidFill>
                  <a:srgbClr val="003399"/>
                </a:solidFill>
                <a:latin typeface="Arial" panose="020B0604020202020204" pitchFamily="34" charset="0"/>
                <a:ea typeface="黑体" panose="02010609060101010101" pitchFamily="49" charset="-122"/>
              </a:defRPr>
            </a:lvl5pPr>
            <a:lvl6pPr marL="25146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6pPr>
            <a:lvl7pPr marL="29718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7pPr>
            <a:lvl8pPr marL="34290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8pPr>
            <a:lvl9pPr marL="38862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9pPr>
          </a:lstStyle>
          <a:p>
            <a:pPr>
              <a:spcBef>
                <a:spcPct val="0"/>
              </a:spcBef>
              <a:buClrTx/>
              <a:buSzTx/>
              <a:buFontTx/>
              <a:buNone/>
            </a:pPr>
            <a:r>
              <a:rPr lang="en-US" altLang="zh-CN" sz="1400" dirty="0">
                <a:solidFill>
                  <a:schemeClr val="tx1"/>
                </a:solidFill>
                <a:latin typeface="Times New Roman" panose="02020603050405020304" pitchFamily="18" charset="0"/>
                <a:ea typeface="华文中宋" panose="02010600040101010101" pitchFamily="2" charset="-122"/>
              </a:rPr>
              <a:t>2K valve boxes</a:t>
            </a:r>
            <a:endParaRPr lang="zh-CN" altLang="en-US" sz="1400" dirty="0">
              <a:solidFill>
                <a:schemeClr val="tx1"/>
              </a:solidFill>
              <a:latin typeface="Times New Roman" panose="02020603050405020304" pitchFamily="18" charset="0"/>
              <a:ea typeface="华文中宋" panose="02010600040101010101" pitchFamily="2" charset="-122"/>
            </a:endParaRPr>
          </a:p>
        </p:txBody>
      </p:sp>
      <p:cxnSp>
        <p:nvCxnSpPr>
          <p:cNvPr id="1495" name="直接箭头连接符 1494">
            <a:extLst>
              <a:ext uri="{FF2B5EF4-FFF2-40B4-BE49-F238E27FC236}">
                <a16:creationId xmlns:a16="http://schemas.microsoft.com/office/drawing/2014/main" id="{E1B8F8BC-6DBC-4566-A14A-80719AC14ECC}"/>
              </a:ext>
            </a:extLst>
          </p:cNvPr>
          <p:cNvCxnSpPr>
            <a:cxnSpLocks/>
            <a:stCxn id="1493" idx="1"/>
          </p:cNvCxnSpPr>
          <p:nvPr/>
        </p:nvCxnSpPr>
        <p:spPr>
          <a:xfrm flipH="1" flipV="1">
            <a:off x="7217320" y="3919852"/>
            <a:ext cx="274696" cy="12908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98" name="直接箭头连接符 1497">
            <a:extLst>
              <a:ext uri="{FF2B5EF4-FFF2-40B4-BE49-F238E27FC236}">
                <a16:creationId xmlns:a16="http://schemas.microsoft.com/office/drawing/2014/main" id="{D99EBFCC-9015-48AA-9E56-6F458F30E40D}"/>
              </a:ext>
            </a:extLst>
          </p:cNvPr>
          <p:cNvCxnSpPr>
            <a:cxnSpLocks/>
          </p:cNvCxnSpPr>
          <p:nvPr/>
        </p:nvCxnSpPr>
        <p:spPr>
          <a:xfrm flipH="1">
            <a:off x="6989297" y="1388392"/>
            <a:ext cx="268831" cy="15826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502" name="直接箭头连接符 1501">
            <a:extLst>
              <a:ext uri="{FF2B5EF4-FFF2-40B4-BE49-F238E27FC236}">
                <a16:creationId xmlns:a16="http://schemas.microsoft.com/office/drawing/2014/main" id="{47750B6D-EA79-48AB-89D4-4818D8295194}"/>
              </a:ext>
            </a:extLst>
          </p:cNvPr>
          <p:cNvCxnSpPr>
            <a:cxnSpLocks/>
          </p:cNvCxnSpPr>
          <p:nvPr/>
        </p:nvCxnSpPr>
        <p:spPr>
          <a:xfrm>
            <a:off x="8213043" y="1976685"/>
            <a:ext cx="216043" cy="15239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1509" name="图片 30">
            <a:extLst>
              <a:ext uri="{FF2B5EF4-FFF2-40B4-BE49-F238E27FC236}">
                <a16:creationId xmlns:a16="http://schemas.microsoft.com/office/drawing/2014/main" id="{917BB4F6-9D86-41D6-86DE-7A6B9643E51E}"/>
              </a:ext>
            </a:extLst>
          </p:cNvPr>
          <p:cNvPicPr>
            <a:picLocks noChangeAspect="1"/>
          </p:cNvPicPr>
          <p:nvPr/>
        </p:nvPicPr>
        <p:blipFill>
          <a:blip r:embed="rId5" cstate="print">
            <a:extLst>
              <a:ext uri="{28A0092B-C50C-407E-A947-70E740481C1C}">
                <a14:useLocalDpi xmlns:a14="http://schemas.microsoft.com/office/drawing/2010/main" val="0"/>
              </a:ext>
            </a:extLst>
          </a:blip>
          <a:srcRect l="1324" t="7610" r="620" b="16454"/>
          <a:stretch>
            <a:fillRect/>
          </a:stretch>
        </p:blipFill>
        <p:spPr bwMode="auto">
          <a:xfrm>
            <a:off x="785413" y="5264527"/>
            <a:ext cx="5797550" cy="1411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10" name="Picture 3" descr="F10009945-6.jpg">
            <a:extLst>
              <a:ext uri="{FF2B5EF4-FFF2-40B4-BE49-F238E27FC236}">
                <a16:creationId xmlns:a16="http://schemas.microsoft.com/office/drawing/2014/main" id="{1E1253D0-2224-4A48-824B-F53CF76BE9AD}"/>
              </a:ext>
            </a:extLst>
          </p:cNvPr>
          <p:cNvPicPr>
            <a:picLocks noGrp="1" noChangeAspect="1"/>
          </p:cNvPicPr>
          <p:nvPr/>
        </p:nvPicPr>
        <p:blipFill>
          <a:blip r:embed="rId6" cstate="print">
            <a:extLst>
              <a:ext uri="{28A0092B-C50C-407E-A947-70E740481C1C}">
                <a14:useLocalDpi xmlns:a14="http://schemas.microsoft.com/office/drawing/2010/main" val="0"/>
              </a:ext>
            </a:extLst>
          </a:blip>
          <a:srcRect l="17760" t="30739" r="29221" b="11450"/>
          <a:stretch>
            <a:fillRect/>
          </a:stretch>
        </p:blipFill>
        <p:spPr bwMode="auto">
          <a:xfrm>
            <a:off x="8429086" y="4868373"/>
            <a:ext cx="3259137" cy="182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5" name="圆柱形 284">
            <a:extLst>
              <a:ext uri="{FF2B5EF4-FFF2-40B4-BE49-F238E27FC236}">
                <a16:creationId xmlns:a16="http://schemas.microsoft.com/office/drawing/2014/main" id="{8DB4C9EE-012A-4ACB-85CF-085ECC7A556A}"/>
              </a:ext>
            </a:extLst>
          </p:cNvPr>
          <p:cNvSpPr/>
          <p:nvPr/>
        </p:nvSpPr>
        <p:spPr>
          <a:xfrm>
            <a:off x="8217781" y="4042871"/>
            <a:ext cx="175758" cy="397475"/>
          </a:xfrm>
          <a:prstGeom prst="can">
            <a:avLst/>
          </a:prstGeom>
          <a:gradFill flip="none" rotWithShape="1">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10800000" scaled="1"/>
            <a:tileRect/>
          </a:gra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7" name="文本框 22">
            <a:extLst>
              <a:ext uri="{FF2B5EF4-FFF2-40B4-BE49-F238E27FC236}">
                <a16:creationId xmlns:a16="http://schemas.microsoft.com/office/drawing/2014/main" id="{FDEB0EA7-1804-478E-B8A7-EFBBD97813F5}"/>
              </a:ext>
            </a:extLst>
          </p:cNvPr>
          <p:cNvSpPr txBox="1">
            <a:spLocks noChangeArrowheads="1"/>
          </p:cNvSpPr>
          <p:nvPr/>
        </p:nvSpPr>
        <p:spPr bwMode="auto">
          <a:xfrm>
            <a:off x="8128359" y="3653048"/>
            <a:ext cx="133429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rgbClr val="00B0F0"/>
              </a:buClr>
              <a:buSzPct val="90000"/>
              <a:buFont typeface="Wingdings" panose="05000000000000000000" pitchFamily="2" charset="2"/>
              <a:buChar char="n"/>
              <a:defRPr sz="2800">
                <a:solidFill>
                  <a:srgbClr val="003399"/>
                </a:solidFill>
                <a:latin typeface="微软雅黑" panose="020B0503020204020204" pitchFamily="34" charset="-122"/>
                <a:ea typeface="微软雅黑" panose="020B0503020204020204" pitchFamily="34" charset="-122"/>
              </a:defRPr>
            </a:lvl1pPr>
            <a:lvl2pPr marL="742950" indent="-285750">
              <a:spcBef>
                <a:spcPct val="20000"/>
              </a:spcBef>
              <a:buClr>
                <a:srgbClr val="00B050"/>
              </a:buClr>
              <a:buSzPct val="75000"/>
              <a:buFont typeface="Wingdings" panose="05000000000000000000" pitchFamily="2" charset="2"/>
              <a:buChar char="l"/>
              <a:defRPr sz="2400">
                <a:solidFill>
                  <a:schemeClr val="tx1"/>
                </a:solidFill>
                <a:latin typeface="微软雅黑" panose="020B0503020204020204" pitchFamily="34" charset="-122"/>
                <a:ea typeface="微软雅黑" panose="020B0503020204020204" pitchFamily="34" charset="-122"/>
              </a:defRPr>
            </a:lvl2pPr>
            <a:lvl3pPr marL="1143000" indent="-228600">
              <a:spcBef>
                <a:spcPct val="20000"/>
              </a:spcBef>
              <a:buChar char="•"/>
              <a:defRPr sz="2400">
                <a:solidFill>
                  <a:srgbClr val="003399"/>
                </a:solidFill>
                <a:latin typeface="Arial" panose="020B0604020202020204" pitchFamily="34" charset="0"/>
                <a:ea typeface="黑体" panose="02010609060101010101" pitchFamily="49" charset="-122"/>
              </a:defRPr>
            </a:lvl3pPr>
            <a:lvl4pPr marL="1600200" indent="-228600">
              <a:spcBef>
                <a:spcPct val="20000"/>
              </a:spcBef>
              <a:buChar char="–"/>
              <a:defRPr sz="2800">
                <a:solidFill>
                  <a:srgbClr val="003399"/>
                </a:solidFill>
                <a:latin typeface="Arial" panose="020B0604020202020204" pitchFamily="34" charset="0"/>
                <a:ea typeface="黑体" panose="02010609060101010101" pitchFamily="49" charset="-122"/>
              </a:defRPr>
            </a:lvl4pPr>
            <a:lvl5pPr marL="2057400" indent="-228600">
              <a:spcBef>
                <a:spcPct val="20000"/>
              </a:spcBef>
              <a:buChar char="»"/>
              <a:defRPr sz="2800">
                <a:solidFill>
                  <a:srgbClr val="003399"/>
                </a:solidFill>
                <a:latin typeface="Arial" panose="020B0604020202020204" pitchFamily="34" charset="0"/>
                <a:ea typeface="黑体" panose="02010609060101010101" pitchFamily="49" charset="-122"/>
              </a:defRPr>
            </a:lvl5pPr>
            <a:lvl6pPr marL="25146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6pPr>
            <a:lvl7pPr marL="29718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7pPr>
            <a:lvl8pPr marL="34290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8pPr>
            <a:lvl9pPr marL="38862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9pPr>
          </a:lstStyle>
          <a:p>
            <a:pPr>
              <a:spcBef>
                <a:spcPct val="0"/>
              </a:spcBef>
              <a:buClrTx/>
              <a:buSzTx/>
              <a:buFontTx/>
              <a:buNone/>
            </a:pPr>
            <a:r>
              <a:rPr lang="en-US" altLang="zh-CN" sz="1400" dirty="0">
                <a:solidFill>
                  <a:schemeClr val="tx1"/>
                </a:solidFill>
                <a:latin typeface="Times New Roman" panose="02020603050405020304" pitchFamily="18" charset="0"/>
                <a:ea typeface="华文中宋" panose="02010600040101010101" pitchFamily="2" charset="-122"/>
              </a:rPr>
              <a:t>2K valve boxes</a:t>
            </a:r>
            <a:endParaRPr lang="zh-CN" altLang="en-US" sz="1400" dirty="0">
              <a:solidFill>
                <a:schemeClr val="tx1"/>
              </a:solidFill>
              <a:latin typeface="Times New Roman" panose="02020603050405020304" pitchFamily="18" charset="0"/>
              <a:ea typeface="华文中宋" panose="02010600040101010101" pitchFamily="2" charset="-122"/>
            </a:endParaRPr>
          </a:p>
        </p:txBody>
      </p:sp>
      <p:cxnSp>
        <p:nvCxnSpPr>
          <p:cNvPr id="288" name="直接箭头连接符 287">
            <a:extLst>
              <a:ext uri="{FF2B5EF4-FFF2-40B4-BE49-F238E27FC236}">
                <a16:creationId xmlns:a16="http://schemas.microsoft.com/office/drawing/2014/main" id="{73513278-E26C-4BC4-877E-F9AF8622DA74}"/>
              </a:ext>
            </a:extLst>
          </p:cNvPr>
          <p:cNvCxnSpPr>
            <a:cxnSpLocks/>
          </p:cNvCxnSpPr>
          <p:nvPr/>
        </p:nvCxnSpPr>
        <p:spPr>
          <a:xfrm flipV="1">
            <a:off x="8313155" y="3904616"/>
            <a:ext cx="240765" cy="12114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 name="文本框 3">
            <a:extLst>
              <a:ext uri="{FF2B5EF4-FFF2-40B4-BE49-F238E27FC236}">
                <a16:creationId xmlns:a16="http://schemas.microsoft.com/office/drawing/2014/main" id="{26004F25-F88A-4864-8DA9-422920A66CD8}"/>
              </a:ext>
            </a:extLst>
          </p:cNvPr>
          <p:cNvSpPr txBox="1"/>
          <p:nvPr/>
        </p:nvSpPr>
        <p:spPr>
          <a:xfrm>
            <a:off x="6598829" y="1502525"/>
            <a:ext cx="1274212" cy="261610"/>
          </a:xfrm>
          <a:prstGeom prst="rect">
            <a:avLst/>
          </a:prstGeom>
          <a:noFill/>
        </p:spPr>
        <p:txBody>
          <a:bodyPr wrap="square" rtlCol="0">
            <a:spAutoFit/>
          </a:bodyPr>
          <a:lstStyle/>
          <a:p>
            <a:r>
              <a:rPr lang="en-US" altLang="zh-CN" sz="1100" dirty="0"/>
              <a:t>Smaller diameter</a:t>
            </a:r>
            <a:endParaRPr lang="zh-CN" altLang="en-US" sz="1100" dirty="0"/>
          </a:p>
        </p:txBody>
      </p:sp>
      <p:pic>
        <p:nvPicPr>
          <p:cNvPr id="5" name="图片 4">
            <a:extLst>
              <a:ext uri="{FF2B5EF4-FFF2-40B4-BE49-F238E27FC236}">
                <a16:creationId xmlns:a16="http://schemas.microsoft.com/office/drawing/2014/main" id="{898EC99C-232D-4B33-9018-355D6497177A}"/>
              </a:ext>
            </a:extLst>
          </p:cNvPr>
          <p:cNvPicPr>
            <a:picLocks noChangeAspect="1"/>
          </p:cNvPicPr>
          <p:nvPr/>
        </p:nvPicPr>
        <p:blipFill>
          <a:blip r:embed="rId7"/>
          <a:stretch>
            <a:fillRect/>
          </a:stretch>
        </p:blipFill>
        <p:spPr>
          <a:xfrm>
            <a:off x="5301967" y="1707082"/>
            <a:ext cx="2487852" cy="1224550"/>
          </a:xfrm>
          <a:prstGeom prst="rect">
            <a:avLst/>
          </a:prstGeom>
        </p:spPr>
      </p:pic>
      <p:sp>
        <p:nvSpPr>
          <p:cNvPr id="9" name="椭圆 8">
            <a:extLst>
              <a:ext uri="{FF2B5EF4-FFF2-40B4-BE49-F238E27FC236}">
                <a16:creationId xmlns:a16="http://schemas.microsoft.com/office/drawing/2014/main" id="{2A725726-C804-430A-8264-6C0CD5AB48BC}"/>
              </a:ext>
            </a:extLst>
          </p:cNvPr>
          <p:cNvSpPr/>
          <p:nvPr/>
        </p:nvSpPr>
        <p:spPr>
          <a:xfrm>
            <a:off x="6900683" y="1707082"/>
            <a:ext cx="843894" cy="26615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39" name="图片 338">
            <a:extLst>
              <a:ext uri="{FF2B5EF4-FFF2-40B4-BE49-F238E27FC236}">
                <a16:creationId xmlns:a16="http://schemas.microsoft.com/office/drawing/2014/main" id="{A6FB785E-2EF2-467F-92FE-E98282A1D202}"/>
              </a:ext>
            </a:extLst>
          </p:cNvPr>
          <p:cNvPicPr>
            <a:picLocks noChangeAspect="1"/>
          </p:cNvPicPr>
          <p:nvPr/>
        </p:nvPicPr>
        <p:blipFill>
          <a:blip r:embed="rId8"/>
          <a:stretch>
            <a:fillRect/>
          </a:stretch>
        </p:blipFill>
        <p:spPr>
          <a:xfrm>
            <a:off x="8411686" y="1658245"/>
            <a:ext cx="3235356" cy="1595071"/>
          </a:xfrm>
          <a:prstGeom prst="rect">
            <a:avLst/>
          </a:prstGeom>
        </p:spPr>
      </p:pic>
      <p:sp>
        <p:nvSpPr>
          <p:cNvPr id="340" name="椭圆 339">
            <a:extLst>
              <a:ext uri="{FF2B5EF4-FFF2-40B4-BE49-F238E27FC236}">
                <a16:creationId xmlns:a16="http://schemas.microsoft.com/office/drawing/2014/main" id="{D8B7967F-4AF6-423A-9D65-2FDBB0994364}"/>
              </a:ext>
            </a:extLst>
          </p:cNvPr>
          <p:cNvSpPr/>
          <p:nvPr/>
        </p:nvSpPr>
        <p:spPr>
          <a:xfrm>
            <a:off x="10433297" y="1632376"/>
            <a:ext cx="1112586" cy="37189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8528406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D5921EC-C171-425B-8760-812E0FE9D5C4}"/>
              </a:ext>
            </a:extLst>
          </p:cNvPr>
          <p:cNvSpPr>
            <a:spLocks noGrp="1"/>
          </p:cNvSpPr>
          <p:nvPr>
            <p:ph type="title" idx="4294967295"/>
          </p:nvPr>
        </p:nvSpPr>
        <p:spPr>
          <a:xfrm>
            <a:off x="1855353" y="231916"/>
            <a:ext cx="8753920" cy="648784"/>
          </a:xfrm>
        </p:spPr>
        <p:txBody>
          <a:bodyPr/>
          <a:lstStyle/>
          <a:p>
            <a:pPr algn="ctr" defTabSz="1097280" eaLnBrk="1" latinLnBrk="1" hangingPunct="1">
              <a:tabLst>
                <a:tab pos="0" algn="l"/>
                <a:tab pos="1097280" algn="l"/>
                <a:tab pos="2194560" algn="l"/>
                <a:tab pos="3291840" algn="l"/>
                <a:tab pos="4389120" algn="l"/>
                <a:tab pos="5486400" algn="l"/>
                <a:tab pos="6583680" algn="l"/>
                <a:tab pos="7680960" algn="l"/>
                <a:tab pos="8778240" algn="l"/>
                <a:tab pos="9875520" algn="l"/>
                <a:tab pos="10972800" algn="l"/>
                <a:tab pos="12070080" algn="l"/>
              </a:tabLst>
              <a:defRPr/>
            </a:pPr>
            <a:r>
              <a:rPr lang="en-US" altLang="zh-CN" sz="2400" spc="-60" dirty="0">
                <a:ln w="19050">
                  <a:solidFill>
                    <a:schemeClr val="tx2">
                      <a:tint val="1000"/>
                    </a:schemeClr>
                  </a:solidFill>
                  <a:prstDash val="solid"/>
                </a:ln>
                <a:solidFill>
                  <a:srgbClr val="FF0000"/>
                </a:solidFill>
                <a:effectLst>
                  <a:outerShdw blurRad="50000" dist="50800" dir="7500000" algn="tl">
                    <a:srgbClr val="000000">
                      <a:shade val="5000"/>
                      <a:alpha val="35000"/>
                    </a:srgbClr>
                  </a:outerShdw>
                </a:effectLst>
                <a:latin typeface="Arial Black" panose="020B0A04020102020204" pitchFamily="34" charset="0"/>
                <a:ea typeface="微软雅黑"/>
                <a:cs typeface="+mn-cs"/>
                <a:sym typeface="Arial" pitchFamily="34" charset="0"/>
              </a:rPr>
              <a:t>Estimated heat loads for SC cavities-CDR Scheme</a:t>
            </a:r>
            <a:endParaRPr lang="zh-CN" altLang="en-US" sz="2400" spc="-60" dirty="0">
              <a:ln w="19050">
                <a:solidFill>
                  <a:schemeClr val="tx2">
                    <a:tint val="1000"/>
                  </a:schemeClr>
                </a:solidFill>
                <a:prstDash val="solid"/>
              </a:ln>
              <a:solidFill>
                <a:srgbClr val="FF0000"/>
              </a:solidFill>
              <a:effectLst>
                <a:outerShdw blurRad="50000" dist="50800" dir="7500000" algn="tl">
                  <a:srgbClr val="000000">
                    <a:shade val="5000"/>
                    <a:alpha val="35000"/>
                  </a:srgbClr>
                </a:outerShdw>
              </a:effectLst>
              <a:latin typeface="Arial Black" panose="020B0A04020102020204" pitchFamily="34" charset="0"/>
              <a:ea typeface="微软雅黑"/>
              <a:cs typeface="+mn-cs"/>
              <a:sym typeface="Arial" pitchFamily="34" charset="0"/>
            </a:endParaRPr>
          </a:p>
        </p:txBody>
      </p:sp>
      <p:sp>
        <p:nvSpPr>
          <p:cNvPr id="23682" name="矩形 2">
            <a:extLst>
              <a:ext uri="{FF2B5EF4-FFF2-40B4-BE49-F238E27FC236}">
                <a16:creationId xmlns:a16="http://schemas.microsoft.com/office/drawing/2014/main" id="{1CCCB15F-2A20-49B1-B16A-FEF9B1322987}"/>
              </a:ext>
            </a:extLst>
          </p:cNvPr>
          <p:cNvSpPr>
            <a:spLocks noChangeArrowheads="1"/>
          </p:cNvSpPr>
          <p:nvPr/>
        </p:nvSpPr>
        <p:spPr bwMode="auto">
          <a:xfrm>
            <a:off x="412813" y="6511680"/>
            <a:ext cx="1148486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rgbClr val="00B0F0"/>
              </a:buClr>
              <a:buSzPct val="90000"/>
              <a:buFont typeface="Wingdings" panose="05000000000000000000" pitchFamily="2" charset="2"/>
              <a:buChar char="n"/>
              <a:defRPr sz="2800">
                <a:solidFill>
                  <a:srgbClr val="003399"/>
                </a:solidFill>
                <a:latin typeface="微软雅黑" panose="020B0503020204020204" pitchFamily="34" charset="-122"/>
                <a:ea typeface="微软雅黑" panose="020B0503020204020204" pitchFamily="34" charset="-122"/>
              </a:defRPr>
            </a:lvl1pPr>
            <a:lvl2pPr marL="742950" indent="-285750">
              <a:spcBef>
                <a:spcPct val="20000"/>
              </a:spcBef>
              <a:buClr>
                <a:srgbClr val="00B050"/>
              </a:buClr>
              <a:buSzPct val="75000"/>
              <a:buFont typeface="Wingdings" panose="05000000000000000000" pitchFamily="2" charset="2"/>
              <a:buChar char="l"/>
              <a:defRPr sz="2400">
                <a:solidFill>
                  <a:schemeClr val="tx1"/>
                </a:solidFill>
                <a:latin typeface="微软雅黑" panose="020B0503020204020204" pitchFamily="34" charset="-122"/>
                <a:ea typeface="微软雅黑" panose="020B0503020204020204" pitchFamily="34" charset="-122"/>
              </a:defRPr>
            </a:lvl2pPr>
            <a:lvl3pPr marL="1143000" indent="-228600">
              <a:spcBef>
                <a:spcPct val="20000"/>
              </a:spcBef>
              <a:buChar char="•"/>
              <a:defRPr sz="2400">
                <a:solidFill>
                  <a:srgbClr val="003399"/>
                </a:solidFill>
                <a:latin typeface="Arial" panose="020B0604020202020204" pitchFamily="34" charset="0"/>
                <a:ea typeface="黑体" panose="02010609060101010101" pitchFamily="49" charset="-122"/>
              </a:defRPr>
            </a:lvl3pPr>
            <a:lvl4pPr marL="1600200" indent="-228600">
              <a:spcBef>
                <a:spcPct val="20000"/>
              </a:spcBef>
              <a:buChar char="–"/>
              <a:defRPr sz="2800">
                <a:solidFill>
                  <a:srgbClr val="003399"/>
                </a:solidFill>
                <a:latin typeface="Arial" panose="020B0604020202020204" pitchFamily="34" charset="0"/>
                <a:ea typeface="黑体" panose="02010609060101010101" pitchFamily="49" charset="-122"/>
              </a:defRPr>
            </a:lvl4pPr>
            <a:lvl5pPr marL="2057400" indent="-228600">
              <a:spcBef>
                <a:spcPct val="20000"/>
              </a:spcBef>
              <a:buChar char="»"/>
              <a:defRPr sz="2800">
                <a:solidFill>
                  <a:srgbClr val="003399"/>
                </a:solidFill>
                <a:latin typeface="Arial" panose="020B0604020202020204" pitchFamily="34" charset="0"/>
                <a:ea typeface="黑体" panose="02010609060101010101" pitchFamily="49" charset="-122"/>
              </a:defRPr>
            </a:lvl5pPr>
            <a:lvl6pPr marL="25146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6pPr>
            <a:lvl7pPr marL="29718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7pPr>
            <a:lvl8pPr marL="34290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8pPr>
            <a:lvl9pPr marL="38862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9pPr>
          </a:lstStyle>
          <a:p>
            <a:pPr algn="just">
              <a:spcBef>
                <a:spcPct val="0"/>
              </a:spcBef>
              <a:buClrTx/>
              <a:buSzTx/>
              <a:buFont typeface="Arial" panose="020B0604020202020204" pitchFamily="34" charset="0"/>
              <a:buChar char="•"/>
            </a:pPr>
            <a:r>
              <a:rPr lang="en-US" altLang="zh-CN" sz="18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Four individual refrigerators (4 </a:t>
            </a:r>
            <a:r>
              <a:rPr lang="en-US" altLang="zh-CN" sz="1800" dirty="0">
                <a:solidFill>
                  <a:srgbClr val="000000"/>
                </a:solidFill>
                <a:latin typeface="Times New Roman" panose="02020603050405020304" pitchFamily="18" charset="0"/>
                <a:cs typeface="Times New Roman" panose="02020603050405020304" pitchFamily="18" charset="0"/>
              </a:rPr>
              <a:t>×</a:t>
            </a:r>
            <a:r>
              <a:rPr lang="en-US" altLang="zh-CN" sz="18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18kW@4.5K) will be employed for the CEPC cavity cryogenic system.</a:t>
            </a:r>
          </a:p>
        </p:txBody>
      </p:sp>
      <p:graphicFrame>
        <p:nvGraphicFramePr>
          <p:cNvPr id="3" name="表格 2">
            <a:extLst>
              <a:ext uri="{FF2B5EF4-FFF2-40B4-BE49-F238E27FC236}">
                <a16:creationId xmlns:a16="http://schemas.microsoft.com/office/drawing/2014/main" id="{E5C28A57-F9FB-4D40-8E1D-94FB0949D3AA}"/>
              </a:ext>
            </a:extLst>
          </p:cNvPr>
          <p:cNvGraphicFramePr>
            <a:graphicFrameLocks noGrp="1"/>
          </p:cNvGraphicFramePr>
          <p:nvPr>
            <p:extLst>
              <p:ext uri="{D42A27DB-BD31-4B8C-83A1-F6EECF244321}">
                <p14:modId xmlns:p14="http://schemas.microsoft.com/office/powerpoint/2010/main" val="2479380622"/>
              </p:ext>
            </p:extLst>
          </p:nvPr>
        </p:nvGraphicFramePr>
        <p:xfrm>
          <a:off x="294323" y="880700"/>
          <a:ext cx="11639974" cy="5658542"/>
        </p:xfrm>
        <a:graphic>
          <a:graphicData uri="http://schemas.openxmlformats.org/drawingml/2006/table">
            <a:tbl>
              <a:tblPr/>
              <a:tblGrid>
                <a:gridCol w="3359828">
                  <a:extLst>
                    <a:ext uri="{9D8B030D-6E8A-4147-A177-3AD203B41FA5}">
                      <a16:colId xmlns:a16="http://schemas.microsoft.com/office/drawing/2014/main" val="2878808291"/>
                    </a:ext>
                  </a:extLst>
                </a:gridCol>
                <a:gridCol w="514412">
                  <a:extLst>
                    <a:ext uri="{9D8B030D-6E8A-4147-A177-3AD203B41FA5}">
                      <a16:colId xmlns:a16="http://schemas.microsoft.com/office/drawing/2014/main" val="33649898"/>
                    </a:ext>
                  </a:extLst>
                </a:gridCol>
                <a:gridCol w="1294289">
                  <a:extLst>
                    <a:ext uri="{9D8B030D-6E8A-4147-A177-3AD203B41FA5}">
                      <a16:colId xmlns:a16="http://schemas.microsoft.com/office/drawing/2014/main" val="661289065"/>
                    </a:ext>
                  </a:extLst>
                </a:gridCol>
                <a:gridCol w="1294289">
                  <a:extLst>
                    <a:ext uri="{9D8B030D-6E8A-4147-A177-3AD203B41FA5}">
                      <a16:colId xmlns:a16="http://schemas.microsoft.com/office/drawing/2014/main" val="994615111"/>
                    </a:ext>
                  </a:extLst>
                </a:gridCol>
                <a:gridCol w="1294289">
                  <a:extLst>
                    <a:ext uri="{9D8B030D-6E8A-4147-A177-3AD203B41FA5}">
                      <a16:colId xmlns:a16="http://schemas.microsoft.com/office/drawing/2014/main" val="3700855731"/>
                    </a:ext>
                  </a:extLst>
                </a:gridCol>
                <a:gridCol w="1294289">
                  <a:extLst>
                    <a:ext uri="{9D8B030D-6E8A-4147-A177-3AD203B41FA5}">
                      <a16:colId xmlns:a16="http://schemas.microsoft.com/office/drawing/2014/main" val="919649258"/>
                    </a:ext>
                  </a:extLst>
                </a:gridCol>
                <a:gridCol w="1294289">
                  <a:extLst>
                    <a:ext uri="{9D8B030D-6E8A-4147-A177-3AD203B41FA5}">
                      <a16:colId xmlns:a16="http://schemas.microsoft.com/office/drawing/2014/main" val="3976649973"/>
                    </a:ext>
                  </a:extLst>
                </a:gridCol>
                <a:gridCol w="1294289">
                  <a:extLst>
                    <a:ext uri="{9D8B030D-6E8A-4147-A177-3AD203B41FA5}">
                      <a16:colId xmlns:a16="http://schemas.microsoft.com/office/drawing/2014/main" val="501801631"/>
                    </a:ext>
                  </a:extLst>
                </a:gridCol>
              </a:tblGrid>
              <a:tr h="199263">
                <a:tc rowSpan="2">
                  <a:txBody>
                    <a:bodyPr/>
                    <a:lstStyle/>
                    <a:p>
                      <a:pPr algn="ctr" rtl="0" fontAlgn="ctr"/>
                      <a:r>
                        <a:rPr lang="en-US" sz="1800" b="0" i="0" u="none" strike="noStrike" dirty="0">
                          <a:solidFill>
                            <a:srgbClr val="FF0000"/>
                          </a:solidFill>
                          <a:effectLst/>
                          <a:highlight>
                            <a:srgbClr val="FFFF00"/>
                          </a:highlight>
                          <a:latin typeface="Times New Roman" panose="02020603050405020304" pitchFamily="18" charset="0"/>
                          <a:ea typeface="宋体" panose="02010600030101010101" pitchFamily="2" charset="-122"/>
                        </a:rPr>
                        <a:t>Higgs Mode 50MW</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rowSpan="2">
                  <a:txBody>
                    <a:bodyPr/>
                    <a:lstStyle/>
                    <a:p>
                      <a:pPr algn="ctr" rtl="0" fontAlgn="ctr"/>
                      <a:r>
                        <a:rPr lang="en-US" sz="1400" b="0" i="0" u="none" strike="noStrike">
                          <a:solidFill>
                            <a:srgbClr val="FFFFFF"/>
                          </a:solidFill>
                          <a:effectLst/>
                          <a:latin typeface="Times New Roman" panose="02020603050405020304" pitchFamily="18" charset="0"/>
                          <a:ea typeface="宋体" panose="02010600030101010101" pitchFamily="2" charset="-122"/>
                        </a:rPr>
                        <a:t>Unit</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gridSpan="3">
                  <a:txBody>
                    <a:bodyPr/>
                    <a:lstStyle/>
                    <a:p>
                      <a:pPr algn="ctr" rtl="0" fontAlgn="ctr"/>
                      <a:r>
                        <a:rPr lang="en-US" sz="1400" b="0" i="0" u="none" strike="noStrike">
                          <a:solidFill>
                            <a:srgbClr val="FFFFFF"/>
                          </a:solidFill>
                          <a:effectLst/>
                          <a:latin typeface="Times New Roman" panose="02020603050405020304" pitchFamily="18" charset="0"/>
                          <a:ea typeface="宋体" panose="02010600030101010101" pitchFamily="2" charset="-122"/>
                        </a:rPr>
                        <a:t>Collider</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hMerge="1">
                  <a:txBody>
                    <a:bodyPr/>
                    <a:lstStyle/>
                    <a:p>
                      <a:endParaRPr lang="zh-CN" altLang="en-US"/>
                    </a:p>
                  </a:txBody>
                  <a:tcPr/>
                </a:tc>
                <a:tc hMerge="1">
                  <a:txBody>
                    <a:bodyPr/>
                    <a:lstStyle/>
                    <a:p>
                      <a:endParaRPr lang="zh-CN" altLang="en-US"/>
                    </a:p>
                  </a:txBody>
                  <a:tcPr/>
                </a:tc>
                <a:tc gridSpan="3">
                  <a:txBody>
                    <a:bodyPr/>
                    <a:lstStyle/>
                    <a:p>
                      <a:pPr algn="ctr" rtl="0" fontAlgn="ctr"/>
                      <a:r>
                        <a:rPr lang="en-US" sz="1400" b="0" i="0" u="none" strike="noStrike">
                          <a:solidFill>
                            <a:srgbClr val="FFFFFF"/>
                          </a:solidFill>
                          <a:effectLst/>
                          <a:latin typeface="Times New Roman" panose="02020603050405020304" pitchFamily="18" charset="0"/>
                          <a:ea typeface="宋体" panose="02010600030101010101" pitchFamily="2" charset="-122"/>
                        </a:rPr>
                        <a:t>Booster</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708629154"/>
                  </a:ext>
                </a:extLst>
              </a:tr>
              <a:tr h="199263">
                <a:tc vMerge="1">
                  <a:txBody>
                    <a:bodyPr/>
                    <a:lstStyle/>
                    <a:p>
                      <a:endParaRPr lang="zh-CN" altLang="en-US"/>
                    </a:p>
                  </a:txBody>
                  <a:tcPr/>
                </a:tc>
                <a:tc vMerge="1">
                  <a:txBody>
                    <a:bodyPr/>
                    <a:lstStyle/>
                    <a:p>
                      <a:endParaRPr lang="zh-CN" altLang="en-US"/>
                    </a:p>
                  </a:txBody>
                  <a:tcPr/>
                </a:tc>
                <a:tc>
                  <a:txBody>
                    <a:bodyPr/>
                    <a:lstStyle/>
                    <a:p>
                      <a:pPr algn="ctr" rtl="0" fontAlgn="ctr"/>
                      <a:r>
                        <a:rPr lang="en-US" sz="1400" b="0" i="0" u="none" strike="noStrike">
                          <a:solidFill>
                            <a:srgbClr val="FFFFFF"/>
                          </a:solidFill>
                          <a:effectLst/>
                          <a:latin typeface="Times New Roman" panose="02020603050405020304" pitchFamily="18" charset="0"/>
                          <a:ea typeface="宋体" panose="02010600030101010101" pitchFamily="2" charset="-122"/>
                        </a:rPr>
                        <a:t>40-80K</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rtl="0" fontAlgn="ctr"/>
                      <a:r>
                        <a:rPr lang="en-US" sz="1400" b="0" i="0" u="none" strike="noStrike">
                          <a:solidFill>
                            <a:srgbClr val="FFFFFF"/>
                          </a:solidFill>
                          <a:effectLst/>
                          <a:latin typeface="Times New Roman" panose="02020603050405020304" pitchFamily="18" charset="0"/>
                          <a:ea typeface="宋体" panose="02010600030101010101" pitchFamily="2" charset="-122"/>
                        </a:rPr>
                        <a:t>5-8K</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rtl="0" fontAlgn="ctr"/>
                      <a:r>
                        <a:rPr lang="en-US" sz="1400" b="0" i="0" u="none" strike="noStrike">
                          <a:solidFill>
                            <a:srgbClr val="FFFFFF"/>
                          </a:solidFill>
                          <a:effectLst/>
                          <a:latin typeface="Times New Roman" panose="02020603050405020304" pitchFamily="18" charset="0"/>
                          <a:ea typeface="宋体" panose="02010600030101010101" pitchFamily="2" charset="-122"/>
                        </a:rPr>
                        <a:t>2K</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rtl="0" fontAlgn="ctr"/>
                      <a:r>
                        <a:rPr lang="en-US" sz="1400" b="0" i="0" u="none" strike="noStrike">
                          <a:solidFill>
                            <a:srgbClr val="FFFFFF"/>
                          </a:solidFill>
                          <a:effectLst/>
                          <a:latin typeface="Times New Roman" panose="02020603050405020304" pitchFamily="18" charset="0"/>
                          <a:ea typeface="宋体" panose="02010600030101010101" pitchFamily="2" charset="-122"/>
                        </a:rPr>
                        <a:t>40-80K</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rtl="0" fontAlgn="ctr"/>
                      <a:r>
                        <a:rPr lang="en-US" sz="1400" b="0" i="0" u="none" strike="noStrike">
                          <a:solidFill>
                            <a:srgbClr val="FFFFFF"/>
                          </a:solidFill>
                          <a:effectLst/>
                          <a:latin typeface="Times New Roman" panose="02020603050405020304" pitchFamily="18" charset="0"/>
                          <a:ea typeface="宋体" panose="02010600030101010101" pitchFamily="2" charset="-122"/>
                        </a:rPr>
                        <a:t>5-8K</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rtl="0" fontAlgn="ctr"/>
                      <a:r>
                        <a:rPr lang="en-US" sz="1400" b="0" i="0" u="none" strike="noStrike">
                          <a:solidFill>
                            <a:srgbClr val="FFFFFF"/>
                          </a:solidFill>
                          <a:effectLst/>
                          <a:latin typeface="Times New Roman" panose="02020603050405020304" pitchFamily="18" charset="0"/>
                          <a:ea typeface="宋体" panose="02010600030101010101" pitchFamily="2" charset="-122"/>
                        </a:rPr>
                        <a:t>2K</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extLst>
                  <a:ext uri="{0D108BD9-81ED-4DB2-BD59-A6C34878D82A}">
                    <a16:rowId xmlns:a16="http://schemas.microsoft.com/office/drawing/2014/main" val="536911541"/>
                  </a:ext>
                </a:extLst>
              </a:tr>
              <a:tr h="321637">
                <a:tc>
                  <a:txBody>
                    <a:bodyPr/>
                    <a:lstStyle/>
                    <a:p>
                      <a:pPr algn="ctr" rtl="0" fontAlgn="ctr"/>
                      <a:r>
                        <a:rPr lang="en-US" sz="1400" b="1" i="0" u="none" strike="noStrike">
                          <a:solidFill>
                            <a:srgbClr val="FFFFFF"/>
                          </a:solidFill>
                          <a:effectLst/>
                          <a:latin typeface="Times New Roman" panose="02020603050405020304" pitchFamily="18" charset="0"/>
                          <a:ea typeface="宋体" panose="02010600030101010101" pitchFamily="2" charset="-122"/>
                        </a:rPr>
                        <a:t>Predicted static heat load per cryomodule</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rtl="0" fontAlgn="ctr"/>
                      <a:r>
                        <a:rPr lang="en-US" sz="1400" b="0" i="0" u="none" strike="noStrike">
                          <a:solidFill>
                            <a:srgbClr val="000000"/>
                          </a:solidFill>
                          <a:effectLst/>
                          <a:latin typeface="Times New Roman" panose="02020603050405020304" pitchFamily="18" charset="0"/>
                          <a:ea typeface="宋体" panose="02010600030101010101" pitchFamily="2" charset="-122"/>
                        </a:rPr>
                        <a:t>W</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300</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60</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FF0000"/>
                          </a:solidFill>
                          <a:effectLst/>
                          <a:latin typeface="Times New Roman" panose="02020603050405020304" pitchFamily="18" charset="0"/>
                          <a:ea typeface="宋体" panose="02010600030101010101" pitchFamily="2" charset="-122"/>
                        </a:rPr>
                        <a:t>12</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140</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20</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3</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57476584"/>
                  </a:ext>
                </a:extLst>
              </a:tr>
              <a:tr h="321637">
                <a:tc>
                  <a:txBody>
                    <a:bodyPr/>
                    <a:lstStyle/>
                    <a:p>
                      <a:pPr algn="ctr" rtl="0" fontAlgn="ctr"/>
                      <a:r>
                        <a:rPr lang="en-US" sz="1400" b="0" i="0" u="none" strike="noStrike">
                          <a:solidFill>
                            <a:srgbClr val="FFFFFF"/>
                          </a:solidFill>
                          <a:effectLst/>
                          <a:latin typeface="Times New Roman" panose="02020603050405020304" pitchFamily="18" charset="0"/>
                          <a:ea typeface="宋体" panose="02010600030101010101" pitchFamily="2" charset="-122"/>
                        </a:rPr>
                        <a:t>Cavity dynamic heat load per cryomodule</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rtl="0" fontAlgn="ctr"/>
                      <a:r>
                        <a:rPr lang="en-US" sz="1400" b="0" i="0" u="none" strike="noStrike">
                          <a:solidFill>
                            <a:srgbClr val="000000"/>
                          </a:solidFill>
                          <a:effectLst/>
                          <a:latin typeface="Times New Roman" panose="02020603050405020304" pitchFamily="18" charset="0"/>
                          <a:ea typeface="宋体" panose="02010600030101010101" pitchFamily="2" charset="-122"/>
                        </a:rPr>
                        <a:t>W</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0</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0</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FF0000"/>
                          </a:solidFill>
                          <a:effectLst/>
                          <a:latin typeface="Times New Roman" panose="02020603050405020304" pitchFamily="18" charset="0"/>
                          <a:ea typeface="宋体" panose="02010600030101010101" pitchFamily="2" charset="-122"/>
                        </a:rPr>
                        <a:t>153.59</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0</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0</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13.98</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75221715"/>
                  </a:ext>
                </a:extLst>
              </a:tr>
              <a:tr h="321637">
                <a:tc>
                  <a:txBody>
                    <a:bodyPr/>
                    <a:lstStyle/>
                    <a:p>
                      <a:pPr algn="ctr" rtl="0" fontAlgn="ctr"/>
                      <a:r>
                        <a:rPr lang="en-US" sz="1400" b="0" i="0" u="none" strike="noStrike">
                          <a:solidFill>
                            <a:srgbClr val="FFFFFF"/>
                          </a:solidFill>
                          <a:effectLst/>
                          <a:latin typeface="Times New Roman" panose="02020603050405020304" pitchFamily="18" charset="0"/>
                          <a:ea typeface="宋体" panose="02010600030101010101" pitchFamily="2" charset="-122"/>
                        </a:rPr>
                        <a:t>HOM dynamic heat load per cryomodule</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rtl="0" fontAlgn="ctr"/>
                      <a:r>
                        <a:rPr lang="en-US" sz="1400" b="0" i="0" u="none" strike="noStrike">
                          <a:solidFill>
                            <a:srgbClr val="000000"/>
                          </a:solidFill>
                          <a:effectLst/>
                          <a:latin typeface="Times New Roman" panose="02020603050405020304" pitchFamily="18" charset="0"/>
                          <a:ea typeface="宋体" panose="02010600030101010101" pitchFamily="2" charset="-122"/>
                        </a:rPr>
                        <a:t>W</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20</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12</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2</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2</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1</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1</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2651224"/>
                  </a:ext>
                </a:extLst>
              </a:tr>
              <a:tr h="392768">
                <a:tc>
                  <a:txBody>
                    <a:bodyPr/>
                    <a:lstStyle/>
                    <a:p>
                      <a:pPr algn="ctr" rtl="0" fontAlgn="ctr"/>
                      <a:r>
                        <a:rPr lang="en-US" sz="1400" b="0" i="0" u="none" strike="noStrike">
                          <a:solidFill>
                            <a:srgbClr val="FFFFFF"/>
                          </a:solidFill>
                          <a:effectLst/>
                          <a:latin typeface="Times New Roman" panose="02020603050405020304" pitchFamily="18" charset="0"/>
                          <a:ea typeface="宋体" panose="02010600030101010101" pitchFamily="2" charset="-122"/>
                        </a:rPr>
                        <a:t>Input coupler dynamic heat load per cryomodule</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rtl="0" fontAlgn="ctr"/>
                      <a:r>
                        <a:rPr lang="en-US" sz="1400" b="0" i="0" u="none" strike="noStrike">
                          <a:solidFill>
                            <a:srgbClr val="000000"/>
                          </a:solidFill>
                          <a:effectLst/>
                          <a:latin typeface="Times New Roman" panose="02020603050405020304" pitchFamily="18" charset="0"/>
                          <a:ea typeface="宋体" panose="02010600030101010101" pitchFamily="2" charset="-122"/>
                        </a:rPr>
                        <a:t>W</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60</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40</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6</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40</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3</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0.4</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482817"/>
                  </a:ext>
                </a:extLst>
              </a:tr>
              <a:tr h="199263">
                <a:tc>
                  <a:txBody>
                    <a:bodyPr/>
                    <a:lstStyle/>
                    <a:p>
                      <a:pPr algn="ctr" rtl="0" fontAlgn="ctr"/>
                      <a:r>
                        <a:rPr lang="en-US" sz="1400" b="1" i="0" u="none" strike="noStrike">
                          <a:solidFill>
                            <a:srgbClr val="FFFFFF"/>
                          </a:solidFill>
                          <a:effectLst/>
                          <a:latin typeface="Times New Roman" panose="02020603050405020304" pitchFamily="18" charset="0"/>
                          <a:ea typeface="宋体" panose="02010600030101010101" pitchFamily="2" charset="-122"/>
                        </a:rPr>
                        <a:t>Module dynamic heat load</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rtl="0" fontAlgn="ctr"/>
                      <a:r>
                        <a:rPr lang="en-US" sz="1400" b="0" i="0" u="none" strike="noStrike">
                          <a:solidFill>
                            <a:srgbClr val="000000"/>
                          </a:solidFill>
                          <a:effectLst/>
                          <a:latin typeface="Times New Roman" panose="02020603050405020304" pitchFamily="18" charset="0"/>
                          <a:ea typeface="宋体" panose="02010600030101010101" pitchFamily="2" charset="-122"/>
                        </a:rPr>
                        <a:t>W</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80</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52</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161.59</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42</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4</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15.38</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37738599"/>
                  </a:ext>
                </a:extLst>
              </a:tr>
              <a:tr h="199263">
                <a:tc>
                  <a:txBody>
                    <a:bodyPr/>
                    <a:lstStyle/>
                    <a:p>
                      <a:pPr algn="ctr" rtl="0" fontAlgn="ctr"/>
                      <a:r>
                        <a:rPr lang="en-US" sz="1400" b="1" i="0" u="none" strike="noStrike">
                          <a:solidFill>
                            <a:srgbClr val="FFFFFF"/>
                          </a:solidFill>
                          <a:effectLst/>
                          <a:latin typeface="Times New Roman" panose="02020603050405020304" pitchFamily="18" charset="0"/>
                          <a:ea typeface="宋体" panose="02010600030101010101" pitchFamily="2" charset="-122"/>
                        </a:rPr>
                        <a:t>Each Module total heat load</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rtl="0" fontAlgn="ctr"/>
                      <a:r>
                        <a:rPr lang="en-US" sz="1400" b="0" i="0" u="none" strike="noStrike">
                          <a:solidFill>
                            <a:srgbClr val="000000"/>
                          </a:solidFill>
                          <a:effectLst/>
                          <a:latin typeface="Times New Roman" panose="02020603050405020304" pitchFamily="18" charset="0"/>
                          <a:ea typeface="宋体" panose="02010600030101010101" pitchFamily="2" charset="-122"/>
                        </a:rPr>
                        <a:t>W</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ctr" rtl="0" fontAlgn="ctr"/>
                      <a:r>
                        <a:rPr lang="en-US" altLang="zh-CN" sz="1400" b="0" i="0" u="none" strike="noStrike" dirty="0">
                          <a:solidFill>
                            <a:srgbClr val="000000"/>
                          </a:solidFill>
                          <a:effectLst/>
                          <a:latin typeface="Times New Roman" panose="02020603050405020304" pitchFamily="18" charset="0"/>
                          <a:ea typeface="宋体" panose="02010600030101010101" pitchFamily="2" charset="-122"/>
                        </a:rPr>
                        <a:t>380</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112</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173.59</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182</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24</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18.38</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3752600964"/>
                  </a:ext>
                </a:extLst>
              </a:tr>
              <a:tr h="199263">
                <a:tc>
                  <a:txBody>
                    <a:bodyPr/>
                    <a:lstStyle/>
                    <a:p>
                      <a:pPr algn="ctr" rtl="0" fontAlgn="ctr"/>
                      <a:r>
                        <a:rPr lang="en-US" sz="1400" b="0" i="0" u="none" strike="noStrike">
                          <a:solidFill>
                            <a:srgbClr val="FFFFFF"/>
                          </a:solidFill>
                          <a:effectLst/>
                          <a:latin typeface="Times New Roman" panose="02020603050405020304" pitchFamily="18" charset="0"/>
                          <a:ea typeface="宋体" panose="02010600030101010101" pitchFamily="2" charset="-122"/>
                        </a:rPr>
                        <a:t>Cryomodule number </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dirty="0">
                          <a:solidFill>
                            <a:srgbClr val="000000"/>
                          </a:solidFill>
                          <a:effectLst/>
                          <a:highlight>
                            <a:srgbClr val="FFFF00"/>
                          </a:highlight>
                          <a:latin typeface="Times New Roman" panose="02020603050405020304" pitchFamily="18" charset="0"/>
                          <a:ea typeface="宋体" panose="02010600030101010101" pitchFamily="2" charset="-122"/>
                        </a:rPr>
                        <a:t>56</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dirty="0">
                          <a:solidFill>
                            <a:srgbClr val="000000"/>
                          </a:solidFill>
                          <a:effectLst/>
                          <a:highlight>
                            <a:srgbClr val="FFFF00"/>
                          </a:highlight>
                          <a:latin typeface="Times New Roman" panose="02020603050405020304" pitchFamily="18" charset="0"/>
                          <a:ea typeface="宋体" panose="02010600030101010101" pitchFamily="2" charset="-122"/>
                        </a:rPr>
                        <a:t>56</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dirty="0">
                          <a:solidFill>
                            <a:srgbClr val="000000"/>
                          </a:solidFill>
                          <a:effectLst/>
                          <a:highlight>
                            <a:srgbClr val="FFFF00"/>
                          </a:highlight>
                          <a:latin typeface="Times New Roman" panose="02020603050405020304" pitchFamily="18" charset="0"/>
                          <a:ea typeface="宋体" panose="02010600030101010101" pitchFamily="2" charset="-122"/>
                        </a:rPr>
                        <a:t>56</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12</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12</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12</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8479575"/>
                  </a:ext>
                </a:extLst>
              </a:tr>
              <a:tr h="199263">
                <a:tc>
                  <a:txBody>
                    <a:bodyPr/>
                    <a:lstStyle/>
                    <a:p>
                      <a:pPr algn="ctr" rtl="0" fontAlgn="ctr"/>
                      <a:r>
                        <a:rPr lang="en-US" sz="1400" b="0" i="0" u="none" strike="noStrike">
                          <a:solidFill>
                            <a:srgbClr val="FFFFFF"/>
                          </a:solidFill>
                          <a:effectLst/>
                          <a:latin typeface="Times New Roman" panose="02020603050405020304" pitchFamily="18" charset="0"/>
                          <a:ea typeface="宋体" panose="02010600030101010101" pitchFamily="2" charset="-122"/>
                        </a:rPr>
                        <a:t>EVB heat loss</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rtl="0" fontAlgn="ctr"/>
                      <a:r>
                        <a:rPr lang="en-US" sz="1400" b="0" i="0" u="none" strike="noStrike">
                          <a:solidFill>
                            <a:srgbClr val="000000"/>
                          </a:solidFill>
                          <a:effectLst/>
                          <a:latin typeface="Times New Roman" panose="02020603050405020304" pitchFamily="18" charset="0"/>
                          <a:ea typeface="宋体" panose="02010600030101010101" pitchFamily="2" charset="-122"/>
                        </a:rPr>
                        <a:t>W</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50</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10</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10</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50</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10</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10</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4237946"/>
                  </a:ext>
                </a:extLst>
              </a:tr>
              <a:tr h="199263">
                <a:tc>
                  <a:txBody>
                    <a:bodyPr/>
                    <a:lstStyle/>
                    <a:p>
                      <a:pPr algn="ctr" rtl="0" fontAlgn="ctr"/>
                      <a:r>
                        <a:rPr lang="en-US" sz="1400" b="0" i="0" u="none" strike="noStrike">
                          <a:solidFill>
                            <a:srgbClr val="FFFFFF"/>
                          </a:solidFill>
                          <a:effectLst/>
                          <a:latin typeface="Times New Roman" panose="02020603050405020304" pitchFamily="18" charset="0"/>
                          <a:ea typeface="宋体" panose="02010600030101010101" pitchFamily="2" charset="-122"/>
                        </a:rPr>
                        <a:t>EVB number</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40</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40</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40</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12</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12</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12</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21022582"/>
                  </a:ext>
                </a:extLst>
              </a:tr>
              <a:tr h="199263">
                <a:tc>
                  <a:txBody>
                    <a:bodyPr/>
                    <a:lstStyle/>
                    <a:p>
                      <a:pPr algn="ctr" rtl="0" fontAlgn="ctr"/>
                      <a:r>
                        <a:rPr lang="en-US" sz="1400" b="0" i="0" u="none" strike="noStrike">
                          <a:solidFill>
                            <a:srgbClr val="FFFFFF"/>
                          </a:solidFill>
                          <a:effectLst/>
                          <a:latin typeface="Times New Roman" panose="02020603050405020304" pitchFamily="18" charset="0"/>
                          <a:ea typeface="宋体" panose="02010600030101010101" pitchFamily="2" charset="-122"/>
                        </a:rPr>
                        <a:t>MDVB heat loss</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rtl="0" fontAlgn="ctr"/>
                      <a:r>
                        <a:rPr lang="en-US" sz="1400" b="0" i="0" u="none" strike="noStrike">
                          <a:solidFill>
                            <a:srgbClr val="000000"/>
                          </a:solidFill>
                          <a:effectLst/>
                          <a:latin typeface="Times New Roman" panose="02020603050405020304" pitchFamily="18" charset="0"/>
                          <a:ea typeface="宋体" panose="02010600030101010101" pitchFamily="2" charset="-122"/>
                        </a:rPr>
                        <a:t>W</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50</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30</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30</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50</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30</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5</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02626451"/>
                  </a:ext>
                </a:extLst>
              </a:tr>
              <a:tr h="199263">
                <a:tc>
                  <a:txBody>
                    <a:bodyPr/>
                    <a:lstStyle/>
                    <a:p>
                      <a:pPr algn="ctr" rtl="0" fontAlgn="ctr"/>
                      <a:r>
                        <a:rPr lang="en-US" sz="1400" b="0" i="0" u="none" strike="noStrike">
                          <a:solidFill>
                            <a:srgbClr val="FFFFFF"/>
                          </a:solidFill>
                          <a:effectLst/>
                          <a:latin typeface="Times New Roman" panose="02020603050405020304" pitchFamily="18" charset="0"/>
                          <a:ea typeface="宋体" panose="02010600030101010101" pitchFamily="2" charset="-122"/>
                        </a:rPr>
                        <a:t>MDVB number</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dirty="0">
                          <a:solidFill>
                            <a:srgbClr val="000000"/>
                          </a:solidFill>
                          <a:effectLst/>
                          <a:latin typeface="Times New Roman" panose="02020603050405020304" pitchFamily="18" charset="0"/>
                          <a:ea typeface="宋体" panose="02010600030101010101" pitchFamily="2" charset="-122"/>
                        </a:rPr>
                        <a:t>4</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4</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4</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4</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4</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4</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94846100"/>
                  </a:ext>
                </a:extLst>
              </a:tr>
              <a:tr h="199263">
                <a:tc>
                  <a:txBody>
                    <a:bodyPr/>
                    <a:lstStyle/>
                    <a:p>
                      <a:pPr algn="ctr" rtl="0" fontAlgn="ctr"/>
                      <a:r>
                        <a:rPr lang="en-US" sz="1400" b="0" i="0" u="none" strike="noStrike">
                          <a:solidFill>
                            <a:srgbClr val="FFFFFF"/>
                          </a:solidFill>
                          <a:effectLst/>
                          <a:latin typeface="Times New Roman" panose="02020603050405020304" pitchFamily="18" charset="0"/>
                          <a:ea typeface="宋体" panose="02010600030101010101" pitchFamily="2" charset="-122"/>
                        </a:rPr>
                        <a:t>Total cryogenic transfer line length</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rtl="0" fontAlgn="ctr"/>
                      <a:r>
                        <a:rPr lang="en-US" sz="1400" b="0" i="0" u="none" strike="noStrike">
                          <a:solidFill>
                            <a:srgbClr val="000000"/>
                          </a:solidFill>
                          <a:effectLst/>
                          <a:latin typeface="Times New Roman" panose="02020603050405020304" pitchFamily="18" charset="0"/>
                          <a:ea typeface="宋体" panose="02010600030101010101" pitchFamily="2" charset="-122"/>
                        </a:rPr>
                        <a:t>m</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dirty="0">
                          <a:solidFill>
                            <a:srgbClr val="000000"/>
                          </a:solidFill>
                          <a:effectLst/>
                          <a:highlight>
                            <a:srgbClr val="FFFF00"/>
                          </a:highlight>
                          <a:latin typeface="Times New Roman" panose="02020603050405020304" pitchFamily="18" charset="0"/>
                          <a:ea typeface="宋体" panose="02010600030101010101" pitchFamily="2" charset="-122"/>
                        </a:rPr>
                        <a:t>1924</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dirty="0">
                          <a:solidFill>
                            <a:srgbClr val="000000"/>
                          </a:solidFill>
                          <a:effectLst/>
                          <a:highlight>
                            <a:srgbClr val="FFFF00"/>
                          </a:highlight>
                          <a:latin typeface="Times New Roman" panose="02020603050405020304" pitchFamily="18" charset="0"/>
                          <a:ea typeface="宋体" panose="02010600030101010101" pitchFamily="2" charset="-122"/>
                        </a:rPr>
                        <a:t>1924</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dirty="0">
                          <a:solidFill>
                            <a:srgbClr val="000000"/>
                          </a:solidFill>
                          <a:effectLst/>
                          <a:highlight>
                            <a:srgbClr val="FFFF00"/>
                          </a:highlight>
                          <a:latin typeface="Times New Roman" panose="02020603050405020304" pitchFamily="18" charset="0"/>
                          <a:ea typeface="宋体" panose="02010600030101010101" pitchFamily="2" charset="-122"/>
                        </a:rPr>
                        <a:t>1924</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536</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536</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536</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09597170"/>
                  </a:ext>
                </a:extLst>
              </a:tr>
              <a:tr h="321637">
                <a:tc>
                  <a:txBody>
                    <a:bodyPr/>
                    <a:lstStyle/>
                    <a:p>
                      <a:pPr algn="ctr" rtl="0" fontAlgn="ctr"/>
                      <a:r>
                        <a:rPr lang="en-US" sz="1400" b="0" i="0" u="none" strike="noStrike">
                          <a:solidFill>
                            <a:srgbClr val="FFFFFF"/>
                          </a:solidFill>
                          <a:effectLst/>
                          <a:latin typeface="Times New Roman" panose="02020603050405020304" pitchFamily="18" charset="0"/>
                          <a:ea typeface="宋体" panose="02010600030101010101" pitchFamily="2" charset="-122"/>
                        </a:rPr>
                        <a:t>cryogenic transfer line  heat loss per meter </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rtl="0" fontAlgn="ctr"/>
                      <a:r>
                        <a:rPr lang="en-US" sz="1400" b="0" i="0" u="none" strike="noStrike">
                          <a:solidFill>
                            <a:srgbClr val="000000"/>
                          </a:solidFill>
                          <a:effectLst/>
                          <a:latin typeface="Times New Roman" panose="02020603050405020304" pitchFamily="18" charset="0"/>
                          <a:ea typeface="宋体" panose="02010600030101010101" pitchFamily="2" charset="-122"/>
                        </a:rPr>
                        <a:t>W/m</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2</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0.5</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0.3</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2</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0.5</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0.3</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14864142"/>
                  </a:ext>
                </a:extLst>
              </a:tr>
              <a:tr h="199263">
                <a:tc>
                  <a:txBody>
                    <a:bodyPr/>
                    <a:lstStyle/>
                    <a:p>
                      <a:pPr algn="ctr" rtl="0" fontAlgn="ctr"/>
                      <a:r>
                        <a:rPr lang="en-US" sz="1400" b="0" i="0" u="none" strike="noStrike">
                          <a:solidFill>
                            <a:srgbClr val="FFFFFF"/>
                          </a:solidFill>
                          <a:effectLst/>
                          <a:latin typeface="Times New Roman" panose="02020603050405020304" pitchFamily="18" charset="0"/>
                          <a:ea typeface="宋体" panose="02010600030101010101" pitchFamily="2" charset="-122"/>
                        </a:rPr>
                        <a:t>Total cryogenic transfer line  heat loss</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rtl="0" fontAlgn="ctr"/>
                      <a:r>
                        <a:rPr lang="en-US" sz="1400" b="0" i="0" u="none" strike="noStrike">
                          <a:solidFill>
                            <a:srgbClr val="000000"/>
                          </a:solidFill>
                          <a:effectLst/>
                          <a:latin typeface="Times New Roman" panose="02020603050405020304" pitchFamily="18" charset="0"/>
                          <a:ea typeface="宋体" panose="02010600030101010101" pitchFamily="2" charset="-122"/>
                        </a:rPr>
                        <a:t>W</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3848</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962</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577.2</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1072</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268</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160.8</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02906812"/>
                  </a:ext>
                </a:extLst>
              </a:tr>
              <a:tr h="199263">
                <a:tc>
                  <a:txBody>
                    <a:bodyPr/>
                    <a:lstStyle/>
                    <a:p>
                      <a:pPr algn="ctr" rtl="0" fontAlgn="ctr"/>
                      <a:r>
                        <a:rPr lang="en-US" sz="1400" b="0" i="0" u="none" strike="noStrike">
                          <a:solidFill>
                            <a:srgbClr val="FFFFFF"/>
                          </a:solidFill>
                          <a:effectLst/>
                          <a:latin typeface="Times New Roman" panose="02020603050405020304" pitchFamily="18" charset="0"/>
                          <a:ea typeface="宋体" panose="02010600030101010101" pitchFamily="2" charset="-122"/>
                        </a:rPr>
                        <a:t>Total heat load </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rtl="0" fontAlgn="ctr"/>
                      <a:r>
                        <a:rPr lang="en-US" sz="1400" b="0" i="0" u="none" strike="noStrike">
                          <a:solidFill>
                            <a:srgbClr val="000000"/>
                          </a:solidFill>
                          <a:effectLst/>
                          <a:latin typeface="Times New Roman" panose="02020603050405020304" pitchFamily="18" charset="0"/>
                          <a:ea typeface="宋体" panose="02010600030101010101" pitchFamily="2" charset="-122"/>
                        </a:rPr>
                        <a:t>kW</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27.328</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7.754</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10.81824</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4.056</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0.796</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0.52136</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99980617"/>
                  </a:ext>
                </a:extLst>
              </a:tr>
              <a:tr h="199263">
                <a:tc>
                  <a:txBody>
                    <a:bodyPr/>
                    <a:lstStyle/>
                    <a:p>
                      <a:pPr algn="ctr" rtl="0" fontAlgn="ctr"/>
                      <a:r>
                        <a:rPr lang="en-US" sz="1400" b="0" i="0" u="none" strike="noStrike">
                          <a:solidFill>
                            <a:srgbClr val="FFFFFF"/>
                          </a:solidFill>
                          <a:effectLst/>
                          <a:latin typeface="Times New Roman" panose="02020603050405020304" pitchFamily="18" charset="0"/>
                          <a:ea typeface="宋体" panose="02010600030101010101" pitchFamily="2" charset="-122"/>
                        </a:rPr>
                        <a:t>Total predicted mass flow</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rtl="0" fontAlgn="ctr"/>
                      <a:r>
                        <a:rPr lang="en-US" sz="1400" b="0" i="0" u="none" strike="noStrike">
                          <a:solidFill>
                            <a:srgbClr val="000000"/>
                          </a:solidFill>
                          <a:effectLst/>
                          <a:latin typeface="Times New Roman" panose="02020603050405020304" pitchFamily="18" charset="0"/>
                          <a:ea typeface="宋体" panose="02010600030101010101" pitchFamily="2" charset="-122"/>
                        </a:rPr>
                        <a:t>g/s</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82.42</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152.26</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373.72</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13.34</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12.73</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18.324</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4862886"/>
                  </a:ext>
                </a:extLst>
              </a:tr>
              <a:tr h="321637">
                <a:tc>
                  <a:txBody>
                    <a:bodyPr/>
                    <a:lstStyle/>
                    <a:p>
                      <a:pPr algn="ctr" rtl="0" fontAlgn="ctr"/>
                      <a:r>
                        <a:rPr lang="en-US" sz="1400" b="0" i="0" u="none" strike="noStrike">
                          <a:solidFill>
                            <a:srgbClr val="FFFFFF"/>
                          </a:solidFill>
                          <a:effectLst/>
                          <a:latin typeface="Times New Roman" panose="02020603050405020304" pitchFamily="18" charset="0"/>
                          <a:ea typeface="宋体" panose="02010600030101010101" pitchFamily="2" charset="-122"/>
                        </a:rPr>
                        <a:t>Overall net cryogenic capacity multiplier</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rtl="0" fontAlgn="ctr"/>
                      <a:r>
                        <a:rPr lang="zh-CN" altLang="en-US" sz="1400" b="0" i="0" u="none" strike="noStrike">
                          <a:solidFill>
                            <a:srgbClr val="000000"/>
                          </a:solidFill>
                          <a:effectLst/>
                          <a:latin typeface="Times New Roman" panose="02020603050405020304" pitchFamily="18" charset="0"/>
                          <a:ea typeface="宋体" panose="02010600030101010101" pitchFamily="2" charset="-122"/>
                        </a:rPr>
                        <a:t>　</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1.54</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1.54</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1.54</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1.54</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1.54</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1.54</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6238126"/>
                  </a:ext>
                </a:extLst>
              </a:tr>
              <a:tr h="199263">
                <a:tc>
                  <a:txBody>
                    <a:bodyPr/>
                    <a:lstStyle/>
                    <a:p>
                      <a:pPr algn="ctr" rtl="0" fontAlgn="ctr"/>
                      <a:r>
                        <a:rPr lang="en-US" sz="1400" b="0" i="0" u="none" strike="noStrike">
                          <a:solidFill>
                            <a:srgbClr val="FFFFFF"/>
                          </a:solidFill>
                          <a:effectLst/>
                          <a:latin typeface="Times New Roman" panose="02020603050405020304" pitchFamily="18" charset="0"/>
                          <a:ea typeface="宋体" panose="02010600030101010101" pitchFamily="2" charset="-122"/>
                        </a:rPr>
                        <a:t>4.5K  equiv. heat load with multiplier</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rtl="0" fontAlgn="ctr"/>
                      <a:r>
                        <a:rPr lang="en-US" sz="1400" b="0" i="0" u="none" strike="noStrike">
                          <a:solidFill>
                            <a:srgbClr val="000000"/>
                          </a:solidFill>
                          <a:effectLst/>
                          <a:latin typeface="Times New Roman" panose="02020603050405020304" pitchFamily="18" charset="0"/>
                          <a:ea typeface="宋体" panose="02010600030101010101" pitchFamily="2" charset="-122"/>
                        </a:rPr>
                        <a:t>kW</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3.16 </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10.80 </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53.32 </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0.47 </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1.11 </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2.58 </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63564387"/>
                  </a:ext>
                </a:extLst>
              </a:tr>
              <a:tr h="199263">
                <a:tc>
                  <a:txBody>
                    <a:bodyPr/>
                    <a:lstStyle/>
                    <a:p>
                      <a:pPr algn="ctr" rtl="0" fontAlgn="ctr"/>
                      <a:r>
                        <a:rPr lang="en-US" sz="1400" b="0" i="0" u="none" strike="noStrike">
                          <a:solidFill>
                            <a:srgbClr val="FFFFFF"/>
                          </a:solidFill>
                          <a:effectLst/>
                          <a:latin typeface="Times New Roman" panose="02020603050405020304" pitchFamily="18" charset="0"/>
                          <a:ea typeface="宋体" panose="02010600030101010101" pitchFamily="2" charset="-122"/>
                        </a:rPr>
                        <a:t>4.5K equiv. heat load with multiplier</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rtl="0" fontAlgn="ctr"/>
                      <a:r>
                        <a:rPr lang="en-US" sz="1400" b="0" i="0" u="none" strike="noStrike">
                          <a:solidFill>
                            <a:srgbClr val="000000"/>
                          </a:solidFill>
                          <a:effectLst/>
                          <a:latin typeface="Times New Roman" panose="02020603050405020304" pitchFamily="18" charset="0"/>
                          <a:ea typeface="宋体" panose="02010600030101010101" pitchFamily="2" charset="-122"/>
                        </a:rPr>
                        <a:t>kW</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rtl="0" fontAlgn="ctr"/>
                      <a:r>
                        <a:rPr lang="en-US" altLang="zh-CN" sz="1400" b="0" i="0" u="none" strike="noStrike">
                          <a:solidFill>
                            <a:srgbClr val="FF0000"/>
                          </a:solidFill>
                          <a:effectLst/>
                          <a:latin typeface="Times New Roman" panose="02020603050405020304" pitchFamily="18" charset="0"/>
                          <a:ea typeface="宋体" panose="02010600030101010101" pitchFamily="2" charset="-122"/>
                        </a:rPr>
                        <a:t>67.29 </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gridSpan="3">
                  <a:txBody>
                    <a:bodyPr/>
                    <a:lstStyle/>
                    <a:p>
                      <a:pPr algn="ctr" rtl="0" fontAlgn="ctr"/>
                      <a:r>
                        <a:rPr lang="en-US" altLang="zh-CN" sz="1400" b="0" i="0" u="none" strike="noStrike">
                          <a:solidFill>
                            <a:srgbClr val="FF0000"/>
                          </a:solidFill>
                          <a:effectLst/>
                          <a:latin typeface="Times New Roman" panose="02020603050405020304" pitchFamily="18" charset="0"/>
                          <a:ea typeface="宋体" panose="02010600030101010101" pitchFamily="2" charset="-122"/>
                        </a:rPr>
                        <a:t>4.15 </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2312632577"/>
                  </a:ext>
                </a:extLst>
              </a:tr>
              <a:tr h="321637">
                <a:tc>
                  <a:txBody>
                    <a:bodyPr/>
                    <a:lstStyle/>
                    <a:p>
                      <a:pPr algn="ctr" rtl="0" fontAlgn="ctr"/>
                      <a:r>
                        <a:rPr lang="en-US" sz="1400" b="0" i="0" u="none" strike="noStrike">
                          <a:solidFill>
                            <a:srgbClr val="FFFFFF"/>
                          </a:solidFill>
                          <a:effectLst/>
                          <a:latin typeface="Times New Roman" panose="02020603050405020304" pitchFamily="18" charset="0"/>
                          <a:ea typeface="宋体" panose="02010600030101010101" pitchFamily="2" charset="-122"/>
                        </a:rPr>
                        <a:t>Total 4.5K equiv. heat load with multiplier</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rtl="0" fontAlgn="ctr"/>
                      <a:r>
                        <a:rPr lang="en-US" sz="1400" b="0" i="0" u="none" strike="noStrike">
                          <a:solidFill>
                            <a:srgbClr val="000000"/>
                          </a:solidFill>
                          <a:effectLst/>
                          <a:latin typeface="Times New Roman" panose="02020603050405020304" pitchFamily="18" charset="0"/>
                          <a:ea typeface="宋体" panose="02010600030101010101" pitchFamily="2" charset="-122"/>
                        </a:rPr>
                        <a:t>kW</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6">
                  <a:txBody>
                    <a:bodyPr/>
                    <a:lstStyle/>
                    <a:p>
                      <a:pPr algn="ctr" rtl="0" fontAlgn="ctr"/>
                      <a:r>
                        <a:rPr lang="en-US" altLang="zh-CN" sz="1400" b="0" i="0" u="none" strike="noStrike" dirty="0">
                          <a:solidFill>
                            <a:srgbClr val="FF0000"/>
                          </a:solidFill>
                          <a:effectLst/>
                          <a:latin typeface="Times New Roman" panose="02020603050405020304" pitchFamily="18" charset="0"/>
                          <a:ea typeface="宋体" panose="02010600030101010101" pitchFamily="2" charset="-122"/>
                        </a:rPr>
                        <a:t>71.44 </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3082316578"/>
                  </a:ext>
                </a:extLst>
              </a:tr>
            </a:tbl>
          </a:graphicData>
        </a:graphic>
      </p:graphicFrame>
      <p:sp>
        <p:nvSpPr>
          <p:cNvPr id="7" name="矩形: 圆角 6">
            <a:extLst>
              <a:ext uri="{FF2B5EF4-FFF2-40B4-BE49-F238E27FC236}">
                <a16:creationId xmlns:a16="http://schemas.microsoft.com/office/drawing/2014/main" id="{BAEF699D-A4C8-49D6-AED0-F85BD50310A9}"/>
              </a:ext>
            </a:extLst>
          </p:cNvPr>
          <p:cNvSpPr/>
          <p:nvPr/>
        </p:nvSpPr>
        <p:spPr>
          <a:xfrm>
            <a:off x="662094" y="4251355"/>
            <a:ext cx="11140438" cy="230493"/>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a:extLst>
              <a:ext uri="{FF2B5EF4-FFF2-40B4-BE49-F238E27FC236}">
                <a16:creationId xmlns:a16="http://schemas.microsoft.com/office/drawing/2014/main" id="{ADD26D5C-159A-4088-8567-ADDF15E175B9}"/>
              </a:ext>
            </a:extLst>
          </p:cNvPr>
          <p:cNvSpPr txBox="1"/>
          <p:nvPr/>
        </p:nvSpPr>
        <p:spPr>
          <a:xfrm>
            <a:off x="7301129" y="3912801"/>
            <a:ext cx="1403797" cy="338554"/>
          </a:xfrm>
          <a:prstGeom prst="rect">
            <a:avLst/>
          </a:prstGeom>
          <a:noFill/>
        </p:spPr>
        <p:txBody>
          <a:bodyPr wrap="square" rtlCol="0">
            <a:spAutoFit/>
          </a:bodyPr>
          <a:lstStyle/>
          <a:p>
            <a:pPr algn="ctr"/>
            <a:r>
              <a:rPr lang="en-US" altLang="zh-CN" sz="1600" dirty="0">
                <a:solidFill>
                  <a:srgbClr val="FF0000"/>
                </a:solidFill>
              </a:rPr>
              <a:t>Total:2460m</a:t>
            </a:r>
            <a:endParaRPr lang="zh-CN" altLang="en-US" sz="1600" dirty="0">
              <a:solidFill>
                <a:srgbClr val="FF0000"/>
              </a:solidFill>
            </a:endParaRPr>
          </a:p>
        </p:txBody>
      </p:sp>
    </p:spTree>
    <p:extLst>
      <p:ext uri="{BB962C8B-B14F-4D97-AF65-F5344CB8AC3E}">
        <p14:creationId xmlns:p14="http://schemas.microsoft.com/office/powerpoint/2010/main" val="3540811923"/>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D5921EC-C171-425B-8760-812E0FE9D5C4}"/>
              </a:ext>
            </a:extLst>
          </p:cNvPr>
          <p:cNvSpPr>
            <a:spLocks noGrp="1"/>
          </p:cNvSpPr>
          <p:nvPr>
            <p:ph type="title" idx="4294967295"/>
          </p:nvPr>
        </p:nvSpPr>
        <p:spPr>
          <a:xfrm>
            <a:off x="1862484" y="188102"/>
            <a:ext cx="8753920" cy="648784"/>
          </a:xfrm>
        </p:spPr>
        <p:txBody>
          <a:bodyPr/>
          <a:lstStyle/>
          <a:p>
            <a:pPr algn="ctr" defTabSz="1097280" eaLnBrk="1" latinLnBrk="1" hangingPunct="1">
              <a:tabLst>
                <a:tab pos="0" algn="l"/>
                <a:tab pos="1097280" algn="l"/>
                <a:tab pos="2194560" algn="l"/>
                <a:tab pos="3291840" algn="l"/>
                <a:tab pos="4389120" algn="l"/>
                <a:tab pos="5486400" algn="l"/>
                <a:tab pos="6583680" algn="l"/>
                <a:tab pos="7680960" algn="l"/>
                <a:tab pos="8778240" algn="l"/>
                <a:tab pos="9875520" algn="l"/>
                <a:tab pos="10972800" algn="l"/>
                <a:tab pos="12070080" algn="l"/>
              </a:tabLst>
              <a:defRPr/>
            </a:pPr>
            <a:r>
              <a:rPr lang="en-US" altLang="zh-CN" sz="2400" spc="-60" dirty="0">
                <a:ln w="19050">
                  <a:solidFill>
                    <a:schemeClr val="tx2">
                      <a:tint val="1000"/>
                    </a:schemeClr>
                  </a:solidFill>
                  <a:prstDash val="solid"/>
                </a:ln>
                <a:solidFill>
                  <a:srgbClr val="FF0000"/>
                </a:solidFill>
                <a:effectLst>
                  <a:outerShdw blurRad="50000" dist="50800" dir="7500000" algn="tl">
                    <a:srgbClr val="000000">
                      <a:shade val="5000"/>
                      <a:alpha val="35000"/>
                    </a:srgbClr>
                  </a:outerShdw>
                </a:effectLst>
                <a:latin typeface="Arial Black" panose="020B0A04020102020204" pitchFamily="34" charset="0"/>
                <a:ea typeface="微软雅黑"/>
                <a:cs typeface="+mn-cs"/>
                <a:sym typeface="Arial" pitchFamily="34" charset="0"/>
              </a:rPr>
              <a:t>Estimated heat loads for SC cavities-</a:t>
            </a:r>
            <a:r>
              <a:rPr lang="en-US" altLang="zh-CN" sz="2400" spc="-60" dirty="0" err="1">
                <a:ln w="19050">
                  <a:solidFill>
                    <a:schemeClr val="tx2">
                      <a:tint val="1000"/>
                    </a:schemeClr>
                  </a:solidFill>
                  <a:prstDash val="solid"/>
                </a:ln>
                <a:solidFill>
                  <a:srgbClr val="FF0000"/>
                </a:solidFill>
                <a:effectLst>
                  <a:outerShdw blurRad="50000" dist="50800" dir="7500000" algn="tl">
                    <a:srgbClr val="000000">
                      <a:shade val="5000"/>
                      <a:alpha val="35000"/>
                    </a:srgbClr>
                  </a:outerShdw>
                </a:effectLst>
                <a:latin typeface="Arial Black" panose="020B0A04020102020204" pitchFamily="34" charset="0"/>
                <a:ea typeface="微软雅黑"/>
                <a:cs typeface="+mn-cs"/>
                <a:sym typeface="Arial" pitchFamily="34" charset="0"/>
              </a:rPr>
              <a:t>Modif</a:t>
            </a:r>
            <a:r>
              <a:rPr lang="en-US" altLang="zh-CN" sz="2400" spc="-60" dirty="0">
                <a:ln w="19050">
                  <a:solidFill>
                    <a:schemeClr val="tx2">
                      <a:tint val="1000"/>
                    </a:schemeClr>
                  </a:solidFill>
                  <a:prstDash val="solid"/>
                </a:ln>
                <a:solidFill>
                  <a:srgbClr val="FF0000"/>
                </a:solidFill>
                <a:effectLst>
                  <a:outerShdw blurRad="50000" dist="50800" dir="7500000" algn="tl">
                    <a:srgbClr val="000000">
                      <a:shade val="5000"/>
                      <a:alpha val="35000"/>
                    </a:srgbClr>
                  </a:outerShdw>
                </a:effectLst>
                <a:latin typeface="Arial Black" panose="020B0A04020102020204" pitchFamily="34" charset="0"/>
                <a:ea typeface="微软雅黑"/>
                <a:cs typeface="+mn-cs"/>
                <a:sym typeface="Arial" pitchFamily="34" charset="0"/>
              </a:rPr>
              <a:t>. Scheme</a:t>
            </a:r>
            <a:endParaRPr lang="zh-CN" altLang="en-US" sz="2400" spc="-60" dirty="0">
              <a:ln w="19050">
                <a:solidFill>
                  <a:schemeClr val="tx2">
                    <a:tint val="1000"/>
                  </a:schemeClr>
                </a:solidFill>
                <a:prstDash val="solid"/>
              </a:ln>
              <a:solidFill>
                <a:srgbClr val="FF0000"/>
              </a:solidFill>
              <a:effectLst>
                <a:outerShdw blurRad="50000" dist="50800" dir="7500000" algn="tl">
                  <a:srgbClr val="000000">
                    <a:shade val="5000"/>
                    <a:alpha val="35000"/>
                  </a:srgbClr>
                </a:outerShdw>
              </a:effectLst>
              <a:latin typeface="Arial Black" panose="020B0A04020102020204" pitchFamily="34" charset="0"/>
              <a:ea typeface="微软雅黑"/>
              <a:cs typeface="+mn-cs"/>
              <a:sym typeface="Arial" pitchFamily="34" charset="0"/>
            </a:endParaRPr>
          </a:p>
        </p:txBody>
      </p:sp>
      <p:graphicFrame>
        <p:nvGraphicFramePr>
          <p:cNvPr id="8" name="表格 7">
            <a:extLst>
              <a:ext uri="{FF2B5EF4-FFF2-40B4-BE49-F238E27FC236}">
                <a16:creationId xmlns:a16="http://schemas.microsoft.com/office/drawing/2014/main" id="{3D901D66-3455-43E6-B50E-456604F1DDA6}"/>
              </a:ext>
            </a:extLst>
          </p:cNvPr>
          <p:cNvGraphicFramePr>
            <a:graphicFrameLocks noGrp="1"/>
          </p:cNvGraphicFramePr>
          <p:nvPr>
            <p:extLst>
              <p:ext uri="{D42A27DB-BD31-4B8C-83A1-F6EECF244321}">
                <p14:modId xmlns:p14="http://schemas.microsoft.com/office/powerpoint/2010/main" val="62004873"/>
              </p:ext>
            </p:extLst>
          </p:nvPr>
        </p:nvGraphicFramePr>
        <p:xfrm>
          <a:off x="205742" y="847264"/>
          <a:ext cx="11460476" cy="5677556"/>
        </p:xfrm>
        <a:graphic>
          <a:graphicData uri="http://schemas.openxmlformats.org/drawingml/2006/table">
            <a:tbl>
              <a:tblPr/>
              <a:tblGrid>
                <a:gridCol w="3308018">
                  <a:extLst>
                    <a:ext uri="{9D8B030D-6E8A-4147-A177-3AD203B41FA5}">
                      <a16:colId xmlns:a16="http://schemas.microsoft.com/office/drawing/2014/main" val="2878808291"/>
                    </a:ext>
                  </a:extLst>
                </a:gridCol>
                <a:gridCol w="506478">
                  <a:extLst>
                    <a:ext uri="{9D8B030D-6E8A-4147-A177-3AD203B41FA5}">
                      <a16:colId xmlns:a16="http://schemas.microsoft.com/office/drawing/2014/main" val="33649898"/>
                    </a:ext>
                  </a:extLst>
                </a:gridCol>
                <a:gridCol w="1274330">
                  <a:extLst>
                    <a:ext uri="{9D8B030D-6E8A-4147-A177-3AD203B41FA5}">
                      <a16:colId xmlns:a16="http://schemas.microsoft.com/office/drawing/2014/main" val="661289065"/>
                    </a:ext>
                  </a:extLst>
                </a:gridCol>
                <a:gridCol w="1274330">
                  <a:extLst>
                    <a:ext uri="{9D8B030D-6E8A-4147-A177-3AD203B41FA5}">
                      <a16:colId xmlns:a16="http://schemas.microsoft.com/office/drawing/2014/main" val="994615111"/>
                    </a:ext>
                  </a:extLst>
                </a:gridCol>
                <a:gridCol w="1274330">
                  <a:extLst>
                    <a:ext uri="{9D8B030D-6E8A-4147-A177-3AD203B41FA5}">
                      <a16:colId xmlns:a16="http://schemas.microsoft.com/office/drawing/2014/main" val="3700855731"/>
                    </a:ext>
                  </a:extLst>
                </a:gridCol>
                <a:gridCol w="1274330">
                  <a:extLst>
                    <a:ext uri="{9D8B030D-6E8A-4147-A177-3AD203B41FA5}">
                      <a16:colId xmlns:a16="http://schemas.microsoft.com/office/drawing/2014/main" val="919649258"/>
                    </a:ext>
                  </a:extLst>
                </a:gridCol>
                <a:gridCol w="1274330">
                  <a:extLst>
                    <a:ext uri="{9D8B030D-6E8A-4147-A177-3AD203B41FA5}">
                      <a16:colId xmlns:a16="http://schemas.microsoft.com/office/drawing/2014/main" val="3976649973"/>
                    </a:ext>
                  </a:extLst>
                </a:gridCol>
                <a:gridCol w="1274330">
                  <a:extLst>
                    <a:ext uri="{9D8B030D-6E8A-4147-A177-3AD203B41FA5}">
                      <a16:colId xmlns:a16="http://schemas.microsoft.com/office/drawing/2014/main" val="501801631"/>
                    </a:ext>
                  </a:extLst>
                </a:gridCol>
              </a:tblGrid>
              <a:tr h="200010">
                <a:tc rowSpan="2">
                  <a:txBody>
                    <a:bodyPr/>
                    <a:lstStyle/>
                    <a:p>
                      <a:pPr marL="0" marR="0" lvl="0" indent="0" algn="ctr" defTabSz="701244" rtl="0" eaLnBrk="1" fontAlgn="ctr"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FF0000"/>
                          </a:solidFill>
                          <a:effectLst/>
                          <a:highlight>
                            <a:srgbClr val="FFFF00"/>
                          </a:highlight>
                          <a:uLnTx/>
                          <a:uFillTx/>
                          <a:latin typeface="Times New Roman" panose="02020603050405020304" pitchFamily="18" charset="0"/>
                          <a:ea typeface="+mn-ea"/>
                          <a:cs typeface="+mn-cs"/>
                        </a:rPr>
                        <a:t>Higgs Mode 50MW</a:t>
                      </a:r>
                      <a:endParaRPr kumimoji="0" lang="en-US" altLang="zh-CN" sz="1800" b="0" i="0" u="none" strike="noStrike" kern="1200" cap="none" spc="0" normalizeH="0" baseline="0" noProof="0" dirty="0">
                        <a:ln>
                          <a:noFill/>
                        </a:ln>
                        <a:solidFill>
                          <a:srgbClr val="FF0000"/>
                        </a:solidFill>
                        <a:effectLst/>
                        <a:highlight>
                          <a:srgbClr val="FFFF00"/>
                        </a:highlight>
                        <a:uLnTx/>
                        <a:uFillTx/>
                        <a:latin typeface="Times New Roman" panose="02020603050405020304" pitchFamily="18" charset="0"/>
                        <a:ea typeface="+mn-ea"/>
                        <a:cs typeface="+mn-cs"/>
                      </a:endParaRP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rowSpan="2">
                  <a:txBody>
                    <a:bodyPr/>
                    <a:lstStyle/>
                    <a:p>
                      <a:pPr algn="ctr" rtl="0" fontAlgn="ctr"/>
                      <a:r>
                        <a:rPr lang="en-US" sz="1400" b="0" i="0" u="none" strike="noStrike">
                          <a:solidFill>
                            <a:srgbClr val="FFFFFF"/>
                          </a:solidFill>
                          <a:effectLst/>
                          <a:latin typeface="Times New Roman" panose="02020603050405020304" pitchFamily="18" charset="0"/>
                          <a:ea typeface="宋体" panose="02010600030101010101" pitchFamily="2" charset="-122"/>
                        </a:rPr>
                        <a:t>Unit</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gridSpan="3">
                  <a:txBody>
                    <a:bodyPr/>
                    <a:lstStyle/>
                    <a:p>
                      <a:pPr algn="ctr" rtl="0" fontAlgn="ctr"/>
                      <a:r>
                        <a:rPr lang="en-US" sz="1400" b="0" i="0" u="none" strike="noStrike">
                          <a:solidFill>
                            <a:srgbClr val="FFFFFF"/>
                          </a:solidFill>
                          <a:effectLst/>
                          <a:latin typeface="Times New Roman" panose="02020603050405020304" pitchFamily="18" charset="0"/>
                          <a:ea typeface="宋体" panose="02010600030101010101" pitchFamily="2" charset="-122"/>
                        </a:rPr>
                        <a:t>Collider</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hMerge="1">
                  <a:txBody>
                    <a:bodyPr/>
                    <a:lstStyle/>
                    <a:p>
                      <a:endParaRPr lang="zh-CN" altLang="en-US"/>
                    </a:p>
                  </a:txBody>
                  <a:tcPr/>
                </a:tc>
                <a:tc hMerge="1">
                  <a:txBody>
                    <a:bodyPr/>
                    <a:lstStyle/>
                    <a:p>
                      <a:endParaRPr lang="zh-CN" altLang="en-US"/>
                    </a:p>
                  </a:txBody>
                  <a:tcPr/>
                </a:tc>
                <a:tc gridSpan="3">
                  <a:txBody>
                    <a:bodyPr/>
                    <a:lstStyle/>
                    <a:p>
                      <a:pPr algn="ctr" rtl="0" fontAlgn="ctr"/>
                      <a:r>
                        <a:rPr lang="en-US" sz="1400" b="0" i="0" u="none" strike="noStrike">
                          <a:solidFill>
                            <a:srgbClr val="FFFFFF"/>
                          </a:solidFill>
                          <a:effectLst/>
                          <a:latin typeface="Times New Roman" panose="02020603050405020304" pitchFamily="18" charset="0"/>
                          <a:ea typeface="宋体" panose="02010600030101010101" pitchFamily="2" charset="-122"/>
                        </a:rPr>
                        <a:t>Booster</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708629154"/>
                  </a:ext>
                </a:extLst>
              </a:tr>
              <a:tr h="200010">
                <a:tc vMerge="1">
                  <a:txBody>
                    <a:bodyPr/>
                    <a:lstStyle/>
                    <a:p>
                      <a:endParaRPr lang="zh-CN" altLang="en-US"/>
                    </a:p>
                  </a:txBody>
                  <a:tcPr/>
                </a:tc>
                <a:tc vMerge="1">
                  <a:txBody>
                    <a:bodyPr/>
                    <a:lstStyle/>
                    <a:p>
                      <a:endParaRPr lang="zh-CN" altLang="en-US"/>
                    </a:p>
                  </a:txBody>
                  <a:tcPr/>
                </a:tc>
                <a:tc>
                  <a:txBody>
                    <a:bodyPr/>
                    <a:lstStyle/>
                    <a:p>
                      <a:pPr algn="ctr" rtl="0" fontAlgn="ctr"/>
                      <a:r>
                        <a:rPr lang="en-US" sz="1400" b="0" i="0" u="none" strike="noStrike">
                          <a:solidFill>
                            <a:srgbClr val="FFFFFF"/>
                          </a:solidFill>
                          <a:effectLst/>
                          <a:latin typeface="Times New Roman" panose="02020603050405020304" pitchFamily="18" charset="0"/>
                          <a:ea typeface="宋体" panose="02010600030101010101" pitchFamily="2" charset="-122"/>
                        </a:rPr>
                        <a:t>40-80K</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rtl="0" fontAlgn="ctr"/>
                      <a:r>
                        <a:rPr lang="en-US" sz="1400" b="0" i="0" u="none" strike="noStrike">
                          <a:solidFill>
                            <a:srgbClr val="FFFFFF"/>
                          </a:solidFill>
                          <a:effectLst/>
                          <a:latin typeface="Times New Roman" panose="02020603050405020304" pitchFamily="18" charset="0"/>
                          <a:ea typeface="宋体" panose="02010600030101010101" pitchFamily="2" charset="-122"/>
                        </a:rPr>
                        <a:t>5-8K</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rtl="0" fontAlgn="ctr"/>
                      <a:r>
                        <a:rPr lang="en-US" sz="1400" b="0" i="0" u="none" strike="noStrike">
                          <a:solidFill>
                            <a:srgbClr val="FFFFFF"/>
                          </a:solidFill>
                          <a:effectLst/>
                          <a:latin typeface="Times New Roman" panose="02020603050405020304" pitchFamily="18" charset="0"/>
                          <a:ea typeface="宋体" panose="02010600030101010101" pitchFamily="2" charset="-122"/>
                        </a:rPr>
                        <a:t>2K</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rtl="0" fontAlgn="ctr"/>
                      <a:r>
                        <a:rPr lang="en-US" sz="1400" b="0" i="0" u="none" strike="noStrike">
                          <a:solidFill>
                            <a:srgbClr val="FFFFFF"/>
                          </a:solidFill>
                          <a:effectLst/>
                          <a:latin typeface="Times New Roman" panose="02020603050405020304" pitchFamily="18" charset="0"/>
                          <a:ea typeface="宋体" panose="02010600030101010101" pitchFamily="2" charset="-122"/>
                        </a:rPr>
                        <a:t>40-80K</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rtl="0" fontAlgn="ctr"/>
                      <a:r>
                        <a:rPr lang="en-US" sz="1400" b="0" i="0" u="none" strike="noStrike">
                          <a:solidFill>
                            <a:srgbClr val="FFFFFF"/>
                          </a:solidFill>
                          <a:effectLst/>
                          <a:latin typeface="Times New Roman" panose="02020603050405020304" pitchFamily="18" charset="0"/>
                          <a:ea typeface="宋体" panose="02010600030101010101" pitchFamily="2" charset="-122"/>
                        </a:rPr>
                        <a:t>5-8K</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rtl="0" fontAlgn="ctr"/>
                      <a:r>
                        <a:rPr lang="en-US" sz="1400" b="0" i="0" u="none" strike="noStrike">
                          <a:solidFill>
                            <a:srgbClr val="FFFFFF"/>
                          </a:solidFill>
                          <a:effectLst/>
                          <a:latin typeface="Times New Roman" panose="02020603050405020304" pitchFamily="18" charset="0"/>
                          <a:ea typeface="宋体" panose="02010600030101010101" pitchFamily="2" charset="-122"/>
                        </a:rPr>
                        <a:t>2K</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extLst>
                  <a:ext uri="{0D108BD9-81ED-4DB2-BD59-A6C34878D82A}">
                    <a16:rowId xmlns:a16="http://schemas.microsoft.com/office/drawing/2014/main" val="536911541"/>
                  </a:ext>
                </a:extLst>
              </a:tr>
              <a:tr h="324806">
                <a:tc>
                  <a:txBody>
                    <a:bodyPr/>
                    <a:lstStyle/>
                    <a:p>
                      <a:pPr algn="ctr" rtl="0" fontAlgn="ctr"/>
                      <a:r>
                        <a:rPr lang="en-US" sz="1400" b="1" i="0" u="none" strike="noStrike">
                          <a:solidFill>
                            <a:srgbClr val="FFFFFF"/>
                          </a:solidFill>
                          <a:effectLst/>
                          <a:latin typeface="Times New Roman" panose="02020603050405020304" pitchFamily="18" charset="0"/>
                          <a:ea typeface="宋体" panose="02010600030101010101" pitchFamily="2" charset="-122"/>
                        </a:rPr>
                        <a:t>Predicted static heat load per cryomodule</a:t>
                      </a:r>
                      <a:endParaRPr lang="en-US" sz="1400" b="1" i="0" u="none" strike="noStrike" dirty="0">
                        <a:solidFill>
                          <a:srgbClr val="FFFFFF"/>
                        </a:solidFill>
                        <a:effectLst/>
                        <a:latin typeface="Times New Roman" panose="02020603050405020304" pitchFamily="18" charset="0"/>
                        <a:ea typeface="宋体" panose="02010600030101010101" pitchFamily="2" charset="-122"/>
                      </a:endParaRP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rtl="0" fontAlgn="ctr"/>
                      <a:r>
                        <a:rPr lang="en-US" sz="1400" b="0" i="0" u="none" strike="noStrike">
                          <a:solidFill>
                            <a:srgbClr val="000000"/>
                          </a:solidFill>
                          <a:effectLst/>
                          <a:latin typeface="Times New Roman" panose="02020603050405020304" pitchFamily="18" charset="0"/>
                          <a:ea typeface="宋体" panose="02010600030101010101" pitchFamily="2" charset="-122"/>
                        </a:rPr>
                        <a:t>W</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300</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60</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FF0000"/>
                          </a:solidFill>
                          <a:effectLst/>
                          <a:latin typeface="Times New Roman" panose="02020603050405020304" pitchFamily="18" charset="0"/>
                          <a:ea typeface="宋体" panose="02010600030101010101" pitchFamily="2" charset="-122"/>
                        </a:rPr>
                        <a:t>12</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140</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20</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3</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57476584"/>
                  </a:ext>
                </a:extLst>
              </a:tr>
              <a:tr h="324806">
                <a:tc>
                  <a:txBody>
                    <a:bodyPr/>
                    <a:lstStyle/>
                    <a:p>
                      <a:pPr algn="ctr" rtl="0" fontAlgn="ctr"/>
                      <a:r>
                        <a:rPr lang="en-US" sz="1400" b="0" i="0" u="none" strike="noStrike">
                          <a:solidFill>
                            <a:srgbClr val="FFFFFF"/>
                          </a:solidFill>
                          <a:effectLst/>
                          <a:latin typeface="Times New Roman" panose="02020603050405020304" pitchFamily="18" charset="0"/>
                          <a:ea typeface="宋体" panose="02010600030101010101" pitchFamily="2" charset="-122"/>
                        </a:rPr>
                        <a:t>Cavity dynamic heat load per cryomodule</a:t>
                      </a:r>
                      <a:endParaRPr lang="en-US" sz="1400" b="0" i="0" u="none" strike="noStrike" dirty="0">
                        <a:solidFill>
                          <a:srgbClr val="FFFFFF"/>
                        </a:solidFill>
                        <a:effectLst/>
                        <a:latin typeface="Times New Roman" panose="02020603050405020304" pitchFamily="18" charset="0"/>
                        <a:ea typeface="宋体" panose="02010600030101010101" pitchFamily="2" charset="-122"/>
                      </a:endParaRP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rtl="0" fontAlgn="ctr"/>
                      <a:r>
                        <a:rPr lang="en-US" sz="1400" b="0" i="0" u="none" strike="noStrike">
                          <a:solidFill>
                            <a:srgbClr val="000000"/>
                          </a:solidFill>
                          <a:effectLst/>
                          <a:latin typeface="Times New Roman" panose="02020603050405020304" pitchFamily="18" charset="0"/>
                          <a:ea typeface="宋体" panose="02010600030101010101" pitchFamily="2" charset="-122"/>
                        </a:rPr>
                        <a:t>W</a:t>
                      </a:r>
                      <a:endParaRPr lang="en-US" sz="1400" b="0" i="0" u="none" strike="noStrike" dirty="0">
                        <a:solidFill>
                          <a:srgbClr val="000000"/>
                        </a:solidFill>
                        <a:effectLst/>
                        <a:latin typeface="Times New Roman" panose="02020603050405020304" pitchFamily="18" charset="0"/>
                        <a:ea typeface="宋体" panose="02010600030101010101" pitchFamily="2" charset="-122"/>
                      </a:endParaRP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0</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0</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FF0000"/>
                          </a:solidFill>
                          <a:effectLst/>
                          <a:latin typeface="Times New Roman" panose="02020603050405020304" pitchFamily="18" charset="0"/>
                          <a:ea typeface="宋体" panose="02010600030101010101" pitchFamily="2" charset="-122"/>
                        </a:rPr>
                        <a:t>153.59</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0</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0</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13.98</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75221715"/>
                  </a:ext>
                </a:extLst>
              </a:tr>
              <a:tr h="324806">
                <a:tc>
                  <a:txBody>
                    <a:bodyPr/>
                    <a:lstStyle/>
                    <a:p>
                      <a:pPr algn="ctr" rtl="0" fontAlgn="ctr"/>
                      <a:r>
                        <a:rPr lang="en-US" sz="1400" b="0" i="0" u="none" strike="noStrike">
                          <a:solidFill>
                            <a:srgbClr val="FFFFFF"/>
                          </a:solidFill>
                          <a:effectLst/>
                          <a:latin typeface="Times New Roman" panose="02020603050405020304" pitchFamily="18" charset="0"/>
                          <a:ea typeface="宋体" panose="02010600030101010101" pitchFamily="2" charset="-122"/>
                        </a:rPr>
                        <a:t>HOM dynamic heat load per cryomodule</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rtl="0" fontAlgn="ctr"/>
                      <a:r>
                        <a:rPr lang="en-US" sz="1400" b="0" i="0" u="none" strike="noStrike">
                          <a:solidFill>
                            <a:srgbClr val="000000"/>
                          </a:solidFill>
                          <a:effectLst/>
                          <a:latin typeface="Times New Roman" panose="02020603050405020304" pitchFamily="18" charset="0"/>
                          <a:ea typeface="宋体" panose="02010600030101010101" pitchFamily="2" charset="-122"/>
                        </a:rPr>
                        <a:t>W</a:t>
                      </a:r>
                      <a:endParaRPr lang="en-US" sz="1400" b="0" i="0" u="none" strike="noStrike" dirty="0">
                        <a:solidFill>
                          <a:srgbClr val="000000"/>
                        </a:solidFill>
                        <a:effectLst/>
                        <a:latin typeface="Times New Roman" panose="02020603050405020304" pitchFamily="18" charset="0"/>
                        <a:ea typeface="宋体" panose="02010600030101010101" pitchFamily="2" charset="-122"/>
                      </a:endParaRP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20</a:t>
                      </a:r>
                      <a:endParaRPr lang="en-US" altLang="zh-CN" sz="1400" b="0" i="0" u="none" strike="noStrike" dirty="0">
                        <a:solidFill>
                          <a:srgbClr val="000000"/>
                        </a:solidFill>
                        <a:effectLst/>
                        <a:latin typeface="Times New Roman" panose="02020603050405020304" pitchFamily="18" charset="0"/>
                        <a:ea typeface="宋体" panose="02010600030101010101" pitchFamily="2" charset="-122"/>
                      </a:endParaRP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12</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2</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2</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1</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1</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2651224"/>
                  </a:ext>
                </a:extLst>
              </a:tr>
              <a:tr h="394240">
                <a:tc>
                  <a:txBody>
                    <a:bodyPr/>
                    <a:lstStyle/>
                    <a:p>
                      <a:pPr algn="ctr" rtl="0" fontAlgn="ctr"/>
                      <a:r>
                        <a:rPr lang="en-US" sz="1400" b="0" i="0" u="none" strike="noStrike">
                          <a:solidFill>
                            <a:srgbClr val="FFFFFF"/>
                          </a:solidFill>
                          <a:effectLst/>
                          <a:latin typeface="Times New Roman" panose="02020603050405020304" pitchFamily="18" charset="0"/>
                          <a:ea typeface="宋体" panose="02010600030101010101" pitchFamily="2" charset="-122"/>
                        </a:rPr>
                        <a:t>Input coupler dynamic heat load per cryomodule</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rtl="0" fontAlgn="ctr"/>
                      <a:r>
                        <a:rPr lang="en-US" sz="1400" b="0" i="0" u="none" strike="noStrike">
                          <a:solidFill>
                            <a:srgbClr val="000000"/>
                          </a:solidFill>
                          <a:effectLst/>
                          <a:latin typeface="Times New Roman" panose="02020603050405020304" pitchFamily="18" charset="0"/>
                          <a:ea typeface="宋体" panose="02010600030101010101" pitchFamily="2" charset="-122"/>
                        </a:rPr>
                        <a:t>W</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60</a:t>
                      </a:r>
                      <a:endParaRPr lang="en-US" altLang="zh-CN" sz="1400" b="0" i="0" u="none" strike="noStrike" dirty="0">
                        <a:solidFill>
                          <a:srgbClr val="000000"/>
                        </a:solidFill>
                        <a:effectLst/>
                        <a:latin typeface="Times New Roman" panose="02020603050405020304" pitchFamily="18" charset="0"/>
                        <a:ea typeface="宋体" panose="02010600030101010101" pitchFamily="2" charset="-122"/>
                      </a:endParaRP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40</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6</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40</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3</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0.4</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482817"/>
                  </a:ext>
                </a:extLst>
              </a:tr>
              <a:tr h="200010">
                <a:tc>
                  <a:txBody>
                    <a:bodyPr/>
                    <a:lstStyle/>
                    <a:p>
                      <a:pPr algn="ctr" rtl="0" fontAlgn="ctr"/>
                      <a:r>
                        <a:rPr lang="en-US" sz="1400" b="1" i="0" u="none" strike="noStrike">
                          <a:solidFill>
                            <a:srgbClr val="FFFFFF"/>
                          </a:solidFill>
                          <a:effectLst/>
                          <a:latin typeface="Times New Roman" panose="02020603050405020304" pitchFamily="18" charset="0"/>
                          <a:ea typeface="宋体" panose="02010600030101010101" pitchFamily="2" charset="-122"/>
                        </a:rPr>
                        <a:t>Module dynamic heat load</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rtl="0" fontAlgn="ctr"/>
                      <a:r>
                        <a:rPr lang="en-US" sz="1400" b="0" i="0" u="none" strike="noStrike">
                          <a:solidFill>
                            <a:srgbClr val="000000"/>
                          </a:solidFill>
                          <a:effectLst/>
                          <a:latin typeface="Times New Roman" panose="02020603050405020304" pitchFamily="18" charset="0"/>
                          <a:ea typeface="宋体" panose="02010600030101010101" pitchFamily="2" charset="-122"/>
                        </a:rPr>
                        <a:t>W</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80</a:t>
                      </a:r>
                      <a:endParaRPr lang="en-US" altLang="zh-CN" sz="1400" b="0" i="0" u="none" strike="noStrike" dirty="0">
                        <a:solidFill>
                          <a:srgbClr val="000000"/>
                        </a:solidFill>
                        <a:effectLst/>
                        <a:latin typeface="Times New Roman" panose="02020603050405020304" pitchFamily="18" charset="0"/>
                        <a:ea typeface="宋体" panose="02010600030101010101" pitchFamily="2" charset="-122"/>
                      </a:endParaRP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52</a:t>
                      </a:r>
                      <a:endParaRPr lang="en-US" altLang="zh-CN" sz="1400" b="0" i="0" u="none" strike="noStrike" dirty="0">
                        <a:solidFill>
                          <a:srgbClr val="000000"/>
                        </a:solidFill>
                        <a:effectLst/>
                        <a:latin typeface="Times New Roman" panose="02020603050405020304" pitchFamily="18" charset="0"/>
                        <a:ea typeface="宋体" panose="02010600030101010101" pitchFamily="2" charset="-122"/>
                      </a:endParaRP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161.59</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42</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4</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15.38</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37738599"/>
                  </a:ext>
                </a:extLst>
              </a:tr>
              <a:tr h="200010">
                <a:tc>
                  <a:txBody>
                    <a:bodyPr/>
                    <a:lstStyle/>
                    <a:p>
                      <a:pPr algn="ctr" rtl="0" fontAlgn="ctr"/>
                      <a:r>
                        <a:rPr lang="en-US" sz="1400" b="1" i="0" u="none" strike="noStrike">
                          <a:solidFill>
                            <a:srgbClr val="FFFFFF"/>
                          </a:solidFill>
                          <a:effectLst/>
                          <a:latin typeface="Times New Roman" panose="02020603050405020304" pitchFamily="18" charset="0"/>
                          <a:ea typeface="宋体" panose="02010600030101010101" pitchFamily="2" charset="-122"/>
                        </a:rPr>
                        <a:t>Each Module total heat load</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rtl="0" fontAlgn="ctr"/>
                      <a:r>
                        <a:rPr lang="en-US" sz="1400" b="0" i="0" u="none" strike="noStrike">
                          <a:solidFill>
                            <a:srgbClr val="000000"/>
                          </a:solidFill>
                          <a:effectLst/>
                          <a:latin typeface="Times New Roman" panose="02020603050405020304" pitchFamily="18" charset="0"/>
                          <a:ea typeface="宋体" panose="02010600030101010101" pitchFamily="2" charset="-122"/>
                        </a:rPr>
                        <a:t>W</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380</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112</a:t>
                      </a:r>
                      <a:endParaRPr lang="en-US" altLang="zh-CN" sz="1400" b="0" i="0" u="none" strike="noStrike" dirty="0">
                        <a:solidFill>
                          <a:srgbClr val="000000"/>
                        </a:solidFill>
                        <a:effectLst/>
                        <a:latin typeface="Times New Roman" panose="02020603050405020304" pitchFamily="18" charset="0"/>
                        <a:ea typeface="宋体" panose="02010600030101010101" pitchFamily="2" charset="-122"/>
                      </a:endParaRP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173.59</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182</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24</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18.38</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3752600964"/>
                  </a:ext>
                </a:extLst>
              </a:tr>
              <a:tr h="200010">
                <a:tc>
                  <a:txBody>
                    <a:bodyPr/>
                    <a:lstStyle/>
                    <a:p>
                      <a:pPr algn="ctr" rtl="0" fontAlgn="ctr"/>
                      <a:r>
                        <a:rPr lang="en-US" sz="1400" b="0" i="0" u="none" strike="noStrike">
                          <a:solidFill>
                            <a:srgbClr val="FFFFFF"/>
                          </a:solidFill>
                          <a:effectLst/>
                          <a:latin typeface="Times New Roman" panose="02020603050405020304" pitchFamily="18" charset="0"/>
                          <a:ea typeface="宋体" panose="02010600030101010101" pitchFamily="2" charset="-122"/>
                        </a:rPr>
                        <a:t>Cryomodule number </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56</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56</a:t>
                      </a:r>
                      <a:endParaRPr lang="en-US" altLang="zh-CN" sz="1400" b="0" i="0" u="none" strike="noStrike" dirty="0">
                        <a:solidFill>
                          <a:srgbClr val="000000"/>
                        </a:solidFill>
                        <a:effectLst/>
                        <a:latin typeface="Times New Roman" panose="02020603050405020304" pitchFamily="18" charset="0"/>
                        <a:ea typeface="宋体" panose="02010600030101010101" pitchFamily="2" charset="-122"/>
                      </a:endParaRP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56</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12</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12</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12</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8479575"/>
                  </a:ext>
                </a:extLst>
              </a:tr>
              <a:tr h="200010">
                <a:tc>
                  <a:txBody>
                    <a:bodyPr/>
                    <a:lstStyle/>
                    <a:p>
                      <a:pPr algn="ctr" rtl="0" fontAlgn="ctr"/>
                      <a:r>
                        <a:rPr lang="en-US" sz="1400" b="0" i="0" u="none" strike="noStrike">
                          <a:solidFill>
                            <a:srgbClr val="FFFFFF"/>
                          </a:solidFill>
                          <a:effectLst/>
                          <a:latin typeface="Times New Roman" panose="02020603050405020304" pitchFamily="18" charset="0"/>
                          <a:ea typeface="宋体" panose="02010600030101010101" pitchFamily="2" charset="-122"/>
                        </a:rPr>
                        <a:t>EVB heat loss</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rtl="0" fontAlgn="ctr"/>
                      <a:r>
                        <a:rPr lang="en-US" sz="1400" b="0" i="0" u="none" strike="noStrike">
                          <a:solidFill>
                            <a:srgbClr val="000000"/>
                          </a:solidFill>
                          <a:effectLst/>
                          <a:latin typeface="Times New Roman" panose="02020603050405020304" pitchFamily="18" charset="0"/>
                          <a:ea typeface="宋体" panose="02010600030101010101" pitchFamily="2" charset="-122"/>
                        </a:rPr>
                        <a:t>W</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50</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10</a:t>
                      </a:r>
                      <a:endParaRPr lang="en-US" altLang="zh-CN" sz="1400" b="0" i="0" u="none" strike="noStrike" dirty="0">
                        <a:solidFill>
                          <a:srgbClr val="000000"/>
                        </a:solidFill>
                        <a:effectLst/>
                        <a:latin typeface="Times New Roman" panose="02020603050405020304" pitchFamily="18" charset="0"/>
                        <a:ea typeface="宋体" panose="02010600030101010101" pitchFamily="2" charset="-122"/>
                      </a:endParaRP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10</a:t>
                      </a:r>
                      <a:endParaRPr lang="en-US" altLang="zh-CN" sz="1400" b="0" i="0" u="none" strike="noStrike" dirty="0">
                        <a:solidFill>
                          <a:srgbClr val="000000"/>
                        </a:solidFill>
                        <a:effectLst/>
                        <a:latin typeface="Times New Roman" panose="02020603050405020304" pitchFamily="18" charset="0"/>
                        <a:ea typeface="宋体" panose="02010600030101010101" pitchFamily="2" charset="-122"/>
                      </a:endParaRP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50</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10</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10</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4237946"/>
                  </a:ext>
                </a:extLst>
              </a:tr>
              <a:tr h="200010">
                <a:tc>
                  <a:txBody>
                    <a:bodyPr/>
                    <a:lstStyle/>
                    <a:p>
                      <a:pPr algn="ctr" rtl="0" fontAlgn="ctr"/>
                      <a:r>
                        <a:rPr lang="en-US" sz="1400" b="0" i="0" u="none" strike="noStrike">
                          <a:solidFill>
                            <a:srgbClr val="FFFFFF"/>
                          </a:solidFill>
                          <a:effectLst/>
                          <a:latin typeface="Times New Roman" panose="02020603050405020304" pitchFamily="18" charset="0"/>
                          <a:ea typeface="宋体" panose="02010600030101010101" pitchFamily="2" charset="-122"/>
                        </a:rPr>
                        <a:t>EVB number</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40</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40</a:t>
                      </a:r>
                      <a:endParaRPr lang="en-US" altLang="zh-CN" sz="1400" b="0" i="0" u="none" strike="noStrike" dirty="0">
                        <a:solidFill>
                          <a:srgbClr val="000000"/>
                        </a:solidFill>
                        <a:effectLst/>
                        <a:latin typeface="Times New Roman" panose="02020603050405020304" pitchFamily="18" charset="0"/>
                        <a:ea typeface="宋体" panose="02010600030101010101" pitchFamily="2" charset="-122"/>
                      </a:endParaRP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40</a:t>
                      </a:r>
                      <a:endParaRPr lang="en-US" altLang="zh-CN" sz="1400" b="0" i="0" u="none" strike="noStrike" dirty="0">
                        <a:solidFill>
                          <a:srgbClr val="000000"/>
                        </a:solidFill>
                        <a:effectLst/>
                        <a:latin typeface="Times New Roman" panose="02020603050405020304" pitchFamily="18" charset="0"/>
                        <a:ea typeface="宋体" panose="02010600030101010101" pitchFamily="2" charset="-122"/>
                      </a:endParaRP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12</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12</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12</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21022582"/>
                  </a:ext>
                </a:extLst>
              </a:tr>
              <a:tr h="200010">
                <a:tc>
                  <a:txBody>
                    <a:bodyPr/>
                    <a:lstStyle/>
                    <a:p>
                      <a:pPr algn="ctr" rtl="0" fontAlgn="ctr"/>
                      <a:r>
                        <a:rPr lang="en-US" sz="1400" b="0" i="0" u="none" strike="noStrike">
                          <a:solidFill>
                            <a:srgbClr val="FFFFFF"/>
                          </a:solidFill>
                          <a:effectLst/>
                          <a:latin typeface="Times New Roman" panose="02020603050405020304" pitchFamily="18" charset="0"/>
                          <a:ea typeface="宋体" panose="02010600030101010101" pitchFamily="2" charset="-122"/>
                        </a:rPr>
                        <a:t>MDVB heat loss</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rtl="0" fontAlgn="ctr"/>
                      <a:r>
                        <a:rPr lang="en-US" sz="1400" b="0" i="0" u="none" strike="noStrike">
                          <a:solidFill>
                            <a:srgbClr val="000000"/>
                          </a:solidFill>
                          <a:effectLst/>
                          <a:latin typeface="Times New Roman" panose="02020603050405020304" pitchFamily="18" charset="0"/>
                          <a:ea typeface="宋体" panose="02010600030101010101" pitchFamily="2" charset="-122"/>
                        </a:rPr>
                        <a:t>W</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50</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30</a:t>
                      </a:r>
                      <a:endParaRPr lang="en-US" altLang="zh-CN" sz="1400" b="0" i="0" u="none" strike="noStrike" dirty="0">
                        <a:solidFill>
                          <a:srgbClr val="000000"/>
                        </a:solidFill>
                        <a:effectLst/>
                        <a:latin typeface="Times New Roman" panose="02020603050405020304" pitchFamily="18" charset="0"/>
                        <a:ea typeface="宋体" panose="02010600030101010101" pitchFamily="2" charset="-122"/>
                      </a:endParaRP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30</a:t>
                      </a:r>
                      <a:endParaRPr lang="en-US" altLang="zh-CN" sz="1400" b="0" i="0" u="none" strike="noStrike" dirty="0">
                        <a:solidFill>
                          <a:srgbClr val="000000"/>
                        </a:solidFill>
                        <a:effectLst/>
                        <a:latin typeface="Times New Roman" panose="02020603050405020304" pitchFamily="18" charset="0"/>
                        <a:ea typeface="宋体" panose="02010600030101010101" pitchFamily="2" charset="-122"/>
                      </a:endParaRP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50</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30</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5</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02626451"/>
                  </a:ext>
                </a:extLst>
              </a:tr>
              <a:tr h="200010">
                <a:tc>
                  <a:txBody>
                    <a:bodyPr/>
                    <a:lstStyle/>
                    <a:p>
                      <a:pPr algn="ctr" rtl="0" fontAlgn="ctr"/>
                      <a:r>
                        <a:rPr lang="en-US" sz="1400" b="0" i="0" u="none" strike="noStrike">
                          <a:solidFill>
                            <a:srgbClr val="FFFFFF"/>
                          </a:solidFill>
                          <a:effectLst/>
                          <a:latin typeface="Times New Roman" panose="02020603050405020304" pitchFamily="18" charset="0"/>
                          <a:ea typeface="宋体" panose="02010600030101010101" pitchFamily="2" charset="-122"/>
                        </a:rPr>
                        <a:t>MDVB number</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4</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4</a:t>
                      </a:r>
                      <a:endParaRPr lang="en-US" altLang="zh-CN" sz="1400" b="0" i="0" u="none" strike="noStrike" dirty="0">
                        <a:solidFill>
                          <a:srgbClr val="000000"/>
                        </a:solidFill>
                        <a:effectLst/>
                        <a:latin typeface="Times New Roman" panose="02020603050405020304" pitchFamily="18" charset="0"/>
                        <a:ea typeface="宋体" panose="02010600030101010101" pitchFamily="2" charset="-122"/>
                      </a:endParaRP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4</a:t>
                      </a:r>
                      <a:endParaRPr lang="en-US" altLang="zh-CN" sz="1400" b="0" i="0" u="none" strike="noStrike" dirty="0">
                        <a:solidFill>
                          <a:srgbClr val="000000"/>
                        </a:solidFill>
                        <a:effectLst/>
                        <a:latin typeface="Times New Roman" panose="02020603050405020304" pitchFamily="18" charset="0"/>
                        <a:ea typeface="宋体" panose="02010600030101010101" pitchFamily="2" charset="-122"/>
                      </a:endParaRP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4</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4</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4</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94846100"/>
                  </a:ext>
                </a:extLst>
              </a:tr>
              <a:tr h="200010">
                <a:tc>
                  <a:txBody>
                    <a:bodyPr/>
                    <a:lstStyle/>
                    <a:p>
                      <a:pPr algn="ctr" rtl="0" fontAlgn="ctr"/>
                      <a:r>
                        <a:rPr lang="en-US" sz="1400" b="0" i="0" u="none" strike="noStrike">
                          <a:solidFill>
                            <a:srgbClr val="FFFFFF"/>
                          </a:solidFill>
                          <a:effectLst/>
                          <a:latin typeface="Times New Roman" panose="02020603050405020304" pitchFamily="18" charset="0"/>
                          <a:ea typeface="宋体" panose="02010600030101010101" pitchFamily="2" charset="-122"/>
                        </a:rPr>
                        <a:t>Total cryogenic transfer line length</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rtl="0" fontAlgn="ctr"/>
                      <a:r>
                        <a:rPr lang="en-US" sz="1400" b="0" i="0" u="none" strike="noStrike">
                          <a:solidFill>
                            <a:srgbClr val="000000"/>
                          </a:solidFill>
                          <a:effectLst/>
                          <a:latin typeface="Times New Roman" panose="02020603050405020304" pitchFamily="18" charset="0"/>
                          <a:ea typeface="宋体" panose="02010600030101010101" pitchFamily="2" charset="-122"/>
                        </a:rPr>
                        <a:t>m</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728</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728</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728</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136</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136</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136</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09597170"/>
                  </a:ext>
                </a:extLst>
              </a:tr>
              <a:tr h="324806">
                <a:tc>
                  <a:txBody>
                    <a:bodyPr/>
                    <a:lstStyle/>
                    <a:p>
                      <a:pPr algn="ctr" rtl="0" fontAlgn="ctr"/>
                      <a:r>
                        <a:rPr lang="en-US" sz="1400" b="0" i="0" u="none" strike="noStrike">
                          <a:solidFill>
                            <a:srgbClr val="FFFFFF"/>
                          </a:solidFill>
                          <a:effectLst/>
                          <a:latin typeface="Times New Roman" panose="02020603050405020304" pitchFamily="18" charset="0"/>
                          <a:ea typeface="宋体" panose="02010600030101010101" pitchFamily="2" charset="-122"/>
                        </a:rPr>
                        <a:t>cryogenic transfer line  heat loss per meter </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rtl="0" fontAlgn="ctr"/>
                      <a:r>
                        <a:rPr lang="en-US" sz="1400" b="0" i="0" u="none" strike="noStrike">
                          <a:solidFill>
                            <a:srgbClr val="000000"/>
                          </a:solidFill>
                          <a:effectLst/>
                          <a:latin typeface="Times New Roman" panose="02020603050405020304" pitchFamily="18" charset="0"/>
                          <a:ea typeface="宋体" panose="02010600030101010101" pitchFamily="2" charset="-122"/>
                        </a:rPr>
                        <a:t>W/m</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2</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0.5</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0.3</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2</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0.5</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0.3</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14864142"/>
                  </a:ext>
                </a:extLst>
              </a:tr>
              <a:tr h="200010">
                <a:tc>
                  <a:txBody>
                    <a:bodyPr/>
                    <a:lstStyle/>
                    <a:p>
                      <a:pPr algn="ctr" rtl="0" fontAlgn="ctr"/>
                      <a:r>
                        <a:rPr lang="en-US" sz="1400" b="0" i="0" u="none" strike="noStrike">
                          <a:solidFill>
                            <a:srgbClr val="FFFFFF"/>
                          </a:solidFill>
                          <a:effectLst/>
                          <a:latin typeface="Times New Roman" panose="02020603050405020304" pitchFamily="18" charset="0"/>
                          <a:ea typeface="宋体" panose="02010600030101010101" pitchFamily="2" charset="-122"/>
                        </a:rPr>
                        <a:t>Total cryogenic transfer line  heat loss</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rtl="0" fontAlgn="ctr"/>
                      <a:r>
                        <a:rPr lang="en-US" sz="1400" b="0" i="0" u="none" strike="noStrike">
                          <a:solidFill>
                            <a:srgbClr val="000000"/>
                          </a:solidFill>
                          <a:effectLst/>
                          <a:latin typeface="Times New Roman" panose="02020603050405020304" pitchFamily="18" charset="0"/>
                          <a:ea typeface="宋体" panose="02010600030101010101" pitchFamily="2" charset="-122"/>
                        </a:rPr>
                        <a:t>W</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1456</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364</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218.4</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272</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68</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40.8</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02906812"/>
                  </a:ext>
                </a:extLst>
              </a:tr>
              <a:tr h="200010">
                <a:tc>
                  <a:txBody>
                    <a:bodyPr/>
                    <a:lstStyle/>
                    <a:p>
                      <a:pPr algn="ctr" rtl="0" fontAlgn="ctr"/>
                      <a:r>
                        <a:rPr lang="en-US" sz="1400" b="0" i="0" u="none" strike="noStrike">
                          <a:solidFill>
                            <a:srgbClr val="FFFFFF"/>
                          </a:solidFill>
                          <a:effectLst/>
                          <a:latin typeface="Times New Roman" panose="02020603050405020304" pitchFamily="18" charset="0"/>
                          <a:ea typeface="宋体" panose="02010600030101010101" pitchFamily="2" charset="-122"/>
                        </a:rPr>
                        <a:t>Total heat load </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rtl="0" fontAlgn="ctr"/>
                      <a:r>
                        <a:rPr lang="en-US" sz="1400" b="0" i="0" u="none" strike="noStrike">
                          <a:solidFill>
                            <a:srgbClr val="000000"/>
                          </a:solidFill>
                          <a:effectLst/>
                          <a:latin typeface="Times New Roman" panose="02020603050405020304" pitchFamily="18" charset="0"/>
                          <a:ea typeface="宋体" panose="02010600030101010101" pitchFamily="2" charset="-122"/>
                        </a:rPr>
                        <a:t>kW</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24.936</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7.156</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10.45944</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3.256</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0.596</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0.40136</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99980617"/>
                  </a:ext>
                </a:extLst>
              </a:tr>
              <a:tr h="200010">
                <a:tc>
                  <a:txBody>
                    <a:bodyPr/>
                    <a:lstStyle/>
                    <a:p>
                      <a:pPr algn="ctr" rtl="0" fontAlgn="ctr"/>
                      <a:r>
                        <a:rPr lang="en-US" sz="1400" b="0" i="0" u="none" strike="noStrike">
                          <a:solidFill>
                            <a:srgbClr val="FFFFFF"/>
                          </a:solidFill>
                          <a:effectLst/>
                          <a:latin typeface="Times New Roman" panose="02020603050405020304" pitchFamily="18" charset="0"/>
                          <a:ea typeface="宋体" panose="02010600030101010101" pitchFamily="2" charset="-122"/>
                        </a:rPr>
                        <a:t>Total predicted mass flow</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rtl="0" fontAlgn="ctr"/>
                      <a:r>
                        <a:rPr lang="en-US" sz="1400" b="0" i="0" u="none" strike="noStrike">
                          <a:solidFill>
                            <a:srgbClr val="000000"/>
                          </a:solidFill>
                          <a:effectLst/>
                          <a:latin typeface="Times New Roman" panose="02020603050405020304" pitchFamily="18" charset="0"/>
                          <a:ea typeface="宋体" panose="02010600030101010101" pitchFamily="2" charset="-122"/>
                        </a:rPr>
                        <a:t>g/s</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82.42</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152.26</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373.72</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13.34</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12.73</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18.324</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4862886"/>
                  </a:ext>
                </a:extLst>
              </a:tr>
              <a:tr h="324806">
                <a:tc>
                  <a:txBody>
                    <a:bodyPr/>
                    <a:lstStyle/>
                    <a:p>
                      <a:pPr algn="ctr" rtl="0" fontAlgn="ctr"/>
                      <a:r>
                        <a:rPr lang="en-US" sz="1400" b="0" i="0" u="none" strike="noStrike">
                          <a:solidFill>
                            <a:srgbClr val="FFFFFF"/>
                          </a:solidFill>
                          <a:effectLst/>
                          <a:latin typeface="Times New Roman" panose="02020603050405020304" pitchFamily="18" charset="0"/>
                          <a:ea typeface="宋体" panose="02010600030101010101" pitchFamily="2" charset="-122"/>
                        </a:rPr>
                        <a:t>Overall net cryogenic capacity multiplier</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rtl="0" fontAlgn="ctr"/>
                      <a:r>
                        <a:rPr lang="zh-CN" altLang="en-US" sz="1400" b="0" i="0" u="none" strike="noStrike">
                          <a:solidFill>
                            <a:srgbClr val="000000"/>
                          </a:solidFill>
                          <a:effectLst/>
                          <a:latin typeface="Times New Roman" panose="02020603050405020304" pitchFamily="18" charset="0"/>
                          <a:ea typeface="宋体" panose="02010600030101010101" pitchFamily="2" charset="-122"/>
                        </a:rPr>
                        <a:t>　</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1.54</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1.54</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1.54</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1.54</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1.54</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1.54</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6238126"/>
                  </a:ext>
                </a:extLst>
              </a:tr>
              <a:tr h="200010">
                <a:tc>
                  <a:txBody>
                    <a:bodyPr/>
                    <a:lstStyle/>
                    <a:p>
                      <a:pPr algn="ctr" rtl="0" fontAlgn="ctr"/>
                      <a:r>
                        <a:rPr lang="en-US" sz="1400" b="0" i="0" u="none" strike="noStrike">
                          <a:solidFill>
                            <a:srgbClr val="FFFFFF"/>
                          </a:solidFill>
                          <a:effectLst/>
                          <a:latin typeface="Times New Roman" panose="02020603050405020304" pitchFamily="18" charset="0"/>
                          <a:ea typeface="宋体" panose="02010600030101010101" pitchFamily="2" charset="-122"/>
                        </a:rPr>
                        <a:t>4.5K  equiv. heat load with multiplier</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rtl="0" fontAlgn="ctr"/>
                      <a:r>
                        <a:rPr lang="en-US" sz="1400" b="0" i="0" u="none" strike="noStrike">
                          <a:solidFill>
                            <a:srgbClr val="000000"/>
                          </a:solidFill>
                          <a:effectLst/>
                          <a:latin typeface="Times New Roman" panose="02020603050405020304" pitchFamily="18" charset="0"/>
                          <a:ea typeface="宋体" panose="02010600030101010101" pitchFamily="2" charset="-122"/>
                        </a:rPr>
                        <a:t>kW</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2.89 </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9.97 </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51.56 </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0.37 </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0.83 </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1.98 </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63564387"/>
                  </a:ext>
                </a:extLst>
              </a:tr>
              <a:tr h="200010">
                <a:tc>
                  <a:txBody>
                    <a:bodyPr/>
                    <a:lstStyle/>
                    <a:p>
                      <a:pPr algn="ctr" rtl="0" fontAlgn="ctr"/>
                      <a:r>
                        <a:rPr lang="en-US" sz="1400" b="0" i="0" u="none" strike="noStrike">
                          <a:solidFill>
                            <a:srgbClr val="FFFFFF"/>
                          </a:solidFill>
                          <a:effectLst/>
                          <a:latin typeface="Times New Roman" panose="02020603050405020304" pitchFamily="18" charset="0"/>
                          <a:ea typeface="宋体" panose="02010600030101010101" pitchFamily="2" charset="-122"/>
                        </a:rPr>
                        <a:t>4.5K equiv. heat load with multiplier</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rtl="0" fontAlgn="ctr"/>
                      <a:r>
                        <a:rPr lang="en-US" sz="1400" b="0" i="0" u="none" strike="noStrike">
                          <a:solidFill>
                            <a:srgbClr val="000000"/>
                          </a:solidFill>
                          <a:effectLst/>
                          <a:latin typeface="Times New Roman" panose="02020603050405020304" pitchFamily="18" charset="0"/>
                          <a:ea typeface="宋体" panose="02010600030101010101" pitchFamily="2" charset="-122"/>
                        </a:rPr>
                        <a:t>kW</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rtl="0" fontAlgn="ctr"/>
                      <a:r>
                        <a:rPr lang="en-US" altLang="zh-CN" sz="1400" b="0" i="0" u="none" strike="noStrike">
                          <a:solidFill>
                            <a:srgbClr val="FF0000"/>
                          </a:solidFill>
                          <a:effectLst/>
                          <a:latin typeface="Times New Roman" panose="02020603050405020304" pitchFamily="18" charset="0"/>
                          <a:ea typeface="宋体" panose="02010600030101010101" pitchFamily="2" charset="-122"/>
                        </a:rPr>
                        <a:t>64.41 </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gridSpan="3">
                  <a:txBody>
                    <a:bodyPr/>
                    <a:lstStyle/>
                    <a:p>
                      <a:pPr algn="ctr" rtl="0" fontAlgn="ctr"/>
                      <a:r>
                        <a:rPr lang="en-US" altLang="zh-CN" sz="1400" b="0" i="0" u="none" strike="noStrike">
                          <a:solidFill>
                            <a:srgbClr val="FF0000"/>
                          </a:solidFill>
                          <a:effectLst/>
                          <a:latin typeface="Times New Roman" panose="02020603050405020304" pitchFamily="18" charset="0"/>
                          <a:ea typeface="宋体" panose="02010600030101010101" pitchFamily="2" charset="-122"/>
                        </a:rPr>
                        <a:t>3.19 </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2312632577"/>
                  </a:ext>
                </a:extLst>
              </a:tr>
              <a:tr h="324806">
                <a:tc>
                  <a:txBody>
                    <a:bodyPr/>
                    <a:lstStyle/>
                    <a:p>
                      <a:pPr algn="ctr" rtl="0" fontAlgn="ctr"/>
                      <a:r>
                        <a:rPr lang="en-US" sz="1400" b="0" i="0" u="none" strike="noStrike">
                          <a:solidFill>
                            <a:srgbClr val="FFFFFF"/>
                          </a:solidFill>
                          <a:effectLst/>
                          <a:latin typeface="Times New Roman" panose="02020603050405020304" pitchFamily="18" charset="0"/>
                          <a:ea typeface="宋体" panose="02010600030101010101" pitchFamily="2" charset="-122"/>
                        </a:rPr>
                        <a:t>Total 4.5K equiv. heat load with multiplier</a:t>
                      </a:r>
                      <a:endParaRPr lang="en-US" sz="1400" b="0" i="0" u="none" strike="noStrike" dirty="0">
                        <a:solidFill>
                          <a:srgbClr val="FFFFFF"/>
                        </a:solidFill>
                        <a:effectLst/>
                        <a:latin typeface="Times New Roman" panose="02020603050405020304" pitchFamily="18" charset="0"/>
                        <a:ea typeface="宋体" panose="02010600030101010101" pitchFamily="2" charset="-122"/>
                      </a:endParaRP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rtl="0" fontAlgn="ctr"/>
                      <a:r>
                        <a:rPr lang="en-US" sz="1400" b="0" i="0" u="none" strike="noStrike">
                          <a:solidFill>
                            <a:srgbClr val="000000"/>
                          </a:solidFill>
                          <a:effectLst/>
                          <a:latin typeface="Times New Roman" panose="02020603050405020304" pitchFamily="18" charset="0"/>
                          <a:ea typeface="宋体" panose="02010600030101010101" pitchFamily="2" charset="-122"/>
                        </a:rPr>
                        <a:t>kW</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6">
                  <a:txBody>
                    <a:bodyPr/>
                    <a:lstStyle/>
                    <a:p>
                      <a:pPr algn="ctr" rtl="0" fontAlgn="ctr"/>
                      <a:r>
                        <a:rPr lang="en-US" altLang="zh-CN" sz="1400" b="0" i="0" u="none" strike="noStrike" dirty="0">
                          <a:solidFill>
                            <a:srgbClr val="FF0000"/>
                          </a:solidFill>
                          <a:effectLst/>
                          <a:latin typeface="Times New Roman" panose="02020603050405020304" pitchFamily="18" charset="0"/>
                          <a:ea typeface="宋体" panose="02010600030101010101" pitchFamily="2" charset="-122"/>
                        </a:rPr>
                        <a:t>67.60 </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3082316578"/>
                  </a:ext>
                </a:extLst>
              </a:tr>
            </a:tbl>
          </a:graphicData>
        </a:graphic>
      </p:graphicFrame>
      <p:sp>
        <p:nvSpPr>
          <p:cNvPr id="7" name="文本框 6">
            <a:extLst>
              <a:ext uri="{FF2B5EF4-FFF2-40B4-BE49-F238E27FC236}">
                <a16:creationId xmlns:a16="http://schemas.microsoft.com/office/drawing/2014/main" id="{6711FA7D-A2AA-429C-B9B6-943CAB9EC2DD}"/>
              </a:ext>
            </a:extLst>
          </p:cNvPr>
          <p:cNvSpPr txBox="1"/>
          <p:nvPr/>
        </p:nvSpPr>
        <p:spPr>
          <a:xfrm>
            <a:off x="8046590" y="6183147"/>
            <a:ext cx="3939668" cy="307777"/>
          </a:xfrm>
          <a:prstGeom prst="rect">
            <a:avLst/>
          </a:prstGeom>
          <a:noFill/>
        </p:spPr>
        <p:txBody>
          <a:bodyPr wrap="square" rtlCol="0">
            <a:spAutoFit/>
          </a:bodyPr>
          <a:lstStyle/>
          <a:p>
            <a:r>
              <a:rPr lang="en-US" altLang="zh-CN" sz="1400" b="1" dirty="0">
                <a:solidFill>
                  <a:srgbClr val="0000FF"/>
                </a:solidFill>
              </a:rPr>
              <a:t>Can reduce 4.04kW heat load compared scheme1</a:t>
            </a:r>
            <a:endParaRPr lang="zh-CN" altLang="en-US" sz="1400" b="1" dirty="0">
              <a:solidFill>
                <a:srgbClr val="0000FF"/>
              </a:solidFill>
            </a:endParaRPr>
          </a:p>
        </p:txBody>
      </p:sp>
      <p:sp>
        <p:nvSpPr>
          <p:cNvPr id="10" name="矩形 2">
            <a:extLst>
              <a:ext uri="{FF2B5EF4-FFF2-40B4-BE49-F238E27FC236}">
                <a16:creationId xmlns:a16="http://schemas.microsoft.com/office/drawing/2014/main" id="{E9FCE1D1-A984-4385-9482-0914AE710CA8}"/>
              </a:ext>
            </a:extLst>
          </p:cNvPr>
          <p:cNvSpPr>
            <a:spLocks noChangeArrowheads="1"/>
          </p:cNvSpPr>
          <p:nvPr/>
        </p:nvSpPr>
        <p:spPr bwMode="auto">
          <a:xfrm>
            <a:off x="412813" y="6511680"/>
            <a:ext cx="1148486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rgbClr val="00B0F0"/>
              </a:buClr>
              <a:buSzPct val="90000"/>
              <a:buFont typeface="Wingdings" panose="05000000000000000000" pitchFamily="2" charset="2"/>
              <a:buChar char="n"/>
              <a:defRPr sz="2800">
                <a:solidFill>
                  <a:srgbClr val="003399"/>
                </a:solidFill>
                <a:latin typeface="微软雅黑" panose="020B0503020204020204" pitchFamily="34" charset="-122"/>
                <a:ea typeface="微软雅黑" panose="020B0503020204020204" pitchFamily="34" charset="-122"/>
              </a:defRPr>
            </a:lvl1pPr>
            <a:lvl2pPr marL="742950" indent="-285750">
              <a:spcBef>
                <a:spcPct val="20000"/>
              </a:spcBef>
              <a:buClr>
                <a:srgbClr val="00B050"/>
              </a:buClr>
              <a:buSzPct val="75000"/>
              <a:buFont typeface="Wingdings" panose="05000000000000000000" pitchFamily="2" charset="2"/>
              <a:buChar char="l"/>
              <a:defRPr sz="2400">
                <a:solidFill>
                  <a:schemeClr val="tx1"/>
                </a:solidFill>
                <a:latin typeface="微软雅黑" panose="020B0503020204020204" pitchFamily="34" charset="-122"/>
                <a:ea typeface="微软雅黑" panose="020B0503020204020204" pitchFamily="34" charset="-122"/>
              </a:defRPr>
            </a:lvl2pPr>
            <a:lvl3pPr marL="1143000" indent="-228600">
              <a:spcBef>
                <a:spcPct val="20000"/>
              </a:spcBef>
              <a:buChar char="•"/>
              <a:defRPr sz="2400">
                <a:solidFill>
                  <a:srgbClr val="003399"/>
                </a:solidFill>
                <a:latin typeface="Arial" panose="020B0604020202020204" pitchFamily="34" charset="0"/>
                <a:ea typeface="黑体" panose="02010609060101010101" pitchFamily="49" charset="-122"/>
              </a:defRPr>
            </a:lvl3pPr>
            <a:lvl4pPr marL="1600200" indent="-228600">
              <a:spcBef>
                <a:spcPct val="20000"/>
              </a:spcBef>
              <a:buChar char="–"/>
              <a:defRPr sz="2800">
                <a:solidFill>
                  <a:srgbClr val="003399"/>
                </a:solidFill>
                <a:latin typeface="Arial" panose="020B0604020202020204" pitchFamily="34" charset="0"/>
                <a:ea typeface="黑体" panose="02010609060101010101" pitchFamily="49" charset="-122"/>
              </a:defRPr>
            </a:lvl4pPr>
            <a:lvl5pPr marL="2057400" indent="-228600">
              <a:spcBef>
                <a:spcPct val="20000"/>
              </a:spcBef>
              <a:buChar char="»"/>
              <a:defRPr sz="2800">
                <a:solidFill>
                  <a:srgbClr val="003399"/>
                </a:solidFill>
                <a:latin typeface="Arial" panose="020B0604020202020204" pitchFamily="34" charset="0"/>
                <a:ea typeface="黑体" panose="02010609060101010101" pitchFamily="49" charset="-122"/>
              </a:defRPr>
            </a:lvl5pPr>
            <a:lvl6pPr marL="25146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6pPr>
            <a:lvl7pPr marL="29718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7pPr>
            <a:lvl8pPr marL="34290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8pPr>
            <a:lvl9pPr marL="38862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9pPr>
          </a:lstStyle>
          <a:p>
            <a:pPr algn="just">
              <a:spcBef>
                <a:spcPct val="0"/>
              </a:spcBef>
              <a:buClrTx/>
              <a:buSzTx/>
              <a:buFont typeface="Arial" panose="020B0604020202020204" pitchFamily="34" charset="0"/>
              <a:buChar char="•"/>
            </a:pPr>
            <a:r>
              <a:rPr lang="en-US" altLang="zh-CN" sz="18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Four individual refrigerators (4 </a:t>
            </a:r>
            <a:r>
              <a:rPr lang="en-US" altLang="zh-CN" sz="1800" dirty="0">
                <a:solidFill>
                  <a:srgbClr val="000000"/>
                </a:solidFill>
                <a:latin typeface="Times New Roman" panose="02020603050405020304" pitchFamily="18" charset="0"/>
                <a:cs typeface="Times New Roman" panose="02020603050405020304" pitchFamily="18" charset="0"/>
              </a:rPr>
              <a:t>×</a:t>
            </a:r>
            <a:r>
              <a:rPr lang="en-US" altLang="zh-CN" sz="18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18kW@4.5K) will be employed for the CEPC cavity cryogenic system.</a:t>
            </a:r>
          </a:p>
        </p:txBody>
      </p:sp>
      <p:sp>
        <p:nvSpPr>
          <p:cNvPr id="11" name="矩形: 圆角 10">
            <a:extLst>
              <a:ext uri="{FF2B5EF4-FFF2-40B4-BE49-F238E27FC236}">
                <a16:creationId xmlns:a16="http://schemas.microsoft.com/office/drawing/2014/main" id="{B79E6903-BC1F-47EC-A837-119F452CDA36}"/>
              </a:ext>
            </a:extLst>
          </p:cNvPr>
          <p:cNvSpPr/>
          <p:nvPr/>
        </p:nvSpPr>
        <p:spPr>
          <a:xfrm>
            <a:off x="365761" y="4220940"/>
            <a:ext cx="11140438" cy="213459"/>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a:extLst>
              <a:ext uri="{FF2B5EF4-FFF2-40B4-BE49-F238E27FC236}">
                <a16:creationId xmlns:a16="http://schemas.microsoft.com/office/drawing/2014/main" id="{4DD9959C-76A4-4617-ABB6-A8C4D9EF9BDB}"/>
              </a:ext>
            </a:extLst>
          </p:cNvPr>
          <p:cNvSpPr/>
          <p:nvPr/>
        </p:nvSpPr>
        <p:spPr>
          <a:xfrm>
            <a:off x="5880413" y="6162390"/>
            <a:ext cx="1556836" cy="369332"/>
          </a:xfrm>
          <a:prstGeom prst="rect">
            <a:avLst/>
          </a:prstGeom>
        </p:spPr>
        <p:txBody>
          <a:bodyPr wrap="none">
            <a:spAutoFit/>
          </a:bodyPr>
          <a:lstStyle/>
          <a:p>
            <a:r>
              <a:rPr lang="en-US" altLang="zh-CN" dirty="0">
                <a:solidFill>
                  <a:srgbClr val="000000"/>
                </a:solidFill>
                <a:latin typeface="Times New Roman" panose="02020603050405020304" pitchFamily="18" charset="0"/>
                <a:cs typeface="Times New Roman" panose="02020603050405020304" pitchFamily="18" charset="0"/>
              </a:rPr>
              <a:t>4 × 16.85 kW</a:t>
            </a:r>
            <a:endParaRPr lang="zh-CN" altLang="en-US" dirty="0"/>
          </a:p>
        </p:txBody>
      </p:sp>
      <p:sp>
        <p:nvSpPr>
          <p:cNvPr id="9" name="文本框 8">
            <a:extLst>
              <a:ext uri="{FF2B5EF4-FFF2-40B4-BE49-F238E27FC236}">
                <a16:creationId xmlns:a16="http://schemas.microsoft.com/office/drawing/2014/main" id="{FCAFE5A8-7D35-4664-B033-30A561061533}"/>
              </a:ext>
            </a:extLst>
          </p:cNvPr>
          <p:cNvSpPr txBox="1"/>
          <p:nvPr/>
        </p:nvSpPr>
        <p:spPr>
          <a:xfrm>
            <a:off x="7106397" y="3746555"/>
            <a:ext cx="1403797" cy="338554"/>
          </a:xfrm>
          <a:prstGeom prst="rect">
            <a:avLst/>
          </a:prstGeom>
          <a:noFill/>
        </p:spPr>
        <p:txBody>
          <a:bodyPr wrap="square" rtlCol="0">
            <a:spAutoFit/>
          </a:bodyPr>
          <a:lstStyle/>
          <a:p>
            <a:pPr algn="ctr"/>
            <a:r>
              <a:rPr lang="en-US" altLang="zh-CN" sz="1600" dirty="0">
                <a:solidFill>
                  <a:srgbClr val="FF0000"/>
                </a:solidFill>
              </a:rPr>
              <a:t>Total:864m</a:t>
            </a:r>
            <a:endParaRPr lang="zh-CN" altLang="en-US" sz="1600" dirty="0">
              <a:solidFill>
                <a:srgbClr val="FF0000"/>
              </a:solidFill>
            </a:endParaRPr>
          </a:p>
        </p:txBody>
      </p:sp>
      <p:sp>
        <p:nvSpPr>
          <p:cNvPr id="13" name="文本框 12">
            <a:extLst>
              <a:ext uri="{FF2B5EF4-FFF2-40B4-BE49-F238E27FC236}">
                <a16:creationId xmlns:a16="http://schemas.microsoft.com/office/drawing/2014/main" id="{7513BE2D-55AA-4527-97EC-4448E1491B88}"/>
              </a:ext>
            </a:extLst>
          </p:cNvPr>
          <p:cNvSpPr txBox="1"/>
          <p:nvPr/>
        </p:nvSpPr>
        <p:spPr>
          <a:xfrm>
            <a:off x="7131798" y="3315098"/>
            <a:ext cx="1403797" cy="338554"/>
          </a:xfrm>
          <a:prstGeom prst="rect">
            <a:avLst/>
          </a:prstGeom>
          <a:noFill/>
        </p:spPr>
        <p:txBody>
          <a:bodyPr wrap="square" rtlCol="0">
            <a:spAutoFit/>
          </a:bodyPr>
          <a:lstStyle/>
          <a:p>
            <a:pPr algn="ctr"/>
            <a:r>
              <a:rPr lang="en-US" altLang="zh-CN" sz="1600" dirty="0">
                <a:solidFill>
                  <a:srgbClr val="FF0000"/>
                </a:solidFill>
              </a:rPr>
              <a:t>Total:2460m</a:t>
            </a:r>
            <a:endParaRPr lang="zh-CN" altLang="en-US" sz="1600" dirty="0">
              <a:solidFill>
                <a:srgbClr val="FF0000"/>
              </a:solidFill>
            </a:endParaRPr>
          </a:p>
        </p:txBody>
      </p:sp>
      <p:sp>
        <p:nvSpPr>
          <p:cNvPr id="3" name="箭头: 下 2">
            <a:extLst>
              <a:ext uri="{FF2B5EF4-FFF2-40B4-BE49-F238E27FC236}">
                <a16:creationId xmlns:a16="http://schemas.microsoft.com/office/drawing/2014/main" id="{17CDAA06-78A7-4764-95D7-63C268443215}"/>
              </a:ext>
            </a:extLst>
          </p:cNvPr>
          <p:cNvSpPr/>
          <p:nvPr/>
        </p:nvSpPr>
        <p:spPr>
          <a:xfrm>
            <a:off x="7695127" y="3671670"/>
            <a:ext cx="206062" cy="14762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616045228"/>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a:extLst>
              <a:ext uri="{FF2B5EF4-FFF2-40B4-BE49-F238E27FC236}">
                <a16:creationId xmlns:a16="http://schemas.microsoft.com/office/drawing/2014/main" id="{44BEC84B-FD54-44FA-8DBB-9956ED70B95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1239" y="3424239"/>
            <a:ext cx="9525" cy="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图片 3">
            <a:extLst>
              <a:ext uri="{FF2B5EF4-FFF2-40B4-BE49-F238E27FC236}">
                <a16:creationId xmlns:a16="http://schemas.microsoft.com/office/drawing/2014/main" id="{518A4C6B-6A12-49B2-BE57-6F8A4557862C}"/>
              </a:ext>
            </a:extLst>
          </p:cNvPr>
          <p:cNvPicPr>
            <a:picLocks noChangeAspect="1"/>
          </p:cNvPicPr>
          <p:nvPr/>
        </p:nvPicPr>
        <p:blipFill>
          <a:blip r:embed="rId4"/>
          <a:stretch>
            <a:fillRect/>
          </a:stretch>
        </p:blipFill>
        <p:spPr>
          <a:xfrm>
            <a:off x="32976" y="3686168"/>
            <a:ext cx="2339757" cy="2916410"/>
          </a:xfrm>
          <a:prstGeom prst="rect">
            <a:avLst/>
          </a:prstGeom>
        </p:spPr>
      </p:pic>
      <p:sp>
        <p:nvSpPr>
          <p:cNvPr id="14" name="矩形 13">
            <a:extLst>
              <a:ext uri="{FF2B5EF4-FFF2-40B4-BE49-F238E27FC236}">
                <a16:creationId xmlns:a16="http://schemas.microsoft.com/office/drawing/2014/main" id="{869281C1-FDCB-4BB2-A3CB-4BFE034924FE}"/>
              </a:ext>
            </a:extLst>
          </p:cNvPr>
          <p:cNvSpPr/>
          <p:nvPr/>
        </p:nvSpPr>
        <p:spPr>
          <a:xfrm>
            <a:off x="270412" y="905986"/>
            <a:ext cx="4708333" cy="2518253"/>
          </a:xfrm>
          <a:prstGeom prst="rect">
            <a:avLst/>
          </a:prstGeom>
          <a:ln w="19050">
            <a:solidFill>
              <a:srgbClr val="00B0F0"/>
            </a:solidFill>
            <a:prstDash val="dash"/>
          </a:ln>
        </p:spPr>
        <p:txBody>
          <a:bodyPr wrap="square">
            <a:spAutoFit/>
          </a:bodyPr>
          <a:lstStyle/>
          <a:p>
            <a:pPr algn="just">
              <a:lnSpc>
                <a:spcPts val="2400"/>
              </a:lnSpc>
              <a:buFont typeface="Wingdings" panose="05000000000000000000" pitchFamily="2" charset="2"/>
              <a:buChar char="u"/>
              <a:defRPr/>
            </a:pPr>
            <a:r>
              <a:rPr lang="en-US" altLang="zh-CN" sz="1200" b="1" kern="0" dirty="0">
                <a:latin typeface="+mj-lt"/>
              </a:rPr>
              <a:t>Foreign refrigerator / liquefiers, features: mature and stable industry chain, wide range of users</a:t>
            </a:r>
          </a:p>
          <a:p>
            <a:pPr marL="171450" indent="-171450" algn="just">
              <a:lnSpc>
                <a:spcPts val="2400"/>
              </a:lnSpc>
              <a:buFont typeface="Wingdings" panose="05000000000000000000" pitchFamily="2" charset="2"/>
              <a:buChar char="Ø"/>
              <a:defRPr/>
            </a:pPr>
            <a:r>
              <a:rPr lang="en-US" altLang="zh-CN" sz="1200" b="1" kern="0" dirty="0">
                <a:latin typeface="+mj-lt"/>
              </a:rPr>
              <a:t>Linde refrigerator / liquefier series</a:t>
            </a:r>
          </a:p>
          <a:p>
            <a:pPr marL="171450" indent="-171450" algn="just">
              <a:lnSpc>
                <a:spcPts val="2400"/>
              </a:lnSpc>
              <a:buFont typeface="Arial" panose="020B0604020202020204" pitchFamily="34" charset="0"/>
              <a:buChar char="•"/>
              <a:defRPr/>
            </a:pPr>
            <a:r>
              <a:rPr lang="en-US" altLang="zh-CN" sz="1200" b="1" kern="0" dirty="0">
                <a:latin typeface="+mj-lt"/>
              </a:rPr>
              <a:t>     </a:t>
            </a:r>
            <a:r>
              <a:rPr lang="en-US" altLang="zh-CN" sz="1200" b="1" kern="0" dirty="0">
                <a:solidFill>
                  <a:srgbClr val="0000FF"/>
                </a:solidFill>
                <a:latin typeface="+mj-lt"/>
              </a:rPr>
              <a:t>BEPCII</a:t>
            </a:r>
            <a:r>
              <a:rPr lang="en-US" altLang="zh-CN" sz="1200" b="1" kern="0" dirty="0">
                <a:latin typeface="+mj-lt"/>
              </a:rPr>
              <a:t>: 2</a:t>
            </a:r>
            <a:r>
              <a:rPr lang="zh-CN" altLang="en-US" sz="1200" b="1" kern="0" dirty="0">
                <a:latin typeface="+mj-lt"/>
              </a:rPr>
              <a:t>*</a:t>
            </a:r>
            <a:r>
              <a:rPr lang="en-US" altLang="zh-CN" sz="1200" b="1" kern="0" dirty="0">
                <a:latin typeface="+mj-lt"/>
              </a:rPr>
              <a:t>500W@4.5K</a:t>
            </a:r>
            <a:r>
              <a:rPr lang="zh-CN" altLang="en-US" sz="1200" b="1" kern="0" dirty="0">
                <a:latin typeface="+mj-lt"/>
              </a:rPr>
              <a:t>（</a:t>
            </a:r>
            <a:r>
              <a:rPr lang="en-US" altLang="zh-CN" sz="1200" b="1" kern="0" dirty="0">
                <a:latin typeface="+mj-lt"/>
              </a:rPr>
              <a:t>IHEP</a:t>
            </a:r>
            <a:r>
              <a:rPr lang="zh-CN" altLang="en-US" sz="1200" b="1" kern="0" dirty="0">
                <a:latin typeface="+mj-lt"/>
              </a:rPr>
              <a:t>）</a:t>
            </a:r>
            <a:endParaRPr lang="en-US" altLang="zh-CN" sz="1200" b="1" kern="0" dirty="0">
              <a:latin typeface="+mj-lt"/>
            </a:endParaRPr>
          </a:p>
          <a:p>
            <a:pPr marL="171450" indent="-171450" algn="just">
              <a:lnSpc>
                <a:spcPts val="2400"/>
              </a:lnSpc>
              <a:buFont typeface="Arial" panose="020B0604020202020204" pitchFamily="34" charset="0"/>
              <a:buChar char="•"/>
              <a:defRPr/>
            </a:pPr>
            <a:r>
              <a:rPr lang="en-US" altLang="zh-CN" sz="1200" b="1" kern="0" dirty="0">
                <a:solidFill>
                  <a:srgbClr val="0000FF"/>
                </a:solidFill>
                <a:latin typeface="+mj-lt"/>
              </a:rPr>
              <a:t>     PAPS:</a:t>
            </a:r>
            <a:r>
              <a:rPr lang="en-US" altLang="zh-CN" sz="1200" b="1" kern="0" dirty="0">
                <a:latin typeface="+mj-lt"/>
              </a:rPr>
              <a:t> 2.5kW@4.5K</a:t>
            </a:r>
            <a:r>
              <a:rPr lang="zh-CN" altLang="en-US" sz="1200" b="1" kern="0" dirty="0"/>
              <a:t>（</a:t>
            </a:r>
            <a:r>
              <a:rPr lang="en-US" altLang="zh-CN" sz="1200" b="1" kern="0" dirty="0"/>
              <a:t>IHEP</a:t>
            </a:r>
            <a:r>
              <a:rPr lang="zh-CN" altLang="en-US" sz="1200" b="1" kern="0" dirty="0"/>
              <a:t>）</a:t>
            </a:r>
            <a:endParaRPr lang="en-US" altLang="zh-CN" sz="1200" b="1" kern="0" dirty="0">
              <a:latin typeface="+mj-lt"/>
            </a:endParaRPr>
          </a:p>
          <a:p>
            <a:pPr marL="342900" indent="-342900" algn="just">
              <a:lnSpc>
                <a:spcPts val="2400"/>
              </a:lnSpc>
              <a:buFont typeface="Arial" panose="020B0604020202020204" pitchFamily="34" charset="0"/>
              <a:buChar char="•"/>
              <a:defRPr/>
            </a:pPr>
            <a:r>
              <a:rPr lang="en-US" altLang="zh-CN" sz="1200" b="1" kern="0" dirty="0">
                <a:solidFill>
                  <a:srgbClr val="0000FF"/>
                </a:solidFill>
                <a:latin typeface="+mj-lt"/>
              </a:rPr>
              <a:t>HEPS:</a:t>
            </a:r>
            <a:r>
              <a:rPr lang="en-US" altLang="zh-CN" sz="1200" b="1" kern="0" dirty="0">
                <a:latin typeface="+mj-lt"/>
              </a:rPr>
              <a:t> 2.0kW@4.5K+150L/h</a:t>
            </a:r>
            <a:r>
              <a:rPr lang="zh-CN" altLang="en-US" sz="1200" b="1" kern="0" dirty="0"/>
              <a:t>（</a:t>
            </a:r>
            <a:r>
              <a:rPr lang="en-US" altLang="zh-CN" sz="1200" b="1" kern="0" dirty="0"/>
              <a:t>IHEP</a:t>
            </a:r>
            <a:r>
              <a:rPr lang="zh-CN" altLang="en-US" sz="1200" b="1" kern="0" dirty="0"/>
              <a:t>）</a:t>
            </a:r>
            <a:endParaRPr lang="zh-CN" altLang="en-US" sz="1200" b="1" kern="0" dirty="0">
              <a:latin typeface="+mj-lt"/>
            </a:endParaRPr>
          </a:p>
          <a:p>
            <a:pPr marL="342900" indent="-342900" algn="just">
              <a:lnSpc>
                <a:spcPts val="2400"/>
              </a:lnSpc>
              <a:buFont typeface="Wingdings" panose="05000000000000000000" pitchFamily="2" charset="2"/>
              <a:buChar char="Ø"/>
              <a:defRPr/>
            </a:pPr>
            <a:r>
              <a:rPr lang="fr-FR" altLang="zh-CN" sz="1200" b="1" kern="0" dirty="0">
                <a:latin typeface="+mj-lt"/>
              </a:rPr>
              <a:t>Air Liquide refrigerator/liquefier series</a:t>
            </a:r>
          </a:p>
          <a:p>
            <a:pPr marL="342900" indent="-342900" algn="just">
              <a:lnSpc>
                <a:spcPts val="2400"/>
              </a:lnSpc>
              <a:buFont typeface="Arial" panose="020B0604020202020204" pitchFamily="34" charset="0"/>
              <a:buChar char="•"/>
              <a:defRPr/>
            </a:pPr>
            <a:r>
              <a:rPr lang="en-US" altLang="zh-CN" sz="1200" b="1" kern="0" dirty="0">
                <a:solidFill>
                  <a:srgbClr val="0000FF"/>
                </a:solidFill>
                <a:latin typeface="+mj-lt"/>
              </a:rPr>
              <a:t>ADS injector I: </a:t>
            </a:r>
            <a:r>
              <a:rPr lang="en-US" altLang="zh-CN" sz="1200" b="1" kern="0" dirty="0">
                <a:latin typeface="+mj-lt"/>
              </a:rPr>
              <a:t>1kW@4.5K or</a:t>
            </a:r>
            <a:r>
              <a:rPr lang="zh-CN" altLang="en-US" sz="1200" b="1" kern="0" dirty="0">
                <a:latin typeface="+mj-lt"/>
              </a:rPr>
              <a:t> </a:t>
            </a:r>
            <a:r>
              <a:rPr lang="en-US" altLang="zh-CN" sz="1200" b="1" kern="0" dirty="0">
                <a:latin typeface="+mj-lt"/>
              </a:rPr>
              <a:t>100W@2K</a:t>
            </a:r>
            <a:r>
              <a:rPr lang="zh-CN" altLang="en-US" sz="1200" b="1" kern="0" dirty="0">
                <a:latin typeface="+mj-lt"/>
              </a:rPr>
              <a:t> </a:t>
            </a:r>
            <a:endParaRPr lang="en-US" altLang="zh-CN" sz="1200" b="1" kern="0" dirty="0">
              <a:latin typeface="+mj-lt"/>
            </a:endParaRPr>
          </a:p>
        </p:txBody>
      </p:sp>
      <p:pic>
        <p:nvPicPr>
          <p:cNvPr id="9" name="图片 8">
            <a:extLst>
              <a:ext uri="{FF2B5EF4-FFF2-40B4-BE49-F238E27FC236}">
                <a16:creationId xmlns:a16="http://schemas.microsoft.com/office/drawing/2014/main" id="{8758A53E-F2CC-4DDB-93AA-F17FA0D81983}"/>
              </a:ext>
            </a:extLst>
          </p:cNvPr>
          <p:cNvPicPr>
            <a:picLocks noChangeAspect="1"/>
          </p:cNvPicPr>
          <p:nvPr/>
        </p:nvPicPr>
        <p:blipFill>
          <a:blip r:embed="rId5"/>
          <a:stretch>
            <a:fillRect/>
          </a:stretch>
        </p:blipFill>
        <p:spPr>
          <a:xfrm>
            <a:off x="2534363" y="3686168"/>
            <a:ext cx="2394933" cy="2916410"/>
          </a:xfrm>
          <a:prstGeom prst="rect">
            <a:avLst/>
          </a:prstGeom>
        </p:spPr>
      </p:pic>
      <p:sp>
        <p:nvSpPr>
          <p:cNvPr id="10" name="矩形 9">
            <a:extLst>
              <a:ext uri="{FF2B5EF4-FFF2-40B4-BE49-F238E27FC236}">
                <a16:creationId xmlns:a16="http://schemas.microsoft.com/office/drawing/2014/main" id="{E0671731-9630-42EC-8E69-76D9CFB8AE32}"/>
              </a:ext>
            </a:extLst>
          </p:cNvPr>
          <p:cNvSpPr/>
          <p:nvPr/>
        </p:nvSpPr>
        <p:spPr>
          <a:xfrm>
            <a:off x="5394960" y="971721"/>
            <a:ext cx="6644641" cy="1996700"/>
          </a:xfrm>
          <a:prstGeom prst="rect">
            <a:avLst/>
          </a:prstGeom>
          <a:ln w="19050">
            <a:solidFill>
              <a:srgbClr val="00B0F0"/>
            </a:solidFill>
            <a:prstDash val="dash"/>
          </a:ln>
        </p:spPr>
        <p:txBody>
          <a:bodyPr wrap="square">
            <a:spAutoFit/>
          </a:bodyPr>
          <a:lstStyle/>
          <a:p>
            <a:pPr>
              <a:lnSpc>
                <a:spcPts val="2500"/>
              </a:lnSpc>
              <a:buFont typeface="Wingdings" panose="05000000000000000000" pitchFamily="2" charset="2"/>
              <a:buChar char="u"/>
              <a:defRPr/>
            </a:pPr>
            <a:r>
              <a:rPr lang="en-US" altLang="zh-CN" kern="0" dirty="0">
                <a:latin typeface="+mj-lt"/>
              </a:rPr>
              <a:t>Domestic refrigerator / liquefier</a:t>
            </a:r>
          </a:p>
          <a:p>
            <a:pPr marL="285750" indent="-285750">
              <a:lnSpc>
                <a:spcPts val="2500"/>
              </a:lnSpc>
              <a:buFont typeface="Wingdings" panose="05000000000000000000" pitchFamily="2" charset="2"/>
              <a:buChar char="Ø"/>
              <a:defRPr/>
            </a:pPr>
            <a:r>
              <a:rPr lang="en-US" altLang="zh-CN" kern="0" dirty="0">
                <a:latin typeface="+mj-lt"/>
              </a:rPr>
              <a:t>Institute of physics and Chemistry, CAS (</a:t>
            </a:r>
            <a:r>
              <a:rPr lang="en-US" altLang="zh-CN" b="1" kern="0" dirty="0">
                <a:solidFill>
                  <a:srgbClr val="0000FF"/>
                </a:solidFill>
                <a:latin typeface="+mj-lt"/>
              </a:rPr>
              <a:t>FULL CRYO</a:t>
            </a:r>
            <a:r>
              <a:rPr lang="en-US" altLang="zh-CN" kern="0" dirty="0">
                <a:latin typeface="+mj-lt"/>
              </a:rPr>
              <a:t>) has: 2kW@20K</a:t>
            </a:r>
            <a:r>
              <a:rPr lang="zh-CN" altLang="en-US" kern="0" dirty="0">
                <a:latin typeface="+mj-lt"/>
              </a:rPr>
              <a:t>，</a:t>
            </a:r>
            <a:r>
              <a:rPr lang="en-US" altLang="zh-CN" kern="0" dirty="0">
                <a:latin typeface="+mj-lt"/>
              </a:rPr>
              <a:t>10kW@20K,</a:t>
            </a:r>
            <a:r>
              <a:rPr lang="zh-CN" altLang="en-US" kern="0" dirty="0">
                <a:latin typeface="+mj-lt"/>
              </a:rPr>
              <a:t> </a:t>
            </a:r>
            <a:r>
              <a:rPr lang="en-US" altLang="zh-CN" kern="0" dirty="0">
                <a:latin typeface="+mj-lt"/>
              </a:rPr>
              <a:t>etc.;  </a:t>
            </a:r>
            <a:r>
              <a:rPr lang="en-US" altLang="zh-CN" b="1" kern="0" dirty="0">
                <a:solidFill>
                  <a:srgbClr val="0000FF"/>
                </a:solidFill>
                <a:latin typeface="+mj-lt"/>
              </a:rPr>
              <a:t>2.5KW@4.5K or 500W@2K Has been successfully developed</a:t>
            </a:r>
            <a:r>
              <a:rPr lang="en-US" altLang="zh-CN" kern="0" dirty="0">
                <a:latin typeface="+mj-lt"/>
              </a:rPr>
              <a:t>; </a:t>
            </a:r>
            <a:r>
              <a:rPr lang="zh-CN" altLang="en-US" b="1" dirty="0">
                <a:solidFill>
                  <a:srgbClr val="0000FF"/>
                </a:solidFill>
              </a:rPr>
              <a:t>10kW@4.5K </a:t>
            </a:r>
            <a:r>
              <a:rPr lang="en-US" altLang="zh-CN" b="1" dirty="0">
                <a:solidFill>
                  <a:srgbClr val="0000FF"/>
                </a:solidFill>
              </a:rPr>
              <a:t>has planned</a:t>
            </a:r>
            <a:endParaRPr lang="en-US" altLang="zh-CN" b="1" kern="0" dirty="0">
              <a:solidFill>
                <a:srgbClr val="0000FF"/>
              </a:solidFill>
              <a:latin typeface="+mj-lt"/>
            </a:endParaRPr>
          </a:p>
          <a:p>
            <a:pPr marL="285750" indent="-285750">
              <a:lnSpc>
                <a:spcPts val="2500"/>
              </a:lnSpc>
              <a:buFont typeface="Wingdings" panose="05000000000000000000" pitchFamily="2" charset="2"/>
              <a:buChar char="Ø"/>
              <a:defRPr/>
            </a:pPr>
            <a:r>
              <a:rPr lang="en-US" altLang="zh-CN" kern="0" dirty="0">
                <a:latin typeface="+mj-lt"/>
              </a:rPr>
              <a:t>Institute of Plasma Physics, CAS: existing 500W@4.5K or 150L / h, 2.2kW@4.5K , planned 5kW@4.5K</a:t>
            </a:r>
          </a:p>
        </p:txBody>
      </p:sp>
      <p:sp>
        <p:nvSpPr>
          <p:cNvPr id="11" name="矩形 10">
            <a:extLst>
              <a:ext uri="{FF2B5EF4-FFF2-40B4-BE49-F238E27FC236}">
                <a16:creationId xmlns:a16="http://schemas.microsoft.com/office/drawing/2014/main" id="{D7AF961B-E89B-41BA-BEB9-0FA87EF5ED71}"/>
              </a:ext>
            </a:extLst>
          </p:cNvPr>
          <p:cNvSpPr/>
          <p:nvPr/>
        </p:nvSpPr>
        <p:spPr>
          <a:xfrm>
            <a:off x="1999320" y="157845"/>
            <a:ext cx="8423203" cy="523220"/>
          </a:xfrm>
          <a:prstGeom prst="rect">
            <a:avLst/>
          </a:prstGeom>
        </p:spPr>
        <p:txBody>
          <a:bodyPr wrap="none">
            <a:spAutoFit/>
          </a:bodyPr>
          <a:lstStyle/>
          <a:p>
            <a:pPr lvl="0"/>
            <a:r>
              <a:rPr lang="en-US" altLang="zh-CN" sz="2800" b="1" spc="-60" dirty="0">
                <a:ln w="19050">
                  <a:solidFill>
                    <a:schemeClr val="tx2">
                      <a:tint val="1000"/>
                    </a:schemeClr>
                  </a:solidFill>
                  <a:prstDash val="solid"/>
                </a:ln>
                <a:solidFill>
                  <a:srgbClr val="FF0000"/>
                </a:solidFill>
                <a:effectLst>
                  <a:outerShdw blurRad="50000" dist="50800" dir="7500000" algn="tl">
                    <a:srgbClr val="000000">
                      <a:shade val="5000"/>
                      <a:alpha val="35000"/>
                    </a:srgbClr>
                  </a:outerShdw>
                </a:effectLst>
                <a:latin typeface="Arial Black" panose="020B0A04020102020204" pitchFamily="34" charset="0"/>
                <a:ea typeface="微软雅黑"/>
              </a:rPr>
              <a:t>Large Helium Refrigerator Market Research</a:t>
            </a:r>
            <a:endParaRPr lang="zh-CN" altLang="en-US" sz="2800" b="1" spc="-60" dirty="0">
              <a:ln w="19050">
                <a:solidFill>
                  <a:schemeClr val="tx2">
                    <a:tint val="1000"/>
                  </a:schemeClr>
                </a:solidFill>
                <a:prstDash val="solid"/>
              </a:ln>
              <a:solidFill>
                <a:srgbClr val="FF0000"/>
              </a:solidFill>
              <a:effectLst>
                <a:outerShdw blurRad="50000" dist="50800" dir="7500000" algn="tl">
                  <a:srgbClr val="000000">
                    <a:shade val="5000"/>
                    <a:alpha val="35000"/>
                  </a:srgbClr>
                </a:outerShdw>
              </a:effectLst>
              <a:latin typeface="Arial Black" panose="020B0A04020102020204" pitchFamily="34" charset="0"/>
              <a:ea typeface="微软雅黑"/>
            </a:endParaRPr>
          </a:p>
        </p:txBody>
      </p:sp>
      <p:grpSp>
        <p:nvGrpSpPr>
          <p:cNvPr id="3" name="组合 2">
            <a:extLst>
              <a:ext uri="{FF2B5EF4-FFF2-40B4-BE49-F238E27FC236}">
                <a16:creationId xmlns:a16="http://schemas.microsoft.com/office/drawing/2014/main" id="{F0EC0E22-3AC3-4F70-8523-ACADB669CAEA}"/>
              </a:ext>
            </a:extLst>
          </p:cNvPr>
          <p:cNvGrpSpPr/>
          <p:nvPr/>
        </p:nvGrpSpPr>
        <p:grpSpPr>
          <a:xfrm>
            <a:off x="4987101" y="4008037"/>
            <a:ext cx="3221544" cy="2272671"/>
            <a:chOff x="6210921" y="3419453"/>
            <a:chExt cx="5403378" cy="3280702"/>
          </a:xfrm>
        </p:grpSpPr>
        <p:pic>
          <p:nvPicPr>
            <p:cNvPr id="13" name="Picture 2" descr="http://www.fuhaicryo.com/uploads/180911/1-1P911104009D2.png">
              <a:extLst>
                <a:ext uri="{FF2B5EF4-FFF2-40B4-BE49-F238E27FC236}">
                  <a16:creationId xmlns:a16="http://schemas.microsoft.com/office/drawing/2014/main" id="{F58D8166-869C-482F-BC4A-DDB702988F27}"/>
                </a:ext>
              </a:extLst>
            </p:cNvP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r="47480"/>
            <a:stretch/>
          </p:blipFill>
          <p:spPr bwMode="auto">
            <a:xfrm>
              <a:off x="6210921" y="3419453"/>
              <a:ext cx="5403378" cy="3280702"/>
            </a:xfrm>
            <a:prstGeom prst="rect">
              <a:avLst/>
            </a:prstGeom>
            <a:noFill/>
            <a:extLst>
              <a:ext uri="{909E8E84-426E-40DD-AFC4-6F175D3DCCD1}">
                <a14:hiddenFill xmlns:a14="http://schemas.microsoft.com/office/drawing/2010/main">
                  <a:solidFill>
                    <a:srgbClr val="FFFFFF"/>
                  </a:solidFill>
                </a14:hiddenFill>
              </a:ext>
            </a:extLst>
          </p:spPr>
        </p:pic>
        <p:pic>
          <p:nvPicPr>
            <p:cNvPr id="12" name="图片 11">
              <a:extLst>
                <a:ext uri="{FF2B5EF4-FFF2-40B4-BE49-F238E27FC236}">
                  <a16:creationId xmlns:a16="http://schemas.microsoft.com/office/drawing/2014/main" id="{BFB7F7A1-844E-4C08-AD95-818C5B81EDB3}"/>
                </a:ext>
              </a:extLst>
            </p:cNvPr>
            <p:cNvPicPr>
              <a:picLocks noChangeAspect="1"/>
            </p:cNvPicPr>
            <p:nvPr/>
          </p:nvPicPr>
          <p:blipFill>
            <a:blip r:embed="rId7"/>
            <a:stretch>
              <a:fillRect/>
            </a:stretch>
          </p:blipFill>
          <p:spPr>
            <a:xfrm>
              <a:off x="8075136" y="3583673"/>
              <a:ext cx="1982083" cy="504530"/>
            </a:xfrm>
            <a:prstGeom prst="rect">
              <a:avLst/>
            </a:prstGeom>
          </p:spPr>
        </p:pic>
      </p:grpSp>
      <p:pic>
        <p:nvPicPr>
          <p:cNvPr id="16" name="图片 15">
            <a:extLst>
              <a:ext uri="{FF2B5EF4-FFF2-40B4-BE49-F238E27FC236}">
                <a16:creationId xmlns:a16="http://schemas.microsoft.com/office/drawing/2014/main" id="{4369708A-70A1-41DA-95F8-C54945F0845B}"/>
              </a:ext>
            </a:extLst>
          </p:cNvPr>
          <p:cNvPicPr>
            <a:picLocks noChangeAspect="1"/>
          </p:cNvPicPr>
          <p:nvPr/>
        </p:nvPicPr>
        <p:blipFill>
          <a:blip r:embed="rId8"/>
          <a:stretch>
            <a:fillRect/>
          </a:stretch>
        </p:blipFill>
        <p:spPr>
          <a:xfrm>
            <a:off x="8184377" y="3686168"/>
            <a:ext cx="2195558" cy="2842623"/>
          </a:xfrm>
          <a:prstGeom prst="rect">
            <a:avLst/>
          </a:prstGeom>
        </p:spPr>
      </p:pic>
      <p:pic>
        <p:nvPicPr>
          <p:cNvPr id="15" name="图片 14">
            <a:extLst>
              <a:ext uri="{FF2B5EF4-FFF2-40B4-BE49-F238E27FC236}">
                <a16:creationId xmlns:a16="http://schemas.microsoft.com/office/drawing/2014/main" id="{319D4B19-A74C-49A5-9108-E75527B69168}"/>
              </a:ext>
            </a:extLst>
          </p:cNvPr>
          <p:cNvPicPr>
            <a:picLocks noChangeAspect="1"/>
          </p:cNvPicPr>
          <p:nvPr/>
        </p:nvPicPr>
        <p:blipFill>
          <a:blip r:embed="rId9"/>
          <a:stretch>
            <a:fillRect/>
          </a:stretch>
        </p:blipFill>
        <p:spPr>
          <a:xfrm>
            <a:off x="10236073" y="3609435"/>
            <a:ext cx="1922951" cy="2842623"/>
          </a:xfrm>
          <a:prstGeom prst="rect">
            <a:avLst/>
          </a:prstGeom>
        </p:spPr>
      </p:pic>
      <p:cxnSp>
        <p:nvCxnSpPr>
          <p:cNvPr id="8" name="直接连接符 7">
            <a:extLst>
              <a:ext uri="{FF2B5EF4-FFF2-40B4-BE49-F238E27FC236}">
                <a16:creationId xmlns:a16="http://schemas.microsoft.com/office/drawing/2014/main" id="{BD267DB9-F94A-4918-BFDA-90F31A637AF4}"/>
              </a:ext>
            </a:extLst>
          </p:cNvPr>
          <p:cNvCxnSpPr/>
          <p:nvPr/>
        </p:nvCxnSpPr>
        <p:spPr>
          <a:xfrm>
            <a:off x="8656320" y="1970071"/>
            <a:ext cx="286512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 name="直接连接符 17">
            <a:extLst>
              <a:ext uri="{FF2B5EF4-FFF2-40B4-BE49-F238E27FC236}">
                <a16:creationId xmlns:a16="http://schemas.microsoft.com/office/drawing/2014/main" id="{7FC8B240-0AAB-42BC-AD45-8BC21EBD7C1D}"/>
              </a:ext>
            </a:extLst>
          </p:cNvPr>
          <p:cNvCxnSpPr/>
          <p:nvPr/>
        </p:nvCxnSpPr>
        <p:spPr>
          <a:xfrm>
            <a:off x="5692140" y="2255520"/>
            <a:ext cx="272796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直接箭头连接符 19">
            <a:extLst>
              <a:ext uri="{FF2B5EF4-FFF2-40B4-BE49-F238E27FC236}">
                <a16:creationId xmlns:a16="http://schemas.microsoft.com/office/drawing/2014/main" id="{06735898-4E49-4C76-B0E2-F0FA5725E74B}"/>
              </a:ext>
            </a:extLst>
          </p:cNvPr>
          <p:cNvCxnSpPr/>
          <p:nvPr/>
        </p:nvCxnSpPr>
        <p:spPr>
          <a:xfrm>
            <a:off x="7280299" y="2255520"/>
            <a:ext cx="2412341" cy="1353915"/>
          </a:xfrm>
          <a:prstGeom prst="straightConnector1">
            <a:avLst/>
          </a:prstGeom>
          <a:ln w="19050">
            <a:solidFill>
              <a:srgbClr val="FF0000"/>
            </a:solidFill>
            <a:prstDash val="dashDot"/>
            <a:tailEnd type="triangle"/>
          </a:ln>
        </p:spPr>
        <p:style>
          <a:lnRef idx="1">
            <a:schemeClr val="accent1"/>
          </a:lnRef>
          <a:fillRef idx="0">
            <a:schemeClr val="accent1"/>
          </a:fillRef>
          <a:effectRef idx="0">
            <a:schemeClr val="accent1"/>
          </a:effectRef>
          <a:fontRef idx="minor">
            <a:schemeClr val="tx1"/>
          </a:fontRef>
        </p:style>
      </p:cxnSp>
      <p:sp>
        <p:nvSpPr>
          <p:cNvPr id="21" name="矩形 20">
            <a:extLst>
              <a:ext uri="{FF2B5EF4-FFF2-40B4-BE49-F238E27FC236}">
                <a16:creationId xmlns:a16="http://schemas.microsoft.com/office/drawing/2014/main" id="{17EDD67D-3BB5-49FE-9E03-3D9BDC9C9323}"/>
              </a:ext>
            </a:extLst>
          </p:cNvPr>
          <p:cNvSpPr/>
          <p:nvPr/>
        </p:nvSpPr>
        <p:spPr>
          <a:xfrm>
            <a:off x="7262706" y="6594562"/>
            <a:ext cx="2299027" cy="200055"/>
          </a:xfrm>
          <a:prstGeom prst="rect">
            <a:avLst/>
          </a:prstGeom>
        </p:spPr>
        <p:txBody>
          <a:bodyPr wrap="none">
            <a:spAutoFit/>
          </a:bodyPr>
          <a:lstStyle/>
          <a:p>
            <a:pPr algn="just">
              <a:spcAft>
                <a:spcPts val="0"/>
              </a:spcAft>
            </a:pPr>
            <a:r>
              <a:rPr lang="en-US" altLang="zh-CN" sz="700" dirty="0">
                <a:hlinkClick r:id="rId10">
                  <a:extLst>
                    <a:ext uri="{A12FA001-AC4F-418D-AE19-62706E023703}">
                      <ahyp:hlinkClr xmlns:ahyp="http://schemas.microsoft.com/office/drawing/2018/hyperlinkcolor" val="tx"/>
                    </a:ext>
                  </a:extLst>
                </a:hlinkClick>
              </a:rPr>
              <a:t>https://mp.weixin.qq.com/s/mNQJin9pgKc9wkowtQA4PA</a:t>
            </a:r>
            <a:endParaRPr lang="zh-CN" altLang="zh-CN" sz="700" dirty="0"/>
          </a:p>
        </p:txBody>
      </p:sp>
      <p:sp>
        <p:nvSpPr>
          <p:cNvPr id="22" name="矩形 21">
            <a:extLst>
              <a:ext uri="{FF2B5EF4-FFF2-40B4-BE49-F238E27FC236}">
                <a16:creationId xmlns:a16="http://schemas.microsoft.com/office/drawing/2014/main" id="{B8D55659-B239-4FBF-9A7F-45FF6CDDF318}"/>
              </a:ext>
            </a:extLst>
          </p:cNvPr>
          <p:cNvSpPr/>
          <p:nvPr/>
        </p:nvSpPr>
        <p:spPr>
          <a:xfrm>
            <a:off x="9561733" y="6602578"/>
            <a:ext cx="2646878" cy="215444"/>
          </a:xfrm>
          <a:prstGeom prst="rect">
            <a:avLst/>
          </a:prstGeom>
        </p:spPr>
        <p:txBody>
          <a:bodyPr wrap="none">
            <a:spAutoFit/>
          </a:bodyPr>
          <a:lstStyle/>
          <a:p>
            <a:r>
              <a:rPr lang="zh-CN" altLang="en-US" sz="800" dirty="0"/>
              <a:t>https://mp.weixin.qq.com/s/Twz8Kk4AUwkvB456RWeuqQ</a:t>
            </a:r>
          </a:p>
        </p:txBody>
      </p:sp>
    </p:spTree>
    <p:extLst>
      <p:ext uri="{BB962C8B-B14F-4D97-AF65-F5344CB8AC3E}">
        <p14:creationId xmlns:p14="http://schemas.microsoft.com/office/powerpoint/2010/main" val="36388241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页脚占位符 1">
            <a:extLst>
              <a:ext uri="{FF2B5EF4-FFF2-40B4-BE49-F238E27FC236}">
                <a16:creationId xmlns:a16="http://schemas.microsoft.com/office/drawing/2014/main" id="{F944A951-2F25-46E0-9342-EFB74669802E}"/>
              </a:ext>
            </a:extLst>
          </p:cNvPr>
          <p:cNvSpPr>
            <a:spLocks noGrp="1"/>
          </p:cNvSpPr>
          <p:nvPr>
            <p:ph type="ftr" sz="quarter" idx="3"/>
          </p:nvPr>
        </p:nvSpPr>
        <p:spPr/>
        <p:txBody>
          <a:bodyPr/>
          <a:lstStyle/>
          <a:p>
            <a:pPr>
              <a:defRPr/>
            </a:pPr>
            <a:r>
              <a:rPr lang="zh-CN" altLang="en-US"/>
              <a:t>加速器中心低温组</a:t>
            </a:r>
            <a:endParaRPr lang="en-US" altLang="zh-CN"/>
          </a:p>
        </p:txBody>
      </p:sp>
      <p:sp>
        <p:nvSpPr>
          <p:cNvPr id="3" name="矩形 2">
            <a:extLst>
              <a:ext uri="{FF2B5EF4-FFF2-40B4-BE49-F238E27FC236}">
                <a16:creationId xmlns:a16="http://schemas.microsoft.com/office/drawing/2014/main" id="{B5C3CB7A-F54B-4E23-9AA0-13BBE1058580}"/>
              </a:ext>
            </a:extLst>
          </p:cNvPr>
          <p:cNvSpPr/>
          <p:nvPr/>
        </p:nvSpPr>
        <p:spPr>
          <a:xfrm>
            <a:off x="467670" y="851578"/>
            <a:ext cx="11256660" cy="3924151"/>
          </a:xfrm>
          <a:prstGeom prst="rect">
            <a:avLst/>
          </a:prstGeom>
        </p:spPr>
        <p:txBody>
          <a:bodyPr wrap="square">
            <a:spAutoFit/>
          </a:bodyPr>
          <a:lstStyle/>
          <a:p>
            <a:pPr>
              <a:spcBef>
                <a:spcPts val="600"/>
              </a:spcBef>
            </a:pPr>
            <a:r>
              <a:rPr lang="zh-CN" altLang="en-US" sz="1600" dirty="0"/>
              <a:t>中科富海制冷机关于万瓦级大型氦制冷机的研制情况：</a:t>
            </a:r>
            <a:endParaRPr lang="en-US" altLang="zh-CN" sz="1600" dirty="0"/>
          </a:p>
          <a:p>
            <a:pPr>
              <a:spcBef>
                <a:spcPts val="600"/>
              </a:spcBef>
            </a:pPr>
            <a:r>
              <a:rPr lang="en-US" altLang="zh-CN" sz="1600" b="1" dirty="0">
                <a:solidFill>
                  <a:srgbClr val="0000FF"/>
                </a:solidFill>
              </a:rPr>
              <a:t>Development status of </a:t>
            </a:r>
            <a:r>
              <a:rPr lang="zh-CN" altLang="en-US" sz="1600" b="1" dirty="0">
                <a:solidFill>
                  <a:srgbClr val="0000FF"/>
                </a:solidFill>
              </a:rPr>
              <a:t>10kW@4.5K </a:t>
            </a:r>
            <a:r>
              <a:rPr lang="en-US" altLang="zh-CN" sz="1600" b="1" dirty="0">
                <a:solidFill>
                  <a:srgbClr val="0000FF"/>
                </a:solidFill>
              </a:rPr>
              <a:t>or 18kW@4.5K (CEPC) large helium refrigerator of FULL CRYO company:</a:t>
            </a:r>
          </a:p>
          <a:p>
            <a:pPr marL="285750" indent="-285750">
              <a:spcBef>
                <a:spcPts val="600"/>
              </a:spcBef>
              <a:buFont typeface="Wingdings" panose="05000000000000000000" pitchFamily="2" charset="2"/>
              <a:buChar char="Ø"/>
            </a:pPr>
            <a:r>
              <a:rPr lang="zh-CN" altLang="en-US" sz="1600" dirty="0"/>
              <a:t>先导专项已立项，科技部重大专项都有相关工作部署，预计三年将开发出10kW@4.5K大型制冷机，为cepc做好充分准备</a:t>
            </a:r>
            <a:r>
              <a:rPr lang="en-US" altLang="zh-CN" sz="1600" dirty="0"/>
              <a:t>;</a:t>
            </a:r>
          </a:p>
          <a:p>
            <a:pPr>
              <a:spcBef>
                <a:spcPts val="600"/>
              </a:spcBef>
            </a:pPr>
            <a:r>
              <a:rPr lang="en-US" altLang="zh-CN" dirty="0"/>
              <a:t>     </a:t>
            </a:r>
            <a:r>
              <a:rPr lang="en-US" altLang="zh-CN" b="1" dirty="0"/>
              <a:t>The pilot project has been approved, and the major projects of the Ministry of science and technology have relevant work deployment, which is expected to be developed in three years 10kW@4.5K Large refrigerator, fully prepared for CEPC.</a:t>
            </a:r>
            <a:endParaRPr lang="en-US" altLang="zh-CN" sz="1600" b="1" dirty="0"/>
          </a:p>
          <a:p>
            <a:pPr marL="285750" indent="-285750">
              <a:spcBef>
                <a:spcPts val="600"/>
              </a:spcBef>
              <a:buFont typeface="Wingdings" panose="05000000000000000000" pitchFamily="2" charset="2"/>
              <a:buChar char="Ø"/>
            </a:pPr>
            <a:r>
              <a:rPr lang="en-US" altLang="zh-CN" sz="1600" dirty="0"/>
              <a:t>2.5kW@4.5K</a:t>
            </a:r>
            <a:r>
              <a:rPr lang="zh-CN" altLang="en-US" sz="1600" dirty="0"/>
              <a:t>已经通过验收，是理化所的工作成果</a:t>
            </a:r>
            <a:r>
              <a:rPr lang="en-US" altLang="zh-CN" sz="1600" dirty="0"/>
              <a:t>;</a:t>
            </a:r>
          </a:p>
          <a:p>
            <a:pPr>
              <a:spcBef>
                <a:spcPts val="600"/>
              </a:spcBef>
            </a:pPr>
            <a:r>
              <a:rPr lang="en-US" altLang="zh-CN" sz="1600" b="1" dirty="0"/>
              <a:t> 2.5kW@4.5K or 500W@2K</a:t>
            </a:r>
            <a:r>
              <a:rPr lang="en-US" altLang="zh-CN" sz="1600" dirty="0"/>
              <a:t> </a:t>
            </a:r>
            <a:r>
              <a:rPr lang="en-US" altLang="zh-CN" sz="1600" b="1" dirty="0"/>
              <a:t>refrigerator has passed the acceptance</a:t>
            </a:r>
            <a:r>
              <a:rPr lang="zh-CN" altLang="en-US" sz="1600" b="1" dirty="0"/>
              <a:t> </a:t>
            </a:r>
            <a:r>
              <a:rPr lang="en-US" altLang="zh-CN" sz="1600" b="1" dirty="0"/>
              <a:t>this</a:t>
            </a:r>
            <a:r>
              <a:rPr lang="zh-CN" altLang="en-US" sz="1600" b="1" dirty="0"/>
              <a:t> </a:t>
            </a:r>
            <a:r>
              <a:rPr lang="en-US" altLang="zh-CN" sz="1600" b="1" dirty="0"/>
              <a:t>year, and it is the work achievement of the Institute of physics and chemistry.</a:t>
            </a:r>
          </a:p>
          <a:p>
            <a:pPr marL="285750" indent="-285750">
              <a:spcBef>
                <a:spcPts val="600"/>
              </a:spcBef>
              <a:buFont typeface="Wingdings" panose="05000000000000000000" pitchFamily="2" charset="2"/>
              <a:buChar char="Ø"/>
            </a:pPr>
            <a:r>
              <a:rPr lang="en-US" altLang="zh-CN" sz="1600" dirty="0"/>
              <a:t>10kW</a:t>
            </a:r>
            <a:r>
              <a:rPr lang="zh-CN" altLang="en-US" sz="1600" dirty="0"/>
              <a:t>也是理化所牵头联合富海公司共同研制开发的下一代产品。</a:t>
            </a:r>
            <a:endParaRPr lang="en-US" altLang="zh-CN" sz="1600" dirty="0"/>
          </a:p>
          <a:p>
            <a:pPr>
              <a:spcBef>
                <a:spcPts val="600"/>
              </a:spcBef>
            </a:pPr>
            <a:r>
              <a:rPr lang="en-US" altLang="zh-CN" sz="1600" dirty="0"/>
              <a:t>     </a:t>
            </a:r>
            <a:r>
              <a:rPr lang="en-US" altLang="zh-CN" sz="1600" b="1" dirty="0"/>
              <a:t>10kW@4.5K large helium refrigerator is also the next generation product jointly developed by the Institute of physics and chemistry (TIPC, CAS) and FULL CRYO company.</a:t>
            </a:r>
            <a:br>
              <a:rPr lang="en-US" altLang="zh-CN" sz="1600" b="1" dirty="0"/>
            </a:br>
            <a:endParaRPr lang="zh-CN" altLang="en-US" sz="1600" b="1" dirty="0"/>
          </a:p>
        </p:txBody>
      </p:sp>
      <p:sp>
        <p:nvSpPr>
          <p:cNvPr id="10" name="矩形 9">
            <a:extLst>
              <a:ext uri="{FF2B5EF4-FFF2-40B4-BE49-F238E27FC236}">
                <a16:creationId xmlns:a16="http://schemas.microsoft.com/office/drawing/2014/main" id="{663010F2-613F-4749-A602-F6ADA8AB5B2F}"/>
              </a:ext>
            </a:extLst>
          </p:cNvPr>
          <p:cNvSpPr/>
          <p:nvPr/>
        </p:nvSpPr>
        <p:spPr>
          <a:xfrm>
            <a:off x="1735303" y="125648"/>
            <a:ext cx="9071266" cy="523220"/>
          </a:xfrm>
          <a:prstGeom prst="rect">
            <a:avLst/>
          </a:prstGeom>
        </p:spPr>
        <p:txBody>
          <a:bodyPr wrap="none">
            <a:spAutoFit/>
          </a:bodyPr>
          <a:lstStyle/>
          <a:p>
            <a:pPr lvl="0"/>
            <a:r>
              <a:rPr lang="en-US" altLang="zh-CN" sz="2800" b="1" spc="-60" dirty="0">
                <a:ln w="19050">
                  <a:solidFill>
                    <a:schemeClr val="tx2">
                      <a:tint val="1000"/>
                    </a:schemeClr>
                  </a:solidFill>
                  <a:prstDash val="solid"/>
                </a:ln>
                <a:solidFill>
                  <a:srgbClr val="FF0000"/>
                </a:solidFill>
                <a:effectLst>
                  <a:outerShdw blurRad="50000" dist="50800" dir="7500000" algn="tl">
                    <a:srgbClr val="000000">
                      <a:shade val="5000"/>
                      <a:alpha val="35000"/>
                    </a:srgbClr>
                  </a:outerShdw>
                </a:effectLst>
                <a:latin typeface="Arial Black" panose="020B0A04020102020204" pitchFamily="34" charset="0"/>
                <a:ea typeface="微软雅黑"/>
              </a:rPr>
              <a:t>National refrigerator company status research </a:t>
            </a:r>
            <a:endParaRPr lang="zh-CN" altLang="en-US" sz="2800" b="1" spc="-60" dirty="0">
              <a:ln w="19050">
                <a:solidFill>
                  <a:schemeClr val="tx2">
                    <a:tint val="1000"/>
                  </a:schemeClr>
                </a:solidFill>
                <a:prstDash val="solid"/>
              </a:ln>
              <a:solidFill>
                <a:srgbClr val="FF0000"/>
              </a:solidFill>
              <a:effectLst>
                <a:outerShdw blurRad="50000" dist="50800" dir="7500000" algn="tl">
                  <a:srgbClr val="000000">
                    <a:shade val="5000"/>
                    <a:alpha val="35000"/>
                  </a:srgbClr>
                </a:outerShdw>
              </a:effectLst>
              <a:latin typeface="Arial Black" panose="020B0A04020102020204" pitchFamily="34" charset="0"/>
              <a:ea typeface="微软雅黑"/>
            </a:endParaRPr>
          </a:p>
        </p:txBody>
      </p:sp>
      <p:pic>
        <p:nvPicPr>
          <p:cNvPr id="11" name="Picture 4" descr="http://www.fuhaicryo.com/uploads/allimg/180826/1-1PR609131T20.png">
            <a:extLst>
              <a:ext uri="{FF2B5EF4-FFF2-40B4-BE49-F238E27FC236}">
                <a16:creationId xmlns:a16="http://schemas.microsoft.com/office/drawing/2014/main" id="{6DCD8BF7-F2DA-4918-AFE3-B75C8C30A54E}"/>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68334" y="4277138"/>
            <a:ext cx="3715846" cy="2561426"/>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8" descr="http://www.fuhaicryo.com/uploads/allimg/210611/1-210611095513T7.png">
            <a:extLst>
              <a:ext uri="{FF2B5EF4-FFF2-40B4-BE49-F238E27FC236}">
                <a16:creationId xmlns:a16="http://schemas.microsoft.com/office/drawing/2014/main" id="{CD0BE88F-83DF-4A88-9116-BD3949F03F6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670" y="4616494"/>
            <a:ext cx="5427826" cy="20227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361815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页脚占位符 1">
            <a:extLst>
              <a:ext uri="{FF2B5EF4-FFF2-40B4-BE49-F238E27FC236}">
                <a16:creationId xmlns:a16="http://schemas.microsoft.com/office/drawing/2014/main" id="{FEA260D1-7CD2-410A-9F46-9356A6C938F7}"/>
              </a:ext>
            </a:extLst>
          </p:cNvPr>
          <p:cNvSpPr>
            <a:spLocks noGrp="1"/>
          </p:cNvSpPr>
          <p:nvPr>
            <p:ph type="ftr" sz="quarter" idx="3"/>
          </p:nvPr>
        </p:nvSpPr>
        <p:spPr/>
        <p:txBody>
          <a:bodyPr/>
          <a:lstStyle/>
          <a:p>
            <a:pPr>
              <a:defRPr/>
            </a:pPr>
            <a:r>
              <a:rPr lang="zh-CN" altLang="en-US"/>
              <a:t>加速器中心低温组</a:t>
            </a:r>
            <a:endParaRPr lang="en-US" altLang="zh-CN"/>
          </a:p>
        </p:txBody>
      </p:sp>
      <p:pic>
        <p:nvPicPr>
          <p:cNvPr id="3" name="图片 2">
            <a:extLst>
              <a:ext uri="{FF2B5EF4-FFF2-40B4-BE49-F238E27FC236}">
                <a16:creationId xmlns:a16="http://schemas.microsoft.com/office/drawing/2014/main" id="{1B3220DD-6518-40C0-B9BA-3A6A707B0DF9}"/>
              </a:ext>
            </a:extLst>
          </p:cNvPr>
          <p:cNvPicPr>
            <a:picLocks noChangeAspect="1"/>
          </p:cNvPicPr>
          <p:nvPr/>
        </p:nvPicPr>
        <p:blipFill>
          <a:blip r:embed="rId2"/>
          <a:stretch>
            <a:fillRect/>
          </a:stretch>
        </p:blipFill>
        <p:spPr>
          <a:xfrm>
            <a:off x="228501" y="901367"/>
            <a:ext cx="5643075" cy="3192368"/>
          </a:xfrm>
          <a:prstGeom prst="rect">
            <a:avLst/>
          </a:prstGeom>
        </p:spPr>
      </p:pic>
      <p:sp>
        <p:nvSpPr>
          <p:cNvPr id="4" name="矩形 3">
            <a:extLst>
              <a:ext uri="{FF2B5EF4-FFF2-40B4-BE49-F238E27FC236}">
                <a16:creationId xmlns:a16="http://schemas.microsoft.com/office/drawing/2014/main" id="{970E971B-D8E3-4B59-90A3-3E3DB4F2E890}"/>
              </a:ext>
            </a:extLst>
          </p:cNvPr>
          <p:cNvSpPr/>
          <p:nvPr/>
        </p:nvSpPr>
        <p:spPr>
          <a:xfrm>
            <a:off x="1999320" y="157845"/>
            <a:ext cx="8352158" cy="523220"/>
          </a:xfrm>
          <a:prstGeom prst="rect">
            <a:avLst/>
          </a:prstGeom>
        </p:spPr>
        <p:txBody>
          <a:bodyPr wrap="none">
            <a:spAutoFit/>
          </a:bodyPr>
          <a:lstStyle/>
          <a:p>
            <a:pPr lvl="0"/>
            <a:r>
              <a:rPr lang="en-US" altLang="zh-CN" sz="2800" b="1" spc="-60" dirty="0">
                <a:ln w="19050">
                  <a:solidFill>
                    <a:schemeClr val="tx2">
                      <a:tint val="1000"/>
                    </a:schemeClr>
                  </a:solidFill>
                  <a:prstDash val="solid"/>
                </a:ln>
                <a:solidFill>
                  <a:srgbClr val="FF0000"/>
                </a:solidFill>
                <a:effectLst>
                  <a:outerShdw blurRad="50000" dist="50800" dir="7500000" algn="tl">
                    <a:srgbClr val="000000">
                      <a:shade val="5000"/>
                      <a:alpha val="35000"/>
                    </a:srgbClr>
                  </a:outerShdw>
                </a:effectLst>
                <a:latin typeface="Arial Black" panose="020B0A04020102020204" pitchFamily="34" charset="0"/>
                <a:ea typeface="微软雅黑"/>
              </a:rPr>
              <a:t>The main specification of large refrigerator</a:t>
            </a:r>
            <a:endParaRPr lang="zh-CN" altLang="en-US" sz="2800" b="1" spc="-60" dirty="0">
              <a:ln w="19050">
                <a:solidFill>
                  <a:schemeClr val="tx2">
                    <a:tint val="1000"/>
                  </a:schemeClr>
                </a:solidFill>
                <a:prstDash val="solid"/>
              </a:ln>
              <a:solidFill>
                <a:srgbClr val="FF0000"/>
              </a:solidFill>
              <a:effectLst>
                <a:outerShdw blurRad="50000" dist="50800" dir="7500000" algn="tl">
                  <a:srgbClr val="000000">
                    <a:shade val="5000"/>
                    <a:alpha val="35000"/>
                  </a:srgbClr>
                </a:outerShdw>
              </a:effectLst>
              <a:latin typeface="Arial Black" panose="020B0A04020102020204" pitchFamily="34" charset="0"/>
              <a:ea typeface="微软雅黑"/>
            </a:endParaRPr>
          </a:p>
        </p:txBody>
      </p:sp>
      <p:pic>
        <p:nvPicPr>
          <p:cNvPr id="5" name="图片 4">
            <a:extLst>
              <a:ext uri="{FF2B5EF4-FFF2-40B4-BE49-F238E27FC236}">
                <a16:creationId xmlns:a16="http://schemas.microsoft.com/office/drawing/2014/main" id="{2893657C-FD28-489F-907F-779C7BB72CD0}"/>
              </a:ext>
            </a:extLst>
          </p:cNvPr>
          <p:cNvPicPr>
            <a:picLocks noChangeAspect="1"/>
          </p:cNvPicPr>
          <p:nvPr/>
        </p:nvPicPr>
        <p:blipFill>
          <a:blip r:embed="rId3"/>
          <a:stretch>
            <a:fillRect/>
          </a:stretch>
        </p:blipFill>
        <p:spPr>
          <a:xfrm>
            <a:off x="319965" y="4074531"/>
            <a:ext cx="5383140" cy="2753971"/>
          </a:xfrm>
          <a:prstGeom prst="rect">
            <a:avLst/>
          </a:prstGeom>
        </p:spPr>
      </p:pic>
      <p:sp>
        <p:nvSpPr>
          <p:cNvPr id="6" name="矩形 5">
            <a:extLst>
              <a:ext uri="{FF2B5EF4-FFF2-40B4-BE49-F238E27FC236}">
                <a16:creationId xmlns:a16="http://schemas.microsoft.com/office/drawing/2014/main" id="{D7C71366-6E14-4806-B4F2-200743F207AD}"/>
              </a:ext>
            </a:extLst>
          </p:cNvPr>
          <p:cNvSpPr/>
          <p:nvPr/>
        </p:nvSpPr>
        <p:spPr>
          <a:xfrm>
            <a:off x="589857" y="4236069"/>
            <a:ext cx="2201757" cy="369332"/>
          </a:xfrm>
          <a:prstGeom prst="rect">
            <a:avLst/>
          </a:prstGeom>
        </p:spPr>
        <p:txBody>
          <a:bodyPr wrap="none">
            <a:spAutoFit/>
          </a:bodyPr>
          <a:lstStyle/>
          <a:p>
            <a:r>
              <a:rPr lang="en-US" altLang="zh-CN" b="1" spc="-60" dirty="0">
                <a:ln w="19050">
                  <a:solidFill>
                    <a:schemeClr val="tx2">
                      <a:tint val="1000"/>
                    </a:schemeClr>
                  </a:solidFill>
                  <a:prstDash val="solid"/>
                </a:ln>
                <a:solidFill>
                  <a:srgbClr val="FF0000"/>
                </a:solidFill>
                <a:effectLst>
                  <a:outerShdw blurRad="50000" dist="50800" dir="7500000" algn="tl">
                    <a:srgbClr val="000000">
                      <a:shade val="5000"/>
                      <a:alpha val="35000"/>
                    </a:srgbClr>
                  </a:outerShdw>
                </a:effectLst>
                <a:latin typeface="Arial Black" panose="020B0A04020102020204" pitchFamily="34" charset="0"/>
                <a:ea typeface="微软雅黑"/>
              </a:rPr>
              <a:t>Cold compressor</a:t>
            </a:r>
            <a:endParaRPr lang="zh-CN" altLang="en-US" dirty="0"/>
          </a:p>
        </p:txBody>
      </p:sp>
      <p:pic>
        <p:nvPicPr>
          <p:cNvPr id="7" name="图片 6">
            <a:extLst>
              <a:ext uri="{FF2B5EF4-FFF2-40B4-BE49-F238E27FC236}">
                <a16:creationId xmlns:a16="http://schemas.microsoft.com/office/drawing/2014/main" id="{93508666-65E8-4ABF-933D-4E78F69D75A5}"/>
              </a:ext>
            </a:extLst>
          </p:cNvPr>
          <p:cNvPicPr>
            <a:picLocks noChangeAspect="1"/>
          </p:cNvPicPr>
          <p:nvPr/>
        </p:nvPicPr>
        <p:blipFill>
          <a:blip r:embed="rId4"/>
          <a:stretch>
            <a:fillRect/>
          </a:stretch>
        </p:blipFill>
        <p:spPr>
          <a:xfrm>
            <a:off x="5989996" y="983984"/>
            <a:ext cx="5973503" cy="3027133"/>
          </a:xfrm>
          <a:prstGeom prst="rect">
            <a:avLst/>
          </a:prstGeom>
        </p:spPr>
      </p:pic>
      <p:pic>
        <p:nvPicPr>
          <p:cNvPr id="8" name="图片 7">
            <a:extLst>
              <a:ext uri="{FF2B5EF4-FFF2-40B4-BE49-F238E27FC236}">
                <a16:creationId xmlns:a16="http://schemas.microsoft.com/office/drawing/2014/main" id="{A935068E-4842-4AC7-9E4D-D74EFF873B45}"/>
              </a:ext>
            </a:extLst>
          </p:cNvPr>
          <p:cNvPicPr>
            <a:picLocks noChangeAspect="1"/>
          </p:cNvPicPr>
          <p:nvPr/>
        </p:nvPicPr>
        <p:blipFill>
          <a:blip r:embed="rId5"/>
          <a:stretch>
            <a:fillRect/>
          </a:stretch>
        </p:blipFill>
        <p:spPr>
          <a:xfrm>
            <a:off x="6873415" y="4093735"/>
            <a:ext cx="3478063" cy="2734767"/>
          </a:xfrm>
          <a:prstGeom prst="rect">
            <a:avLst/>
          </a:prstGeom>
        </p:spPr>
      </p:pic>
    </p:spTree>
    <p:extLst>
      <p:ext uri="{BB962C8B-B14F-4D97-AF65-F5344CB8AC3E}">
        <p14:creationId xmlns:p14="http://schemas.microsoft.com/office/powerpoint/2010/main" val="41852977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页脚占位符 1">
            <a:extLst>
              <a:ext uri="{FF2B5EF4-FFF2-40B4-BE49-F238E27FC236}">
                <a16:creationId xmlns:a16="http://schemas.microsoft.com/office/drawing/2014/main" id="{472DD35C-EBDB-48AB-A080-0FE64944FC23}"/>
              </a:ext>
            </a:extLst>
          </p:cNvPr>
          <p:cNvSpPr>
            <a:spLocks noGrp="1"/>
          </p:cNvSpPr>
          <p:nvPr>
            <p:ph type="ftr" sz="quarter" idx="3"/>
          </p:nvPr>
        </p:nvSpPr>
        <p:spPr/>
        <p:txBody>
          <a:bodyPr/>
          <a:lstStyle/>
          <a:p>
            <a:pPr>
              <a:defRPr/>
            </a:pPr>
            <a:r>
              <a:rPr lang="zh-CN" altLang="en-US"/>
              <a:t>加速器中心低温组</a:t>
            </a:r>
            <a:endParaRPr lang="en-US" altLang="zh-CN"/>
          </a:p>
        </p:txBody>
      </p:sp>
      <p:sp>
        <p:nvSpPr>
          <p:cNvPr id="3" name="内容占位符 2">
            <a:extLst>
              <a:ext uri="{FF2B5EF4-FFF2-40B4-BE49-F238E27FC236}">
                <a16:creationId xmlns:a16="http://schemas.microsoft.com/office/drawing/2014/main" id="{EF739DAA-EC2F-49DC-9A90-30F0F3AE204B}"/>
              </a:ext>
            </a:extLst>
          </p:cNvPr>
          <p:cNvSpPr txBox="1">
            <a:spLocks/>
          </p:cNvSpPr>
          <p:nvPr/>
        </p:nvSpPr>
        <p:spPr>
          <a:xfrm>
            <a:off x="1532996" y="1284804"/>
            <a:ext cx="8407400" cy="847738"/>
          </a:xfrm>
          <a:prstGeom prst="rect">
            <a:avLst/>
          </a:prstGeom>
        </p:spPr>
        <p:txBody>
          <a:bodyPr/>
          <a:lstStyle>
            <a:lvl1pPr marL="262890" indent="-262890" algn="l" defTabSz="350045" rtl="0" eaLnBrk="0" fontAlgn="base" hangingPunct="0">
              <a:spcBef>
                <a:spcPts val="462"/>
              </a:spcBef>
              <a:spcAft>
                <a:spcPct val="0"/>
              </a:spcAft>
              <a:buClr>
                <a:srgbClr val="000000"/>
              </a:buClr>
              <a:buSzPct val="100000"/>
              <a:buFont typeface="Times New Roman" panose="02020603050405020304" pitchFamily="18" charset="0"/>
              <a:defRPr sz="1800" b="1" kern="1200">
                <a:solidFill>
                  <a:srgbClr val="000000"/>
                </a:solidFill>
                <a:latin typeface="+mn-lt"/>
                <a:ea typeface="+mn-ea"/>
                <a:cs typeface="+mn-cs"/>
              </a:defRPr>
            </a:lvl1pPr>
            <a:lvl2pPr marL="568643" indent="-218600" algn="l" defTabSz="350045" rtl="0" eaLnBrk="0" fontAlgn="base" hangingPunct="0">
              <a:spcBef>
                <a:spcPts val="405"/>
              </a:spcBef>
              <a:spcAft>
                <a:spcPct val="0"/>
              </a:spcAft>
              <a:buClr>
                <a:srgbClr val="000000"/>
              </a:buClr>
              <a:buSzPct val="100000"/>
              <a:buFont typeface="Times New Roman" panose="02020603050405020304" pitchFamily="18" charset="0"/>
              <a:defRPr kern="1200">
                <a:solidFill>
                  <a:srgbClr val="00338F"/>
                </a:solidFill>
                <a:latin typeface="+mn-lt"/>
                <a:ea typeface="+mn-ea"/>
                <a:cs typeface="+mn-cs"/>
              </a:defRPr>
            </a:lvl2pPr>
            <a:lvl3pPr marL="875825" indent="-174308" algn="l" defTabSz="350045" rtl="0" eaLnBrk="0" fontAlgn="base" hangingPunct="0">
              <a:spcBef>
                <a:spcPts val="360"/>
              </a:spcBef>
              <a:spcAft>
                <a:spcPct val="0"/>
              </a:spcAft>
              <a:buClr>
                <a:srgbClr val="000000"/>
              </a:buClr>
              <a:buSzPct val="100000"/>
              <a:buFont typeface="Times New Roman" panose="02020603050405020304" pitchFamily="18" charset="0"/>
              <a:defRPr sz="1440" kern="1200">
                <a:solidFill>
                  <a:srgbClr val="00338F"/>
                </a:solidFill>
                <a:latin typeface="+mn-lt"/>
                <a:ea typeface="+mn-ea"/>
                <a:cs typeface="+mn-cs"/>
              </a:defRPr>
            </a:lvl3pPr>
            <a:lvl4pPr marL="1225868" indent="-174308" algn="l" defTabSz="350045" rtl="0" eaLnBrk="0" fontAlgn="base" hangingPunct="0">
              <a:spcBef>
                <a:spcPts val="383"/>
              </a:spcBef>
              <a:spcAft>
                <a:spcPct val="0"/>
              </a:spcAft>
              <a:buClr>
                <a:srgbClr val="000000"/>
              </a:buClr>
              <a:buSzPct val="100000"/>
              <a:buFont typeface="Times New Roman" panose="02020603050405020304" pitchFamily="18" charset="0"/>
              <a:defRPr sz="1530" i="1" kern="1200">
                <a:solidFill>
                  <a:srgbClr val="00338F"/>
                </a:solidFill>
                <a:latin typeface="+mn-lt"/>
                <a:ea typeface="+mn-ea"/>
                <a:cs typeface="+mn-cs"/>
              </a:defRPr>
            </a:lvl4pPr>
            <a:lvl5pPr marL="1577340" indent="-174308" algn="l" defTabSz="350045" rtl="0" eaLnBrk="0" fontAlgn="base" hangingPunct="0">
              <a:spcBef>
                <a:spcPts val="304"/>
              </a:spcBef>
              <a:spcAft>
                <a:spcPct val="0"/>
              </a:spcAft>
              <a:buClr>
                <a:srgbClr val="000000"/>
              </a:buClr>
              <a:buSzPct val="100000"/>
              <a:buFont typeface="Times New Roman" panose="02020603050405020304" pitchFamily="18" charset="0"/>
              <a:defRPr sz="1260" kern="1200">
                <a:solidFill>
                  <a:srgbClr val="00338F"/>
                </a:solidFill>
                <a:latin typeface="+mn-lt"/>
                <a:ea typeface="+mn-ea"/>
                <a:cs typeface="+mn-cs"/>
              </a:defRPr>
            </a:lvl5pPr>
            <a:lvl6pPr marL="1928422" indent="-175311" algn="l" defTabSz="701244" rtl="0" eaLnBrk="1" latinLnBrk="0" hangingPunct="1">
              <a:lnSpc>
                <a:spcPct val="90000"/>
              </a:lnSpc>
              <a:spcBef>
                <a:spcPts val="383"/>
              </a:spcBef>
              <a:buFont typeface="Arial" panose="020B0604020202020204" pitchFamily="34" charset="0"/>
              <a:buChar char="•"/>
              <a:defRPr sz="1350" kern="1200">
                <a:solidFill>
                  <a:schemeClr val="tx1"/>
                </a:solidFill>
                <a:latin typeface="+mn-lt"/>
                <a:ea typeface="+mn-ea"/>
                <a:cs typeface="+mn-cs"/>
              </a:defRPr>
            </a:lvl6pPr>
            <a:lvl7pPr marL="2279044" indent="-175311" algn="l" defTabSz="701244" rtl="0" eaLnBrk="1" latinLnBrk="0" hangingPunct="1">
              <a:lnSpc>
                <a:spcPct val="90000"/>
              </a:lnSpc>
              <a:spcBef>
                <a:spcPts val="383"/>
              </a:spcBef>
              <a:buFont typeface="Arial" panose="020B0604020202020204" pitchFamily="34" charset="0"/>
              <a:buChar char="•"/>
              <a:defRPr sz="1350" kern="1200">
                <a:solidFill>
                  <a:schemeClr val="tx1"/>
                </a:solidFill>
                <a:latin typeface="+mn-lt"/>
                <a:ea typeface="+mn-ea"/>
                <a:cs typeface="+mn-cs"/>
              </a:defRPr>
            </a:lvl7pPr>
            <a:lvl8pPr marL="2629666" indent="-175311" algn="l" defTabSz="701244" rtl="0" eaLnBrk="1" latinLnBrk="0" hangingPunct="1">
              <a:lnSpc>
                <a:spcPct val="90000"/>
              </a:lnSpc>
              <a:spcBef>
                <a:spcPts val="383"/>
              </a:spcBef>
              <a:buFont typeface="Arial" panose="020B0604020202020204" pitchFamily="34" charset="0"/>
              <a:buChar char="•"/>
              <a:defRPr sz="1350" kern="1200">
                <a:solidFill>
                  <a:schemeClr val="tx1"/>
                </a:solidFill>
                <a:latin typeface="+mn-lt"/>
                <a:ea typeface="+mn-ea"/>
                <a:cs typeface="+mn-cs"/>
              </a:defRPr>
            </a:lvl8pPr>
            <a:lvl9pPr marL="2980288" indent="-175311" algn="l" defTabSz="701244" rtl="0" eaLnBrk="1" latinLnBrk="0" hangingPunct="1">
              <a:lnSpc>
                <a:spcPct val="90000"/>
              </a:lnSpc>
              <a:spcBef>
                <a:spcPts val="383"/>
              </a:spcBef>
              <a:buFont typeface="Arial" panose="020B0604020202020204" pitchFamily="34" charset="0"/>
              <a:buChar char="•"/>
              <a:defRPr sz="1350" kern="1200">
                <a:solidFill>
                  <a:schemeClr val="tx1"/>
                </a:solidFill>
                <a:latin typeface="+mn-lt"/>
                <a:ea typeface="+mn-ea"/>
                <a:cs typeface="+mn-cs"/>
              </a:defRPr>
            </a:lvl9pPr>
          </a:lstStyle>
          <a:p>
            <a:pPr marL="228600" indent="-228600" eaLnBrk="1" hangingPunct="1">
              <a:lnSpc>
                <a:spcPct val="90000"/>
              </a:lnSpc>
              <a:spcBef>
                <a:spcPts val="1000"/>
              </a:spcBef>
              <a:buClrTx/>
              <a:buSzTx/>
              <a:buFont typeface="Arial" panose="020B0604020202020204" pitchFamily="34" charset="0"/>
              <a:buChar char="•"/>
            </a:pPr>
            <a:r>
              <a:rPr lang="en-US" altLang="zh-CN" dirty="0">
                <a:latin typeface="Times New Roman" panose="02020603050405020304" pitchFamily="18" charset="0"/>
                <a:ea typeface="宋体" panose="02010600030101010101" pitchFamily="2" charset="-122"/>
                <a:cs typeface="Times New Roman" panose="02020603050405020304" pitchFamily="18" charset="0"/>
              </a:rPr>
              <a:t>Including six 2-cell 650 MHz superconducting cavities, six high power couplers, six mechanical tuners and two HOM absorbers</a:t>
            </a:r>
          </a:p>
        </p:txBody>
      </p:sp>
      <p:graphicFrame>
        <p:nvGraphicFramePr>
          <p:cNvPr id="4" name="表格 3">
            <a:extLst>
              <a:ext uri="{FF2B5EF4-FFF2-40B4-BE49-F238E27FC236}">
                <a16:creationId xmlns:a16="http://schemas.microsoft.com/office/drawing/2014/main" id="{B8845C65-63DC-4B2C-8CEB-071F141D017B}"/>
              </a:ext>
            </a:extLst>
          </p:cNvPr>
          <p:cNvGraphicFramePr>
            <a:graphicFrameLocks noGrp="1"/>
          </p:cNvGraphicFramePr>
          <p:nvPr>
            <p:extLst/>
          </p:nvPr>
        </p:nvGraphicFramePr>
        <p:xfrm>
          <a:off x="5352520" y="4081706"/>
          <a:ext cx="5442479" cy="2657508"/>
        </p:xfrm>
        <a:graphic>
          <a:graphicData uri="http://schemas.openxmlformats.org/drawingml/2006/table">
            <a:tbl>
              <a:tblPr/>
              <a:tblGrid>
                <a:gridCol w="1901613">
                  <a:extLst>
                    <a:ext uri="{9D8B030D-6E8A-4147-A177-3AD203B41FA5}">
                      <a16:colId xmlns:a16="http://schemas.microsoft.com/office/drawing/2014/main" val="20000"/>
                    </a:ext>
                  </a:extLst>
                </a:gridCol>
                <a:gridCol w="1911783">
                  <a:extLst>
                    <a:ext uri="{9D8B030D-6E8A-4147-A177-3AD203B41FA5}">
                      <a16:colId xmlns:a16="http://schemas.microsoft.com/office/drawing/2014/main" val="20001"/>
                    </a:ext>
                  </a:extLst>
                </a:gridCol>
                <a:gridCol w="1629083">
                  <a:extLst>
                    <a:ext uri="{9D8B030D-6E8A-4147-A177-3AD203B41FA5}">
                      <a16:colId xmlns:a16="http://schemas.microsoft.com/office/drawing/2014/main" val="20002"/>
                    </a:ext>
                  </a:extLst>
                </a:gridCol>
              </a:tblGrid>
              <a:tr h="342666">
                <a:tc gridSpan="2">
                  <a:txBody>
                    <a:bodyPr/>
                    <a:lstStyle>
                      <a:lvl1pPr>
                        <a:spcBef>
                          <a:spcPct val="20000"/>
                        </a:spcBef>
                        <a:buClr>
                          <a:srgbClr val="00B0F0"/>
                        </a:buClr>
                        <a:buSzPct val="90000"/>
                        <a:buFont typeface="Wingdings" panose="05000000000000000000" pitchFamily="2" charset="2"/>
                        <a:defRPr sz="2400">
                          <a:solidFill>
                            <a:srgbClr val="003399"/>
                          </a:solidFill>
                          <a:latin typeface="微软雅黑" panose="020B0503020204020204" pitchFamily="34" charset="-122"/>
                          <a:ea typeface="微软雅黑" panose="020B0503020204020204" pitchFamily="34" charset="-122"/>
                        </a:defRPr>
                      </a:lvl1pPr>
                      <a:lvl2pPr marL="742950" indent="-285750">
                        <a:spcBef>
                          <a:spcPct val="20000"/>
                        </a:spcBef>
                        <a:buClr>
                          <a:srgbClr val="00B050"/>
                        </a:buClr>
                        <a:buSzPct val="75000"/>
                        <a:buFont typeface="Wingdings" panose="05000000000000000000" pitchFamily="2" charset="2"/>
                        <a:defRPr sz="2000">
                          <a:solidFill>
                            <a:schemeClr val="tx1"/>
                          </a:solidFill>
                          <a:latin typeface="微软雅黑" panose="020B0503020204020204" pitchFamily="34" charset="-122"/>
                          <a:ea typeface="微软雅黑" panose="020B0503020204020204" pitchFamily="34" charset="-122"/>
                        </a:defRPr>
                      </a:lvl2pPr>
                      <a:lvl3pPr marL="1143000" indent="-228600">
                        <a:spcBef>
                          <a:spcPct val="20000"/>
                        </a:spcBef>
                        <a:defRPr sz="2000">
                          <a:solidFill>
                            <a:srgbClr val="003399"/>
                          </a:solidFill>
                          <a:latin typeface="Arial" panose="020B0604020202020204" pitchFamily="34" charset="0"/>
                          <a:ea typeface="黑体" panose="02010609060101010101" pitchFamily="49" charset="-122"/>
                        </a:defRPr>
                      </a:lvl3pPr>
                      <a:lvl4pPr marL="1600200" indent="-228600">
                        <a:spcBef>
                          <a:spcPct val="20000"/>
                        </a:spcBef>
                        <a:defRPr sz="2400">
                          <a:solidFill>
                            <a:srgbClr val="003399"/>
                          </a:solidFill>
                          <a:latin typeface="Arial" panose="020B0604020202020204" pitchFamily="34" charset="0"/>
                          <a:ea typeface="黑体" panose="02010609060101010101" pitchFamily="49" charset="-122"/>
                        </a:defRPr>
                      </a:lvl4pPr>
                      <a:lvl5pPr marL="2057400" indent="-228600">
                        <a:spcBef>
                          <a:spcPct val="20000"/>
                        </a:spcBef>
                        <a:defRPr sz="2400">
                          <a:solidFill>
                            <a:srgbClr val="003399"/>
                          </a:solidFill>
                          <a:latin typeface="Arial" panose="020B0604020202020204" pitchFamily="34" charset="0"/>
                          <a:ea typeface="黑体" panose="02010609060101010101" pitchFamily="49" charset="-122"/>
                        </a:defRPr>
                      </a:lvl5pPr>
                      <a:lvl6pPr marL="2514600" indent="-228600" eaLnBrk="0" fontAlgn="base" hangingPunct="0">
                        <a:spcBef>
                          <a:spcPct val="20000"/>
                        </a:spcBef>
                        <a:spcAft>
                          <a:spcPct val="0"/>
                        </a:spcAft>
                        <a:defRPr sz="2400">
                          <a:solidFill>
                            <a:srgbClr val="003399"/>
                          </a:solidFill>
                          <a:latin typeface="Arial" panose="020B0604020202020204" pitchFamily="34" charset="0"/>
                          <a:ea typeface="黑体" panose="02010609060101010101" pitchFamily="49" charset="-122"/>
                        </a:defRPr>
                      </a:lvl6pPr>
                      <a:lvl7pPr marL="2971800" indent="-228600" eaLnBrk="0" fontAlgn="base" hangingPunct="0">
                        <a:spcBef>
                          <a:spcPct val="20000"/>
                        </a:spcBef>
                        <a:spcAft>
                          <a:spcPct val="0"/>
                        </a:spcAft>
                        <a:defRPr sz="2400">
                          <a:solidFill>
                            <a:srgbClr val="003399"/>
                          </a:solidFill>
                          <a:latin typeface="Arial" panose="020B0604020202020204" pitchFamily="34" charset="0"/>
                          <a:ea typeface="黑体" panose="02010609060101010101" pitchFamily="49" charset="-122"/>
                        </a:defRPr>
                      </a:lvl7pPr>
                      <a:lvl8pPr marL="3429000" indent="-228600" eaLnBrk="0" fontAlgn="base" hangingPunct="0">
                        <a:spcBef>
                          <a:spcPct val="20000"/>
                        </a:spcBef>
                        <a:spcAft>
                          <a:spcPct val="0"/>
                        </a:spcAft>
                        <a:defRPr sz="2400">
                          <a:solidFill>
                            <a:srgbClr val="003399"/>
                          </a:solidFill>
                          <a:latin typeface="Arial" panose="020B0604020202020204" pitchFamily="34" charset="0"/>
                          <a:ea typeface="黑体" panose="02010609060101010101" pitchFamily="49" charset="-122"/>
                        </a:defRPr>
                      </a:lvl8pPr>
                      <a:lvl9pPr marL="3886200" indent="-228600" eaLnBrk="0" fontAlgn="base" hangingPunct="0">
                        <a:spcBef>
                          <a:spcPct val="20000"/>
                        </a:spcBef>
                        <a:spcAft>
                          <a:spcPct val="0"/>
                        </a:spcAft>
                        <a:defRPr sz="2400">
                          <a:solidFill>
                            <a:srgbClr val="003399"/>
                          </a:solidFill>
                          <a:latin typeface="Arial" panose="020B0604020202020204" pitchFamily="34" charset="0"/>
                          <a:ea typeface="黑体" panose="02010609060101010101" pitchFamily="49"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zh-CN" sz="1800" b="1" i="0" u="none" strike="noStrike" cap="none" normalizeH="0" baseline="0">
                          <a:ln>
                            <a:noFill/>
                          </a:ln>
                          <a:solidFill>
                            <a:srgbClr val="FFFFFF"/>
                          </a:solidFill>
                          <a:effectLst/>
                          <a:latin typeface="Calibri" panose="020F0502020204030204" pitchFamily="34" charset="0"/>
                          <a:ea typeface="黑体" panose="02010609060101010101" pitchFamily="49" charset="-122"/>
                        </a:rPr>
                        <a:t>Cryomodule performance</a:t>
                      </a:r>
                      <a:endParaRPr kumimoji="0" lang="zh-CN" altLang="zh-CN" sz="1800" b="1" i="0" u="none" strike="noStrike" cap="none" normalizeH="0" baseline="0">
                        <a:ln>
                          <a:noFill/>
                        </a:ln>
                        <a:solidFill>
                          <a:schemeClr val="bg1"/>
                        </a:solidFill>
                        <a:effectLst/>
                        <a:latin typeface="Times New Roman" panose="02020603050405020304" pitchFamily="18" charset="0"/>
                        <a:ea typeface="MS Mincho" pitchFamily="49" charset="-128"/>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c hMerge="1">
                  <a:txBody>
                    <a:bodyPr/>
                    <a:lstStyle/>
                    <a:p>
                      <a:endParaRPr lang="zh-CN" altLang="en-US"/>
                    </a:p>
                  </a:txBody>
                  <a:tcPr/>
                </a:tc>
                <a:tc>
                  <a:txBody>
                    <a:bodyPr/>
                    <a:lstStyle>
                      <a:lvl1pPr>
                        <a:spcBef>
                          <a:spcPct val="20000"/>
                        </a:spcBef>
                        <a:buClr>
                          <a:srgbClr val="00B0F0"/>
                        </a:buClr>
                        <a:buSzPct val="90000"/>
                        <a:buFont typeface="Wingdings" panose="05000000000000000000" pitchFamily="2" charset="2"/>
                        <a:defRPr sz="2400">
                          <a:solidFill>
                            <a:srgbClr val="003399"/>
                          </a:solidFill>
                          <a:latin typeface="微软雅黑" panose="020B0503020204020204" pitchFamily="34" charset="-122"/>
                          <a:ea typeface="微软雅黑" panose="020B0503020204020204" pitchFamily="34" charset="-122"/>
                        </a:defRPr>
                      </a:lvl1pPr>
                      <a:lvl2pPr marL="742950" indent="-285750">
                        <a:spcBef>
                          <a:spcPct val="20000"/>
                        </a:spcBef>
                        <a:buClr>
                          <a:srgbClr val="00B050"/>
                        </a:buClr>
                        <a:buSzPct val="75000"/>
                        <a:buFont typeface="Wingdings" panose="05000000000000000000" pitchFamily="2" charset="2"/>
                        <a:defRPr sz="2000">
                          <a:solidFill>
                            <a:schemeClr val="tx1"/>
                          </a:solidFill>
                          <a:latin typeface="微软雅黑" panose="020B0503020204020204" pitchFamily="34" charset="-122"/>
                          <a:ea typeface="微软雅黑" panose="020B0503020204020204" pitchFamily="34" charset="-122"/>
                        </a:defRPr>
                      </a:lvl2pPr>
                      <a:lvl3pPr marL="1143000" indent="-228600">
                        <a:spcBef>
                          <a:spcPct val="20000"/>
                        </a:spcBef>
                        <a:defRPr sz="2000">
                          <a:solidFill>
                            <a:srgbClr val="003399"/>
                          </a:solidFill>
                          <a:latin typeface="Arial" panose="020B0604020202020204" pitchFamily="34" charset="0"/>
                          <a:ea typeface="黑体" panose="02010609060101010101" pitchFamily="49" charset="-122"/>
                        </a:defRPr>
                      </a:lvl3pPr>
                      <a:lvl4pPr marL="1600200" indent="-228600">
                        <a:spcBef>
                          <a:spcPct val="20000"/>
                        </a:spcBef>
                        <a:defRPr sz="2400">
                          <a:solidFill>
                            <a:srgbClr val="003399"/>
                          </a:solidFill>
                          <a:latin typeface="Arial" panose="020B0604020202020204" pitchFamily="34" charset="0"/>
                          <a:ea typeface="黑体" panose="02010609060101010101" pitchFamily="49" charset="-122"/>
                        </a:defRPr>
                      </a:lvl4pPr>
                      <a:lvl5pPr marL="2057400" indent="-228600">
                        <a:spcBef>
                          <a:spcPct val="20000"/>
                        </a:spcBef>
                        <a:defRPr sz="2400">
                          <a:solidFill>
                            <a:srgbClr val="003399"/>
                          </a:solidFill>
                          <a:latin typeface="Arial" panose="020B0604020202020204" pitchFamily="34" charset="0"/>
                          <a:ea typeface="黑体" panose="02010609060101010101" pitchFamily="49" charset="-122"/>
                        </a:defRPr>
                      </a:lvl5pPr>
                      <a:lvl6pPr marL="2514600" indent="-228600" eaLnBrk="0" fontAlgn="base" hangingPunct="0">
                        <a:spcBef>
                          <a:spcPct val="20000"/>
                        </a:spcBef>
                        <a:spcAft>
                          <a:spcPct val="0"/>
                        </a:spcAft>
                        <a:defRPr sz="2400">
                          <a:solidFill>
                            <a:srgbClr val="003399"/>
                          </a:solidFill>
                          <a:latin typeface="Arial" panose="020B0604020202020204" pitchFamily="34" charset="0"/>
                          <a:ea typeface="黑体" panose="02010609060101010101" pitchFamily="49" charset="-122"/>
                        </a:defRPr>
                      </a:lvl6pPr>
                      <a:lvl7pPr marL="2971800" indent="-228600" eaLnBrk="0" fontAlgn="base" hangingPunct="0">
                        <a:spcBef>
                          <a:spcPct val="20000"/>
                        </a:spcBef>
                        <a:spcAft>
                          <a:spcPct val="0"/>
                        </a:spcAft>
                        <a:defRPr sz="2400">
                          <a:solidFill>
                            <a:srgbClr val="003399"/>
                          </a:solidFill>
                          <a:latin typeface="Arial" panose="020B0604020202020204" pitchFamily="34" charset="0"/>
                          <a:ea typeface="黑体" panose="02010609060101010101" pitchFamily="49" charset="-122"/>
                        </a:defRPr>
                      </a:lvl7pPr>
                      <a:lvl8pPr marL="3429000" indent="-228600" eaLnBrk="0" fontAlgn="base" hangingPunct="0">
                        <a:spcBef>
                          <a:spcPct val="20000"/>
                        </a:spcBef>
                        <a:spcAft>
                          <a:spcPct val="0"/>
                        </a:spcAft>
                        <a:defRPr sz="2400">
                          <a:solidFill>
                            <a:srgbClr val="003399"/>
                          </a:solidFill>
                          <a:latin typeface="Arial" panose="020B0604020202020204" pitchFamily="34" charset="0"/>
                          <a:ea typeface="黑体" panose="02010609060101010101" pitchFamily="49" charset="-122"/>
                        </a:defRPr>
                      </a:lvl8pPr>
                      <a:lvl9pPr marL="3886200" indent="-228600" eaLnBrk="0" fontAlgn="base" hangingPunct="0">
                        <a:spcBef>
                          <a:spcPct val="20000"/>
                        </a:spcBef>
                        <a:spcAft>
                          <a:spcPct val="0"/>
                        </a:spcAft>
                        <a:defRPr sz="2400">
                          <a:solidFill>
                            <a:srgbClr val="003399"/>
                          </a:solidFill>
                          <a:latin typeface="Arial" panose="020B0604020202020204" pitchFamily="34" charset="0"/>
                          <a:ea typeface="黑体" panose="02010609060101010101" pitchFamily="49"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zh-CN" sz="1800" b="1" i="0" u="none" strike="noStrike" cap="none" normalizeH="0" baseline="0">
                          <a:ln>
                            <a:noFill/>
                          </a:ln>
                          <a:solidFill>
                            <a:srgbClr val="FFFFFF"/>
                          </a:solidFill>
                          <a:effectLst/>
                          <a:latin typeface="Calibri" panose="020F0502020204030204" pitchFamily="34" charset="0"/>
                          <a:ea typeface="黑体" panose="02010609060101010101" pitchFamily="49" charset="-122"/>
                        </a:rPr>
                        <a:t>Specification</a:t>
                      </a:r>
                      <a:endParaRPr kumimoji="0" lang="zh-CN" altLang="zh-CN" sz="1800" b="1" i="0" u="none" strike="noStrike" cap="none" normalizeH="0" baseline="0">
                        <a:ln>
                          <a:noFill/>
                        </a:ln>
                        <a:solidFill>
                          <a:schemeClr val="bg1"/>
                        </a:solidFill>
                        <a:effectLst/>
                        <a:latin typeface="Times New Roman" panose="02020603050405020304" pitchFamily="18" charset="0"/>
                        <a:ea typeface="MS Mincho" pitchFamily="49" charset="-128"/>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extLst>
                  <a:ext uri="{0D108BD9-81ED-4DB2-BD59-A6C34878D82A}">
                    <a16:rowId xmlns:a16="http://schemas.microsoft.com/office/drawing/2014/main" val="10000"/>
                  </a:ext>
                </a:extLst>
              </a:tr>
              <a:tr h="186457">
                <a:tc rowSpan="5">
                  <a:txBody>
                    <a:bodyPr/>
                    <a:lstStyle>
                      <a:lvl1pPr marL="1676400" indent="-1676400">
                        <a:spcBef>
                          <a:spcPct val="20000"/>
                        </a:spcBef>
                        <a:buClr>
                          <a:srgbClr val="00B0F0"/>
                        </a:buClr>
                        <a:buSzPct val="90000"/>
                        <a:buFont typeface="Wingdings" panose="05000000000000000000" pitchFamily="2" charset="2"/>
                        <a:defRPr sz="2400">
                          <a:solidFill>
                            <a:srgbClr val="003399"/>
                          </a:solidFill>
                          <a:latin typeface="微软雅黑" panose="020B0503020204020204" pitchFamily="34" charset="-122"/>
                          <a:ea typeface="微软雅黑" panose="020B0503020204020204" pitchFamily="34" charset="-122"/>
                        </a:defRPr>
                      </a:lvl1pPr>
                      <a:lvl2pPr marL="742950" indent="-285750">
                        <a:spcBef>
                          <a:spcPct val="20000"/>
                        </a:spcBef>
                        <a:buClr>
                          <a:srgbClr val="00B050"/>
                        </a:buClr>
                        <a:buSzPct val="75000"/>
                        <a:buFont typeface="Wingdings" panose="05000000000000000000" pitchFamily="2" charset="2"/>
                        <a:defRPr sz="2000">
                          <a:solidFill>
                            <a:schemeClr val="tx1"/>
                          </a:solidFill>
                          <a:latin typeface="微软雅黑" panose="020B0503020204020204" pitchFamily="34" charset="-122"/>
                          <a:ea typeface="微软雅黑" panose="020B0503020204020204" pitchFamily="34" charset="-122"/>
                        </a:defRPr>
                      </a:lvl2pPr>
                      <a:lvl3pPr marL="1143000" indent="-228600">
                        <a:spcBef>
                          <a:spcPct val="20000"/>
                        </a:spcBef>
                        <a:defRPr sz="2000">
                          <a:solidFill>
                            <a:srgbClr val="003399"/>
                          </a:solidFill>
                          <a:latin typeface="Arial" panose="020B0604020202020204" pitchFamily="34" charset="0"/>
                          <a:ea typeface="黑体" panose="02010609060101010101" pitchFamily="49" charset="-122"/>
                        </a:defRPr>
                      </a:lvl3pPr>
                      <a:lvl4pPr marL="1600200" indent="-228600">
                        <a:spcBef>
                          <a:spcPct val="20000"/>
                        </a:spcBef>
                        <a:defRPr sz="2400">
                          <a:solidFill>
                            <a:srgbClr val="003399"/>
                          </a:solidFill>
                          <a:latin typeface="Arial" panose="020B0604020202020204" pitchFamily="34" charset="0"/>
                          <a:ea typeface="黑体" panose="02010609060101010101" pitchFamily="49" charset="-122"/>
                        </a:defRPr>
                      </a:lvl4pPr>
                      <a:lvl5pPr marL="2057400" indent="-228600">
                        <a:spcBef>
                          <a:spcPct val="20000"/>
                        </a:spcBef>
                        <a:defRPr sz="2400">
                          <a:solidFill>
                            <a:srgbClr val="003399"/>
                          </a:solidFill>
                          <a:latin typeface="Arial" panose="020B0604020202020204" pitchFamily="34" charset="0"/>
                          <a:ea typeface="黑体" panose="02010609060101010101" pitchFamily="49" charset="-122"/>
                        </a:defRPr>
                      </a:lvl5pPr>
                      <a:lvl6pPr marL="2514600" indent="-228600" eaLnBrk="0" fontAlgn="base" hangingPunct="0">
                        <a:spcBef>
                          <a:spcPct val="20000"/>
                        </a:spcBef>
                        <a:spcAft>
                          <a:spcPct val="0"/>
                        </a:spcAft>
                        <a:defRPr sz="2400">
                          <a:solidFill>
                            <a:srgbClr val="003399"/>
                          </a:solidFill>
                          <a:latin typeface="Arial" panose="020B0604020202020204" pitchFamily="34" charset="0"/>
                          <a:ea typeface="黑体" panose="02010609060101010101" pitchFamily="49" charset="-122"/>
                        </a:defRPr>
                      </a:lvl6pPr>
                      <a:lvl7pPr marL="2971800" indent="-228600" eaLnBrk="0" fontAlgn="base" hangingPunct="0">
                        <a:spcBef>
                          <a:spcPct val="20000"/>
                        </a:spcBef>
                        <a:spcAft>
                          <a:spcPct val="0"/>
                        </a:spcAft>
                        <a:defRPr sz="2400">
                          <a:solidFill>
                            <a:srgbClr val="003399"/>
                          </a:solidFill>
                          <a:latin typeface="Arial" panose="020B0604020202020204" pitchFamily="34" charset="0"/>
                          <a:ea typeface="黑体" panose="02010609060101010101" pitchFamily="49" charset="-122"/>
                        </a:defRPr>
                      </a:lvl7pPr>
                      <a:lvl8pPr marL="3429000" indent="-228600" eaLnBrk="0" fontAlgn="base" hangingPunct="0">
                        <a:spcBef>
                          <a:spcPct val="20000"/>
                        </a:spcBef>
                        <a:spcAft>
                          <a:spcPct val="0"/>
                        </a:spcAft>
                        <a:defRPr sz="2400">
                          <a:solidFill>
                            <a:srgbClr val="003399"/>
                          </a:solidFill>
                          <a:latin typeface="Arial" panose="020B0604020202020204" pitchFamily="34" charset="0"/>
                          <a:ea typeface="黑体" panose="02010609060101010101" pitchFamily="49" charset="-122"/>
                        </a:defRPr>
                      </a:lvl8pPr>
                      <a:lvl9pPr marL="3886200" indent="-228600" eaLnBrk="0" fontAlgn="base" hangingPunct="0">
                        <a:spcBef>
                          <a:spcPct val="20000"/>
                        </a:spcBef>
                        <a:spcAft>
                          <a:spcPct val="0"/>
                        </a:spcAft>
                        <a:defRPr sz="2400">
                          <a:solidFill>
                            <a:srgbClr val="003399"/>
                          </a:solidFill>
                          <a:latin typeface="Arial" panose="020B0604020202020204" pitchFamily="34" charset="0"/>
                          <a:ea typeface="黑体" panose="02010609060101010101" pitchFamily="49" charset="-122"/>
                        </a:defRPr>
                      </a:lvl9pPr>
                    </a:lstStyle>
                    <a:p>
                      <a:pPr marL="1676400" marR="0" lvl="0" indent="-1676400" algn="l" defTabSz="914400" rtl="0" eaLnBrk="1" fontAlgn="base" latinLnBrk="0" hangingPunct="1">
                        <a:lnSpc>
                          <a:spcPct val="100000"/>
                        </a:lnSpc>
                        <a:spcBef>
                          <a:spcPct val="0"/>
                        </a:spcBef>
                        <a:spcAft>
                          <a:spcPct val="0"/>
                        </a:spcAft>
                        <a:buClrTx/>
                        <a:buSzTx/>
                        <a:buFontTx/>
                        <a:buNone/>
                        <a:tabLst/>
                      </a:pPr>
                      <a:r>
                        <a:rPr kumimoji="0" lang="en-GB" altLang="zh-CN" sz="1400" b="1" i="0" u="none" strike="noStrike" cap="none" normalizeH="0" baseline="0" dirty="0">
                          <a:ln>
                            <a:noFill/>
                          </a:ln>
                          <a:solidFill>
                            <a:srgbClr val="FFFFFF"/>
                          </a:solidFill>
                          <a:effectLst/>
                          <a:latin typeface="Calibri" panose="020F0502020204030204" pitchFamily="34" charset="0"/>
                          <a:ea typeface="黑体" panose="02010609060101010101" pitchFamily="49" charset="-122"/>
                        </a:rPr>
                        <a:t> </a:t>
                      </a:r>
                      <a:endParaRPr kumimoji="0" lang="zh-CN" altLang="zh-CN" sz="2000" b="1" i="0" u="none" strike="noStrike" cap="none" normalizeH="0" baseline="0" dirty="0">
                        <a:ln>
                          <a:noFill/>
                        </a:ln>
                        <a:solidFill>
                          <a:srgbClr val="FFFFFF"/>
                        </a:solidFill>
                        <a:effectLst/>
                        <a:latin typeface="Calibri" panose="020F0502020204030204" pitchFamily="34" charset="0"/>
                        <a:ea typeface="黑体" panose="02010609060101010101" pitchFamily="49" charset="-122"/>
                      </a:endParaRPr>
                    </a:p>
                    <a:p>
                      <a:pPr marL="1676400" marR="0" lvl="0" indent="-1676400" algn="l" defTabSz="914400" rtl="0" eaLnBrk="1" fontAlgn="base" latinLnBrk="0" hangingPunct="1">
                        <a:lnSpc>
                          <a:spcPct val="100000"/>
                        </a:lnSpc>
                        <a:spcBef>
                          <a:spcPct val="0"/>
                        </a:spcBef>
                        <a:spcAft>
                          <a:spcPct val="0"/>
                        </a:spcAft>
                        <a:buClrTx/>
                        <a:buSzTx/>
                        <a:buFontTx/>
                        <a:buNone/>
                        <a:tabLst/>
                      </a:pPr>
                      <a:r>
                        <a:rPr kumimoji="0" lang="en-GB" altLang="zh-CN" sz="1400" b="1" i="0" u="none" strike="noStrike" cap="none" normalizeH="0" baseline="0" dirty="0">
                          <a:ln>
                            <a:noFill/>
                          </a:ln>
                          <a:solidFill>
                            <a:srgbClr val="FFFFFF"/>
                          </a:solidFill>
                          <a:effectLst/>
                          <a:latin typeface="Calibri" panose="020F0502020204030204" pitchFamily="34" charset="0"/>
                          <a:ea typeface="黑体" panose="02010609060101010101" pitchFamily="49" charset="-122"/>
                        </a:rPr>
                        <a:t> Number of  leakage</a:t>
                      </a:r>
                      <a:endParaRPr kumimoji="0" lang="zh-CN" altLang="zh-CN" sz="2000" b="1" i="0" u="none" strike="noStrike" cap="none" normalizeH="0" baseline="0" dirty="0">
                        <a:ln>
                          <a:noFill/>
                        </a:ln>
                        <a:solidFill>
                          <a:srgbClr val="FFFFFF"/>
                        </a:solidFill>
                        <a:effectLst/>
                        <a:latin typeface="Times New Roman" panose="02020603050405020304" pitchFamily="18" charset="0"/>
                        <a:ea typeface="MS Mincho" pitchFamily="49" charset="-128"/>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2"/>
                    </a:solidFill>
                  </a:tcPr>
                </a:tc>
                <a:tc>
                  <a:txBody>
                    <a:bodyPr/>
                    <a:lstStyle>
                      <a:lvl1pPr>
                        <a:spcBef>
                          <a:spcPct val="20000"/>
                        </a:spcBef>
                        <a:buClr>
                          <a:srgbClr val="00B0F0"/>
                        </a:buClr>
                        <a:buSzPct val="90000"/>
                        <a:buFont typeface="Wingdings" panose="05000000000000000000" pitchFamily="2" charset="2"/>
                        <a:defRPr sz="2400">
                          <a:solidFill>
                            <a:srgbClr val="003399"/>
                          </a:solidFill>
                          <a:latin typeface="微软雅黑" panose="020B0503020204020204" pitchFamily="34" charset="-122"/>
                          <a:ea typeface="微软雅黑" panose="020B0503020204020204" pitchFamily="34" charset="-122"/>
                        </a:defRPr>
                      </a:lvl1pPr>
                      <a:lvl2pPr marL="742950" indent="-285750">
                        <a:spcBef>
                          <a:spcPct val="20000"/>
                        </a:spcBef>
                        <a:buClr>
                          <a:srgbClr val="00B050"/>
                        </a:buClr>
                        <a:buSzPct val="75000"/>
                        <a:buFont typeface="Wingdings" panose="05000000000000000000" pitchFamily="2" charset="2"/>
                        <a:defRPr sz="2000">
                          <a:solidFill>
                            <a:schemeClr val="tx1"/>
                          </a:solidFill>
                          <a:latin typeface="微软雅黑" panose="020B0503020204020204" pitchFamily="34" charset="-122"/>
                          <a:ea typeface="微软雅黑" panose="020B0503020204020204" pitchFamily="34" charset="-122"/>
                        </a:defRPr>
                      </a:lvl2pPr>
                      <a:lvl3pPr marL="1143000" indent="-228600">
                        <a:spcBef>
                          <a:spcPct val="20000"/>
                        </a:spcBef>
                        <a:defRPr sz="2000">
                          <a:solidFill>
                            <a:srgbClr val="003399"/>
                          </a:solidFill>
                          <a:latin typeface="Arial" panose="020B0604020202020204" pitchFamily="34" charset="0"/>
                          <a:ea typeface="黑体" panose="02010609060101010101" pitchFamily="49" charset="-122"/>
                        </a:defRPr>
                      </a:lvl3pPr>
                      <a:lvl4pPr marL="1600200" indent="-228600">
                        <a:spcBef>
                          <a:spcPct val="20000"/>
                        </a:spcBef>
                        <a:defRPr sz="2400">
                          <a:solidFill>
                            <a:srgbClr val="003399"/>
                          </a:solidFill>
                          <a:latin typeface="Arial" panose="020B0604020202020204" pitchFamily="34" charset="0"/>
                          <a:ea typeface="黑体" panose="02010609060101010101" pitchFamily="49" charset="-122"/>
                        </a:defRPr>
                      </a:lvl4pPr>
                      <a:lvl5pPr marL="2057400" indent="-228600">
                        <a:spcBef>
                          <a:spcPct val="20000"/>
                        </a:spcBef>
                        <a:defRPr sz="2400">
                          <a:solidFill>
                            <a:srgbClr val="003399"/>
                          </a:solidFill>
                          <a:latin typeface="Arial" panose="020B0604020202020204" pitchFamily="34" charset="0"/>
                          <a:ea typeface="黑体" panose="02010609060101010101" pitchFamily="49" charset="-122"/>
                        </a:defRPr>
                      </a:lvl5pPr>
                      <a:lvl6pPr marL="2514600" indent="-228600" eaLnBrk="0" fontAlgn="base" hangingPunct="0">
                        <a:spcBef>
                          <a:spcPct val="20000"/>
                        </a:spcBef>
                        <a:spcAft>
                          <a:spcPct val="0"/>
                        </a:spcAft>
                        <a:defRPr sz="2400">
                          <a:solidFill>
                            <a:srgbClr val="003399"/>
                          </a:solidFill>
                          <a:latin typeface="Arial" panose="020B0604020202020204" pitchFamily="34" charset="0"/>
                          <a:ea typeface="黑体" panose="02010609060101010101" pitchFamily="49" charset="-122"/>
                        </a:defRPr>
                      </a:lvl6pPr>
                      <a:lvl7pPr marL="2971800" indent="-228600" eaLnBrk="0" fontAlgn="base" hangingPunct="0">
                        <a:spcBef>
                          <a:spcPct val="20000"/>
                        </a:spcBef>
                        <a:spcAft>
                          <a:spcPct val="0"/>
                        </a:spcAft>
                        <a:defRPr sz="2400">
                          <a:solidFill>
                            <a:srgbClr val="003399"/>
                          </a:solidFill>
                          <a:latin typeface="Arial" panose="020B0604020202020204" pitchFamily="34" charset="0"/>
                          <a:ea typeface="黑体" panose="02010609060101010101" pitchFamily="49" charset="-122"/>
                        </a:defRPr>
                      </a:lvl7pPr>
                      <a:lvl8pPr marL="3429000" indent="-228600" eaLnBrk="0" fontAlgn="base" hangingPunct="0">
                        <a:spcBef>
                          <a:spcPct val="20000"/>
                        </a:spcBef>
                        <a:spcAft>
                          <a:spcPct val="0"/>
                        </a:spcAft>
                        <a:defRPr sz="2400">
                          <a:solidFill>
                            <a:srgbClr val="003399"/>
                          </a:solidFill>
                          <a:latin typeface="Arial" panose="020B0604020202020204" pitchFamily="34" charset="0"/>
                          <a:ea typeface="黑体" panose="02010609060101010101" pitchFamily="49" charset="-122"/>
                        </a:defRPr>
                      </a:lvl8pPr>
                      <a:lvl9pPr marL="3886200" indent="-228600" eaLnBrk="0" fontAlgn="base" hangingPunct="0">
                        <a:spcBef>
                          <a:spcPct val="20000"/>
                        </a:spcBef>
                        <a:spcAft>
                          <a:spcPct val="0"/>
                        </a:spcAft>
                        <a:defRPr sz="2400">
                          <a:solidFill>
                            <a:srgbClr val="003399"/>
                          </a:solidFill>
                          <a:latin typeface="Arial" panose="020B0604020202020204" pitchFamily="34" charset="0"/>
                          <a:ea typeface="黑体" panose="02010609060101010101" pitchFamily="49"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zh-CN" sz="1400" b="0" i="0" u="none" strike="noStrike" cap="none" normalizeH="0" baseline="0">
                          <a:ln>
                            <a:noFill/>
                          </a:ln>
                          <a:solidFill>
                            <a:srgbClr val="000000"/>
                          </a:solidFill>
                          <a:effectLst/>
                          <a:latin typeface="Calibri" panose="020F0502020204030204" pitchFamily="34" charset="0"/>
                          <a:ea typeface="黑体" panose="02010609060101010101" pitchFamily="49" charset="-122"/>
                        </a:rPr>
                        <a:t>He </a:t>
                      </a:r>
                      <a:r>
                        <a:rPr kumimoji="0" lang="zh-CN" altLang="zh-CN" sz="1400" b="0" i="0" u="none" strike="noStrike" cap="none" normalizeH="0" baseline="0">
                          <a:ln>
                            <a:noFill/>
                          </a:ln>
                          <a:solidFill>
                            <a:srgbClr val="000000"/>
                          </a:solidFill>
                          <a:effectLst/>
                          <a:latin typeface="Calibri" panose="020F0502020204030204" pitchFamily="34" charset="0"/>
                          <a:ea typeface="黑体" panose="02010609060101010101" pitchFamily="49" charset="-122"/>
                        </a:rPr>
                        <a:t>→</a:t>
                      </a:r>
                      <a:r>
                        <a:rPr kumimoji="0" lang="en-GB" altLang="zh-CN" sz="1400" b="0" i="0" u="none" strike="noStrike" cap="none" normalizeH="0" baseline="0">
                          <a:ln>
                            <a:noFill/>
                          </a:ln>
                          <a:solidFill>
                            <a:srgbClr val="000000"/>
                          </a:solidFill>
                          <a:effectLst/>
                          <a:latin typeface="Calibri" panose="020F0502020204030204" pitchFamily="34" charset="0"/>
                          <a:ea typeface="黑体" panose="02010609060101010101" pitchFamily="49" charset="-122"/>
                        </a:rPr>
                        <a:t>insulation </a:t>
                      </a:r>
                      <a:endParaRPr kumimoji="0" lang="zh-CN" altLang="zh-CN" sz="2000" b="0" i="0" u="none" strike="noStrike" cap="none" normalizeH="0" baseline="0">
                        <a:ln>
                          <a:noFill/>
                        </a:ln>
                        <a:solidFill>
                          <a:srgbClr val="000000"/>
                        </a:solidFill>
                        <a:effectLst/>
                        <a:latin typeface="Times New Roman" panose="02020603050405020304" pitchFamily="18" charset="0"/>
                        <a:ea typeface="MS Mincho" pitchFamily="49" charset="-128"/>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E"/>
                    </a:solidFill>
                  </a:tcPr>
                </a:tc>
                <a:tc>
                  <a:txBody>
                    <a:bodyPr/>
                    <a:lstStyle>
                      <a:lvl1pPr>
                        <a:spcBef>
                          <a:spcPct val="20000"/>
                        </a:spcBef>
                        <a:buClr>
                          <a:srgbClr val="00B0F0"/>
                        </a:buClr>
                        <a:buSzPct val="90000"/>
                        <a:buFont typeface="Wingdings" panose="05000000000000000000" pitchFamily="2" charset="2"/>
                        <a:defRPr sz="2400">
                          <a:solidFill>
                            <a:srgbClr val="003399"/>
                          </a:solidFill>
                          <a:latin typeface="微软雅黑" panose="020B0503020204020204" pitchFamily="34" charset="-122"/>
                          <a:ea typeface="微软雅黑" panose="020B0503020204020204" pitchFamily="34" charset="-122"/>
                        </a:defRPr>
                      </a:lvl1pPr>
                      <a:lvl2pPr marL="742950" indent="-285750">
                        <a:spcBef>
                          <a:spcPct val="20000"/>
                        </a:spcBef>
                        <a:buClr>
                          <a:srgbClr val="00B050"/>
                        </a:buClr>
                        <a:buSzPct val="75000"/>
                        <a:buFont typeface="Wingdings" panose="05000000000000000000" pitchFamily="2" charset="2"/>
                        <a:defRPr sz="2000">
                          <a:solidFill>
                            <a:schemeClr val="tx1"/>
                          </a:solidFill>
                          <a:latin typeface="微软雅黑" panose="020B0503020204020204" pitchFamily="34" charset="-122"/>
                          <a:ea typeface="微软雅黑" panose="020B0503020204020204" pitchFamily="34" charset="-122"/>
                        </a:defRPr>
                      </a:lvl2pPr>
                      <a:lvl3pPr marL="1143000" indent="-228600">
                        <a:spcBef>
                          <a:spcPct val="20000"/>
                        </a:spcBef>
                        <a:defRPr sz="2000">
                          <a:solidFill>
                            <a:srgbClr val="003399"/>
                          </a:solidFill>
                          <a:latin typeface="Arial" panose="020B0604020202020204" pitchFamily="34" charset="0"/>
                          <a:ea typeface="黑体" panose="02010609060101010101" pitchFamily="49" charset="-122"/>
                        </a:defRPr>
                      </a:lvl3pPr>
                      <a:lvl4pPr marL="1600200" indent="-228600">
                        <a:spcBef>
                          <a:spcPct val="20000"/>
                        </a:spcBef>
                        <a:defRPr sz="2400">
                          <a:solidFill>
                            <a:srgbClr val="003399"/>
                          </a:solidFill>
                          <a:latin typeface="Arial" panose="020B0604020202020204" pitchFamily="34" charset="0"/>
                          <a:ea typeface="黑体" panose="02010609060101010101" pitchFamily="49" charset="-122"/>
                        </a:defRPr>
                      </a:lvl4pPr>
                      <a:lvl5pPr marL="2057400" indent="-228600">
                        <a:spcBef>
                          <a:spcPct val="20000"/>
                        </a:spcBef>
                        <a:defRPr sz="2400">
                          <a:solidFill>
                            <a:srgbClr val="003399"/>
                          </a:solidFill>
                          <a:latin typeface="Arial" panose="020B0604020202020204" pitchFamily="34" charset="0"/>
                          <a:ea typeface="黑体" panose="02010609060101010101" pitchFamily="49" charset="-122"/>
                        </a:defRPr>
                      </a:lvl5pPr>
                      <a:lvl6pPr marL="2514600" indent="-228600" eaLnBrk="0" fontAlgn="base" hangingPunct="0">
                        <a:spcBef>
                          <a:spcPct val="20000"/>
                        </a:spcBef>
                        <a:spcAft>
                          <a:spcPct val="0"/>
                        </a:spcAft>
                        <a:defRPr sz="2400">
                          <a:solidFill>
                            <a:srgbClr val="003399"/>
                          </a:solidFill>
                          <a:latin typeface="Arial" panose="020B0604020202020204" pitchFamily="34" charset="0"/>
                          <a:ea typeface="黑体" panose="02010609060101010101" pitchFamily="49" charset="-122"/>
                        </a:defRPr>
                      </a:lvl6pPr>
                      <a:lvl7pPr marL="2971800" indent="-228600" eaLnBrk="0" fontAlgn="base" hangingPunct="0">
                        <a:spcBef>
                          <a:spcPct val="20000"/>
                        </a:spcBef>
                        <a:spcAft>
                          <a:spcPct val="0"/>
                        </a:spcAft>
                        <a:defRPr sz="2400">
                          <a:solidFill>
                            <a:srgbClr val="003399"/>
                          </a:solidFill>
                          <a:latin typeface="Arial" panose="020B0604020202020204" pitchFamily="34" charset="0"/>
                          <a:ea typeface="黑体" panose="02010609060101010101" pitchFamily="49" charset="-122"/>
                        </a:defRPr>
                      </a:lvl7pPr>
                      <a:lvl8pPr marL="3429000" indent="-228600" eaLnBrk="0" fontAlgn="base" hangingPunct="0">
                        <a:spcBef>
                          <a:spcPct val="20000"/>
                        </a:spcBef>
                        <a:spcAft>
                          <a:spcPct val="0"/>
                        </a:spcAft>
                        <a:defRPr sz="2400">
                          <a:solidFill>
                            <a:srgbClr val="003399"/>
                          </a:solidFill>
                          <a:latin typeface="Arial" panose="020B0604020202020204" pitchFamily="34" charset="0"/>
                          <a:ea typeface="黑体" panose="02010609060101010101" pitchFamily="49" charset="-122"/>
                        </a:defRPr>
                      </a:lvl8pPr>
                      <a:lvl9pPr marL="3886200" indent="-228600" eaLnBrk="0" fontAlgn="base" hangingPunct="0">
                        <a:spcBef>
                          <a:spcPct val="20000"/>
                        </a:spcBef>
                        <a:spcAft>
                          <a:spcPct val="0"/>
                        </a:spcAft>
                        <a:defRPr sz="2400">
                          <a:solidFill>
                            <a:srgbClr val="003399"/>
                          </a:solidFill>
                          <a:latin typeface="Arial" panose="020B0604020202020204" pitchFamily="34" charset="0"/>
                          <a:ea typeface="黑体" panose="02010609060101010101" pitchFamily="49" charset="-122"/>
                        </a:defRPr>
                      </a:lvl9p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GB" altLang="zh-CN" sz="1100" b="0" i="0" u="none" strike="noStrike" cap="none" normalizeH="0" baseline="0">
                          <a:ln>
                            <a:noFill/>
                          </a:ln>
                          <a:solidFill>
                            <a:srgbClr val="000000"/>
                          </a:solidFill>
                          <a:effectLst/>
                          <a:latin typeface="Calibri" panose="020F0502020204030204" pitchFamily="34" charset="0"/>
                          <a:ea typeface="黑体" panose="02010609060101010101" pitchFamily="49" charset="-122"/>
                        </a:rPr>
                        <a:t>0</a:t>
                      </a:r>
                      <a:endParaRPr kumimoji="0" lang="zh-CN" altLang="zh-CN" sz="1800" b="0" i="0" u="none" strike="noStrike" cap="none" normalizeH="0" baseline="0">
                        <a:ln>
                          <a:noFill/>
                        </a:ln>
                        <a:solidFill>
                          <a:srgbClr val="000000"/>
                        </a:solidFill>
                        <a:effectLst/>
                        <a:latin typeface="Times New Roman" panose="02020603050405020304" pitchFamily="18" charset="0"/>
                        <a:ea typeface="MS Mincho" pitchFamily="49" charset="-128"/>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E"/>
                    </a:solidFill>
                  </a:tcPr>
                </a:tc>
                <a:extLst>
                  <a:ext uri="{0D108BD9-81ED-4DB2-BD59-A6C34878D82A}">
                    <a16:rowId xmlns:a16="http://schemas.microsoft.com/office/drawing/2014/main" val="10001"/>
                  </a:ext>
                </a:extLst>
              </a:tr>
              <a:tr h="186457">
                <a:tc vMerge="1">
                  <a:txBody>
                    <a:bodyPr/>
                    <a:lstStyle/>
                    <a:p>
                      <a:endParaRPr lang="zh-CN" altLang="en-US"/>
                    </a:p>
                  </a:txBody>
                  <a:tcPr/>
                </a:tc>
                <a:tc>
                  <a:txBody>
                    <a:bodyPr/>
                    <a:lstStyle>
                      <a:lvl1pPr>
                        <a:spcBef>
                          <a:spcPct val="20000"/>
                        </a:spcBef>
                        <a:buClr>
                          <a:srgbClr val="00B0F0"/>
                        </a:buClr>
                        <a:buSzPct val="90000"/>
                        <a:buFont typeface="Wingdings" panose="05000000000000000000" pitchFamily="2" charset="2"/>
                        <a:defRPr sz="2400">
                          <a:solidFill>
                            <a:srgbClr val="003399"/>
                          </a:solidFill>
                          <a:latin typeface="微软雅黑" panose="020B0503020204020204" pitchFamily="34" charset="-122"/>
                          <a:ea typeface="微软雅黑" panose="020B0503020204020204" pitchFamily="34" charset="-122"/>
                        </a:defRPr>
                      </a:lvl1pPr>
                      <a:lvl2pPr marL="742950" indent="-285750">
                        <a:spcBef>
                          <a:spcPct val="20000"/>
                        </a:spcBef>
                        <a:buClr>
                          <a:srgbClr val="00B050"/>
                        </a:buClr>
                        <a:buSzPct val="75000"/>
                        <a:buFont typeface="Wingdings" panose="05000000000000000000" pitchFamily="2" charset="2"/>
                        <a:defRPr sz="2000">
                          <a:solidFill>
                            <a:schemeClr val="tx1"/>
                          </a:solidFill>
                          <a:latin typeface="微软雅黑" panose="020B0503020204020204" pitchFamily="34" charset="-122"/>
                          <a:ea typeface="微软雅黑" panose="020B0503020204020204" pitchFamily="34" charset="-122"/>
                        </a:defRPr>
                      </a:lvl2pPr>
                      <a:lvl3pPr marL="1143000" indent="-228600">
                        <a:spcBef>
                          <a:spcPct val="20000"/>
                        </a:spcBef>
                        <a:defRPr sz="2000">
                          <a:solidFill>
                            <a:srgbClr val="003399"/>
                          </a:solidFill>
                          <a:latin typeface="Arial" panose="020B0604020202020204" pitchFamily="34" charset="0"/>
                          <a:ea typeface="黑体" panose="02010609060101010101" pitchFamily="49" charset="-122"/>
                        </a:defRPr>
                      </a:lvl3pPr>
                      <a:lvl4pPr marL="1600200" indent="-228600">
                        <a:spcBef>
                          <a:spcPct val="20000"/>
                        </a:spcBef>
                        <a:defRPr sz="2400">
                          <a:solidFill>
                            <a:srgbClr val="003399"/>
                          </a:solidFill>
                          <a:latin typeface="Arial" panose="020B0604020202020204" pitchFamily="34" charset="0"/>
                          <a:ea typeface="黑体" panose="02010609060101010101" pitchFamily="49" charset="-122"/>
                        </a:defRPr>
                      </a:lvl4pPr>
                      <a:lvl5pPr marL="2057400" indent="-228600">
                        <a:spcBef>
                          <a:spcPct val="20000"/>
                        </a:spcBef>
                        <a:defRPr sz="2400">
                          <a:solidFill>
                            <a:srgbClr val="003399"/>
                          </a:solidFill>
                          <a:latin typeface="Arial" panose="020B0604020202020204" pitchFamily="34" charset="0"/>
                          <a:ea typeface="黑体" panose="02010609060101010101" pitchFamily="49" charset="-122"/>
                        </a:defRPr>
                      </a:lvl5pPr>
                      <a:lvl6pPr marL="2514600" indent="-228600" eaLnBrk="0" fontAlgn="base" hangingPunct="0">
                        <a:spcBef>
                          <a:spcPct val="20000"/>
                        </a:spcBef>
                        <a:spcAft>
                          <a:spcPct val="0"/>
                        </a:spcAft>
                        <a:defRPr sz="2400">
                          <a:solidFill>
                            <a:srgbClr val="003399"/>
                          </a:solidFill>
                          <a:latin typeface="Arial" panose="020B0604020202020204" pitchFamily="34" charset="0"/>
                          <a:ea typeface="黑体" panose="02010609060101010101" pitchFamily="49" charset="-122"/>
                        </a:defRPr>
                      </a:lvl6pPr>
                      <a:lvl7pPr marL="2971800" indent="-228600" eaLnBrk="0" fontAlgn="base" hangingPunct="0">
                        <a:spcBef>
                          <a:spcPct val="20000"/>
                        </a:spcBef>
                        <a:spcAft>
                          <a:spcPct val="0"/>
                        </a:spcAft>
                        <a:defRPr sz="2400">
                          <a:solidFill>
                            <a:srgbClr val="003399"/>
                          </a:solidFill>
                          <a:latin typeface="Arial" panose="020B0604020202020204" pitchFamily="34" charset="0"/>
                          <a:ea typeface="黑体" panose="02010609060101010101" pitchFamily="49" charset="-122"/>
                        </a:defRPr>
                      </a:lvl7pPr>
                      <a:lvl8pPr marL="3429000" indent="-228600" eaLnBrk="0" fontAlgn="base" hangingPunct="0">
                        <a:spcBef>
                          <a:spcPct val="20000"/>
                        </a:spcBef>
                        <a:spcAft>
                          <a:spcPct val="0"/>
                        </a:spcAft>
                        <a:defRPr sz="2400">
                          <a:solidFill>
                            <a:srgbClr val="003399"/>
                          </a:solidFill>
                          <a:latin typeface="Arial" panose="020B0604020202020204" pitchFamily="34" charset="0"/>
                          <a:ea typeface="黑体" panose="02010609060101010101" pitchFamily="49" charset="-122"/>
                        </a:defRPr>
                      </a:lvl8pPr>
                      <a:lvl9pPr marL="3886200" indent="-228600" eaLnBrk="0" fontAlgn="base" hangingPunct="0">
                        <a:spcBef>
                          <a:spcPct val="20000"/>
                        </a:spcBef>
                        <a:spcAft>
                          <a:spcPct val="0"/>
                        </a:spcAft>
                        <a:defRPr sz="2400">
                          <a:solidFill>
                            <a:srgbClr val="003399"/>
                          </a:solidFill>
                          <a:latin typeface="Arial" panose="020B0604020202020204" pitchFamily="34" charset="0"/>
                          <a:ea typeface="黑体" panose="02010609060101010101" pitchFamily="49"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zh-CN" sz="1400" b="0" i="0" u="none" strike="noStrike" cap="none" normalizeH="0" baseline="0">
                          <a:ln>
                            <a:noFill/>
                          </a:ln>
                          <a:solidFill>
                            <a:srgbClr val="000000"/>
                          </a:solidFill>
                          <a:effectLst/>
                          <a:latin typeface="Calibri" panose="020F0502020204030204" pitchFamily="34" charset="0"/>
                          <a:ea typeface="黑体" panose="02010609060101010101" pitchFamily="49" charset="-122"/>
                        </a:rPr>
                        <a:t>He </a:t>
                      </a:r>
                      <a:r>
                        <a:rPr kumimoji="0" lang="zh-CN" altLang="zh-CN" sz="1400" b="0" i="0" u="none" strike="noStrike" cap="none" normalizeH="0" baseline="0">
                          <a:ln>
                            <a:noFill/>
                          </a:ln>
                          <a:solidFill>
                            <a:srgbClr val="000000"/>
                          </a:solidFill>
                          <a:effectLst/>
                          <a:latin typeface="Calibri" panose="020F0502020204030204" pitchFamily="34" charset="0"/>
                          <a:ea typeface="黑体" panose="02010609060101010101" pitchFamily="49" charset="-122"/>
                        </a:rPr>
                        <a:t>→</a:t>
                      </a:r>
                      <a:r>
                        <a:rPr kumimoji="0" lang="en-GB" altLang="zh-CN" sz="1400" b="0" i="0" u="none" strike="noStrike" cap="none" normalizeH="0" baseline="0">
                          <a:ln>
                            <a:noFill/>
                          </a:ln>
                          <a:solidFill>
                            <a:srgbClr val="000000"/>
                          </a:solidFill>
                          <a:effectLst/>
                          <a:latin typeface="Calibri" panose="020F0502020204030204" pitchFamily="34" charset="0"/>
                          <a:ea typeface="黑体" panose="02010609060101010101" pitchFamily="49" charset="-122"/>
                        </a:rPr>
                        <a:t>beam pipe </a:t>
                      </a:r>
                      <a:endParaRPr kumimoji="0" lang="zh-CN" altLang="zh-CN" sz="2000" b="0" i="0" u="none" strike="noStrike" cap="none" normalizeH="0" baseline="0">
                        <a:ln>
                          <a:noFill/>
                        </a:ln>
                        <a:solidFill>
                          <a:srgbClr val="000000"/>
                        </a:solidFill>
                        <a:effectLst/>
                        <a:latin typeface="Times New Roman" panose="02020603050405020304" pitchFamily="18" charset="0"/>
                        <a:ea typeface="MS Mincho" pitchFamily="49" charset="-128"/>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F"/>
                    </a:solidFill>
                  </a:tcPr>
                </a:tc>
                <a:tc>
                  <a:txBody>
                    <a:bodyPr/>
                    <a:lstStyle>
                      <a:lvl1pPr>
                        <a:spcBef>
                          <a:spcPct val="20000"/>
                        </a:spcBef>
                        <a:buClr>
                          <a:srgbClr val="00B0F0"/>
                        </a:buClr>
                        <a:buSzPct val="90000"/>
                        <a:buFont typeface="Wingdings" panose="05000000000000000000" pitchFamily="2" charset="2"/>
                        <a:defRPr sz="2400">
                          <a:solidFill>
                            <a:srgbClr val="003399"/>
                          </a:solidFill>
                          <a:latin typeface="微软雅黑" panose="020B0503020204020204" pitchFamily="34" charset="-122"/>
                          <a:ea typeface="微软雅黑" panose="020B0503020204020204" pitchFamily="34" charset="-122"/>
                        </a:defRPr>
                      </a:lvl1pPr>
                      <a:lvl2pPr marL="742950" indent="-285750">
                        <a:spcBef>
                          <a:spcPct val="20000"/>
                        </a:spcBef>
                        <a:buClr>
                          <a:srgbClr val="00B050"/>
                        </a:buClr>
                        <a:buSzPct val="75000"/>
                        <a:buFont typeface="Wingdings" panose="05000000000000000000" pitchFamily="2" charset="2"/>
                        <a:defRPr sz="2000">
                          <a:solidFill>
                            <a:schemeClr val="tx1"/>
                          </a:solidFill>
                          <a:latin typeface="微软雅黑" panose="020B0503020204020204" pitchFamily="34" charset="-122"/>
                          <a:ea typeface="微软雅黑" panose="020B0503020204020204" pitchFamily="34" charset="-122"/>
                        </a:defRPr>
                      </a:lvl2pPr>
                      <a:lvl3pPr marL="1143000" indent="-228600">
                        <a:spcBef>
                          <a:spcPct val="20000"/>
                        </a:spcBef>
                        <a:defRPr sz="2000">
                          <a:solidFill>
                            <a:srgbClr val="003399"/>
                          </a:solidFill>
                          <a:latin typeface="Arial" panose="020B0604020202020204" pitchFamily="34" charset="0"/>
                          <a:ea typeface="黑体" panose="02010609060101010101" pitchFamily="49" charset="-122"/>
                        </a:defRPr>
                      </a:lvl3pPr>
                      <a:lvl4pPr marL="1600200" indent="-228600">
                        <a:spcBef>
                          <a:spcPct val="20000"/>
                        </a:spcBef>
                        <a:defRPr sz="2400">
                          <a:solidFill>
                            <a:srgbClr val="003399"/>
                          </a:solidFill>
                          <a:latin typeface="Arial" panose="020B0604020202020204" pitchFamily="34" charset="0"/>
                          <a:ea typeface="黑体" panose="02010609060101010101" pitchFamily="49" charset="-122"/>
                        </a:defRPr>
                      </a:lvl4pPr>
                      <a:lvl5pPr marL="2057400" indent="-228600">
                        <a:spcBef>
                          <a:spcPct val="20000"/>
                        </a:spcBef>
                        <a:defRPr sz="2400">
                          <a:solidFill>
                            <a:srgbClr val="003399"/>
                          </a:solidFill>
                          <a:latin typeface="Arial" panose="020B0604020202020204" pitchFamily="34" charset="0"/>
                          <a:ea typeface="黑体" panose="02010609060101010101" pitchFamily="49" charset="-122"/>
                        </a:defRPr>
                      </a:lvl5pPr>
                      <a:lvl6pPr marL="2514600" indent="-228600" eaLnBrk="0" fontAlgn="base" hangingPunct="0">
                        <a:spcBef>
                          <a:spcPct val="20000"/>
                        </a:spcBef>
                        <a:spcAft>
                          <a:spcPct val="0"/>
                        </a:spcAft>
                        <a:defRPr sz="2400">
                          <a:solidFill>
                            <a:srgbClr val="003399"/>
                          </a:solidFill>
                          <a:latin typeface="Arial" panose="020B0604020202020204" pitchFamily="34" charset="0"/>
                          <a:ea typeface="黑体" panose="02010609060101010101" pitchFamily="49" charset="-122"/>
                        </a:defRPr>
                      </a:lvl6pPr>
                      <a:lvl7pPr marL="2971800" indent="-228600" eaLnBrk="0" fontAlgn="base" hangingPunct="0">
                        <a:spcBef>
                          <a:spcPct val="20000"/>
                        </a:spcBef>
                        <a:spcAft>
                          <a:spcPct val="0"/>
                        </a:spcAft>
                        <a:defRPr sz="2400">
                          <a:solidFill>
                            <a:srgbClr val="003399"/>
                          </a:solidFill>
                          <a:latin typeface="Arial" panose="020B0604020202020204" pitchFamily="34" charset="0"/>
                          <a:ea typeface="黑体" panose="02010609060101010101" pitchFamily="49" charset="-122"/>
                        </a:defRPr>
                      </a:lvl7pPr>
                      <a:lvl8pPr marL="3429000" indent="-228600" eaLnBrk="0" fontAlgn="base" hangingPunct="0">
                        <a:spcBef>
                          <a:spcPct val="20000"/>
                        </a:spcBef>
                        <a:spcAft>
                          <a:spcPct val="0"/>
                        </a:spcAft>
                        <a:defRPr sz="2400">
                          <a:solidFill>
                            <a:srgbClr val="003399"/>
                          </a:solidFill>
                          <a:latin typeface="Arial" panose="020B0604020202020204" pitchFamily="34" charset="0"/>
                          <a:ea typeface="黑体" panose="02010609060101010101" pitchFamily="49" charset="-122"/>
                        </a:defRPr>
                      </a:lvl8pPr>
                      <a:lvl9pPr marL="3886200" indent="-228600" eaLnBrk="0" fontAlgn="base" hangingPunct="0">
                        <a:spcBef>
                          <a:spcPct val="20000"/>
                        </a:spcBef>
                        <a:spcAft>
                          <a:spcPct val="0"/>
                        </a:spcAft>
                        <a:defRPr sz="2400">
                          <a:solidFill>
                            <a:srgbClr val="003399"/>
                          </a:solidFill>
                          <a:latin typeface="Arial" panose="020B0604020202020204" pitchFamily="34" charset="0"/>
                          <a:ea typeface="黑体" panose="02010609060101010101" pitchFamily="49" charset="-122"/>
                        </a:defRPr>
                      </a:lvl9p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GB" altLang="zh-CN" sz="1100" b="0" i="0" u="none" strike="noStrike" cap="none" normalizeH="0" baseline="0">
                          <a:ln>
                            <a:noFill/>
                          </a:ln>
                          <a:solidFill>
                            <a:srgbClr val="000000"/>
                          </a:solidFill>
                          <a:effectLst/>
                          <a:latin typeface="Calibri" panose="020F0502020204030204" pitchFamily="34" charset="0"/>
                          <a:ea typeface="黑体" panose="02010609060101010101" pitchFamily="49" charset="-122"/>
                        </a:rPr>
                        <a:t>0</a:t>
                      </a:r>
                      <a:endParaRPr kumimoji="0" lang="zh-CN" altLang="zh-CN" sz="1800" b="0" i="0" u="none" strike="noStrike" cap="none" normalizeH="0" baseline="0">
                        <a:ln>
                          <a:noFill/>
                        </a:ln>
                        <a:solidFill>
                          <a:srgbClr val="000000"/>
                        </a:solidFill>
                        <a:effectLst/>
                        <a:latin typeface="Times New Roman" panose="02020603050405020304" pitchFamily="18" charset="0"/>
                        <a:ea typeface="MS Mincho" pitchFamily="49" charset="-128"/>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F"/>
                    </a:solidFill>
                  </a:tcPr>
                </a:tc>
                <a:extLst>
                  <a:ext uri="{0D108BD9-81ED-4DB2-BD59-A6C34878D82A}">
                    <a16:rowId xmlns:a16="http://schemas.microsoft.com/office/drawing/2014/main" val="10002"/>
                  </a:ext>
                </a:extLst>
              </a:tr>
              <a:tr h="186457">
                <a:tc vMerge="1">
                  <a:txBody>
                    <a:bodyPr/>
                    <a:lstStyle/>
                    <a:p>
                      <a:endParaRPr lang="zh-CN" altLang="en-US"/>
                    </a:p>
                  </a:txBody>
                  <a:tcPr/>
                </a:tc>
                <a:tc>
                  <a:txBody>
                    <a:bodyPr/>
                    <a:lstStyle>
                      <a:lvl1pPr>
                        <a:spcBef>
                          <a:spcPct val="20000"/>
                        </a:spcBef>
                        <a:buClr>
                          <a:srgbClr val="00B0F0"/>
                        </a:buClr>
                        <a:buSzPct val="90000"/>
                        <a:buFont typeface="Wingdings" panose="05000000000000000000" pitchFamily="2" charset="2"/>
                        <a:defRPr sz="2400">
                          <a:solidFill>
                            <a:srgbClr val="003399"/>
                          </a:solidFill>
                          <a:latin typeface="微软雅黑" panose="020B0503020204020204" pitchFamily="34" charset="-122"/>
                          <a:ea typeface="微软雅黑" panose="020B0503020204020204" pitchFamily="34" charset="-122"/>
                        </a:defRPr>
                      </a:lvl1pPr>
                      <a:lvl2pPr marL="742950" indent="-285750">
                        <a:spcBef>
                          <a:spcPct val="20000"/>
                        </a:spcBef>
                        <a:buClr>
                          <a:srgbClr val="00B050"/>
                        </a:buClr>
                        <a:buSzPct val="75000"/>
                        <a:buFont typeface="Wingdings" panose="05000000000000000000" pitchFamily="2" charset="2"/>
                        <a:defRPr sz="2000">
                          <a:solidFill>
                            <a:schemeClr val="tx1"/>
                          </a:solidFill>
                          <a:latin typeface="微软雅黑" panose="020B0503020204020204" pitchFamily="34" charset="-122"/>
                          <a:ea typeface="微软雅黑" panose="020B0503020204020204" pitchFamily="34" charset="-122"/>
                        </a:defRPr>
                      </a:lvl2pPr>
                      <a:lvl3pPr marL="1143000" indent="-228600">
                        <a:spcBef>
                          <a:spcPct val="20000"/>
                        </a:spcBef>
                        <a:defRPr sz="2000">
                          <a:solidFill>
                            <a:srgbClr val="003399"/>
                          </a:solidFill>
                          <a:latin typeface="Arial" panose="020B0604020202020204" pitchFamily="34" charset="0"/>
                          <a:ea typeface="黑体" panose="02010609060101010101" pitchFamily="49" charset="-122"/>
                        </a:defRPr>
                      </a:lvl3pPr>
                      <a:lvl4pPr marL="1600200" indent="-228600">
                        <a:spcBef>
                          <a:spcPct val="20000"/>
                        </a:spcBef>
                        <a:defRPr sz="2400">
                          <a:solidFill>
                            <a:srgbClr val="003399"/>
                          </a:solidFill>
                          <a:latin typeface="Arial" panose="020B0604020202020204" pitchFamily="34" charset="0"/>
                          <a:ea typeface="黑体" panose="02010609060101010101" pitchFamily="49" charset="-122"/>
                        </a:defRPr>
                      </a:lvl4pPr>
                      <a:lvl5pPr marL="2057400" indent="-228600">
                        <a:spcBef>
                          <a:spcPct val="20000"/>
                        </a:spcBef>
                        <a:defRPr sz="2400">
                          <a:solidFill>
                            <a:srgbClr val="003399"/>
                          </a:solidFill>
                          <a:latin typeface="Arial" panose="020B0604020202020204" pitchFamily="34" charset="0"/>
                          <a:ea typeface="黑体" panose="02010609060101010101" pitchFamily="49" charset="-122"/>
                        </a:defRPr>
                      </a:lvl5pPr>
                      <a:lvl6pPr marL="2514600" indent="-228600" eaLnBrk="0" fontAlgn="base" hangingPunct="0">
                        <a:spcBef>
                          <a:spcPct val="20000"/>
                        </a:spcBef>
                        <a:spcAft>
                          <a:spcPct val="0"/>
                        </a:spcAft>
                        <a:defRPr sz="2400">
                          <a:solidFill>
                            <a:srgbClr val="003399"/>
                          </a:solidFill>
                          <a:latin typeface="Arial" panose="020B0604020202020204" pitchFamily="34" charset="0"/>
                          <a:ea typeface="黑体" panose="02010609060101010101" pitchFamily="49" charset="-122"/>
                        </a:defRPr>
                      </a:lvl6pPr>
                      <a:lvl7pPr marL="2971800" indent="-228600" eaLnBrk="0" fontAlgn="base" hangingPunct="0">
                        <a:spcBef>
                          <a:spcPct val="20000"/>
                        </a:spcBef>
                        <a:spcAft>
                          <a:spcPct val="0"/>
                        </a:spcAft>
                        <a:defRPr sz="2400">
                          <a:solidFill>
                            <a:srgbClr val="003399"/>
                          </a:solidFill>
                          <a:latin typeface="Arial" panose="020B0604020202020204" pitchFamily="34" charset="0"/>
                          <a:ea typeface="黑体" panose="02010609060101010101" pitchFamily="49" charset="-122"/>
                        </a:defRPr>
                      </a:lvl7pPr>
                      <a:lvl8pPr marL="3429000" indent="-228600" eaLnBrk="0" fontAlgn="base" hangingPunct="0">
                        <a:spcBef>
                          <a:spcPct val="20000"/>
                        </a:spcBef>
                        <a:spcAft>
                          <a:spcPct val="0"/>
                        </a:spcAft>
                        <a:defRPr sz="2400">
                          <a:solidFill>
                            <a:srgbClr val="003399"/>
                          </a:solidFill>
                          <a:latin typeface="Arial" panose="020B0604020202020204" pitchFamily="34" charset="0"/>
                          <a:ea typeface="黑体" panose="02010609060101010101" pitchFamily="49" charset="-122"/>
                        </a:defRPr>
                      </a:lvl8pPr>
                      <a:lvl9pPr marL="3886200" indent="-228600" eaLnBrk="0" fontAlgn="base" hangingPunct="0">
                        <a:spcBef>
                          <a:spcPct val="20000"/>
                        </a:spcBef>
                        <a:spcAft>
                          <a:spcPct val="0"/>
                        </a:spcAft>
                        <a:defRPr sz="2400">
                          <a:solidFill>
                            <a:srgbClr val="003399"/>
                          </a:solidFill>
                          <a:latin typeface="Arial" panose="020B0604020202020204" pitchFamily="34" charset="0"/>
                          <a:ea typeface="黑体" panose="02010609060101010101" pitchFamily="49"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zh-CN" sz="1400" b="0" i="0" u="none" strike="noStrike" cap="none" normalizeH="0" baseline="0">
                          <a:ln>
                            <a:noFill/>
                          </a:ln>
                          <a:solidFill>
                            <a:srgbClr val="000000"/>
                          </a:solidFill>
                          <a:effectLst/>
                          <a:latin typeface="Calibri" panose="020F0502020204030204" pitchFamily="34" charset="0"/>
                          <a:ea typeface="黑体" panose="02010609060101010101" pitchFamily="49" charset="-122"/>
                        </a:rPr>
                        <a:t>Insulation </a:t>
                      </a:r>
                      <a:r>
                        <a:rPr kumimoji="0" lang="zh-CN" altLang="zh-CN" sz="1400" b="0" i="0" u="none" strike="noStrike" cap="none" normalizeH="0" baseline="0">
                          <a:ln>
                            <a:noFill/>
                          </a:ln>
                          <a:solidFill>
                            <a:srgbClr val="000000"/>
                          </a:solidFill>
                          <a:effectLst/>
                          <a:latin typeface="Calibri" panose="020F0502020204030204" pitchFamily="34" charset="0"/>
                          <a:ea typeface="黑体" panose="02010609060101010101" pitchFamily="49" charset="-122"/>
                        </a:rPr>
                        <a:t>→</a:t>
                      </a:r>
                      <a:r>
                        <a:rPr kumimoji="0" lang="en-GB" altLang="zh-CN" sz="1400" b="0" i="0" u="none" strike="noStrike" cap="none" normalizeH="0" baseline="0">
                          <a:ln>
                            <a:noFill/>
                          </a:ln>
                          <a:solidFill>
                            <a:srgbClr val="000000"/>
                          </a:solidFill>
                          <a:effectLst/>
                          <a:latin typeface="Calibri" panose="020F0502020204030204" pitchFamily="34" charset="0"/>
                          <a:ea typeface="黑体" panose="02010609060101010101" pitchFamily="49" charset="-122"/>
                        </a:rPr>
                        <a:t>coupler</a:t>
                      </a:r>
                      <a:endParaRPr kumimoji="0" lang="zh-CN" altLang="zh-CN" sz="2000" b="0" i="0" u="none" strike="noStrike" cap="none" normalizeH="0" baseline="0">
                        <a:ln>
                          <a:noFill/>
                        </a:ln>
                        <a:solidFill>
                          <a:srgbClr val="000000"/>
                        </a:solidFill>
                        <a:effectLst/>
                        <a:latin typeface="Times New Roman" panose="02020603050405020304" pitchFamily="18" charset="0"/>
                        <a:ea typeface="MS Mincho" pitchFamily="49" charset="-128"/>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E"/>
                    </a:solidFill>
                  </a:tcPr>
                </a:tc>
                <a:tc>
                  <a:txBody>
                    <a:bodyPr/>
                    <a:lstStyle>
                      <a:lvl1pPr>
                        <a:spcBef>
                          <a:spcPct val="20000"/>
                        </a:spcBef>
                        <a:buClr>
                          <a:srgbClr val="00B0F0"/>
                        </a:buClr>
                        <a:buSzPct val="90000"/>
                        <a:buFont typeface="Wingdings" panose="05000000000000000000" pitchFamily="2" charset="2"/>
                        <a:defRPr sz="2400">
                          <a:solidFill>
                            <a:srgbClr val="003399"/>
                          </a:solidFill>
                          <a:latin typeface="微软雅黑" panose="020B0503020204020204" pitchFamily="34" charset="-122"/>
                          <a:ea typeface="微软雅黑" panose="020B0503020204020204" pitchFamily="34" charset="-122"/>
                        </a:defRPr>
                      </a:lvl1pPr>
                      <a:lvl2pPr marL="742950" indent="-285750">
                        <a:spcBef>
                          <a:spcPct val="20000"/>
                        </a:spcBef>
                        <a:buClr>
                          <a:srgbClr val="00B050"/>
                        </a:buClr>
                        <a:buSzPct val="75000"/>
                        <a:buFont typeface="Wingdings" panose="05000000000000000000" pitchFamily="2" charset="2"/>
                        <a:defRPr sz="2000">
                          <a:solidFill>
                            <a:schemeClr val="tx1"/>
                          </a:solidFill>
                          <a:latin typeface="微软雅黑" panose="020B0503020204020204" pitchFamily="34" charset="-122"/>
                          <a:ea typeface="微软雅黑" panose="020B0503020204020204" pitchFamily="34" charset="-122"/>
                        </a:defRPr>
                      </a:lvl2pPr>
                      <a:lvl3pPr marL="1143000" indent="-228600">
                        <a:spcBef>
                          <a:spcPct val="20000"/>
                        </a:spcBef>
                        <a:defRPr sz="2000">
                          <a:solidFill>
                            <a:srgbClr val="003399"/>
                          </a:solidFill>
                          <a:latin typeface="Arial" panose="020B0604020202020204" pitchFamily="34" charset="0"/>
                          <a:ea typeface="黑体" panose="02010609060101010101" pitchFamily="49" charset="-122"/>
                        </a:defRPr>
                      </a:lvl3pPr>
                      <a:lvl4pPr marL="1600200" indent="-228600">
                        <a:spcBef>
                          <a:spcPct val="20000"/>
                        </a:spcBef>
                        <a:defRPr sz="2400">
                          <a:solidFill>
                            <a:srgbClr val="003399"/>
                          </a:solidFill>
                          <a:latin typeface="Arial" panose="020B0604020202020204" pitchFamily="34" charset="0"/>
                          <a:ea typeface="黑体" panose="02010609060101010101" pitchFamily="49" charset="-122"/>
                        </a:defRPr>
                      </a:lvl4pPr>
                      <a:lvl5pPr marL="2057400" indent="-228600">
                        <a:spcBef>
                          <a:spcPct val="20000"/>
                        </a:spcBef>
                        <a:defRPr sz="2400">
                          <a:solidFill>
                            <a:srgbClr val="003399"/>
                          </a:solidFill>
                          <a:latin typeface="Arial" panose="020B0604020202020204" pitchFamily="34" charset="0"/>
                          <a:ea typeface="黑体" panose="02010609060101010101" pitchFamily="49" charset="-122"/>
                        </a:defRPr>
                      </a:lvl5pPr>
                      <a:lvl6pPr marL="2514600" indent="-228600" eaLnBrk="0" fontAlgn="base" hangingPunct="0">
                        <a:spcBef>
                          <a:spcPct val="20000"/>
                        </a:spcBef>
                        <a:spcAft>
                          <a:spcPct val="0"/>
                        </a:spcAft>
                        <a:defRPr sz="2400">
                          <a:solidFill>
                            <a:srgbClr val="003399"/>
                          </a:solidFill>
                          <a:latin typeface="Arial" panose="020B0604020202020204" pitchFamily="34" charset="0"/>
                          <a:ea typeface="黑体" panose="02010609060101010101" pitchFamily="49" charset="-122"/>
                        </a:defRPr>
                      </a:lvl6pPr>
                      <a:lvl7pPr marL="2971800" indent="-228600" eaLnBrk="0" fontAlgn="base" hangingPunct="0">
                        <a:spcBef>
                          <a:spcPct val="20000"/>
                        </a:spcBef>
                        <a:spcAft>
                          <a:spcPct val="0"/>
                        </a:spcAft>
                        <a:defRPr sz="2400">
                          <a:solidFill>
                            <a:srgbClr val="003399"/>
                          </a:solidFill>
                          <a:latin typeface="Arial" panose="020B0604020202020204" pitchFamily="34" charset="0"/>
                          <a:ea typeface="黑体" panose="02010609060101010101" pitchFamily="49" charset="-122"/>
                        </a:defRPr>
                      </a:lvl7pPr>
                      <a:lvl8pPr marL="3429000" indent="-228600" eaLnBrk="0" fontAlgn="base" hangingPunct="0">
                        <a:spcBef>
                          <a:spcPct val="20000"/>
                        </a:spcBef>
                        <a:spcAft>
                          <a:spcPct val="0"/>
                        </a:spcAft>
                        <a:defRPr sz="2400">
                          <a:solidFill>
                            <a:srgbClr val="003399"/>
                          </a:solidFill>
                          <a:latin typeface="Arial" panose="020B0604020202020204" pitchFamily="34" charset="0"/>
                          <a:ea typeface="黑体" panose="02010609060101010101" pitchFamily="49" charset="-122"/>
                        </a:defRPr>
                      </a:lvl8pPr>
                      <a:lvl9pPr marL="3886200" indent="-228600" eaLnBrk="0" fontAlgn="base" hangingPunct="0">
                        <a:spcBef>
                          <a:spcPct val="20000"/>
                        </a:spcBef>
                        <a:spcAft>
                          <a:spcPct val="0"/>
                        </a:spcAft>
                        <a:defRPr sz="2400">
                          <a:solidFill>
                            <a:srgbClr val="003399"/>
                          </a:solidFill>
                          <a:latin typeface="Arial" panose="020B0604020202020204" pitchFamily="34" charset="0"/>
                          <a:ea typeface="黑体" panose="02010609060101010101" pitchFamily="49" charset="-122"/>
                        </a:defRPr>
                      </a:lvl9p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GB" altLang="zh-CN" sz="1100" b="0" i="0" u="none" strike="noStrike" cap="none" normalizeH="0" baseline="0">
                          <a:ln>
                            <a:noFill/>
                          </a:ln>
                          <a:solidFill>
                            <a:srgbClr val="000000"/>
                          </a:solidFill>
                          <a:effectLst/>
                          <a:latin typeface="Calibri" panose="020F0502020204030204" pitchFamily="34" charset="0"/>
                          <a:ea typeface="黑体" panose="02010609060101010101" pitchFamily="49" charset="-122"/>
                        </a:rPr>
                        <a:t>0</a:t>
                      </a:r>
                      <a:endParaRPr kumimoji="0" lang="zh-CN" altLang="zh-CN" sz="1800" b="0" i="0" u="none" strike="noStrike" cap="none" normalizeH="0" baseline="0">
                        <a:ln>
                          <a:noFill/>
                        </a:ln>
                        <a:solidFill>
                          <a:srgbClr val="000000"/>
                        </a:solidFill>
                        <a:effectLst/>
                        <a:latin typeface="Times New Roman" panose="02020603050405020304" pitchFamily="18" charset="0"/>
                        <a:ea typeface="MS Mincho" pitchFamily="49" charset="-128"/>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E"/>
                    </a:solidFill>
                  </a:tcPr>
                </a:tc>
                <a:extLst>
                  <a:ext uri="{0D108BD9-81ED-4DB2-BD59-A6C34878D82A}">
                    <a16:rowId xmlns:a16="http://schemas.microsoft.com/office/drawing/2014/main" val="10003"/>
                  </a:ext>
                </a:extLst>
              </a:tr>
              <a:tr h="372914">
                <a:tc vMerge="1">
                  <a:txBody>
                    <a:bodyPr/>
                    <a:lstStyle/>
                    <a:p>
                      <a:endParaRPr lang="zh-CN" altLang="en-US"/>
                    </a:p>
                  </a:txBody>
                  <a:tcPr/>
                </a:tc>
                <a:tc>
                  <a:txBody>
                    <a:bodyPr/>
                    <a:lstStyle>
                      <a:lvl1pPr>
                        <a:spcBef>
                          <a:spcPct val="20000"/>
                        </a:spcBef>
                        <a:buClr>
                          <a:srgbClr val="00B0F0"/>
                        </a:buClr>
                        <a:buSzPct val="90000"/>
                        <a:buFont typeface="Wingdings" panose="05000000000000000000" pitchFamily="2" charset="2"/>
                        <a:defRPr sz="2400">
                          <a:solidFill>
                            <a:srgbClr val="003399"/>
                          </a:solidFill>
                          <a:latin typeface="微软雅黑" panose="020B0503020204020204" pitchFamily="34" charset="-122"/>
                          <a:ea typeface="微软雅黑" panose="020B0503020204020204" pitchFamily="34" charset="-122"/>
                        </a:defRPr>
                      </a:lvl1pPr>
                      <a:lvl2pPr marL="742950" indent="-285750">
                        <a:spcBef>
                          <a:spcPct val="20000"/>
                        </a:spcBef>
                        <a:buClr>
                          <a:srgbClr val="00B050"/>
                        </a:buClr>
                        <a:buSzPct val="75000"/>
                        <a:buFont typeface="Wingdings" panose="05000000000000000000" pitchFamily="2" charset="2"/>
                        <a:defRPr sz="2000">
                          <a:solidFill>
                            <a:schemeClr val="tx1"/>
                          </a:solidFill>
                          <a:latin typeface="微软雅黑" panose="020B0503020204020204" pitchFamily="34" charset="-122"/>
                          <a:ea typeface="微软雅黑" panose="020B0503020204020204" pitchFamily="34" charset="-122"/>
                        </a:defRPr>
                      </a:lvl2pPr>
                      <a:lvl3pPr marL="1143000" indent="-228600">
                        <a:spcBef>
                          <a:spcPct val="20000"/>
                        </a:spcBef>
                        <a:defRPr sz="2000">
                          <a:solidFill>
                            <a:srgbClr val="003399"/>
                          </a:solidFill>
                          <a:latin typeface="Arial" panose="020B0604020202020204" pitchFamily="34" charset="0"/>
                          <a:ea typeface="黑体" panose="02010609060101010101" pitchFamily="49" charset="-122"/>
                        </a:defRPr>
                      </a:lvl3pPr>
                      <a:lvl4pPr marL="1600200" indent="-228600">
                        <a:spcBef>
                          <a:spcPct val="20000"/>
                        </a:spcBef>
                        <a:defRPr sz="2400">
                          <a:solidFill>
                            <a:srgbClr val="003399"/>
                          </a:solidFill>
                          <a:latin typeface="Arial" panose="020B0604020202020204" pitchFamily="34" charset="0"/>
                          <a:ea typeface="黑体" panose="02010609060101010101" pitchFamily="49" charset="-122"/>
                        </a:defRPr>
                      </a:lvl4pPr>
                      <a:lvl5pPr marL="2057400" indent="-228600">
                        <a:spcBef>
                          <a:spcPct val="20000"/>
                        </a:spcBef>
                        <a:defRPr sz="2400">
                          <a:solidFill>
                            <a:srgbClr val="003399"/>
                          </a:solidFill>
                          <a:latin typeface="Arial" panose="020B0604020202020204" pitchFamily="34" charset="0"/>
                          <a:ea typeface="黑体" panose="02010609060101010101" pitchFamily="49" charset="-122"/>
                        </a:defRPr>
                      </a:lvl5pPr>
                      <a:lvl6pPr marL="2514600" indent="-228600" eaLnBrk="0" fontAlgn="base" hangingPunct="0">
                        <a:spcBef>
                          <a:spcPct val="20000"/>
                        </a:spcBef>
                        <a:spcAft>
                          <a:spcPct val="0"/>
                        </a:spcAft>
                        <a:defRPr sz="2400">
                          <a:solidFill>
                            <a:srgbClr val="003399"/>
                          </a:solidFill>
                          <a:latin typeface="Arial" panose="020B0604020202020204" pitchFamily="34" charset="0"/>
                          <a:ea typeface="黑体" panose="02010609060101010101" pitchFamily="49" charset="-122"/>
                        </a:defRPr>
                      </a:lvl6pPr>
                      <a:lvl7pPr marL="2971800" indent="-228600" eaLnBrk="0" fontAlgn="base" hangingPunct="0">
                        <a:spcBef>
                          <a:spcPct val="20000"/>
                        </a:spcBef>
                        <a:spcAft>
                          <a:spcPct val="0"/>
                        </a:spcAft>
                        <a:defRPr sz="2400">
                          <a:solidFill>
                            <a:srgbClr val="003399"/>
                          </a:solidFill>
                          <a:latin typeface="Arial" panose="020B0604020202020204" pitchFamily="34" charset="0"/>
                          <a:ea typeface="黑体" panose="02010609060101010101" pitchFamily="49" charset="-122"/>
                        </a:defRPr>
                      </a:lvl7pPr>
                      <a:lvl8pPr marL="3429000" indent="-228600" eaLnBrk="0" fontAlgn="base" hangingPunct="0">
                        <a:spcBef>
                          <a:spcPct val="20000"/>
                        </a:spcBef>
                        <a:spcAft>
                          <a:spcPct val="0"/>
                        </a:spcAft>
                        <a:defRPr sz="2400">
                          <a:solidFill>
                            <a:srgbClr val="003399"/>
                          </a:solidFill>
                          <a:latin typeface="Arial" panose="020B0604020202020204" pitchFamily="34" charset="0"/>
                          <a:ea typeface="黑体" panose="02010609060101010101" pitchFamily="49" charset="-122"/>
                        </a:defRPr>
                      </a:lvl8pPr>
                      <a:lvl9pPr marL="3886200" indent="-228600" eaLnBrk="0" fontAlgn="base" hangingPunct="0">
                        <a:spcBef>
                          <a:spcPct val="20000"/>
                        </a:spcBef>
                        <a:spcAft>
                          <a:spcPct val="0"/>
                        </a:spcAft>
                        <a:defRPr sz="2400">
                          <a:solidFill>
                            <a:srgbClr val="003399"/>
                          </a:solidFill>
                          <a:latin typeface="Arial" panose="020B0604020202020204" pitchFamily="34" charset="0"/>
                          <a:ea typeface="黑体" panose="02010609060101010101" pitchFamily="49"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zh-CN" sz="1400" b="0" i="0" u="none" strike="noStrike" cap="none" normalizeH="0" baseline="0">
                          <a:ln>
                            <a:noFill/>
                          </a:ln>
                          <a:solidFill>
                            <a:srgbClr val="000000"/>
                          </a:solidFill>
                          <a:effectLst/>
                          <a:latin typeface="Calibri" panose="020F0502020204030204" pitchFamily="34" charset="0"/>
                          <a:ea typeface="黑体" panose="02010609060101010101" pitchFamily="49" charset="-122"/>
                        </a:rPr>
                        <a:t>Insulation </a:t>
                      </a:r>
                      <a:r>
                        <a:rPr kumimoji="0" lang="zh-CN" altLang="zh-CN" sz="1400" b="0" i="0" u="none" strike="noStrike" cap="none" normalizeH="0" baseline="0">
                          <a:ln>
                            <a:noFill/>
                          </a:ln>
                          <a:solidFill>
                            <a:srgbClr val="000000"/>
                          </a:solidFill>
                          <a:effectLst/>
                          <a:latin typeface="Calibri" panose="020F0502020204030204" pitchFamily="34" charset="0"/>
                          <a:ea typeface="黑体" panose="02010609060101010101" pitchFamily="49" charset="-122"/>
                        </a:rPr>
                        <a:t>→</a:t>
                      </a:r>
                      <a:r>
                        <a:rPr kumimoji="0" lang="en-GB" altLang="zh-CN" sz="1400" b="0" i="0" u="none" strike="noStrike" cap="none" normalizeH="0" baseline="0">
                          <a:ln>
                            <a:noFill/>
                          </a:ln>
                          <a:solidFill>
                            <a:srgbClr val="000000"/>
                          </a:solidFill>
                          <a:effectLst/>
                          <a:latin typeface="Calibri" panose="020F0502020204030204" pitchFamily="34" charset="0"/>
                          <a:ea typeface="黑体" panose="02010609060101010101" pitchFamily="49" charset="-122"/>
                        </a:rPr>
                        <a:t>beam pipe </a:t>
                      </a:r>
                      <a:endParaRPr kumimoji="0" lang="zh-CN" altLang="zh-CN" sz="2000" b="0" i="0" u="none" strike="noStrike" cap="none" normalizeH="0" baseline="0">
                        <a:ln>
                          <a:noFill/>
                        </a:ln>
                        <a:solidFill>
                          <a:srgbClr val="000000"/>
                        </a:solidFill>
                        <a:effectLst/>
                        <a:latin typeface="Times New Roman" panose="02020603050405020304" pitchFamily="18" charset="0"/>
                        <a:ea typeface="MS Mincho" pitchFamily="49" charset="-128"/>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F"/>
                    </a:solidFill>
                  </a:tcPr>
                </a:tc>
                <a:tc>
                  <a:txBody>
                    <a:bodyPr/>
                    <a:lstStyle>
                      <a:lvl1pPr>
                        <a:spcBef>
                          <a:spcPct val="20000"/>
                        </a:spcBef>
                        <a:buClr>
                          <a:srgbClr val="00B0F0"/>
                        </a:buClr>
                        <a:buSzPct val="90000"/>
                        <a:buFont typeface="Wingdings" panose="05000000000000000000" pitchFamily="2" charset="2"/>
                        <a:defRPr sz="2400">
                          <a:solidFill>
                            <a:srgbClr val="003399"/>
                          </a:solidFill>
                          <a:latin typeface="微软雅黑" panose="020B0503020204020204" pitchFamily="34" charset="-122"/>
                          <a:ea typeface="微软雅黑" panose="020B0503020204020204" pitchFamily="34" charset="-122"/>
                        </a:defRPr>
                      </a:lvl1pPr>
                      <a:lvl2pPr marL="742950" indent="-285750">
                        <a:spcBef>
                          <a:spcPct val="20000"/>
                        </a:spcBef>
                        <a:buClr>
                          <a:srgbClr val="00B050"/>
                        </a:buClr>
                        <a:buSzPct val="75000"/>
                        <a:buFont typeface="Wingdings" panose="05000000000000000000" pitchFamily="2" charset="2"/>
                        <a:defRPr sz="2000">
                          <a:solidFill>
                            <a:schemeClr val="tx1"/>
                          </a:solidFill>
                          <a:latin typeface="微软雅黑" panose="020B0503020204020204" pitchFamily="34" charset="-122"/>
                          <a:ea typeface="微软雅黑" panose="020B0503020204020204" pitchFamily="34" charset="-122"/>
                        </a:defRPr>
                      </a:lvl2pPr>
                      <a:lvl3pPr marL="1143000" indent="-228600">
                        <a:spcBef>
                          <a:spcPct val="20000"/>
                        </a:spcBef>
                        <a:defRPr sz="2000">
                          <a:solidFill>
                            <a:srgbClr val="003399"/>
                          </a:solidFill>
                          <a:latin typeface="Arial" panose="020B0604020202020204" pitchFamily="34" charset="0"/>
                          <a:ea typeface="黑体" panose="02010609060101010101" pitchFamily="49" charset="-122"/>
                        </a:defRPr>
                      </a:lvl3pPr>
                      <a:lvl4pPr marL="1600200" indent="-228600">
                        <a:spcBef>
                          <a:spcPct val="20000"/>
                        </a:spcBef>
                        <a:defRPr sz="2400">
                          <a:solidFill>
                            <a:srgbClr val="003399"/>
                          </a:solidFill>
                          <a:latin typeface="Arial" panose="020B0604020202020204" pitchFamily="34" charset="0"/>
                          <a:ea typeface="黑体" panose="02010609060101010101" pitchFamily="49" charset="-122"/>
                        </a:defRPr>
                      </a:lvl4pPr>
                      <a:lvl5pPr marL="2057400" indent="-228600">
                        <a:spcBef>
                          <a:spcPct val="20000"/>
                        </a:spcBef>
                        <a:defRPr sz="2400">
                          <a:solidFill>
                            <a:srgbClr val="003399"/>
                          </a:solidFill>
                          <a:latin typeface="Arial" panose="020B0604020202020204" pitchFamily="34" charset="0"/>
                          <a:ea typeface="黑体" panose="02010609060101010101" pitchFamily="49" charset="-122"/>
                        </a:defRPr>
                      </a:lvl5pPr>
                      <a:lvl6pPr marL="2514600" indent="-228600" eaLnBrk="0" fontAlgn="base" hangingPunct="0">
                        <a:spcBef>
                          <a:spcPct val="20000"/>
                        </a:spcBef>
                        <a:spcAft>
                          <a:spcPct val="0"/>
                        </a:spcAft>
                        <a:defRPr sz="2400">
                          <a:solidFill>
                            <a:srgbClr val="003399"/>
                          </a:solidFill>
                          <a:latin typeface="Arial" panose="020B0604020202020204" pitchFamily="34" charset="0"/>
                          <a:ea typeface="黑体" panose="02010609060101010101" pitchFamily="49" charset="-122"/>
                        </a:defRPr>
                      </a:lvl6pPr>
                      <a:lvl7pPr marL="2971800" indent="-228600" eaLnBrk="0" fontAlgn="base" hangingPunct="0">
                        <a:spcBef>
                          <a:spcPct val="20000"/>
                        </a:spcBef>
                        <a:spcAft>
                          <a:spcPct val="0"/>
                        </a:spcAft>
                        <a:defRPr sz="2400">
                          <a:solidFill>
                            <a:srgbClr val="003399"/>
                          </a:solidFill>
                          <a:latin typeface="Arial" panose="020B0604020202020204" pitchFamily="34" charset="0"/>
                          <a:ea typeface="黑体" panose="02010609060101010101" pitchFamily="49" charset="-122"/>
                        </a:defRPr>
                      </a:lvl7pPr>
                      <a:lvl8pPr marL="3429000" indent="-228600" eaLnBrk="0" fontAlgn="base" hangingPunct="0">
                        <a:spcBef>
                          <a:spcPct val="20000"/>
                        </a:spcBef>
                        <a:spcAft>
                          <a:spcPct val="0"/>
                        </a:spcAft>
                        <a:defRPr sz="2400">
                          <a:solidFill>
                            <a:srgbClr val="003399"/>
                          </a:solidFill>
                          <a:latin typeface="Arial" panose="020B0604020202020204" pitchFamily="34" charset="0"/>
                          <a:ea typeface="黑体" panose="02010609060101010101" pitchFamily="49" charset="-122"/>
                        </a:defRPr>
                      </a:lvl8pPr>
                      <a:lvl9pPr marL="3886200" indent="-228600" eaLnBrk="0" fontAlgn="base" hangingPunct="0">
                        <a:spcBef>
                          <a:spcPct val="20000"/>
                        </a:spcBef>
                        <a:spcAft>
                          <a:spcPct val="0"/>
                        </a:spcAft>
                        <a:defRPr sz="2400">
                          <a:solidFill>
                            <a:srgbClr val="003399"/>
                          </a:solidFill>
                          <a:latin typeface="Arial" panose="020B0604020202020204" pitchFamily="34" charset="0"/>
                          <a:ea typeface="黑体" panose="02010609060101010101" pitchFamily="49" charset="-122"/>
                        </a:defRPr>
                      </a:lvl9p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GB" altLang="zh-CN" sz="1100" b="0" i="0" u="none" strike="noStrike" cap="none" normalizeH="0" baseline="0">
                          <a:ln>
                            <a:noFill/>
                          </a:ln>
                          <a:solidFill>
                            <a:srgbClr val="000000"/>
                          </a:solidFill>
                          <a:effectLst/>
                          <a:latin typeface="Calibri" panose="020F0502020204030204" pitchFamily="34" charset="0"/>
                          <a:ea typeface="黑体" panose="02010609060101010101" pitchFamily="49" charset="-122"/>
                        </a:rPr>
                        <a:t>0</a:t>
                      </a:r>
                      <a:endParaRPr kumimoji="0" lang="zh-CN" altLang="zh-CN" sz="1800" b="0" i="0" u="none" strike="noStrike" cap="none" normalizeH="0" baseline="0">
                        <a:ln>
                          <a:noFill/>
                        </a:ln>
                        <a:solidFill>
                          <a:srgbClr val="000000"/>
                        </a:solidFill>
                        <a:effectLst/>
                        <a:latin typeface="Times New Roman" panose="02020603050405020304" pitchFamily="18" charset="0"/>
                        <a:ea typeface="MS Mincho" pitchFamily="49" charset="-128"/>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F"/>
                    </a:solidFill>
                  </a:tcPr>
                </a:tc>
                <a:extLst>
                  <a:ext uri="{0D108BD9-81ED-4DB2-BD59-A6C34878D82A}">
                    <a16:rowId xmlns:a16="http://schemas.microsoft.com/office/drawing/2014/main" val="10004"/>
                  </a:ext>
                </a:extLst>
              </a:tr>
              <a:tr h="372914">
                <a:tc vMerge="1">
                  <a:txBody>
                    <a:bodyPr/>
                    <a:lstStyle/>
                    <a:p>
                      <a:endParaRPr lang="zh-CN" altLang="en-US"/>
                    </a:p>
                  </a:txBody>
                  <a:tcPr/>
                </a:tc>
                <a:tc>
                  <a:txBody>
                    <a:bodyPr/>
                    <a:lstStyle>
                      <a:lvl1pPr>
                        <a:spcBef>
                          <a:spcPct val="20000"/>
                        </a:spcBef>
                        <a:buClr>
                          <a:srgbClr val="00B0F0"/>
                        </a:buClr>
                        <a:buSzPct val="90000"/>
                        <a:buFont typeface="Wingdings" panose="05000000000000000000" pitchFamily="2" charset="2"/>
                        <a:defRPr sz="2400">
                          <a:solidFill>
                            <a:srgbClr val="003399"/>
                          </a:solidFill>
                          <a:latin typeface="微软雅黑" panose="020B0503020204020204" pitchFamily="34" charset="-122"/>
                          <a:ea typeface="微软雅黑" panose="020B0503020204020204" pitchFamily="34" charset="-122"/>
                        </a:defRPr>
                      </a:lvl1pPr>
                      <a:lvl2pPr marL="742950" indent="-285750">
                        <a:spcBef>
                          <a:spcPct val="20000"/>
                        </a:spcBef>
                        <a:buClr>
                          <a:srgbClr val="00B050"/>
                        </a:buClr>
                        <a:buSzPct val="75000"/>
                        <a:buFont typeface="Wingdings" panose="05000000000000000000" pitchFamily="2" charset="2"/>
                        <a:defRPr sz="2000">
                          <a:solidFill>
                            <a:schemeClr val="tx1"/>
                          </a:solidFill>
                          <a:latin typeface="微软雅黑" panose="020B0503020204020204" pitchFamily="34" charset="-122"/>
                          <a:ea typeface="微软雅黑" panose="020B0503020204020204" pitchFamily="34" charset="-122"/>
                        </a:defRPr>
                      </a:lvl2pPr>
                      <a:lvl3pPr marL="1143000" indent="-228600">
                        <a:spcBef>
                          <a:spcPct val="20000"/>
                        </a:spcBef>
                        <a:defRPr sz="2000">
                          <a:solidFill>
                            <a:srgbClr val="003399"/>
                          </a:solidFill>
                          <a:latin typeface="Arial" panose="020B0604020202020204" pitchFamily="34" charset="0"/>
                          <a:ea typeface="黑体" panose="02010609060101010101" pitchFamily="49" charset="-122"/>
                        </a:defRPr>
                      </a:lvl3pPr>
                      <a:lvl4pPr marL="1600200" indent="-228600">
                        <a:spcBef>
                          <a:spcPct val="20000"/>
                        </a:spcBef>
                        <a:defRPr sz="2400">
                          <a:solidFill>
                            <a:srgbClr val="003399"/>
                          </a:solidFill>
                          <a:latin typeface="Arial" panose="020B0604020202020204" pitchFamily="34" charset="0"/>
                          <a:ea typeface="黑体" panose="02010609060101010101" pitchFamily="49" charset="-122"/>
                        </a:defRPr>
                      </a:lvl4pPr>
                      <a:lvl5pPr marL="2057400" indent="-228600">
                        <a:spcBef>
                          <a:spcPct val="20000"/>
                        </a:spcBef>
                        <a:defRPr sz="2400">
                          <a:solidFill>
                            <a:srgbClr val="003399"/>
                          </a:solidFill>
                          <a:latin typeface="Arial" panose="020B0604020202020204" pitchFamily="34" charset="0"/>
                          <a:ea typeface="黑体" panose="02010609060101010101" pitchFamily="49" charset="-122"/>
                        </a:defRPr>
                      </a:lvl5pPr>
                      <a:lvl6pPr marL="2514600" indent="-228600" eaLnBrk="0" fontAlgn="base" hangingPunct="0">
                        <a:spcBef>
                          <a:spcPct val="20000"/>
                        </a:spcBef>
                        <a:spcAft>
                          <a:spcPct val="0"/>
                        </a:spcAft>
                        <a:defRPr sz="2400">
                          <a:solidFill>
                            <a:srgbClr val="003399"/>
                          </a:solidFill>
                          <a:latin typeface="Arial" panose="020B0604020202020204" pitchFamily="34" charset="0"/>
                          <a:ea typeface="黑体" panose="02010609060101010101" pitchFamily="49" charset="-122"/>
                        </a:defRPr>
                      </a:lvl6pPr>
                      <a:lvl7pPr marL="2971800" indent="-228600" eaLnBrk="0" fontAlgn="base" hangingPunct="0">
                        <a:spcBef>
                          <a:spcPct val="20000"/>
                        </a:spcBef>
                        <a:spcAft>
                          <a:spcPct val="0"/>
                        </a:spcAft>
                        <a:defRPr sz="2400">
                          <a:solidFill>
                            <a:srgbClr val="003399"/>
                          </a:solidFill>
                          <a:latin typeface="Arial" panose="020B0604020202020204" pitchFamily="34" charset="0"/>
                          <a:ea typeface="黑体" panose="02010609060101010101" pitchFamily="49" charset="-122"/>
                        </a:defRPr>
                      </a:lvl7pPr>
                      <a:lvl8pPr marL="3429000" indent="-228600" eaLnBrk="0" fontAlgn="base" hangingPunct="0">
                        <a:spcBef>
                          <a:spcPct val="20000"/>
                        </a:spcBef>
                        <a:spcAft>
                          <a:spcPct val="0"/>
                        </a:spcAft>
                        <a:defRPr sz="2400">
                          <a:solidFill>
                            <a:srgbClr val="003399"/>
                          </a:solidFill>
                          <a:latin typeface="Arial" panose="020B0604020202020204" pitchFamily="34" charset="0"/>
                          <a:ea typeface="黑体" panose="02010609060101010101" pitchFamily="49" charset="-122"/>
                        </a:defRPr>
                      </a:lvl8pPr>
                      <a:lvl9pPr marL="3886200" indent="-228600" eaLnBrk="0" fontAlgn="base" hangingPunct="0">
                        <a:spcBef>
                          <a:spcPct val="20000"/>
                        </a:spcBef>
                        <a:spcAft>
                          <a:spcPct val="0"/>
                        </a:spcAft>
                        <a:defRPr sz="2400">
                          <a:solidFill>
                            <a:srgbClr val="003399"/>
                          </a:solidFill>
                          <a:latin typeface="Arial" panose="020B0604020202020204" pitchFamily="34" charset="0"/>
                          <a:ea typeface="黑体" panose="02010609060101010101" pitchFamily="49"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zh-CN" sz="1400" b="0" i="0" u="none" strike="noStrike" cap="none" normalizeH="0" baseline="0">
                          <a:ln>
                            <a:noFill/>
                          </a:ln>
                          <a:solidFill>
                            <a:srgbClr val="000000"/>
                          </a:solidFill>
                          <a:effectLst/>
                          <a:latin typeface="Calibri" panose="020F0502020204030204" pitchFamily="34" charset="0"/>
                          <a:ea typeface="黑体" panose="02010609060101010101" pitchFamily="49" charset="-122"/>
                        </a:rPr>
                        <a:t>Coupler </a:t>
                      </a:r>
                      <a:r>
                        <a:rPr kumimoji="0" lang="zh-CN" altLang="zh-CN" sz="1400" b="0" i="0" u="none" strike="noStrike" cap="none" normalizeH="0" baseline="0">
                          <a:ln>
                            <a:noFill/>
                          </a:ln>
                          <a:solidFill>
                            <a:srgbClr val="000000"/>
                          </a:solidFill>
                          <a:effectLst/>
                          <a:latin typeface="Calibri" panose="020F0502020204030204" pitchFamily="34" charset="0"/>
                          <a:ea typeface="黑体" panose="02010609060101010101" pitchFamily="49" charset="-122"/>
                        </a:rPr>
                        <a:t>→</a:t>
                      </a:r>
                      <a:r>
                        <a:rPr kumimoji="0" lang="en-GB" altLang="zh-CN" sz="1400" b="0" i="0" u="none" strike="noStrike" cap="none" normalizeH="0" baseline="0">
                          <a:ln>
                            <a:noFill/>
                          </a:ln>
                          <a:solidFill>
                            <a:srgbClr val="000000"/>
                          </a:solidFill>
                          <a:effectLst/>
                          <a:latin typeface="Calibri" panose="020F0502020204030204" pitchFamily="34" charset="0"/>
                          <a:ea typeface="黑体" panose="02010609060101010101" pitchFamily="49" charset="-122"/>
                        </a:rPr>
                        <a:t>beam pipe</a:t>
                      </a:r>
                      <a:endParaRPr kumimoji="0" lang="zh-CN" altLang="zh-CN" sz="2000" b="0" i="0" u="none" strike="noStrike" cap="none" normalizeH="0" baseline="0">
                        <a:ln>
                          <a:noFill/>
                        </a:ln>
                        <a:solidFill>
                          <a:srgbClr val="000000"/>
                        </a:solidFill>
                        <a:effectLst/>
                        <a:latin typeface="Times New Roman" panose="02020603050405020304" pitchFamily="18" charset="0"/>
                        <a:ea typeface="MS Mincho" pitchFamily="49" charset="-128"/>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E"/>
                    </a:solidFill>
                  </a:tcPr>
                </a:tc>
                <a:tc>
                  <a:txBody>
                    <a:bodyPr/>
                    <a:lstStyle>
                      <a:lvl1pPr>
                        <a:spcBef>
                          <a:spcPct val="20000"/>
                        </a:spcBef>
                        <a:buClr>
                          <a:srgbClr val="00B0F0"/>
                        </a:buClr>
                        <a:buSzPct val="90000"/>
                        <a:buFont typeface="Wingdings" panose="05000000000000000000" pitchFamily="2" charset="2"/>
                        <a:defRPr sz="2400">
                          <a:solidFill>
                            <a:srgbClr val="003399"/>
                          </a:solidFill>
                          <a:latin typeface="微软雅黑" panose="020B0503020204020204" pitchFamily="34" charset="-122"/>
                          <a:ea typeface="微软雅黑" panose="020B0503020204020204" pitchFamily="34" charset="-122"/>
                        </a:defRPr>
                      </a:lvl1pPr>
                      <a:lvl2pPr marL="742950" indent="-285750">
                        <a:spcBef>
                          <a:spcPct val="20000"/>
                        </a:spcBef>
                        <a:buClr>
                          <a:srgbClr val="00B050"/>
                        </a:buClr>
                        <a:buSzPct val="75000"/>
                        <a:buFont typeface="Wingdings" panose="05000000000000000000" pitchFamily="2" charset="2"/>
                        <a:defRPr sz="2000">
                          <a:solidFill>
                            <a:schemeClr val="tx1"/>
                          </a:solidFill>
                          <a:latin typeface="微软雅黑" panose="020B0503020204020204" pitchFamily="34" charset="-122"/>
                          <a:ea typeface="微软雅黑" panose="020B0503020204020204" pitchFamily="34" charset="-122"/>
                        </a:defRPr>
                      </a:lvl2pPr>
                      <a:lvl3pPr marL="1143000" indent="-228600">
                        <a:spcBef>
                          <a:spcPct val="20000"/>
                        </a:spcBef>
                        <a:defRPr sz="2000">
                          <a:solidFill>
                            <a:srgbClr val="003399"/>
                          </a:solidFill>
                          <a:latin typeface="Arial" panose="020B0604020202020204" pitchFamily="34" charset="0"/>
                          <a:ea typeface="黑体" panose="02010609060101010101" pitchFamily="49" charset="-122"/>
                        </a:defRPr>
                      </a:lvl3pPr>
                      <a:lvl4pPr marL="1600200" indent="-228600">
                        <a:spcBef>
                          <a:spcPct val="20000"/>
                        </a:spcBef>
                        <a:defRPr sz="2400">
                          <a:solidFill>
                            <a:srgbClr val="003399"/>
                          </a:solidFill>
                          <a:latin typeface="Arial" panose="020B0604020202020204" pitchFamily="34" charset="0"/>
                          <a:ea typeface="黑体" panose="02010609060101010101" pitchFamily="49" charset="-122"/>
                        </a:defRPr>
                      </a:lvl4pPr>
                      <a:lvl5pPr marL="2057400" indent="-228600">
                        <a:spcBef>
                          <a:spcPct val="20000"/>
                        </a:spcBef>
                        <a:defRPr sz="2400">
                          <a:solidFill>
                            <a:srgbClr val="003399"/>
                          </a:solidFill>
                          <a:latin typeface="Arial" panose="020B0604020202020204" pitchFamily="34" charset="0"/>
                          <a:ea typeface="黑体" panose="02010609060101010101" pitchFamily="49" charset="-122"/>
                        </a:defRPr>
                      </a:lvl5pPr>
                      <a:lvl6pPr marL="2514600" indent="-228600" eaLnBrk="0" fontAlgn="base" hangingPunct="0">
                        <a:spcBef>
                          <a:spcPct val="20000"/>
                        </a:spcBef>
                        <a:spcAft>
                          <a:spcPct val="0"/>
                        </a:spcAft>
                        <a:defRPr sz="2400">
                          <a:solidFill>
                            <a:srgbClr val="003399"/>
                          </a:solidFill>
                          <a:latin typeface="Arial" panose="020B0604020202020204" pitchFamily="34" charset="0"/>
                          <a:ea typeface="黑体" panose="02010609060101010101" pitchFamily="49" charset="-122"/>
                        </a:defRPr>
                      </a:lvl6pPr>
                      <a:lvl7pPr marL="2971800" indent="-228600" eaLnBrk="0" fontAlgn="base" hangingPunct="0">
                        <a:spcBef>
                          <a:spcPct val="20000"/>
                        </a:spcBef>
                        <a:spcAft>
                          <a:spcPct val="0"/>
                        </a:spcAft>
                        <a:defRPr sz="2400">
                          <a:solidFill>
                            <a:srgbClr val="003399"/>
                          </a:solidFill>
                          <a:latin typeface="Arial" panose="020B0604020202020204" pitchFamily="34" charset="0"/>
                          <a:ea typeface="黑体" panose="02010609060101010101" pitchFamily="49" charset="-122"/>
                        </a:defRPr>
                      </a:lvl7pPr>
                      <a:lvl8pPr marL="3429000" indent="-228600" eaLnBrk="0" fontAlgn="base" hangingPunct="0">
                        <a:spcBef>
                          <a:spcPct val="20000"/>
                        </a:spcBef>
                        <a:spcAft>
                          <a:spcPct val="0"/>
                        </a:spcAft>
                        <a:defRPr sz="2400">
                          <a:solidFill>
                            <a:srgbClr val="003399"/>
                          </a:solidFill>
                          <a:latin typeface="Arial" panose="020B0604020202020204" pitchFamily="34" charset="0"/>
                          <a:ea typeface="黑体" panose="02010609060101010101" pitchFamily="49" charset="-122"/>
                        </a:defRPr>
                      </a:lvl8pPr>
                      <a:lvl9pPr marL="3886200" indent="-228600" eaLnBrk="0" fontAlgn="base" hangingPunct="0">
                        <a:spcBef>
                          <a:spcPct val="20000"/>
                        </a:spcBef>
                        <a:spcAft>
                          <a:spcPct val="0"/>
                        </a:spcAft>
                        <a:defRPr sz="2400">
                          <a:solidFill>
                            <a:srgbClr val="003399"/>
                          </a:solidFill>
                          <a:latin typeface="Arial" panose="020B0604020202020204" pitchFamily="34" charset="0"/>
                          <a:ea typeface="黑体" panose="02010609060101010101" pitchFamily="49" charset="-122"/>
                        </a:defRPr>
                      </a:lvl9p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GB" altLang="zh-CN" sz="1100" b="0" i="0" u="none" strike="noStrike" cap="none" normalizeH="0" baseline="0">
                          <a:ln>
                            <a:noFill/>
                          </a:ln>
                          <a:solidFill>
                            <a:srgbClr val="000000"/>
                          </a:solidFill>
                          <a:effectLst/>
                          <a:latin typeface="Calibri" panose="020F0502020204030204" pitchFamily="34" charset="0"/>
                          <a:ea typeface="黑体" panose="02010609060101010101" pitchFamily="49" charset="-122"/>
                        </a:rPr>
                        <a:t>0</a:t>
                      </a:r>
                      <a:endParaRPr kumimoji="0" lang="zh-CN" altLang="zh-CN" sz="1800" b="0" i="0" u="none" strike="noStrike" cap="none" normalizeH="0" baseline="0">
                        <a:ln>
                          <a:noFill/>
                        </a:ln>
                        <a:solidFill>
                          <a:srgbClr val="000000"/>
                        </a:solidFill>
                        <a:effectLst/>
                        <a:latin typeface="Times New Roman" panose="02020603050405020304" pitchFamily="18" charset="0"/>
                        <a:ea typeface="MS Mincho" pitchFamily="49" charset="-128"/>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E"/>
                    </a:solidFill>
                  </a:tcPr>
                </a:tc>
                <a:extLst>
                  <a:ext uri="{0D108BD9-81ED-4DB2-BD59-A6C34878D82A}">
                    <a16:rowId xmlns:a16="http://schemas.microsoft.com/office/drawing/2014/main" val="10005"/>
                  </a:ext>
                </a:extLst>
              </a:tr>
              <a:tr h="284202">
                <a:tc gridSpan="2">
                  <a:txBody>
                    <a:bodyPr/>
                    <a:lstStyle>
                      <a:lvl1pPr>
                        <a:spcBef>
                          <a:spcPct val="20000"/>
                        </a:spcBef>
                        <a:buClr>
                          <a:srgbClr val="00B0F0"/>
                        </a:buClr>
                        <a:buSzPct val="90000"/>
                        <a:buFont typeface="Wingdings" panose="05000000000000000000" pitchFamily="2" charset="2"/>
                        <a:defRPr sz="2400">
                          <a:solidFill>
                            <a:srgbClr val="003399"/>
                          </a:solidFill>
                          <a:latin typeface="微软雅黑" panose="020B0503020204020204" pitchFamily="34" charset="-122"/>
                          <a:ea typeface="微软雅黑" panose="020B0503020204020204" pitchFamily="34" charset="-122"/>
                        </a:defRPr>
                      </a:lvl1pPr>
                      <a:lvl2pPr marL="742950" indent="-285750">
                        <a:spcBef>
                          <a:spcPct val="20000"/>
                        </a:spcBef>
                        <a:buClr>
                          <a:srgbClr val="00B050"/>
                        </a:buClr>
                        <a:buSzPct val="75000"/>
                        <a:buFont typeface="Wingdings" panose="05000000000000000000" pitchFamily="2" charset="2"/>
                        <a:defRPr sz="2000">
                          <a:solidFill>
                            <a:schemeClr val="tx1"/>
                          </a:solidFill>
                          <a:latin typeface="微软雅黑" panose="020B0503020204020204" pitchFamily="34" charset="-122"/>
                          <a:ea typeface="微软雅黑" panose="020B0503020204020204" pitchFamily="34" charset="-122"/>
                        </a:defRPr>
                      </a:lvl2pPr>
                      <a:lvl3pPr marL="1143000" indent="-228600">
                        <a:spcBef>
                          <a:spcPct val="20000"/>
                        </a:spcBef>
                        <a:defRPr sz="2000">
                          <a:solidFill>
                            <a:srgbClr val="003399"/>
                          </a:solidFill>
                          <a:latin typeface="Arial" panose="020B0604020202020204" pitchFamily="34" charset="0"/>
                          <a:ea typeface="黑体" panose="02010609060101010101" pitchFamily="49" charset="-122"/>
                        </a:defRPr>
                      </a:lvl3pPr>
                      <a:lvl4pPr marL="1600200" indent="-228600">
                        <a:spcBef>
                          <a:spcPct val="20000"/>
                        </a:spcBef>
                        <a:defRPr sz="2400">
                          <a:solidFill>
                            <a:srgbClr val="003399"/>
                          </a:solidFill>
                          <a:latin typeface="Arial" panose="020B0604020202020204" pitchFamily="34" charset="0"/>
                          <a:ea typeface="黑体" panose="02010609060101010101" pitchFamily="49" charset="-122"/>
                        </a:defRPr>
                      </a:lvl4pPr>
                      <a:lvl5pPr marL="2057400" indent="-228600">
                        <a:spcBef>
                          <a:spcPct val="20000"/>
                        </a:spcBef>
                        <a:defRPr sz="2400">
                          <a:solidFill>
                            <a:srgbClr val="003399"/>
                          </a:solidFill>
                          <a:latin typeface="Arial" panose="020B0604020202020204" pitchFamily="34" charset="0"/>
                          <a:ea typeface="黑体" panose="02010609060101010101" pitchFamily="49" charset="-122"/>
                        </a:defRPr>
                      </a:lvl5pPr>
                      <a:lvl6pPr marL="2514600" indent="-228600" eaLnBrk="0" fontAlgn="base" hangingPunct="0">
                        <a:spcBef>
                          <a:spcPct val="20000"/>
                        </a:spcBef>
                        <a:spcAft>
                          <a:spcPct val="0"/>
                        </a:spcAft>
                        <a:defRPr sz="2400">
                          <a:solidFill>
                            <a:srgbClr val="003399"/>
                          </a:solidFill>
                          <a:latin typeface="Arial" panose="020B0604020202020204" pitchFamily="34" charset="0"/>
                          <a:ea typeface="黑体" panose="02010609060101010101" pitchFamily="49" charset="-122"/>
                        </a:defRPr>
                      </a:lvl6pPr>
                      <a:lvl7pPr marL="2971800" indent="-228600" eaLnBrk="0" fontAlgn="base" hangingPunct="0">
                        <a:spcBef>
                          <a:spcPct val="20000"/>
                        </a:spcBef>
                        <a:spcAft>
                          <a:spcPct val="0"/>
                        </a:spcAft>
                        <a:defRPr sz="2400">
                          <a:solidFill>
                            <a:srgbClr val="003399"/>
                          </a:solidFill>
                          <a:latin typeface="Arial" panose="020B0604020202020204" pitchFamily="34" charset="0"/>
                          <a:ea typeface="黑体" panose="02010609060101010101" pitchFamily="49" charset="-122"/>
                        </a:defRPr>
                      </a:lvl7pPr>
                      <a:lvl8pPr marL="3429000" indent="-228600" eaLnBrk="0" fontAlgn="base" hangingPunct="0">
                        <a:spcBef>
                          <a:spcPct val="20000"/>
                        </a:spcBef>
                        <a:spcAft>
                          <a:spcPct val="0"/>
                        </a:spcAft>
                        <a:defRPr sz="2400">
                          <a:solidFill>
                            <a:srgbClr val="003399"/>
                          </a:solidFill>
                          <a:latin typeface="Arial" panose="020B0604020202020204" pitchFamily="34" charset="0"/>
                          <a:ea typeface="黑体" panose="02010609060101010101" pitchFamily="49" charset="-122"/>
                        </a:defRPr>
                      </a:lvl8pPr>
                      <a:lvl9pPr marL="3886200" indent="-228600" eaLnBrk="0" fontAlgn="base" hangingPunct="0">
                        <a:spcBef>
                          <a:spcPct val="20000"/>
                        </a:spcBef>
                        <a:spcAft>
                          <a:spcPct val="0"/>
                        </a:spcAft>
                        <a:defRPr sz="2400">
                          <a:solidFill>
                            <a:srgbClr val="003399"/>
                          </a:solidFill>
                          <a:latin typeface="Arial" panose="020B0604020202020204" pitchFamily="34" charset="0"/>
                          <a:ea typeface="黑体" panose="02010609060101010101" pitchFamily="49"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600" b="1" i="0" u="none" strike="noStrike" cap="none" normalizeH="0" baseline="0">
                          <a:ln>
                            <a:noFill/>
                          </a:ln>
                          <a:solidFill>
                            <a:srgbClr val="FFFFFF"/>
                          </a:solidFill>
                          <a:effectLst/>
                          <a:latin typeface="Calibri" panose="020F0502020204030204" pitchFamily="34" charset="0"/>
                          <a:ea typeface="黑体" panose="02010609060101010101" pitchFamily="49" charset="-122"/>
                        </a:rPr>
                        <a:t>Alignment x/y inside (Cavities)</a:t>
                      </a:r>
                      <a:endParaRPr kumimoji="0" lang="zh-CN" altLang="zh-CN" sz="2400" b="1" i="0" u="none" strike="noStrike" cap="none" normalizeH="0" baseline="0">
                        <a:ln>
                          <a:noFill/>
                        </a:ln>
                        <a:solidFill>
                          <a:srgbClr val="FFFFFF"/>
                        </a:solidFill>
                        <a:effectLst/>
                        <a:latin typeface="Times New Roman" panose="02020603050405020304" pitchFamily="18" charset="0"/>
                        <a:ea typeface="MS Mincho" pitchFamily="49" charset="-128"/>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2"/>
                    </a:solidFill>
                  </a:tcPr>
                </a:tc>
                <a:tc hMerge="1">
                  <a:txBody>
                    <a:bodyPr/>
                    <a:lstStyle/>
                    <a:p>
                      <a:endParaRPr lang="zh-CN" altLang="en-US"/>
                    </a:p>
                  </a:txBody>
                  <a:tcPr/>
                </a:tc>
                <a:tc>
                  <a:txBody>
                    <a:bodyPr/>
                    <a:lstStyle>
                      <a:lvl1pPr>
                        <a:spcBef>
                          <a:spcPct val="20000"/>
                        </a:spcBef>
                        <a:buClr>
                          <a:srgbClr val="00B0F0"/>
                        </a:buClr>
                        <a:buSzPct val="90000"/>
                        <a:buFont typeface="Wingdings" panose="05000000000000000000" pitchFamily="2" charset="2"/>
                        <a:defRPr sz="2400">
                          <a:solidFill>
                            <a:srgbClr val="003399"/>
                          </a:solidFill>
                          <a:latin typeface="微软雅黑" panose="020B0503020204020204" pitchFamily="34" charset="-122"/>
                          <a:ea typeface="微软雅黑" panose="020B0503020204020204" pitchFamily="34" charset="-122"/>
                        </a:defRPr>
                      </a:lvl1pPr>
                      <a:lvl2pPr marL="742950" indent="-285750">
                        <a:spcBef>
                          <a:spcPct val="20000"/>
                        </a:spcBef>
                        <a:buClr>
                          <a:srgbClr val="00B050"/>
                        </a:buClr>
                        <a:buSzPct val="75000"/>
                        <a:buFont typeface="Wingdings" panose="05000000000000000000" pitchFamily="2" charset="2"/>
                        <a:defRPr sz="2000">
                          <a:solidFill>
                            <a:schemeClr val="tx1"/>
                          </a:solidFill>
                          <a:latin typeface="微软雅黑" panose="020B0503020204020204" pitchFamily="34" charset="-122"/>
                          <a:ea typeface="微软雅黑" panose="020B0503020204020204" pitchFamily="34" charset="-122"/>
                        </a:defRPr>
                      </a:lvl2pPr>
                      <a:lvl3pPr marL="1143000" indent="-228600">
                        <a:spcBef>
                          <a:spcPct val="20000"/>
                        </a:spcBef>
                        <a:defRPr sz="2000">
                          <a:solidFill>
                            <a:srgbClr val="003399"/>
                          </a:solidFill>
                          <a:latin typeface="Arial" panose="020B0604020202020204" pitchFamily="34" charset="0"/>
                          <a:ea typeface="黑体" panose="02010609060101010101" pitchFamily="49" charset="-122"/>
                        </a:defRPr>
                      </a:lvl3pPr>
                      <a:lvl4pPr marL="1600200" indent="-228600">
                        <a:spcBef>
                          <a:spcPct val="20000"/>
                        </a:spcBef>
                        <a:defRPr sz="2400">
                          <a:solidFill>
                            <a:srgbClr val="003399"/>
                          </a:solidFill>
                          <a:latin typeface="Arial" panose="020B0604020202020204" pitchFamily="34" charset="0"/>
                          <a:ea typeface="黑体" panose="02010609060101010101" pitchFamily="49" charset="-122"/>
                        </a:defRPr>
                      </a:lvl4pPr>
                      <a:lvl5pPr marL="2057400" indent="-228600">
                        <a:spcBef>
                          <a:spcPct val="20000"/>
                        </a:spcBef>
                        <a:defRPr sz="2400">
                          <a:solidFill>
                            <a:srgbClr val="003399"/>
                          </a:solidFill>
                          <a:latin typeface="Arial" panose="020B0604020202020204" pitchFamily="34" charset="0"/>
                          <a:ea typeface="黑体" panose="02010609060101010101" pitchFamily="49" charset="-122"/>
                        </a:defRPr>
                      </a:lvl5pPr>
                      <a:lvl6pPr marL="2514600" indent="-228600" eaLnBrk="0" fontAlgn="base" hangingPunct="0">
                        <a:spcBef>
                          <a:spcPct val="20000"/>
                        </a:spcBef>
                        <a:spcAft>
                          <a:spcPct val="0"/>
                        </a:spcAft>
                        <a:defRPr sz="2400">
                          <a:solidFill>
                            <a:srgbClr val="003399"/>
                          </a:solidFill>
                          <a:latin typeface="Arial" panose="020B0604020202020204" pitchFamily="34" charset="0"/>
                          <a:ea typeface="黑体" panose="02010609060101010101" pitchFamily="49" charset="-122"/>
                        </a:defRPr>
                      </a:lvl6pPr>
                      <a:lvl7pPr marL="2971800" indent="-228600" eaLnBrk="0" fontAlgn="base" hangingPunct="0">
                        <a:spcBef>
                          <a:spcPct val="20000"/>
                        </a:spcBef>
                        <a:spcAft>
                          <a:spcPct val="0"/>
                        </a:spcAft>
                        <a:defRPr sz="2400">
                          <a:solidFill>
                            <a:srgbClr val="003399"/>
                          </a:solidFill>
                          <a:latin typeface="Arial" panose="020B0604020202020204" pitchFamily="34" charset="0"/>
                          <a:ea typeface="黑体" panose="02010609060101010101" pitchFamily="49" charset="-122"/>
                        </a:defRPr>
                      </a:lvl7pPr>
                      <a:lvl8pPr marL="3429000" indent="-228600" eaLnBrk="0" fontAlgn="base" hangingPunct="0">
                        <a:spcBef>
                          <a:spcPct val="20000"/>
                        </a:spcBef>
                        <a:spcAft>
                          <a:spcPct val="0"/>
                        </a:spcAft>
                        <a:defRPr sz="2400">
                          <a:solidFill>
                            <a:srgbClr val="003399"/>
                          </a:solidFill>
                          <a:latin typeface="Arial" panose="020B0604020202020204" pitchFamily="34" charset="0"/>
                          <a:ea typeface="黑体" panose="02010609060101010101" pitchFamily="49" charset="-122"/>
                        </a:defRPr>
                      </a:lvl8pPr>
                      <a:lvl9pPr marL="3886200" indent="-228600" eaLnBrk="0" fontAlgn="base" hangingPunct="0">
                        <a:spcBef>
                          <a:spcPct val="20000"/>
                        </a:spcBef>
                        <a:spcAft>
                          <a:spcPct val="0"/>
                        </a:spcAft>
                        <a:defRPr sz="2400">
                          <a:solidFill>
                            <a:srgbClr val="003399"/>
                          </a:solidFill>
                          <a:latin typeface="Arial" panose="020B0604020202020204" pitchFamily="34" charset="0"/>
                          <a:ea typeface="黑体" panose="02010609060101010101" pitchFamily="49" charset="-122"/>
                        </a:defRPr>
                      </a:lvl9p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zh-CN" altLang="zh-CN" sz="1100" b="0" i="0" u="none" strike="noStrike" cap="none" normalizeH="0" baseline="0">
                          <a:ln>
                            <a:noFill/>
                          </a:ln>
                          <a:solidFill>
                            <a:srgbClr val="000000"/>
                          </a:solidFill>
                          <a:effectLst/>
                          <a:latin typeface="Calibri" panose="020F0502020204030204" pitchFamily="34" charset="0"/>
                          <a:ea typeface="黑体" panose="02010609060101010101" pitchFamily="49" charset="-122"/>
                        </a:rPr>
                        <a:t>±</a:t>
                      </a:r>
                      <a:r>
                        <a:rPr kumimoji="0" lang="en-GB" altLang="zh-CN" sz="1100" b="0" i="0" u="none" strike="noStrike" cap="none" normalizeH="0" baseline="0">
                          <a:ln>
                            <a:noFill/>
                          </a:ln>
                          <a:solidFill>
                            <a:srgbClr val="000000"/>
                          </a:solidFill>
                          <a:effectLst/>
                          <a:latin typeface="Calibri" panose="020F0502020204030204" pitchFamily="34" charset="0"/>
                          <a:ea typeface="黑体" panose="02010609060101010101" pitchFamily="49" charset="-122"/>
                        </a:rPr>
                        <a:t>0.5mm</a:t>
                      </a:r>
                      <a:endParaRPr kumimoji="0" lang="zh-CN" altLang="zh-CN" sz="1800" b="0" i="0" u="none" strike="noStrike" cap="none" normalizeH="0" baseline="0">
                        <a:ln>
                          <a:noFill/>
                        </a:ln>
                        <a:solidFill>
                          <a:srgbClr val="000000"/>
                        </a:solidFill>
                        <a:effectLst/>
                        <a:latin typeface="Times New Roman" panose="02020603050405020304" pitchFamily="18" charset="0"/>
                        <a:ea typeface="MS Mincho" pitchFamily="49" charset="-128"/>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F"/>
                    </a:solidFill>
                  </a:tcPr>
                </a:tc>
                <a:extLst>
                  <a:ext uri="{0D108BD9-81ED-4DB2-BD59-A6C34878D82A}">
                    <a16:rowId xmlns:a16="http://schemas.microsoft.com/office/drawing/2014/main" val="10006"/>
                  </a:ext>
                </a:extLst>
              </a:tr>
              <a:tr h="389762">
                <a:tc gridSpan="2">
                  <a:txBody>
                    <a:bodyPr/>
                    <a:lstStyle>
                      <a:lvl1pPr>
                        <a:spcBef>
                          <a:spcPct val="20000"/>
                        </a:spcBef>
                        <a:buClr>
                          <a:srgbClr val="00B0F0"/>
                        </a:buClr>
                        <a:buSzPct val="90000"/>
                        <a:buFont typeface="Wingdings" panose="05000000000000000000" pitchFamily="2" charset="2"/>
                        <a:defRPr sz="2400">
                          <a:solidFill>
                            <a:srgbClr val="003399"/>
                          </a:solidFill>
                          <a:latin typeface="微软雅黑" panose="020B0503020204020204" pitchFamily="34" charset="-122"/>
                          <a:ea typeface="微软雅黑" panose="020B0503020204020204" pitchFamily="34" charset="-122"/>
                        </a:defRPr>
                      </a:lvl1pPr>
                      <a:lvl2pPr marL="742950" indent="-285750">
                        <a:spcBef>
                          <a:spcPct val="20000"/>
                        </a:spcBef>
                        <a:buClr>
                          <a:srgbClr val="00B050"/>
                        </a:buClr>
                        <a:buSzPct val="75000"/>
                        <a:buFont typeface="Wingdings" panose="05000000000000000000" pitchFamily="2" charset="2"/>
                        <a:defRPr sz="2000">
                          <a:solidFill>
                            <a:schemeClr val="tx1"/>
                          </a:solidFill>
                          <a:latin typeface="微软雅黑" panose="020B0503020204020204" pitchFamily="34" charset="-122"/>
                          <a:ea typeface="微软雅黑" panose="020B0503020204020204" pitchFamily="34" charset="-122"/>
                        </a:defRPr>
                      </a:lvl2pPr>
                      <a:lvl3pPr marL="1143000" indent="-228600">
                        <a:spcBef>
                          <a:spcPct val="20000"/>
                        </a:spcBef>
                        <a:defRPr sz="2000">
                          <a:solidFill>
                            <a:srgbClr val="003399"/>
                          </a:solidFill>
                          <a:latin typeface="Arial" panose="020B0604020202020204" pitchFamily="34" charset="0"/>
                          <a:ea typeface="黑体" panose="02010609060101010101" pitchFamily="49" charset="-122"/>
                        </a:defRPr>
                      </a:lvl3pPr>
                      <a:lvl4pPr marL="1600200" indent="-228600">
                        <a:spcBef>
                          <a:spcPct val="20000"/>
                        </a:spcBef>
                        <a:defRPr sz="2400">
                          <a:solidFill>
                            <a:srgbClr val="003399"/>
                          </a:solidFill>
                          <a:latin typeface="Arial" panose="020B0604020202020204" pitchFamily="34" charset="0"/>
                          <a:ea typeface="黑体" panose="02010609060101010101" pitchFamily="49" charset="-122"/>
                        </a:defRPr>
                      </a:lvl4pPr>
                      <a:lvl5pPr marL="2057400" indent="-228600">
                        <a:spcBef>
                          <a:spcPct val="20000"/>
                        </a:spcBef>
                        <a:defRPr sz="2400">
                          <a:solidFill>
                            <a:srgbClr val="003399"/>
                          </a:solidFill>
                          <a:latin typeface="Arial" panose="020B0604020202020204" pitchFamily="34" charset="0"/>
                          <a:ea typeface="黑体" panose="02010609060101010101" pitchFamily="49" charset="-122"/>
                        </a:defRPr>
                      </a:lvl5pPr>
                      <a:lvl6pPr marL="2514600" indent="-228600" eaLnBrk="0" fontAlgn="base" hangingPunct="0">
                        <a:spcBef>
                          <a:spcPct val="20000"/>
                        </a:spcBef>
                        <a:spcAft>
                          <a:spcPct val="0"/>
                        </a:spcAft>
                        <a:defRPr sz="2400">
                          <a:solidFill>
                            <a:srgbClr val="003399"/>
                          </a:solidFill>
                          <a:latin typeface="Arial" panose="020B0604020202020204" pitchFamily="34" charset="0"/>
                          <a:ea typeface="黑体" panose="02010609060101010101" pitchFamily="49" charset="-122"/>
                        </a:defRPr>
                      </a:lvl6pPr>
                      <a:lvl7pPr marL="2971800" indent="-228600" eaLnBrk="0" fontAlgn="base" hangingPunct="0">
                        <a:spcBef>
                          <a:spcPct val="20000"/>
                        </a:spcBef>
                        <a:spcAft>
                          <a:spcPct val="0"/>
                        </a:spcAft>
                        <a:defRPr sz="2400">
                          <a:solidFill>
                            <a:srgbClr val="003399"/>
                          </a:solidFill>
                          <a:latin typeface="Arial" panose="020B0604020202020204" pitchFamily="34" charset="0"/>
                          <a:ea typeface="黑体" panose="02010609060101010101" pitchFamily="49" charset="-122"/>
                        </a:defRPr>
                      </a:lvl7pPr>
                      <a:lvl8pPr marL="3429000" indent="-228600" eaLnBrk="0" fontAlgn="base" hangingPunct="0">
                        <a:spcBef>
                          <a:spcPct val="20000"/>
                        </a:spcBef>
                        <a:spcAft>
                          <a:spcPct val="0"/>
                        </a:spcAft>
                        <a:defRPr sz="2400">
                          <a:solidFill>
                            <a:srgbClr val="003399"/>
                          </a:solidFill>
                          <a:latin typeface="Arial" panose="020B0604020202020204" pitchFamily="34" charset="0"/>
                          <a:ea typeface="黑体" panose="02010609060101010101" pitchFamily="49" charset="-122"/>
                        </a:defRPr>
                      </a:lvl8pPr>
                      <a:lvl9pPr marL="3886200" indent="-228600" eaLnBrk="0" fontAlgn="base" hangingPunct="0">
                        <a:spcBef>
                          <a:spcPct val="20000"/>
                        </a:spcBef>
                        <a:spcAft>
                          <a:spcPct val="0"/>
                        </a:spcAft>
                        <a:defRPr sz="2400">
                          <a:solidFill>
                            <a:srgbClr val="003399"/>
                          </a:solidFill>
                          <a:latin typeface="Arial" panose="020B0604020202020204" pitchFamily="34" charset="0"/>
                          <a:ea typeface="黑体" panose="02010609060101010101" pitchFamily="49"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600" b="1" i="0" u="none" strike="noStrike" cap="none" normalizeH="0" baseline="0">
                          <a:ln>
                            <a:noFill/>
                          </a:ln>
                          <a:solidFill>
                            <a:srgbClr val="FFFFFF"/>
                          </a:solidFill>
                          <a:effectLst/>
                          <a:latin typeface="Calibri" panose="020F0502020204030204" pitchFamily="34" charset="0"/>
                          <a:ea typeface="黑体" panose="02010609060101010101" pitchFamily="49" charset="-122"/>
                        </a:rPr>
                        <a:t>Alignment z inside</a:t>
                      </a:r>
                      <a:endParaRPr kumimoji="0" lang="zh-CN" altLang="zh-CN" sz="2400" b="1" i="0" u="none" strike="noStrike" cap="none" normalizeH="0" baseline="0">
                        <a:ln>
                          <a:noFill/>
                        </a:ln>
                        <a:solidFill>
                          <a:srgbClr val="FFFFFF"/>
                        </a:solidFill>
                        <a:effectLst/>
                        <a:latin typeface="Times New Roman" panose="02020603050405020304" pitchFamily="18" charset="0"/>
                        <a:ea typeface="MS Mincho" pitchFamily="49" charset="-128"/>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2"/>
                    </a:solidFill>
                  </a:tcPr>
                </a:tc>
                <a:tc hMerge="1">
                  <a:txBody>
                    <a:bodyPr/>
                    <a:lstStyle/>
                    <a:p>
                      <a:endParaRPr lang="zh-CN" altLang="en-US"/>
                    </a:p>
                  </a:txBody>
                  <a:tcPr/>
                </a:tc>
                <a:tc>
                  <a:txBody>
                    <a:bodyPr/>
                    <a:lstStyle>
                      <a:lvl1pPr>
                        <a:spcBef>
                          <a:spcPct val="20000"/>
                        </a:spcBef>
                        <a:buClr>
                          <a:srgbClr val="00B0F0"/>
                        </a:buClr>
                        <a:buSzPct val="90000"/>
                        <a:buFont typeface="Wingdings" panose="05000000000000000000" pitchFamily="2" charset="2"/>
                        <a:defRPr sz="2400">
                          <a:solidFill>
                            <a:srgbClr val="003399"/>
                          </a:solidFill>
                          <a:latin typeface="微软雅黑" panose="020B0503020204020204" pitchFamily="34" charset="-122"/>
                          <a:ea typeface="微软雅黑" panose="020B0503020204020204" pitchFamily="34" charset="-122"/>
                        </a:defRPr>
                      </a:lvl1pPr>
                      <a:lvl2pPr marL="742950" indent="-285750">
                        <a:spcBef>
                          <a:spcPct val="20000"/>
                        </a:spcBef>
                        <a:buClr>
                          <a:srgbClr val="00B050"/>
                        </a:buClr>
                        <a:buSzPct val="75000"/>
                        <a:buFont typeface="Wingdings" panose="05000000000000000000" pitchFamily="2" charset="2"/>
                        <a:defRPr sz="2000">
                          <a:solidFill>
                            <a:schemeClr val="tx1"/>
                          </a:solidFill>
                          <a:latin typeface="微软雅黑" panose="020B0503020204020204" pitchFamily="34" charset="-122"/>
                          <a:ea typeface="微软雅黑" panose="020B0503020204020204" pitchFamily="34" charset="-122"/>
                        </a:defRPr>
                      </a:lvl2pPr>
                      <a:lvl3pPr marL="1143000" indent="-228600">
                        <a:spcBef>
                          <a:spcPct val="20000"/>
                        </a:spcBef>
                        <a:defRPr sz="2000">
                          <a:solidFill>
                            <a:srgbClr val="003399"/>
                          </a:solidFill>
                          <a:latin typeface="Arial" panose="020B0604020202020204" pitchFamily="34" charset="0"/>
                          <a:ea typeface="黑体" panose="02010609060101010101" pitchFamily="49" charset="-122"/>
                        </a:defRPr>
                      </a:lvl3pPr>
                      <a:lvl4pPr marL="1600200" indent="-228600">
                        <a:spcBef>
                          <a:spcPct val="20000"/>
                        </a:spcBef>
                        <a:defRPr sz="2400">
                          <a:solidFill>
                            <a:srgbClr val="003399"/>
                          </a:solidFill>
                          <a:latin typeface="Arial" panose="020B0604020202020204" pitchFamily="34" charset="0"/>
                          <a:ea typeface="黑体" panose="02010609060101010101" pitchFamily="49" charset="-122"/>
                        </a:defRPr>
                      </a:lvl4pPr>
                      <a:lvl5pPr marL="2057400" indent="-228600">
                        <a:spcBef>
                          <a:spcPct val="20000"/>
                        </a:spcBef>
                        <a:defRPr sz="2400">
                          <a:solidFill>
                            <a:srgbClr val="003399"/>
                          </a:solidFill>
                          <a:latin typeface="Arial" panose="020B0604020202020204" pitchFamily="34" charset="0"/>
                          <a:ea typeface="黑体" panose="02010609060101010101" pitchFamily="49" charset="-122"/>
                        </a:defRPr>
                      </a:lvl5pPr>
                      <a:lvl6pPr marL="2514600" indent="-228600" eaLnBrk="0" fontAlgn="base" hangingPunct="0">
                        <a:spcBef>
                          <a:spcPct val="20000"/>
                        </a:spcBef>
                        <a:spcAft>
                          <a:spcPct val="0"/>
                        </a:spcAft>
                        <a:defRPr sz="2400">
                          <a:solidFill>
                            <a:srgbClr val="003399"/>
                          </a:solidFill>
                          <a:latin typeface="Arial" panose="020B0604020202020204" pitchFamily="34" charset="0"/>
                          <a:ea typeface="黑体" panose="02010609060101010101" pitchFamily="49" charset="-122"/>
                        </a:defRPr>
                      </a:lvl6pPr>
                      <a:lvl7pPr marL="2971800" indent="-228600" eaLnBrk="0" fontAlgn="base" hangingPunct="0">
                        <a:spcBef>
                          <a:spcPct val="20000"/>
                        </a:spcBef>
                        <a:spcAft>
                          <a:spcPct val="0"/>
                        </a:spcAft>
                        <a:defRPr sz="2400">
                          <a:solidFill>
                            <a:srgbClr val="003399"/>
                          </a:solidFill>
                          <a:latin typeface="Arial" panose="020B0604020202020204" pitchFamily="34" charset="0"/>
                          <a:ea typeface="黑体" panose="02010609060101010101" pitchFamily="49" charset="-122"/>
                        </a:defRPr>
                      </a:lvl7pPr>
                      <a:lvl8pPr marL="3429000" indent="-228600" eaLnBrk="0" fontAlgn="base" hangingPunct="0">
                        <a:spcBef>
                          <a:spcPct val="20000"/>
                        </a:spcBef>
                        <a:spcAft>
                          <a:spcPct val="0"/>
                        </a:spcAft>
                        <a:defRPr sz="2400">
                          <a:solidFill>
                            <a:srgbClr val="003399"/>
                          </a:solidFill>
                          <a:latin typeface="Arial" panose="020B0604020202020204" pitchFamily="34" charset="0"/>
                          <a:ea typeface="黑体" panose="02010609060101010101" pitchFamily="49" charset="-122"/>
                        </a:defRPr>
                      </a:lvl8pPr>
                      <a:lvl9pPr marL="3886200" indent="-228600" eaLnBrk="0" fontAlgn="base" hangingPunct="0">
                        <a:spcBef>
                          <a:spcPct val="20000"/>
                        </a:spcBef>
                        <a:spcAft>
                          <a:spcPct val="0"/>
                        </a:spcAft>
                        <a:defRPr sz="2400">
                          <a:solidFill>
                            <a:srgbClr val="003399"/>
                          </a:solidFill>
                          <a:latin typeface="Arial" panose="020B0604020202020204" pitchFamily="34" charset="0"/>
                          <a:ea typeface="黑体" panose="02010609060101010101" pitchFamily="49" charset="-122"/>
                        </a:defRPr>
                      </a:lvl9p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altLang="zh-CN" sz="1100" b="0" i="0" u="none" strike="noStrike" cap="none" normalizeH="0" baseline="0">
                          <a:ln>
                            <a:noFill/>
                          </a:ln>
                          <a:solidFill>
                            <a:srgbClr val="000000"/>
                          </a:solidFill>
                          <a:effectLst/>
                          <a:latin typeface="Calibri" panose="020F0502020204030204" pitchFamily="34" charset="0"/>
                          <a:ea typeface="黑体" panose="02010609060101010101" pitchFamily="49" charset="-122"/>
                        </a:rPr>
                        <a:t>within 2 mm</a:t>
                      </a:r>
                      <a:endParaRPr kumimoji="0" lang="zh-CN" altLang="zh-CN" sz="1800" b="0" i="0" u="none" strike="noStrike" cap="none" normalizeH="0" baseline="0">
                        <a:ln>
                          <a:noFill/>
                        </a:ln>
                        <a:solidFill>
                          <a:srgbClr val="000000"/>
                        </a:solidFill>
                        <a:effectLst/>
                        <a:latin typeface="Times New Roman" panose="02020603050405020304" pitchFamily="18" charset="0"/>
                        <a:ea typeface="MS Mincho" pitchFamily="49" charset="-128"/>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E"/>
                    </a:solidFill>
                  </a:tcPr>
                </a:tc>
                <a:extLst>
                  <a:ext uri="{0D108BD9-81ED-4DB2-BD59-A6C34878D82A}">
                    <a16:rowId xmlns:a16="http://schemas.microsoft.com/office/drawing/2014/main" val="10007"/>
                  </a:ext>
                </a:extLst>
              </a:tr>
              <a:tr h="254970">
                <a:tc gridSpan="2">
                  <a:txBody>
                    <a:bodyPr/>
                    <a:lstStyle>
                      <a:lvl1pPr>
                        <a:spcBef>
                          <a:spcPct val="20000"/>
                        </a:spcBef>
                        <a:buClr>
                          <a:srgbClr val="00B0F0"/>
                        </a:buClr>
                        <a:buSzPct val="90000"/>
                        <a:buFont typeface="Wingdings" panose="05000000000000000000" pitchFamily="2" charset="2"/>
                        <a:defRPr sz="2400">
                          <a:solidFill>
                            <a:srgbClr val="003399"/>
                          </a:solidFill>
                          <a:latin typeface="微软雅黑" panose="020B0503020204020204" pitchFamily="34" charset="-122"/>
                          <a:ea typeface="微软雅黑" panose="020B0503020204020204" pitchFamily="34" charset="-122"/>
                        </a:defRPr>
                      </a:lvl1pPr>
                      <a:lvl2pPr marL="742950" indent="-285750">
                        <a:spcBef>
                          <a:spcPct val="20000"/>
                        </a:spcBef>
                        <a:buClr>
                          <a:srgbClr val="00B050"/>
                        </a:buClr>
                        <a:buSzPct val="75000"/>
                        <a:buFont typeface="Wingdings" panose="05000000000000000000" pitchFamily="2" charset="2"/>
                        <a:defRPr sz="2000">
                          <a:solidFill>
                            <a:schemeClr val="tx1"/>
                          </a:solidFill>
                          <a:latin typeface="微软雅黑" panose="020B0503020204020204" pitchFamily="34" charset="-122"/>
                          <a:ea typeface="微软雅黑" panose="020B0503020204020204" pitchFamily="34" charset="-122"/>
                        </a:defRPr>
                      </a:lvl2pPr>
                      <a:lvl3pPr marL="1143000" indent="-228600">
                        <a:spcBef>
                          <a:spcPct val="20000"/>
                        </a:spcBef>
                        <a:defRPr sz="2000">
                          <a:solidFill>
                            <a:srgbClr val="003399"/>
                          </a:solidFill>
                          <a:latin typeface="Arial" panose="020B0604020202020204" pitchFamily="34" charset="0"/>
                          <a:ea typeface="黑体" panose="02010609060101010101" pitchFamily="49" charset="-122"/>
                        </a:defRPr>
                      </a:lvl3pPr>
                      <a:lvl4pPr marL="1600200" indent="-228600">
                        <a:spcBef>
                          <a:spcPct val="20000"/>
                        </a:spcBef>
                        <a:defRPr sz="2400">
                          <a:solidFill>
                            <a:srgbClr val="003399"/>
                          </a:solidFill>
                          <a:latin typeface="Arial" panose="020B0604020202020204" pitchFamily="34" charset="0"/>
                          <a:ea typeface="黑体" panose="02010609060101010101" pitchFamily="49" charset="-122"/>
                        </a:defRPr>
                      </a:lvl4pPr>
                      <a:lvl5pPr marL="2057400" indent="-228600">
                        <a:spcBef>
                          <a:spcPct val="20000"/>
                        </a:spcBef>
                        <a:defRPr sz="2400">
                          <a:solidFill>
                            <a:srgbClr val="003399"/>
                          </a:solidFill>
                          <a:latin typeface="Arial" panose="020B0604020202020204" pitchFamily="34" charset="0"/>
                          <a:ea typeface="黑体" panose="02010609060101010101" pitchFamily="49" charset="-122"/>
                        </a:defRPr>
                      </a:lvl5pPr>
                      <a:lvl6pPr marL="2514600" indent="-228600" eaLnBrk="0" fontAlgn="base" hangingPunct="0">
                        <a:spcBef>
                          <a:spcPct val="20000"/>
                        </a:spcBef>
                        <a:spcAft>
                          <a:spcPct val="0"/>
                        </a:spcAft>
                        <a:defRPr sz="2400">
                          <a:solidFill>
                            <a:srgbClr val="003399"/>
                          </a:solidFill>
                          <a:latin typeface="Arial" panose="020B0604020202020204" pitchFamily="34" charset="0"/>
                          <a:ea typeface="黑体" panose="02010609060101010101" pitchFamily="49" charset="-122"/>
                        </a:defRPr>
                      </a:lvl6pPr>
                      <a:lvl7pPr marL="2971800" indent="-228600" eaLnBrk="0" fontAlgn="base" hangingPunct="0">
                        <a:spcBef>
                          <a:spcPct val="20000"/>
                        </a:spcBef>
                        <a:spcAft>
                          <a:spcPct val="0"/>
                        </a:spcAft>
                        <a:defRPr sz="2400">
                          <a:solidFill>
                            <a:srgbClr val="003399"/>
                          </a:solidFill>
                          <a:latin typeface="Arial" panose="020B0604020202020204" pitchFamily="34" charset="0"/>
                          <a:ea typeface="黑体" panose="02010609060101010101" pitchFamily="49" charset="-122"/>
                        </a:defRPr>
                      </a:lvl7pPr>
                      <a:lvl8pPr marL="3429000" indent="-228600" eaLnBrk="0" fontAlgn="base" hangingPunct="0">
                        <a:spcBef>
                          <a:spcPct val="20000"/>
                        </a:spcBef>
                        <a:spcAft>
                          <a:spcPct val="0"/>
                        </a:spcAft>
                        <a:defRPr sz="2400">
                          <a:solidFill>
                            <a:srgbClr val="003399"/>
                          </a:solidFill>
                          <a:latin typeface="Arial" panose="020B0604020202020204" pitchFamily="34" charset="0"/>
                          <a:ea typeface="黑体" panose="02010609060101010101" pitchFamily="49" charset="-122"/>
                        </a:defRPr>
                      </a:lvl8pPr>
                      <a:lvl9pPr marL="3886200" indent="-228600" eaLnBrk="0" fontAlgn="base" hangingPunct="0">
                        <a:spcBef>
                          <a:spcPct val="20000"/>
                        </a:spcBef>
                        <a:spcAft>
                          <a:spcPct val="0"/>
                        </a:spcAft>
                        <a:defRPr sz="2400">
                          <a:solidFill>
                            <a:srgbClr val="003399"/>
                          </a:solidFill>
                          <a:latin typeface="Arial" panose="020B0604020202020204" pitchFamily="34" charset="0"/>
                          <a:ea typeface="黑体" panose="02010609060101010101" pitchFamily="49"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600" b="1" i="0" u="none" strike="noStrike" cap="none" normalizeH="0" baseline="0">
                          <a:ln>
                            <a:noFill/>
                          </a:ln>
                          <a:solidFill>
                            <a:srgbClr val="FFFFFF"/>
                          </a:solidFill>
                          <a:effectLst/>
                          <a:latin typeface="Calibri" panose="020F0502020204030204" pitchFamily="34" charset="0"/>
                          <a:ea typeface="黑体" panose="02010609060101010101" pitchFamily="49" charset="-122"/>
                        </a:rPr>
                        <a:t>Coupler antenna design z </a:t>
                      </a:r>
                      <a:endParaRPr kumimoji="0" lang="zh-CN" altLang="zh-CN" sz="2400" b="1" i="0" u="none" strike="noStrike" cap="none" normalizeH="0" baseline="0">
                        <a:ln>
                          <a:noFill/>
                        </a:ln>
                        <a:solidFill>
                          <a:srgbClr val="FFFFFF"/>
                        </a:solidFill>
                        <a:effectLst/>
                        <a:latin typeface="Times New Roman" panose="02020603050405020304" pitchFamily="18" charset="0"/>
                        <a:ea typeface="MS Mincho" pitchFamily="49" charset="-128"/>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2"/>
                    </a:solidFill>
                  </a:tcPr>
                </a:tc>
                <a:tc hMerge="1">
                  <a:txBody>
                    <a:bodyPr/>
                    <a:lstStyle/>
                    <a:p>
                      <a:endParaRPr lang="zh-CN" altLang="en-US"/>
                    </a:p>
                  </a:txBody>
                  <a:tcPr/>
                </a:tc>
                <a:tc>
                  <a:txBody>
                    <a:bodyPr/>
                    <a:lstStyle>
                      <a:lvl1pPr>
                        <a:spcBef>
                          <a:spcPct val="20000"/>
                        </a:spcBef>
                        <a:buClr>
                          <a:srgbClr val="00B0F0"/>
                        </a:buClr>
                        <a:buSzPct val="90000"/>
                        <a:buFont typeface="Wingdings" panose="05000000000000000000" pitchFamily="2" charset="2"/>
                        <a:defRPr sz="2400">
                          <a:solidFill>
                            <a:srgbClr val="003399"/>
                          </a:solidFill>
                          <a:latin typeface="微软雅黑" panose="020B0503020204020204" pitchFamily="34" charset="-122"/>
                          <a:ea typeface="微软雅黑" panose="020B0503020204020204" pitchFamily="34" charset="-122"/>
                        </a:defRPr>
                      </a:lvl1pPr>
                      <a:lvl2pPr marL="742950" indent="-285750">
                        <a:spcBef>
                          <a:spcPct val="20000"/>
                        </a:spcBef>
                        <a:buClr>
                          <a:srgbClr val="00B050"/>
                        </a:buClr>
                        <a:buSzPct val="75000"/>
                        <a:buFont typeface="Wingdings" panose="05000000000000000000" pitchFamily="2" charset="2"/>
                        <a:defRPr sz="2000">
                          <a:solidFill>
                            <a:schemeClr val="tx1"/>
                          </a:solidFill>
                          <a:latin typeface="微软雅黑" panose="020B0503020204020204" pitchFamily="34" charset="-122"/>
                          <a:ea typeface="微软雅黑" panose="020B0503020204020204" pitchFamily="34" charset="-122"/>
                        </a:defRPr>
                      </a:lvl2pPr>
                      <a:lvl3pPr marL="1143000" indent="-228600">
                        <a:spcBef>
                          <a:spcPct val="20000"/>
                        </a:spcBef>
                        <a:defRPr sz="2000">
                          <a:solidFill>
                            <a:srgbClr val="003399"/>
                          </a:solidFill>
                          <a:latin typeface="Arial" panose="020B0604020202020204" pitchFamily="34" charset="0"/>
                          <a:ea typeface="黑体" panose="02010609060101010101" pitchFamily="49" charset="-122"/>
                        </a:defRPr>
                      </a:lvl3pPr>
                      <a:lvl4pPr marL="1600200" indent="-228600">
                        <a:spcBef>
                          <a:spcPct val="20000"/>
                        </a:spcBef>
                        <a:defRPr sz="2400">
                          <a:solidFill>
                            <a:srgbClr val="003399"/>
                          </a:solidFill>
                          <a:latin typeface="Arial" panose="020B0604020202020204" pitchFamily="34" charset="0"/>
                          <a:ea typeface="黑体" panose="02010609060101010101" pitchFamily="49" charset="-122"/>
                        </a:defRPr>
                      </a:lvl4pPr>
                      <a:lvl5pPr marL="2057400" indent="-228600">
                        <a:spcBef>
                          <a:spcPct val="20000"/>
                        </a:spcBef>
                        <a:defRPr sz="2400">
                          <a:solidFill>
                            <a:srgbClr val="003399"/>
                          </a:solidFill>
                          <a:latin typeface="Arial" panose="020B0604020202020204" pitchFamily="34" charset="0"/>
                          <a:ea typeface="黑体" panose="02010609060101010101" pitchFamily="49" charset="-122"/>
                        </a:defRPr>
                      </a:lvl5pPr>
                      <a:lvl6pPr marL="2514600" indent="-228600" eaLnBrk="0" fontAlgn="base" hangingPunct="0">
                        <a:spcBef>
                          <a:spcPct val="20000"/>
                        </a:spcBef>
                        <a:spcAft>
                          <a:spcPct val="0"/>
                        </a:spcAft>
                        <a:defRPr sz="2400">
                          <a:solidFill>
                            <a:srgbClr val="003399"/>
                          </a:solidFill>
                          <a:latin typeface="Arial" panose="020B0604020202020204" pitchFamily="34" charset="0"/>
                          <a:ea typeface="黑体" panose="02010609060101010101" pitchFamily="49" charset="-122"/>
                        </a:defRPr>
                      </a:lvl6pPr>
                      <a:lvl7pPr marL="2971800" indent="-228600" eaLnBrk="0" fontAlgn="base" hangingPunct="0">
                        <a:spcBef>
                          <a:spcPct val="20000"/>
                        </a:spcBef>
                        <a:spcAft>
                          <a:spcPct val="0"/>
                        </a:spcAft>
                        <a:defRPr sz="2400">
                          <a:solidFill>
                            <a:srgbClr val="003399"/>
                          </a:solidFill>
                          <a:latin typeface="Arial" panose="020B0604020202020204" pitchFamily="34" charset="0"/>
                          <a:ea typeface="黑体" panose="02010609060101010101" pitchFamily="49" charset="-122"/>
                        </a:defRPr>
                      </a:lvl7pPr>
                      <a:lvl8pPr marL="3429000" indent="-228600" eaLnBrk="0" fontAlgn="base" hangingPunct="0">
                        <a:spcBef>
                          <a:spcPct val="20000"/>
                        </a:spcBef>
                        <a:spcAft>
                          <a:spcPct val="0"/>
                        </a:spcAft>
                        <a:defRPr sz="2400">
                          <a:solidFill>
                            <a:srgbClr val="003399"/>
                          </a:solidFill>
                          <a:latin typeface="Arial" panose="020B0604020202020204" pitchFamily="34" charset="0"/>
                          <a:ea typeface="黑体" panose="02010609060101010101" pitchFamily="49" charset="-122"/>
                        </a:defRPr>
                      </a:lvl8pPr>
                      <a:lvl9pPr marL="3886200" indent="-228600" eaLnBrk="0" fontAlgn="base" hangingPunct="0">
                        <a:spcBef>
                          <a:spcPct val="20000"/>
                        </a:spcBef>
                        <a:spcAft>
                          <a:spcPct val="0"/>
                        </a:spcAft>
                        <a:defRPr sz="2400">
                          <a:solidFill>
                            <a:srgbClr val="003399"/>
                          </a:solidFill>
                          <a:latin typeface="Arial" panose="020B0604020202020204" pitchFamily="34" charset="0"/>
                          <a:ea typeface="黑体" panose="02010609060101010101" pitchFamily="49" charset="-122"/>
                        </a:defRPr>
                      </a:lvl9p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altLang="zh-CN" sz="1100" b="0" i="0" u="none" strike="noStrike" cap="none" normalizeH="0" baseline="0" dirty="0">
                          <a:ln>
                            <a:noFill/>
                          </a:ln>
                          <a:solidFill>
                            <a:srgbClr val="000000"/>
                          </a:solidFill>
                          <a:effectLst/>
                          <a:latin typeface="Calibri" panose="020F0502020204030204" pitchFamily="34" charset="0"/>
                          <a:ea typeface="黑体" panose="02010609060101010101" pitchFamily="49" charset="-122"/>
                        </a:rPr>
                        <a:t>within 2 mm </a:t>
                      </a:r>
                      <a:endParaRPr kumimoji="0" lang="zh-CN" altLang="zh-CN" sz="1800" b="0" i="0" u="none" strike="noStrike" cap="none" normalizeH="0" baseline="0" dirty="0">
                        <a:ln>
                          <a:noFill/>
                        </a:ln>
                        <a:solidFill>
                          <a:srgbClr val="000000"/>
                        </a:solidFill>
                        <a:effectLst/>
                        <a:latin typeface="Times New Roman" panose="02020603050405020304" pitchFamily="18" charset="0"/>
                        <a:ea typeface="MS Mincho" pitchFamily="49" charset="-128"/>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F"/>
                    </a:solidFill>
                  </a:tcPr>
                </a:tc>
                <a:extLst>
                  <a:ext uri="{0D108BD9-81ED-4DB2-BD59-A6C34878D82A}">
                    <a16:rowId xmlns:a16="http://schemas.microsoft.com/office/drawing/2014/main" val="10008"/>
                  </a:ext>
                </a:extLst>
              </a:tr>
            </a:tbl>
          </a:graphicData>
        </a:graphic>
      </p:graphicFrame>
      <p:graphicFrame>
        <p:nvGraphicFramePr>
          <p:cNvPr id="5" name="表格 4">
            <a:extLst>
              <a:ext uri="{FF2B5EF4-FFF2-40B4-BE49-F238E27FC236}">
                <a16:creationId xmlns:a16="http://schemas.microsoft.com/office/drawing/2014/main" id="{580D9D35-21B2-4264-8BE9-BAB8CE42B4D2}"/>
              </a:ext>
            </a:extLst>
          </p:cNvPr>
          <p:cNvGraphicFramePr>
            <a:graphicFrameLocks noGrp="1"/>
          </p:cNvGraphicFramePr>
          <p:nvPr>
            <p:extLst/>
          </p:nvPr>
        </p:nvGraphicFramePr>
        <p:xfrm>
          <a:off x="795867" y="4277254"/>
          <a:ext cx="4324879" cy="2025654"/>
        </p:xfrm>
        <a:graphic>
          <a:graphicData uri="http://schemas.openxmlformats.org/drawingml/2006/table">
            <a:tbl>
              <a:tblPr firstRow="1" bandRow="1">
                <a:tableStyleId>{21E4AEA4-8DFA-4A89-87EB-49C32662AFE0}</a:tableStyleId>
              </a:tblPr>
              <a:tblGrid>
                <a:gridCol w="3449998">
                  <a:extLst>
                    <a:ext uri="{9D8B030D-6E8A-4147-A177-3AD203B41FA5}">
                      <a16:colId xmlns:a16="http://schemas.microsoft.com/office/drawing/2014/main" val="20000"/>
                    </a:ext>
                  </a:extLst>
                </a:gridCol>
                <a:gridCol w="874881">
                  <a:extLst>
                    <a:ext uri="{9D8B030D-6E8A-4147-A177-3AD203B41FA5}">
                      <a16:colId xmlns:a16="http://schemas.microsoft.com/office/drawing/2014/main" val="20001"/>
                    </a:ext>
                  </a:extLst>
                </a:gridCol>
              </a:tblGrid>
              <a:tr h="337609">
                <a:tc gridSpan="2">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ctr"/>
                      <a:r>
                        <a:rPr lang="en-US" altLang="zh-CN" sz="1400" b="1" dirty="0"/>
                        <a:t>Six 2-cell</a:t>
                      </a:r>
                      <a:r>
                        <a:rPr lang="en-US" altLang="zh-CN" sz="1400" b="1" baseline="0" dirty="0"/>
                        <a:t> Cavities </a:t>
                      </a:r>
                      <a:r>
                        <a:rPr lang="en-US" altLang="zh-CN" sz="1400" b="1" baseline="0" dirty="0" err="1"/>
                        <a:t>Cryomodule</a:t>
                      </a:r>
                      <a:endParaRPr lang="zh-CN" altLang="en-US" sz="1400" b="1" dirty="0">
                        <a:solidFill>
                          <a:schemeClr val="bg1"/>
                        </a:solidFill>
                        <a:latin typeface="Calibri" panose="020F0502020204030204" pitchFamily="34" charset="0"/>
                        <a:cs typeface="Times New Roman" panose="02020603050405020304" pitchFamily="18" charset="0"/>
                      </a:endParaRPr>
                    </a:p>
                  </a:txBody>
                  <a:tcPr marL="91460" marR="91460" marT="45721" marB="45721"/>
                </a:tc>
                <a:tc hMerge="1">
                  <a:txBody>
                    <a:bodyPr/>
                    <a:lstStyle/>
                    <a:p>
                      <a:endParaRPr lang="zh-CN" altLang="en-US" dirty="0"/>
                    </a:p>
                  </a:txBody>
                  <a:tcPr/>
                </a:tc>
                <a:extLst>
                  <a:ext uri="{0D108BD9-81ED-4DB2-BD59-A6C34878D82A}">
                    <a16:rowId xmlns:a16="http://schemas.microsoft.com/office/drawing/2014/main" val="10000"/>
                  </a:ext>
                </a:extLst>
              </a:tr>
              <a:tr h="337609">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indent="0" algn="just" defTabSz="914400" rtl="0" eaLnBrk="1" fontAlgn="auto" latinLnBrk="0" hangingPunct="1">
                        <a:lnSpc>
                          <a:spcPct val="100000"/>
                        </a:lnSpc>
                        <a:spcBef>
                          <a:spcPts val="0"/>
                        </a:spcBef>
                        <a:spcAft>
                          <a:spcPts val="0"/>
                        </a:spcAft>
                        <a:buClrTx/>
                        <a:buSzTx/>
                        <a:buFontTx/>
                        <a:buNone/>
                        <a:tabLst/>
                        <a:defRPr/>
                      </a:pPr>
                      <a:r>
                        <a:rPr lang="en-US" altLang="zh-CN" sz="1400" b="1" kern="1200" dirty="0">
                          <a:effectLst/>
                        </a:rPr>
                        <a:t>Overall length(flange to flange, m)</a:t>
                      </a:r>
                      <a:endParaRPr lang="zh-CN" altLang="en-US" sz="1400" b="1" kern="1200" dirty="0">
                        <a:solidFill>
                          <a:schemeClr val="dk1"/>
                        </a:solidFill>
                        <a:effectLst/>
                        <a:latin typeface="Calibri" panose="020F0502020204030204"/>
                        <a:ea typeface="+mn-ea"/>
                        <a:cs typeface="+mn-cs"/>
                      </a:endParaRPr>
                    </a:p>
                  </a:txBody>
                  <a:tcPr marL="91460" marR="91460" marT="45721" marB="45721"/>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algn="just" defTabSz="914400" rtl="0" eaLnBrk="1" latinLnBrk="0" hangingPunct="1">
                        <a:spcAft>
                          <a:spcPts val="0"/>
                        </a:spcAft>
                      </a:pPr>
                      <a:r>
                        <a:rPr lang="en-US" altLang="zh-CN" sz="1400" kern="1200" dirty="0">
                          <a:effectLst/>
                        </a:rPr>
                        <a:t>8.0</a:t>
                      </a:r>
                      <a:endParaRPr lang="zh-CN" altLang="en-US" sz="1400" kern="1200" dirty="0">
                        <a:solidFill>
                          <a:schemeClr val="dk1"/>
                        </a:solidFill>
                        <a:effectLst/>
                        <a:latin typeface="Calibri" panose="020F0502020204030204"/>
                        <a:ea typeface="+mn-ea"/>
                        <a:cs typeface="+mn-cs"/>
                      </a:endParaRPr>
                    </a:p>
                  </a:txBody>
                  <a:tcPr marL="91460" marR="91460" marT="45721" marB="45721"/>
                </a:tc>
                <a:extLst>
                  <a:ext uri="{0D108BD9-81ED-4DB2-BD59-A6C34878D82A}">
                    <a16:rowId xmlns:a16="http://schemas.microsoft.com/office/drawing/2014/main" val="10001"/>
                  </a:ext>
                </a:extLst>
              </a:tr>
              <a:tr h="337609">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algn="just" defTabSz="914400" rtl="0" eaLnBrk="1" latinLnBrk="0" hangingPunct="1">
                        <a:spcAft>
                          <a:spcPts val="0"/>
                        </a:spcAft>
                      </a:pPr>
                      <a:r>
                        <a:rPr lang="en-US" altLang="zh-CN" sz="1400" b="1" kern="1200" dirty="0">
                          <a:effectLst/>
                        </a:rPr>
                        <a:t>Diameter of Vacuum vessel ,m</a:t>
                      </a:r>
                      <a:endParaRPr lang="en-US" altLang="zh-CN" sz="1400" b="1" kern="1200" dirty="0">
                        <a:solidFill>
                          <a:schemeClr val="dk1"/>
                        </a:solidFill>
                        <a:effectLst/>
                        <a:latin typeface="Calibri" panose="020F0502020204030204"/>
                        <a:ea typeface="+mn-ea"/>
                        <a:cs typeface="+mn-cs"/>
                      </a:endParaRPr>
                    </a:p>
                  </a:txBody>
                  <a:tcPr marL="91460" marR="91460" marT="45721" marB="45721"/>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algn="just" defTabSz="914400" rtl="0" eaLnBrk="1" latinLnBrk="0" hangingPunct="1">
                        <a:spcAft>
                          <a:spcPts val="0"/>
                        </a:spcAft>
                      </a:pPr>
                      <a:r>
                        <a:rPr lang="en-US" altLang="zh-CN" sz="1400" kern="1200" dirty="0">
                          <a:effectLst/>
                        </a:rPr>
                        <a:t>1.3</a:t>
                      </a:r>
                      <a:endParaRPr lang="zh-CN" altLang="en-US" sz="1400" kern="1200" dirty="0">
                        <a:solidFill>
                          <a:schemeClr val="dk1"/>
                        </a:solidFill>
                        <a:effectLst/>
                        <a:latin typeface="Calibri" panose="020F0502020204030204"/>
                        <a:ea typeface="+mn-ea"/>
                        <a:cs typeface="+mn-cs"/>
                      </a:endParaRPr>
                    </a:p>
                  </a:txBody>
                  <a:tcPr marL="91460" marR="91460" marT="45721" marB="45721"/>
                </a:tc>
                <a:extLst>
                  <a:ext uri="{0D108BD9-81ED-4DB2-BD59-A6C34878D82A}">
                    <a16:rowId xmlns:a16="http://schemas.microsoft.com/office/drawing/2014/main" val="10002"/>
                  </a:ext>
                </a:extLst>
              </a:tr>
              <a:tr h="337609">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algn="just" defTabSz="914400" rtl="0" eaLnBrk="1" latinLnBrk="0" hangingPunct="1">
                        <a:spcAft>
                          <a:spcPts val="0"/>
                        </a:spcAft>
                      </a:pPr>
                      <a:r>
                        <a:rPr lang="en-US" altLang="zh-CN" sz="1400" b="1" kern="1200" dirty="0">
                          <a:effectLst/>
                        </a:rPr>
                        <a:t>Beamline height from floor, m</a:t>
                      </a:r>
                      <a:endParaRPr lang="zh-CN" altLang="en-US" sz="1400" b="1" kern="1200" dirty="0">
                        <a:solidFill>
                          <a:schemeClr val="dk1"/>
                        </a:solidFill>
                        <a:effectLst/>
                        <a:latin typeface="Calibri" panose="020F0502020204030204"/>
                        <a:ea typeface="+mn-ea"/>
                        <a:cs typeface="+mn-cs"/>
                      </a:endParaRPr>
                    </a:p>
                  </a:txBody>
                  <a:tcPr marL="91460" marR="91460" marT="45721" marB="45721"/>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algn="just" defTabSz="914400" rtl="0" eaLnBrk="1" latinLnBrk="0" hangingPunct="1">
                        <a:spcAft>
                          <a:spcPts val="0"/>
                        </a:spcAft>
                      </a:pPr>
                      <a:r>
                        <a:rPr lang="en-US" altLang="zh-CN" sz="1400" kern="1200" dirty="0">
                          <a:effectLst/>
                        </a:rPr>
                        <a:t>1.5</a:t>
                      </a:r>
                      <a:endParaRPr lang="zh-CN" altLang="en-US" sz="1400" kern="1200" dirty="0">
                        <a:solidFill>
                          <a:schemeClr val="dk1"/>
                        </a:solidFill>
                        <a:effectLst/>
                        <a:latin typeface="Calibri" panose="020F0502020204030204"/>
                        <a:ea typeface="+mn-ea"/>
                        <a:cs typeface="+mn-cs"/>
                      </a:endParaRPr>
                    </a:p>
                  </a:txBody>
                  <a:tcPr marL="91460" marR="91460" marT="45721" marB="45721"/>
                </a:tc>
                <a:extLst>
                  <a:ext uri="{0D108BD9-81ED-4DB2-BD59-A6C34878D82A}">
                    <a16:rowId xmlns:a16="http://schemas.microsoft.com/office/drawing/2014/main" val="10003"/>
                  </a:ext>
                </a:extLst>
              </a:tr>
              <a:tr h="337609">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indent="0" algn="just" defTabSz="914400" rtl="0" eaLnBrk="1" fontAlgn="auto" latinLnBrk="0" hangingPunct="1">
                        <a:lnSpc>
                          <a:spcPct val="100000"/>
                        </a:lnSpc>
                        <a:spcBef>
                          <a:spcPts val="0"/>
                        </a:spcBef>
                        <a:spcAft>
                          <a:spcPts val="0"/>
                        </a:spcAft>
                        <a:buClrTx/>
                        <a:buSzTx/>
                        <a:buFontTx/>
                        <a:buNone/>
                        <a:tabLst/>
                        <a:defRPr/>
                      </a:pPr>
                      <a:r>
                        <a:rPr lang="en-US" altLang="zh-CN" sz="1400" b="1" kern="1200" dirty="0">
                          <a:effectLst/>
                        </a:rPr>
                        <a:t>Cryo-system working temperature, K</a:t>
                      </a:r>
                      <a:endParaRPr lang="zh-CN" altLang="en-US" sz="1400" b="1" kern="1200" dirty="0">
                        <a:solidFill>
                          <a:schemeClr val="dk1"/>
                        </a:solidFill>
                        <a:effectLst/>
                        <a:latin typeface="Calibri" panose="020F0502020204030204"/>
                        <a:ea typeface="+mn-ea"/>
                        <a:cs typeface="+mn-cs"/>
                      </a:endParaRPr>
                    </a:p>
                  </a:txBody>
                  <a:tcPr marL="91460" marR="91460" marT="45721" marB="45721"/>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algn="just" defTabSz="914400" rtl="0" eaLnBrk="1" latinLnBrk="0" hangingPunct="1">
                        <a:spcAft>
                          <a:spcPts val="0"/>
                        </a:spcAft>
                      </a:pPr>
                      <a:r>
                        <a:rPr lang="en-US" altLang="zh-CN" sz="1400" kern="1200" dirty="0">
                          <a:effectLst/>
                        </a:rPr>
                        <a:t>2</a:t>
                      </a:r>
                      <a:endParaRPr lang="zh-CN" altLang="en-US" sz="1400" kern="1200" dirty="0">
                        <a:solidFill>
                          <a:schemeClr val="dk1"/>
                        </a:solidFill>
                        <a:effectLst/>
                        <a:latin typeface="Calibri" panose="020F0502020204030204"/>
                        <a:ea typeface="+mn-ea"/>
                        <a:cs typeface="+mn-cs"/>
                      </a:endParaRPr>
                    </a:p>
                  </a:txBody>
                  <a:tcPr marL="91460" marR="91460" marT="45721" marB="45721"/>
                </a:tc>
                <a:extLst>
                  <a:ext uri="{0D108BD9-81ED-4DB2-BD59-A6C34878D82A}">
                    <a16:rowId xmlns:a16="http://schemas.microsoft.com/office/drawing/2014/main" val="10004"/>
                  </a:ext>
                </a:extLst>
              </a:tr>
              <a:tr h="337609">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indent="0" algn="just" defTabSz="914400" rtl="0" eaLnBrk="1" fontAlgn="auto" latinLnBrk="0" hangingPunct="1">
                        <a:lnSpc>
                          <a:spcPct val="100000"/>
                        </a:lnSpc>
                        <a:spcBef>
                          <a:spcPts val="0"/>
                        </a:spcBef>
                        <a:spcAft>
                          <a:spcPts val="0"/>
                        </a:spcAft>
                        <a:buClrTx/>
                        <a:buSzTx/>
                        <a:buFontTx/>
                        <a:buNone/>
                        <a:tabLst/>
                        <a:defRPr/>
                      </a:pPr>
                      <a:r>
                        <a:rPr lang="en-US" altLang="zh-CN" sz="1400" b="1" kern="1200" dirty="0">
                          <a:effectLst/>
                        </a:rPr>
                        <a:t>Number of 200-POST</a:t>
                      </a:r>
                      <a:endParaRPr lang="zh-CN" altLang="en-US" sz="1400" b="1" kern="1200" dirty="0">
                        <a:solidFill>
                          <a:schemeClr val="dk1"/>
                        </a:solidFill>
                        <a:effectLst/>
                        <a:latin typeface="Calibri" panose="020F0502020204030204"/>
                        <a:ea typeface="+mn-ea"/>
                        <a:cs typeface="+mn-cs"/>
                      </a:endParaRPr>
                    </a:p>
                  </a:txBody>
                  <a:tcPr marL="91460" marR="91460" marT="45721" marB="45721"/>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algn="just" defTabSz="914400" rtl="0" eaLnBrk="1" latinLnBrk="0" hangingPunct="1">
                        <a:spcAft>
                          <a:spcPts val="0"/>
                        </a:spcAft>
                      </a:pPr>
                      <a:r>
                        <a:rPr lang="en-US" altLang="zh-CN" sz="1400" kern="1200" dirty="0">
                          <a:effectLst/>
                        </a:rPr>
                        <a:t>6</a:t>
                      </a:r>
                      <a:endParaRPr lang="zh-CN" altLang="en-US" sz="1400" kern="1200" dirty="0">
                        <a:solidFill>
                          <a:schemeClr val="dk1"/>
                        </a:solidFill>
                        <a:effectLst/>
                        <a:latin typeface="Calibri" panose="020F0502020204030204"/>
                        <a:ea typeface="+mn-ea"/>
                        <a:cs typeface="+mn-cs"/>
                      </a:endParaRPr>
                    </a:p>
                  </a:txBody>
                  <a:tcPr marL="91460" marR="91460" marT="45721" marB="45721"/>
                </a:tc>
                <a:extLst>
                  <a:ext uri="{0D108BD9-81ED-4DB2-BD59-A6C34878D82A}">
                    <a16:rowId xmlns:a16="http://schemas.microsoft.com/office/drawing/2014/main" val="10005"/>
                  </a:ext>
                </a:extLst>
              </a:tr>
            </a:tbl>
          </a:graphicData>
        </a:graphic>
      </p:graphicFrame>
      <p:pic>
        <p:nvPicPr>
          <p:cNvPr id="6" name="图片 2">
            <a:extLst>
              <a:ext uri="{FF2B5EF4-FFF2-40B4-BE49-F238E27FC236}">
                <a16:creationId xmlns:a16="http://schemas.microsoft.com/office/drawing/2014/main" id="{39E1C85F-AC90-4DCD-AD5A-2AFF76DBE233}"/>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283758" y="2132542"/>
            <a:ext cx="8656638" cy="1804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矩形 6">
            <a:extLst>
              <a:ext uri="{FF2B5EF4-FFF2-40B4-BE49-F238E27FC236}">
                <a16:creationId xmlns:a16="http://schemas.microsoft.com/office/drawing/2014/main" id="{C84ED6E7-ADC4-4438-86A3-760516993B58}"/>
              </a:ext>
            </a:extLst>
          </p:cNvPr>
          <p:cNvSpPr/>
          <p:nvPr/>
        </p:nvSpPr>
        <p:spPr>
          <a:xfrm>
            <a:off x="1951863" y="118786"/>
            <a:ext cx="8522205" cy="584775"/>
          </a:xfrm>
          <a:prstGeom prst="rect">
            <a:avLst/>
          </a:prstGeom>
        </p:spPr>
        <p:txBody>
          <a:bodyPr wrap="none">
            <a:spAutoFit/>
          </a:bodyPr>
          <a:lstStyle/>
          <a:p>
            <a:pPr lvl="0"/>
            <a:r>
              <a:rPr lang="en-US" altLang="zh-CN" sz="3200" b="1" spc="-60" dirty="0">
                <a:ln w="19050">
                  <a:solidFill>
                    <a:schemeClr val="tx2">
                      <a:tint val="1000"/>
                    </a:schemeClr>
                  </a:solidFill>
                  <a:prstDash val="solid"/>
                </a:ln>
                <a:solidFill>
                  <a:srgbClr val="FF0000"/>
                </a:solidFill>
                <a:effectLst>
                  <a:outerShdw blurRad="50000" dist="50800" dir="7500000" algn="tl">
                    <a:srgbClr val="000000">
                      <a:shade val="5000"/>
                      <a:alpha val="35000"/>
                    </a:srgbClr>
                  </a:outerShdw>
                </a:effectLst>
                <a:latin typeface="Arial Black" panose="020B0A04020102020204" pitchFamily="34" charset="0"/>
                <a:ea typeface="微软雅黑"/>
              </a:rPr>
              <a:t>Cryomodule for 650MHz 2-cell cavities</a:t>
            </a:r>
            <a:endParaRPr lang="zh-CN" altLang="en-US" sz="3200" b="1" spc="-60" dirty="0">
              <a:ln w="19050">
                <a:solidFill>
                  <a:schemeClr val="tx2">
                    <a:tint val="1000"/>
                  </a:schemeClr>
                </a:solidFill>
                <a:prstDash val="solid"/>
              </a:ln>
              <a:solidFill>
                <a:srgbClr val="FF0000"/>
              </a:solidFill>
              <a:effectLst>
                <a:outerShdw blurRad="50000" dist="50800" dir="7500000" algn="tl">
                  <a:srgbClr val="000000">
                    <a:shade val="5000"/>
                    <a:alpha val="35000"/>
                  </a:srgbClr>
                </a:outerShdw>
              </a:effectLst>
              <a:latin typeface="Arial Black" panose="020B0A04020102020204" pitchFamily="34" charset="0"/>
              <a:ea typeface="微软雅黑"/>
            </a:endParaRPr>
          </a:p>
        </p:txBody>
      </p:sp>
    </p:spTree>
    <p:extLst>
      <p:ext uri="{BB962C8B-B14F-4D97-AF65-F5344CB8AC3E}">
        <p14:creationId xmlns:p14="http://schemas.microsoft.com/office/powerpoint/2010/main" val="41203904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22513" y="372291"/>
            <a:ext cx="11530149" cy="6485709"/>
          </a:xfrm>
          <a:prstGeom prst="rect">
            <a:avLst/>
          </a:prstGeom>
        </p:spPr>
      </p:pic>
      <p:sp>
        <p:nvSpPr>
          <p:cNvPr id="5" name="文本框 4"/>
          <p:cNvSpPr txBox="1"/>
          <p:nvPr/>
        </p:nvSpPr>
        <p:spPr>
          <a:xfrm>
            <a:off x="3309257" y="2638692"/>
            <a:ext cx="1785257" cy="338554"/>
          </a:xfrm>
          <a:prstGeom prst="rect">
            <a:avLst/>
          </a:prstGeom>
          <a:noFill/>
        </p:spPr>
        <p:txBody>
          <a:bodyPr wrap="square" rtlCol="0">
            <a:spAutoFit/>
          </a:bodyPr>
          <a:lstStyle>
            <a:defPPr>
              <a:defRPr lang="zh-CN"/>
            </a:defPPr>
            <a:lvl1pPr algn="ctr">
              <a:defRPr sz="1600">
                <a:solidFill>
                  <a:srgbClr val="FF0000"/>
                </a:solidFill>
              </a:defRPr>
            </a:lvl1pPr>
          </a:lstStyle>
          <a:p>
            <a:r>
              <a:rPr lang="en-US" altLang="zh-CN" b="1" dirty="0"/>
              <a:t>SRF building</a:t>
            </a:r>
            <a:endParaRPr lang="zh-CN" altLang="en-US" b="1" dirty="0"/>
          </a:p>
        </p:txBody>
      </p:sp>
      <p:sp>
        <p:nvSpPr>
          <p:cNvPr id="6" name="文本框 5"/>
          <p:cNvSpPr txBox="1"/>
          <p:nvPr/>
        </p:nvSpPr>
        <p:spPr>
          <a:xfrm>
            <a:off x="6287587" y="2977246"/>
            <a:ext cx="2059583" cy="338554"/>
          </a:xfrm>
          <a:prstGeom prst="rect">
            <a:avLst/>
          </a:prstGeom>
          <a:noFill/>
        </p:spPr>
        <p:txBody>
          <a:bodyPr wrap="square" rtlCol="0">
            <a:spAutoFit/>
          </a:bodyPr>
          <a:lstStyle>
            <a:defPPr>
              <a:defRPr lang="zh-CN"/>
            </a:defPPr>
            <a:lvl1pPr algn="ctr">
              <a:defRPr sz="1600">
                <a:solidFill>
                  <a:srgbClr val="FF0000"/>
                </a:solidFill>
              </a:defRPr>
            </a:lvl1pPr>
          </a:lstStyle>
          <a:p>
            <a:r>
              <a:rPr lang="en-US" altLang="zh-CN" b="1" dirty="0"/>
              <a:t>Cryogenic building</a:t>
            </a:r>
            <a:endParaRPr lang="zh-CN" altLang="en-US" b="1" dirty="0"/>
          </a:p>
        </p:txBody>
      </p:sp>
      <p:sp>
        <p:nvSpPr>
          <p:cNvPr id="7" name="矩形 6"/>
          <p:cNvSpPr/>
          <p:nvPr/>
        </p:nvSpPr>
        <p:spPr>
          <a:xfrm>
            <a:off x="5545558" y="2086094"/>
            <a:ext cx="2337499" cy="338554"/>
          </a:xfrm>
          <a:prstGeom prst="rect">
            <a:avLst/>
          </a:prstGeom>
          <a:noFill/>
        </p:spPr>
        <p:txBody>
          <a:bodyPr wrap="square" rtlCol="0">
            <a:spAutoFit/>
          </a:bodyPr>
          <a:lstStyle/>
          <a:p>
            <a:pPr algn="ctr"/>
            <a:r>
              <a:rPr lang="en-US" altLang="zh-CN" sz="1600" b="1" dirty="0">
                <a:solidFill>
                  <a:srgbClr val="FF0000"/>
                </a:solidFill>
              </a:rPr>
              <a:t>Magnet building</a:t>
            </a:r>
            <a:endParaRPr lang="zh-CN" altLang="en-US" sz="1600" b="1" dirty="0">
              <a:solidFill>
                <a:srgbClr val="FF0000"/>
              </a:solidFill>
            </a:endParaRPr>
          </a:p>
        </p:txBody>
      </p:sp>
      <p:sp>
        <p:nvSpPr>
          <p:cNvPr id="8" name="文本框 7"/>
          <p:cNvSpPr txBox="1"/>
          <p:nvPr/>
        </p:nvSpPr>
        <p:spPr>
          <a:xfrm>
            <a:off x="4706999" y="2346960"/>
            <a:ext cx="2007310" cy="338554"/>
          </a:xfrm>
          <a:prstGeom prst="rect">
            <a:avLst/>
          </a:prstGeom>
          <a:noFill/>
        </p:spPr>
        <p:txBody>
          <a:bodyPr wrap="square" rtlCol="0">
            <a:spAutoFit/>
          </a:bodyPr>
          <a:lstStyle>
            <a:defPPr>
              <a:defRPr lang="zh-CN"/>
            </a:defPPr>
            <a:lvl1pPr algn="ctr">
              <a:defRPr sz="1600">
                <a:solidFill>
                  <a:srgbClr val="FF0000"/>
                </a:solidFill>
              </a:defRPr>
            </a:lvl1pPr>
          </a:lstStyle>
          <a:p>
            <a:r>
              <a:rPr lang="en-US" altLang="zh-CN" b="1" dirty="0"/>
              <a:t>Beam test building</a:t>
            </a:r>
            <a:endParaRPr lang="zh-CN" altLang="en-US" b="1" dirty="0"/>
          </a:p>
        </p:txBody>
      </p:sp>
      <p:sp>
        <p:nvSpPr>
          <p:cNvPr id="9" name="文本框 8"/>
          <p:cNvSpPr txBox="1"/>
          <p:nvPr/>
        </p:nvSpPr>
        <p:spPr>
          <a:xfrm>
            <a:off x="7881258" y="2459477"/>
            <a:ext cx="1785257" cy="338554"/>
          </a:xfrm>
          <a:prstGeom prst="rect">
            <a:avLst/>
          </a:prstGeom>
          <a:noFill/>
        </p:spPr>
        <p:txBody>
          <a:bodyPr wrap="square" rtlCol="0">
            <a:spAutoFit/>
          </a:bodyPr>
          <a:lstStyle>
            <a:defPPr>
              <a:defRPr lang="zh-CN"/>
            </a:defPPr>
            <a:lvl1pPr algn="ctr">
              <a:defRPr sz="1600">
                <a:solidFill>
                  <a:srgbClr val="FF0000"/>
                </a:solidFill>
              </a:defRPr>
            </a:lvl1pPr>
          </a:lstStyle>
          <a:p>
            <a:r>
              <a:rPr lang="en-US" altLang="zh-CN" b="1" dirty="0"/>
              <a:t>X-ray building</a:t>
            </a:r>
            <a:endParaRPr lang="zh-CN" altLang="en-US" b="1" dirty="0"/>
          </a:p>
        </p:txBody>
      </p:sp>
    </p:spTree>
    <p:extLst>
      <p:ext uri="{BB962C8B-B14F-4D97-AF65-F5344CB8AC3E}">
        <p14:creationId xmlns:p14="http://schemas.microsoft.com/office/powerpoint/2010/main" val="4213978047"/>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页脚占位符 1">
            <a:extLst>
              <a:ext uri="{FF2B5EF4-FFF2-40B4-BE49-F238E27FC236}">
                <a16:creationId xmlns:a16="http://schemas.microsoft.com/office/drawing/2014/main" id="{E7508E03-79E8-43AC-AB6E-0EAC4E89BA1C}"/>
              </a:ext>
            </a:extLst>
          </p:cNvPr>
          <p:cNvSpPr>
            <a:spLocks noGrp="1"/>
          </p:cNvSpPr>
          <p:nvPr>
            <p:ph type="ftr" sz="quarter" idx="3"/>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050" b="1" i="0" u="none" strike="noStrike" kern="1200" cap="none" spc="0" normalizeH="0" baseline="0" noProof="0">
                <a:ln>
                  <a:noFill/>
                </a:ln>
                <a:solidFill>
                  <a:srgbClr val="FFFFFF"/>
                </a:solidFill>
                <a:effectLst/>
                <a:uLnTx/>
                <a:uFillTx/>
                <a:latin typeface="黑体" panose="02010609060101010101" pitchFamily="49" charset="-122"/>
                <a:ea typeface="黑体" panose="02010609060101010101" pitchFamily="49" charset="-122"/>
                <a:cs typeface="+mn-cs"/>
              </a:rPr>
              <a:t>加速器中心低温组</a:t>
            </a:r>
            <a:endParaRPr kumimoji="0" lang="en-US" altLang="zh-CN" sz="1050" b="1" i="0" u="none" strike="noStrike" kern="1200" cap="none" spc="0" normalizeH="0" baseline="0" noProof="0">
              <a:ln>
                <a:noFill/>
              </a:ln>
              <a:solidFill>
                <a:srgbClr val="FFFFFF"/>
              </a:solidFill>
              <a:effectLst/>
              <a:uLnTx/>
              <a:uFillTx/>
              <a:latin typeface="黑体" panose="02010609060101010101" pitchFamily="49" charset="-122"/>
              <a:ea typeface="黑体" panose="02010609060101010101" pitchFamily="49" charset="-122"/>
              <a:cs typeface="+mn-cs"/>
            </a:endParaRPr>
          </a:p>
        </p:txBody>
      </p:sp>
      <p:sp>
        <p:nvSpPr>
          <p:cNvPr id="3" name="文本框 2">
            <a:extLst>
              <a:ext uri="{FF2B5EF4-FFF2-40B4-BE49-F238E27FC236}">
                <a16:creationId xmlns:a16="http://schemas.microsoft.com/office/drawing/2014/main" id="{B04A2D37-CE60-42A6-BD8A-255D0B3C0AF2}"/>
              </a:ext>
            </a:extLst>
          </p:cNvPr>
          <p:cNvSpPr txBox="1"/>
          <p:nvPr/>
        </p:nvSpPr>
        <p:spPr>
          <a:xfrm>
            <a:off x="3748939" y="52874"/>
            <a:ext cx="5808447" cy="752474"/>
          </a:xfrm>
          <a:prstGeom prst="rect">
            <a:avLst/>
          </a:prstGeom>
          <a:noFill/>
          <a:ln>
            <a:noFill/>
          </a:ln>
        </p:spPr>
        <p:txBody>
          <a:bodyPr vert="horz" lIns="92027" tIns="47854" rIns="92027" bIns="47854" anchor="ctr"/>
          <a:lstStyle>
            <a:lvl1pPr marL="0" indent="0" algn="l" rtl="0" fontAlgn="base" latinLnBrk="1">
              <a:lnSpc>
                <a:spcPct val="100000"/>
              </a:lnSpc>
              <a:spcBef>
                <a:spcPct val="0"/>
              </a:spcBef>
              <a:spcAft>
                <a:spcPct val="0"/>
              </a:spcAft>
              <a:buFontTx/>
              <a:buNone/>
              <a:defRPr sz="1900" b="0" i="0" u="none" baseline="0">
                <a:solidFill>
                  <a:schemeClr val="lt1"/>
                </a:solidFill>
                <a:latin typeface="Arial" pitchFamily="34" charset="0"/>
                <a:ea typeface="宋体" pitchFamily="2" charset="-122"/>
                <a:sym typeface="Arial" pitchFamily="34" charset="0"/>
              </a:defRPr>
            </a:lvl1pPr>
            <a:lvl2pPr marL="631825" indent="-242888" algn="l" rtl="0" fontAlgn="base" latinLnBrk="1">
              <a:lnSpc>
                <a:spcPct val="100000"/>
              </a:lnSpc>
              <a:spcBef>
                <a:spcPct val="0"/>
              </a:spcBef>
              <a:spcAft>
                <a:spcPct val="0"/>
              </a:spcAft>
              <a:buFontTx/>
              <a:buNone/>
              <a:defRPr sz="1900" b="0" i="0" u="none" baseline="0">
                <a:solidFill>
                  <a:schemeClr val="lt1"/>
                </a:solidFill>
                <a:latin typeface="Arial" pitchFamily="34" charset="0"/>
                <a:ea typeface="宋体" pitchFamily="2" charset="-122"/>
                <a:sym typeface="Arial" pitchFamily="34" charset="0"/>
              </a:defRPr>
            </a:lvl2pPr>
            <a:lvl3pPr marL="973137" indent="-193675" algn="l" rtl="0" fontAlgn="base" latinLnBrk="1">
              <a:lnSpc>
                <a:spcPct val="100000"/>
              </a:lnSpc>
              <a:spcBef>
                <a:spcPct val="0"/>
              </a:spcBef>
              <a:spcAft>
                <a:spcPct val="0"/>
              </a:spcAft>
              <a:buFontTx/>
              <a:buNone/>
              <a:defRPr sz="1900" b="0" i="0" u="none" baseline="0">
                <a:solidFill>
                  <a:schemeClr val="lt1"/>
                </a:solidFill>
                <a:latin typeface="Arial" pitchFamily="34" charset="0"/>
                <a:ea typeface="宋体" pitchFamily="2" charset="-122"/>
                <a:sym typeface="Arial" pitchFamily="34" charset="0"/>
              </a:defRPr>
            </a:lvl3pPr>
            <a:lvl4pPr marL="1362075" indent="-193675" algn="l" rtl="0" fontAlgn="base" latinLnBrk="1">
              <a:lnSpc>
                <a:spcPct val="100000"/>
              </a:lnSpc>
              <a:spcBef>
                <a:spcPct val="0"/>
              </a:spcBef>
              <a:spcAft>
                <a:spcPct val="0"/>
              </a:spcAft>
              <a:buFontTx/>
              <a:buNone/>
              <a:defRPr sz="1900" b="0" i="0" u="none" baseline="0">
                <a:solidFill>
                  <a:schemeClr val="lt1"/>
                </a:solidFill>
                <a:latin typeface="Arial" pitchFamily="34" charset="0"/>
                <a:ea typeface="宋体" pitchFamily="2" charset="-122"/>
                <a:sym typeface="Arial" pitchFamily="34" charset="0"/>
              </a:defRPr>
            </a:lvl4pPr>
            <a:lvl5pPr marL="1752600" indent="-193675" algn="l" rtl="0" fontAlgn="base" latinLnBrk="1">
              <a:lnSpc>
                <a:spcPct val="100000"/>
              </a:lnSpc>
              <a:spcBef>
                <a:spcPct val="0"/>
              </a:spcBef>
              <a:spcAft>
                <a:spcPct val="0"/>
              </a:spcAft>
              <a:buFontTx/>
              <a:buNone/>
              <a:defRPr sz="1900" b="0" i="0" u="none" baseline="0">
                <a:solidFill>
                  <a:schemeClr val="lt1"/>
                </a:solidFill>
                <a:latin typeface="Arial" pitchFamily="34" charset="0"/>
                <a:ea typeface="宋体" pitchFamily="2" charset="-122"/>
                <a:sym typeface="Arial" pitchFamily="34" charset="0"/>
              </a:defRPr>
            </a:lvl5pPr>
          </a:lstStyle>
          <a:p>
            <a:pPr marL="0" marR="0" lvl="0" indent="0" algn="ctr" defTabSz="1097280" rtl="0" eaLnBrk="1" fontAlgn="base" latinLnBrk="1" hangingPunct="1">
              <a:lnSpc>
                <a:spcPct val="100000"/>
              </a:lnSpc>
              <a:spcBef>
                <a:spcPct val="0"/>
              </a:spcBef>
              <a:spcAft>
                <a:spcPct val="0"/>
              </a:spcAft>
              <a:buClrTx/>
              <a:buSzTx/>
              <a:buFontTx/>
              <a:buNone/>
              <a:tabLst>
                <a:tab pos="0" algn="l"/>
                <a:tab pos="1097280" algn="l"/>
                <a:tab pos="2194560" algn="l"/>
                <a:tab pos="3291840" algn="l"/>
                <a:tab pos="4389120" algn="l"/>
                <a:tab pos="5486400" algn="l"/>
                <a:tab pos="6583680" algn="l"/>
                <a:tab pos="7680960" algn="l"/>
                <a:tab pos="8778240" algn="l"/>
                <a:tab pos="9875520" algn="l"/>
                <a:tab pos="10972800" algn="l"/>
                <a:tab pos="12070080" algn="l"/>
              </a:tabLst>
              <a:defRPr/>
            </a:pPr>
            <a:r>
              <a:rPr kumimoji="0" lang="en-US" altLang="zh-CN" sz="3600" b="1" i="0" u="none" strike="noStrike" kern="1200" cap="none" spc="-60" normalizeH="0" baseline="0" noProof="0" dirty="0">
                <a:ln w="19050">
                  <a:solidFill>
                    <a:srgbClr val="000000">
                      <a:tint val="1000"/>
                    </a:srgbClr>
                  </a:solidFill>
                  <a:prstDash val="solid"/>
                </a:ln>
                <a:solidFill>
                  <a:srgbClr val="FF0000"/>
                </a:solidFill>
                <a:effectLst>
                  <a:outerShdw blurRad="50000" dist="50800" dir="7500000" algn="tl">
                    <a:srgbClr val="000000">
                      <a:shade val="5000"/>
                      <a:alpha val="35000"/>
                    </a:srgbClr>
                  </a:outerShdw>
                </a:effectLst>
                <a:uLnTx/>
                <a:uFillTx/>
                <a:latin typeface="Arial Black" panose="020B0A04020102020204" pitchFamily="34" charset="0"/>
                <a:ea typeface="微软雅黑"/>
                <a:cs typeface="+mn-cs"/>
                <a:sym typeface="Arial" pitchFamily="34" charset="0"/>
              </a:rPr>
              <a:t>OUTLINE</a:t>
            </a:r>
            <a:endParaRPr kumimoji="0" lang="zh-CN" altLang="en-US" sz="3600" b="1" i="0" u="none" strike="noStrike" kern="1200" cap="none" spc="-60" normalizeH="0" baseline="0" noProof="0" dirty="0">
              <a:ln w="19050">
                <a:solidFill>
                  <a:srgbClr val="000000">
                    <a:tint val="1000"/>
                  </a:srgbClr>
                </a:solidFill>
                <a:prstDash val="solid"/>
              </a:ln>
              <a:solidFill>
                <a:srgbClr val="FF0000"/>
              </a:solidFill>
              <a:effectLst>
                <a:outerShdw blurRad="50000" dist="50800" dir="7500000" algn="tl">
                  <a:srgbClr val="000000">
                    <a:shade val="5000"/>
                    <a:alpha val="35000"/>
                  </a:srgbClr>
                </a:outerShdw>
              </a:effectLst>
              <a:uLnTx/>
              <a:uFillTx/>
              <a:latin typeface="Arial Black" panose="020B0A04020102020204" pitchFamily="34" charset="0"/>
              <a:ea typeface="微软雅黑"/>
              <a:cs typeface="+mn-cs"/>
              <a:sym typeface="Arial" pitchFamily="34" charset="0"/>
            </a:endParaRPr>
          </a:p>
        </p:txBody>
      </p:sp>
      <p:sp>
        <p:nvSpPr>
          <p:cNvPr id="5" name="内容占位符 6">
            <a:extLst>
              <a:ext uri="{FF2B5EF4-FFF2-40B4-BE49-F238E27FC236}">
                <a16:creationId xmlns:a16="http://schemas.microsoft.com/office/drawing/2014/main" id="{2E588FFC-2351-4FDC-BD32-35506431792B}"/>
              </a:ext>
            </a:extLst>
          </p:cNvPr>
          <p:cNvSpPr txBox="1">
            <a:spLocks/>
          </p:cNvSpPr>
          <p:nvPr/>
        </p:nvSpPr>
        <p:spPr>
          <a:xfrm>
            <a:off x="838200" y="1441577"/>
            <a:ext cx="10439400" cy="455282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altLang="zh-CN" sz="2800" b="1" i="0" u="none" strike="noStrike" kern="1200" cap="none" spc="0" normalizeH="0" baseline="0" noProof="0" dirty="0">
                <a:ln>
                  <a:noFill/>
                </a:ln>
                <a:solidFill>
                  <a:srgbClr val="FF0000"/>
                </a:solidFill>
                <a:effectLst/>
                <a:uLnTx/>
                <a:uFillTx/>
                <a:latin typeface="等线" panose="020F0502020204030204"/>
                <a:ea typeface="等线" panose="02010600030101010101" pitchFamily="2" charset="-122"/>
                <a:cs typeface="+mn-cs"/>
              </a:rPr>
              <a:t>Introduction</a:t>
            </a:r>
          </a:p>
          <a:p>
            <a:pPr>
              <a:defRPr/>
            </a:pPr>
            <a:r>
              <a:rPr lang="en-US" altLang="zh-CN" b="1" dirty="0">
                <a:latin typeface="等线" panose="020F0502020204030204"/>
                <a:ea typeface="等线" panose="02010600030101010101" pitchFamily="2" charset="-122"/>
              </a:rPr>
              <a:t>Layout of the cryogenic system</a:t>
            </a:r>
            <a:endParaRPr kumimoji="0" lang="en-US" altLang="zh-CN" sz="2800" b="1" i="0" u="none" strike="noStrike" kern="1200" cap="none" spc="0" normalizeH="0" baseline="0" noProof="0" dirty="0">
              <a:ln>
                <a:noFill/>
              </a:ln>
              <a:effectLst/>
              <a:uLnTx/>
              <a:uFillTx/>
              <a:latin typeface="等线" panose="020F0502020204030204"/>
              <a:ea typeface="等线" panose="02010600030101010101" pitchFamily="2" charset="-122"/>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altLang="zh-CN" sz="2800" b="1" i="0" u="none" strike="noStrike" kern="1200" cap="none" spc="0" normalizeH="0" baseline="0" noProof="0" dirty="0">
                <a:ln>
                  <a:noFill/>
                </a:ln>
                <a:effectLst/>
                <a:uLnTx/>
                <a:uFillTx/>
                <a:latin typeface="等线" panose="020F0502020204030204"/>
                <a:ea typeface="等线" panose="02010600030101010101" pitchFamily="2" charset="-122"/>
                <a:cs typeface="+mn-cs"/>
              </a:rPr>
              <a:t>Discussion and Comparison on CEPC SRF cryogenic system</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altLang="zh-CN" sz="2800" b="1" i="0" u="none" strike="noStrike" kern="1200" cap="none" spc="0" normalizeH="0" baseline="0" noProof="0" dirty="0">
                <a:ln>
                  <a:noFill/>
                </a:ln>
                <a:effectLst/>
                <a:uLnTx/>
                <a:uFillTx/>
                <a:latin typeface="等线" panose="020F0502020204030204"/>
                <a:ea typeface="等线" panose="02010600030101010101" pitchFamily="2" charset="-122"/>
                <a:cs typeface="+mn-cs"/>
              </a:rPr>
              <a:t>Discussion and Comparison on SC magnets cryogenic system</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altLang="zh-CN" sz="2800" b="1" i="0" u="none" strike="noStrike" kern="1200" cap="none" spc="0" normalizeH="0" baseline="0" noProof="0" dirty="0">
                <a:ln>
                  <a:noFill/>
                </a:ln>
                <a:effectLst/>
                <a:uLnTx/>
                <a:uFillTx/>
                <a:latin typeface="等线" panose="020F0502020204030204"/>
                <a:ea typeface="等线" panose="02010600030101010101" pitchFamily="2" charset="-122"/>
                <a:cs typeface="+mn-cs"/>
              </a:rPr>
              <a:t>Summary</a:t>
            </a:r>
            <a:endParaRPr kumimoji="0" lang="en-US" altLang="zh-CN" sz="2800" b="0" i="0" u="none" strike="noStrike" kern="1200" cap="none" spc="0" normalizeH="0" baseline="0" noProof="0" dirty="0">
              <a:ln>
                <a:noFill/>
              </a:ln>
              <a:effectLst/>
              <a:uLnTx/>
              <a:uFillTx/>
              <a:latin typeface="等线" panose="020F0502020204030204"/>
              <a:ea typeface="等线" panose="02010600030101010101" pitchFamily="2" charset="-122"/>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zh-CN" altLang="en-US" sz="2800" b="0" i="0" u="none" strike="noStrike" kern="1200" cap="none" spc="0" normalizeH="0" baseline="0" noProof="0" dirty="0">
              <a:ln>
                <a:noFill/>
              </a:ln>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12530541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id="{7C88B9AD-7B81-453B-BE3B-0A5DF1751EB8}"/>
              </a:ext>
            </a:extLst>
          </p:cNvPr>
          <p:cNvPicPr>
            <a:picLocks noChangeAspect="1"/>
          </p:cNvPicPr>
          <p:nvPr/>
        </p:nvPicPr>
        <p:blipFill>
          <a:blip r:embed="rId2"/>
          <a:stretch>
            <a:fillRect/>
          </a:stretch>
        </p:blipFill>
        <p:spPr>
          <a:xfrm>
            <a:off x="1611086" y="65314"/>
            <a:ext cx="8708571" cy="6531429"/>
          </a:xfrm>
          <a:prstGeom prst="rect">
            <a:avLst/>
          </a:prstGeom>
        </p:spPr>
      </p:pic>
    </p:spTree>
    <p:extLst>
      <p:ext uri="{BB962C8B-B14F-4D97-AF65-F5344CB8AC3E}">
        <p14:creationId xmlns:p14="http://schemas.microsoft.com/office/powerpoint/2010/main" val="2193199206"/>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id="{9E63194A-D826-4B44-82D6-FE0CF8B4BFE2}"/>
              </a:ext>
            </a:extLst>
          </p:cNvPr>
          <p:cNvPicPr>
            <a:picLocks noChangeAspect="1"/>
          </p:cNvPicPr>
          <p:nvPr/>
        </p:nvPicPr>
        <p:blipFill>
          <a:blip r:embed="rId2"/>
          <a:stretch>
            <a:fillRect/>
          </a:stretch>
        </p:blipFill>
        <p:spPr>
          <a:xfrm>
            <a:off x="874415" y="152400"/>
            <a:ext cx="10707329" cy="6858000"/>
          </a:xfrm>
          <a:prstGeom prst="rect">
            <a:avLst/>
          </a:prstGeom>
        </p:spPr>
      </p:pic>
    </p:spTree>
    <p:extLst>
      <p:ext uri="{BB962C8B-B14F-4D97-AF65-F5344CB8AC3E}">
        <p14:creationId xmlns:p14="http://schemas.microsoft.com/office/powerpoint/2010/main" val="439427546"/>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id="{37ECF38B-B391-432D-9A14-FEAEA7D61DC8}"/>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b="6428"/>
          <a:stretch/>
        </p:blipFill>
        <p:spPr>
          <a:xfrm>
            <a:off x="1291884" y="980128"/>
            <a:ext cx="8949396" cy="5585526"/>
          </a:xfrm>
          <a:prstGeom prst="rect">
            <a:avLst/>
          </a:prstGeom>
        </p:spPr>
      </p:pic>
      <p:sp>
        <p:nvSpPr>
          <p:cNvPr id="3" name="文本框 2">
            <a:extLst>
              <a:ext uri="{FF2B5EF4-FFF2-40B4-BE49-F238E27FC236}">
                <a16:creationId xmlns:a16="http://schemas.microsoft.com/office/drawing/2014/main" id="{FA8B4019-2206-4953-8FFC-23BA00428CD3}"/>
              </a:ext>
            </a:extLst>
          </p:cNvPr>
          <p:cNvSpPr txBox="1"/>
          <p:nvPr/>
        </p:nvSpPr>
        <p:spPr>
          <a:xfrm>
            <a:off x="3104776" y="48521"/>
            <a:ext cx="5808447" cy="752474"/>
          </a:xfrm>
          <a:prstGeom prst="rect">
            <a:avLst/>
          </a:prstGeom>
          <a:noFill/>
          <a:ln>
            <a:noFill/>
          </a:ln>
        </p:spPr>
        <p:txBody>
          <a:bodyPr vert="horz" lIns="92027" tIns="47854" rIns="92027" bIns="47854" anchor="ctr"/>
          <a:lstStyle>
            <a:lvl1pPr marL="0" indent="0" algn="l" rtl="0" fontAlgn="base" latinLnBrk="1">
              <a:lnSpc>
                <a:spcPct val="100000"/>
              </a:lnSpc>
              <a:spcBef>
                <a:spcPct val="0"/>
              </a:spcBef>
              <a:spcAft>
                <a:spcPct val="0"/>
              </a:spcAft>
              <a:buFontTx/>
              <a:buNone/>
              <a:defRPr sz="1900" b="0" i="0" u="none" baseline="0">
                <a:solidFill>
                  <a:schemeClr val="lt1"/>
                </a:solidFill>
                <a:latin typeface="Arial" pitchFamily="34" charset="0"/>
                <a:ea typeface="宋体" pitchFamily="2" charset="-122"/>
                <a:sym typeface="Arial" pitchFamily="34" charset="0"/>
              </a:defRPr>
            </a:lvl1pPr>
            <a:lvl2pPr marL="631825" indent="-242888" algn="l" rtl="0" fontAlgn="base" latinLnBrk="1">
              <a:lnSpc>
                <a:spcPct val="100000"/>
              </a:lnSpc>
              <a:spcBef>
                <a:spcPct val="0"/>
              </a:spcBef>
              <a:spcAft>
                <a:spcPct val="0"/>
              </a:spcAft>
              <a:buFontTx/>
              <a:buNone/>
              <a:defRPr sz="1900" b="0" i="0" u="none" baseline="0">
                <a:solidFill>
                  <a:schemeClr val="lt1"/>
                </a:solidFill>
                <a:latin typeface="Arial" pitchFamily="34" charset="0"/>
                <a:ea typeface="宋体" pitchFamily="2" charset="-122"/>
                <a:sym typeface="Arial" pitchFamily="34" charset="0"/>
              </a:defRPr>
            </a:lvl2pPr>
            <a:lvl3pPr marL="973137" indent="-193675" algn="l" rtl="0" fontAlgn="base" latinLnBrk="1">
              <a:lnSpc>
                <a:spcPct val="100000"/>
              </a:lnSpc>
              <a:spcBef>
                <a:spcPct val="0"/>
              </a:spcBef>
              <a:spcAft>
                <a:spcPct val="0"/>
              </a:spcAft>
              <a:buFontTx/>
              <a:buNone/>
              <a:defRPr sz="1900" b="0" i="0" u="none" baseline="0">
                <a:solidFill>
                  <a:schemeClr val="lt1"/>
                </a:solidFill>
                <a:latin typeface="Arial" pitchFamily="34" charset="0"/>
                <a:ea typeface="宋体" pitchFamily="2" charset="-122"/>
                <a:sym typeface="Arial" pitchFamily="34" charset="0"/>
              </a:defRPr>
            </a:lvl3pPr>
            <a:lvl4pPr marL="1362075" indent="-193675" algn="l" rtl="0" fontAlgn="base" latinLnBrk="1">
              <a:lnSpc>
                <a:spcPct val="100000"/>
              </a:lnSpc>
              <a:spcBef>
                <a:spcPct val="0"/>
              </a:spcBef>
              <a:spcAft>
                <a:spcPct val="0"/>
              </a:spcAft>
              <a:buFontTx/>
              <a:buNone/>
              <a:defRPr sz="1900" b="0" i="0" u="none" baseline="0">
                <a:solidFill>
                  <a:schemeClr val="lt1"/>
                </a:solidFill>
                <a:latin typeface="Arial" pitchFamily="34" charset="0"/>
                <a:ea typeface="宋体" pitchFamily="2" charset="-122"/>
                <a:sym typeface="Arial" pitchFamily="34" charset="0"/>
              </a:defRPr>
            </a:lvl4pPr>
            <a:lvl5pPr marL="1752600" indent="-193675" algn="l" rtl="0" fontAlgn="base" latinLnBrk="1">
              <a:lnSpc>
                <a:spcPct val="100000"/>
              </a:lnSpc>
              <a:spcBef>
                <a:spcPct val="0"/>
              </a:spcBef>
              <a:spcAft>
                <a:spcPct val="0"/>
              </a:spcAft>
              <a:buFontTx/>
              <a:buNone/>
              <a:defRPr sz="1900" b="0" i="0" u="none" baseline="0">
                <a:solidFill>
                  <a:schemeClr val="lt1"/>
                </a:solidFill>
                <a:latin typeface="Arial" pitchFamily="34" charset="0"/>
                <a:ea typeface="宋体" pitchFamily="2" charset="-122"/>
                <a:sym typeface="Arial" pitchFamily="34" charset="0"/>
              </a:defRPr>
            </a:lvl5pPr>
          </a:lstStyle>
          <a:p>
            <a:pPr lvl="0" algn="ctr" defTabSz="1097280">
              <a:tabLst>
                <a:tab pos="0" algn="l"/>
                <a:tab pos="1097280" algn="l"/>
                <a:tab pos="2194560" algn="l"/>
                <a:tab pos="3291840" algn="l"/>
                <a:tab pos="4389120" algn="l"/>
                <a:tab pos="5486400" algn="l"/>
                <a:tab pos="6583680" algn="l"/>
                <a:tab pos="7680960" algn="l"/>
                <a:tab pos="8778240" algn="l"/>
                <a:tab pos="9875520" algn="l"/>
                <a:tab pos="10972800" algn="l"/>
                <a:tab pos="12070080" algn="l"/>
              </a:tabLst>
              <a:defRPr/>
            </a:pPr>
            <a:r>
              <a:rPr lang="en-US" altLang="zh-CN" sz="3600" b="1" spc="-60" dirty="0">
                <a:ln w="19050">
                  <a:solidFill>
                    <a:srgbClr val="000000">
                      <a:tint val="1000"/>
                    </a:srgbClr>
                  </a:solidFill>
                  <a:prstDash val="solid"/>
                </a:ln>
                <a:solidFill>
                  <a:srgbClr val="FF0000"/>
                </a:solidFill>
                <a:effectLst>
                  <a:outerShdw blurRad="50000" dist="50800" dir="7500000" algn="tl">
                    <a:srgbClr val="000000">
                      <a:shade val="5000"/>
                      <a:alpha val="35000"/>
                    </a:srgbClr>
                  </a:outerShdw>
                </a:effectLst>
                <a:latin typeface="Arial Black" panose="020B0A04020102020204" pitchFamily="34" charset="0"/>
                <a:ea typeface="微软雅黑"/>
              </a:rPr>
              <a:t>PAPS cryogenic hall</a:t>
            </a:r>
          </a:p>
        </p:txBody>
      </p:sp>
    </p:spTree>
    <p:extLst>
      <p:ext uri="{BB962C8B-B14F-4D97-AF65-F5344CB8AC3E}">
        <p14:creationId xmlns:p14="http://schemas.microsoft.com/office/powerpoint/2010/main" val="3140549130"/>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id="{E5C252B3-DBD8-4ED3-8EA6-E39BBEFB63A6}"/>
              </a:ext>
            </a:extLst>
          </p:cNvPr>
          <p:cNvPicPr/>
          <p:nvPr/>
        </p:nvPicPr>
        <p:blipFill>
          <a:blip r:embed="rId2"/>
          <a:stretch>
            <a:fillRect/>
          </a:stretch>
        </p:blipFill>
        <p:spPr>
          <a:xfrm>
            <a:off x="1558894" y="1158656"/>
            <a:ext cx="9074211" cy="5119808"/>
          </a:xfrm>
          <a:prstGeom prst="rect">
            <a:avLst/>
          </a:prstGeom>
        </p:spPr>
      </p:pic>
      <p:sp>
        <p:nvSpPr>
          <p:cNvPr id="3" name="文本框 2">
            <a:extLst>
              <a:ext uri="{FF2B5EF4-FFF2-40B4-BE49-F238E27FC236}">
                <a16:creationId xmlns:a16="http://schemas.microsoft.com/office/drawing/2014/main" id="{4B8603AF-9CFA-4085-9DBC-65921B20578E}"/>
              </a:ext>
            </a:extLst>
          </p:cNvPr>
          <p:cNvSpPr txBox="1"/>
          <p:nvPr/>
        </p:nvSpPr>
        <p:spPr>
          <a:xfrm>
            <a:off x="3104776" y="48521"/>
            <a:ext cx="5808447" cy="752474"/>
          </a:xfrm>
          <a:prstGeom prst="rect">
            <a:avLst/>
          </a:prstGeom>
          <a:noFill/>
          <a:ln>
            <a:noFill/>
          </a:ln>
        </p:spPr>
        <p:txBody>
          <a:bodyPr vert="horz" lIns="92027" tIns="47854" rIns="92027" bIns="47854" anchor="ctr"/>
          <a:lstStyle>
            <a:lvl1pPr marL="0" indent="0" algn="l" rtl="0" fontAlgn="base" latinLnBrk="1">
              <a:lnSpc>
                <a:spcPct val="100000"/>
              </a:lnSpc>
              <a:spcBef>
                <a:spcPct val="0"/>
              </a:spcBef>
              <a:spcAft>
                <a:spcPct val="0"/>
              </a:spcAft>
              <a:buFontTx/>
              <a:buNone/>
              <a:defRPr sz="1900" b="0" i="0" u="none" baseline="0">
                <a:solidFill>
                  <a:schemeClr val="lt1"/>
                </a:solidFill>
                <a:latin typeface="Arial" pitchFamily="34" charset="0"/>
                <a:ea typeface="宋体" pitchFamily="2" charset="-122"/>
                <a:sym typeface="Arial" pitchFamily="34" charset="0"/>
              </a:defRPr>
            </a:lvl1pPr>
            <a:lvl2pPr marL="631825" indent="-242888" algn="l" rtl="0" fontAlgn="base" latinLnBrk="1">
              <a:lnSpc>
                <a:spcPct val="100000"/>
              </a:lnSpc>
              <a:spcBef>
                <a:spcPct val="0"/>
              </a:spcBef>
              <a:spcAft>
                <a:spcPct val="0"/>
              </a:spcAft>
              <a:buFontTx/>
              <a:buNone/>
              <a:defRPr sz="1900" b="0" i="0" u="none" baseline="0">
                <a:solidFill>
                  <a:schemeClr val="lt1"/>
                </a:solidFill>
                <a:latin typeface="Arial" pitchFamily="34" charset="0"/>
                <a:ea typeface="宋体" pitchFamily="2" charset="-122"/>
                <a:sym typeface="Arial" pitchFamily="34" charset="0"/>
              </a:defRPr>
            </a:lvl2pPr>
            <a:lvl3pPr marL="973137" indent="-193675" algn="l" rtl="0" fontAlgn="base" latinLnBrk="1">
              <a:lnSpc>
                <a:spcPct val="100000"/>
              </a:lnSpc>
              <a:spcBef>
                <a:spcPct val="0"/>
              </a:spcBef>
              <a:spcAft>
                <a:spcPct val="0"/>
              </a:spcAft>
              <a:buFontTx/>
              <a:buNone/>
              <a:defRPr sz="1900" b="0" i="0" u="none" baseline="0">
                <a:solidFill>
                  <a:schemeClr val="lt1"/>
                </a:solidFill>
                <a:latin typeface="Arial" pitchFamily="34" charset="0"/>
                <a:ea typeface="宋体" pitchFamily="2" charset="-122"/>
                <a:sym typeface="Arial" pitchFamily="34" charset="0"/>
              </a:defRPr>
            </a:lvl3pPr>
            <a:lvl4pPr marL="1362075" indent="-193675" algn="l" rtl="0" fontAlgn="base" latinLnBrk="1">
              <a:lnSpc>
                <a:spcPct val="100000"/>
              </a:lnSpc>
              <a:spcBef>
                <a:spcPct val="0"/>
              </a:spcBef>
              <a:spcAft>
                <a:spcPct val="0"/>
              </a:spcAft>
              <a:buFontTx/>
              <a:buNone/>
              <a:defRPr sz="1900" b="0" i="0" u="none" baseline="0">
                <a:solidFill>
                  <a:schemeClr val="lt1"/>
                </a:solidFill>
                <a:latin typeface="Arial" pitchFamily="34" charset="0"/>
                <a:ea typeface="宋体" pitchFamily="2" charset="-122"/>
                <a:sym typeface="Arial" pitchFamily="34" charset="0"/>
              </a:defRPr>
            </a:lvl4pPr>
            <a:lvl5pPr marL="1752600" indent="-193675" algn="l" rtl="0" fontAlgn="base" latinLnBrk="1">
              <a:lnSpc>
                <a:spcPct val="100000"/>
              </a:lnSpc>
              <a:spcBef>
                <a:spcPct val="0"/>
              </a:spcBef>
              <a:spcAft>
                <a:spcPct val="0"/>
              </a:spcAft>
              <a:buFontTx/>
              <a:buNone/>
              <a:defRPr sz="1900" b="0" i="0" u="none" baseline="0">
                <a:solidFill>
                  <a:schemeClr val="lt1"/>
                </a:solidFill>
                <a:latin typeface="Arial" pitchFamily="34" charset="0"/>
                <a:ea typeface="宋体" pitchFamily="2" charset="-122"/>
                <a:sym typeface="Arial" pitchFamily="34" charset="0"/>
              </a:defRPr>
            </a:lvl5pPr>
          </a:lstStyle>
          <a:p>
            <a:pPr lvl="0" algn="ctr" defTabSz="1097280">
              <a:tabLst>
                <a:tab pos="0" algn="l"/>
                <a:tab pos="1097280" algn="l"/>
                <a:tab pos="2194560" algn="l"/>
                <a:tab pos="3291840" algn="l"/>
                <a:tab pos="4389120" algn="l"/>
                <a:tab pos="5486400" algn="l"/>
                <a:tab pos="6583680" algn="l"/>
                <a:tab pos="7680960" algn="l"/>
                <a:tab pos="8778240" algn="l"/>
                <a:tab pos="9875520" algn="l"/>
                <a:tab pos="10972800" algn="l"/>
                <a:tab pos="12070080" algn="l"/>
              </a:tabLst>
              <a:defRPr/>
            </a:pPr>
            <a:r>
              <a:rPr lang="en-US" altLang="zh-CN" sz="3600" b="1" spc="-60" dirty="0">
                <a:ln w="19050">
                  <a:solidFill>
                    <a:srgbClr val="000000">
                      <a:tint val="1000"/>
                    </a:srgbClr>
                  </a:solidFill>
                  <a:prstDash val="solid"/>
                </a:ln>
                <a:solidFill>
                  <a:srgbClr val="FF0000"/>
                </a:solidFill>
                <a:effectLst>
                  <a:outerShdw blurRad="50000" dist="50800" dir="7500000" algn="tl">
                    <a:srgbClr val="000000">
                      <a:shade val="5000"/>
                      <a:alpha val="35000"/>
                    </a:srgbClr>
                  </a:outerShdw>
                </a:effectLst>
                <a:latin typeface="Arial Black" panose="020B0A04020102020204" pitchFamily="34" charset="0"/>
                <a:ea typeface="微软雅黑"/>
              </a:rPr>
              <a:t>PAPS RF hall</a:t>
            </a:r>
          </a:p>
        </p:txBody>
      </p:sp>
    </p:spTree>
    <p:extLst>
      <p:ext uri="{BB962C8B-B14F-4D97-AF65-F5344CB8AC3E}">
        <p14:creationId xmlns:p14="http://schemas.microsoft.com/office/powerpoint/2010/main" val="2029784704"/>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a:extLst>
              <a:ext uri="{FF2B5EF4-FFF2-40B4-BE49-F238E27FC236}">
                <a16:creationId xmlns:a16="http://schemas.microsoft.com/office/drawing/2014/main" id="{C84ED6E7-ADC4-4438-86A3-760516993B58}"/>
              </a:ext>
            </a:extLst>
          </p:cNvPr>
          <p:cNvSpPr/>
          <p:nvPr/>
        </p:nvSpPr>
        <p:spPr>
          <a:xfrm>
            <a:off x="1931237" y="148737"/>
            <a:ext cx="8522205" cy="584775"/>
          </a:xfrm>
          <a:prstGeom prst="rect">
            <a:avLst/>
          </a:prstGeom>
        </p:spPr>
        <p:txBody>
          <a:bodyPr wrap="none">
            <a:spAutoFit/>
          </a:bodyPr>
          <a:lstStyle/>
          <a:p>
            <a:pPr lvl="0"/>
            <a:r>
              <a:rPr lang="en-US" altLang="zh-CN" sz="3200" b="1" spc="-60" dirty="0">
                <a:ln w="19050">
                  <a:solidFill>
                    <a:schemeClr val="tx2">
                      <a:tint val="1000"/>
                    </a:schemeClr>
                  </a:solidFill>
                  <a:prstDash val="solid"/>
                </a:ln>
                <a:solidFill>
                  <a:srgbClr val="FF0000"/>
                </a:solidFill>
                <a:effectLst>
                  <a:outerShdw blurRad="50000" dist="50800" dir="7500000" algn="tl">
                    <a:srgbClr val="000000">
                      <a:shade val="5000"/>
                      <a:alpha val="35000"/>
                    </a:srgbClr>
                  </a:outerShdw>
                </a:effectLst>
                <a:latin typeface="Arial Black" panose="020B0A04020102020204" pitchFamily="34" charset="0"/>
                <a:ea typeface="微软雅黑"/>
              </a:rPr>
              <a:t>Cryomodule for 650MHz 2-cell cavities</a:t>
            </a:r>
            <a:endParaRPr lang="zh-CN" altLang="en-US" sz="3200" b="1" spc="-60" dirty="0">
              <a:ln w="19050">
                <a:solidFill>
                  <a:schemeClr val="tx2">
                    <a:tint val="1000"/>
                  </a:schemeClr>
                </a:solidFill>
                <a:prstDash val="solid"/>
              </a:ln>
              <a:solidFill>
                <a:srgbClr val="FF0000"/>
              </a:solidFill>
              <a:effectLst>
                <a:outerShdw blurRad="50000" dist="50800" dir="7500000" algn="tl">
                  <a:srgbClr val="000000">
                    <a:shade val="5000"/>
                    <a:alpha val="35000"/>
                  </a:srgbClr>
                </a:outerShdw>
              </a:effectLst>
              <a:latin typeface="Arial Black" panose="020B0A04020102020204" pitchFamily="34" charset="0"/>
              <a:ea typeface="微软雅黑"/>
            </a:endParaRPr>
          </a:p>
        </p:txBody>
      </p:sp>
      <p:sp>
        <p:nvSpPr>
          <p:cNvPr id="8" name="内容占位符 2">
            <a:extLst>
              <a:ext uri="{FF2B5EF4-FFF2-40B4-BE49-F238E27FC236}">
                <a16:creationId xmlns:a16="http://schemas.microsoft.com/office/drawing/2014/main" id="{1B29B7D2-0965-4313-948E-4AD697C4C924}"/>
              </a:ext>
            </a:extLst>
          </p:cNvPr>
          <p:cNvSpPr txBox="1">
            <a:spLocks/>
          </p:cNvSpPr>
          <p:nvPr/>
        </p:nvSpPr>
        <p:spPr>
          <a:xfrm>
            <a:off x="257621" y="908641"/>
            <a:ext cx="6744312" cy="782048"/>
          </a:xfrm>
          <a:prstGeom prst="rect">
            <a:avLst/>
          </a:prstGeom>
        </p:spPr>
        <p:txBody>
          <a:bodyPr/>
          <a:lstStyle>
            <a:lvl1pPr marL="262890" indent="-262890" algn="l" defTabSz="350045" rtl="0" eaLnBrk="0" fontAlgn="base" hangingPunct="0">
              <a:spcBef>
                <a:spcPts val="462"/>
              </a:spcBef>
              <a:spcAft>
                <a:spcPct val="0"/>
              </a:spcAft>
              <a:buClr>
                <a:srgbClr val="000000"/>
              </a:buClr>
              <a:buSzPct val="100000"/>
              <a:buFont typeface="Times New Roman" panose="02020603050405020304" pitchFamily="18" charset="0"/>
              <a:defRPr sz="1800" b="1" kern="1200">
                <a:solidFill>
                  <a:srgbClr val="000000"/>
                </a:solidFill>
                <a:latin typeface="+mn-lt"/>
                <a:ea typeface="+mn-ea"/>
                <a:cs typeface="+mn-cs"/>
              </a:defRPr>
            </a:lvl1pPr>
            <a:lvl2pPr marL="568643" indent="-218600" algn="l" defTabSz="350045" rtl="0" eaLnBrk="0" fontAlgn="base" hangingPunct="0">
              <a:spcBef>
                <a:spcPts val="405"/>
              </a:spcBef>
              <a:spcAft>
                <a:spcPct val="0"/>
              </a:spcAft>
              <a:buClr>
                <a:srgbClr val="000000"/>
              </a:buClr>
              <a:buSzPct val="100000"/>
              <a:buFont typeface="Times New Roman" panose="02020603050405020304" pitchFamily="18" charset="0"/>
              <a:defRPr kern="1200">
                <a:solidFill>
                  <a:srgbClr val="00338F"/>
                </a:solidFill>
                <a:latin typeface="+mn-lt"/>
                <a:ea typeface="+mn-ea"/>
                <a:cs typeface="+mn-cs"/>
              </a:defRPr>
            </a:lvl2pPr>
            <a:lvl3pPr marL="875825" indent="-174308" algn="l" defTabSz="350045" rtl="0" eaLnBrk="0" fontAlgn="base" hangingPunct="0">
              <a:spcBef>
                <a:spcPts val="360"/>
              </a:spcBef>
              <a:spcAft>
                <a:spcPct val="0"/>
              </a:spcAft>
              <a:buClr>
                <a:srgbClr val="000000"/>
              </a:buClr>
              <a:buSzPct val="100000"/>
              <a:buFont typeface="Times New Roman" panose="02020603050405020304" pitchFamily="18" charset="0"/>
              <a:defRPr sz="1440" kern="1200">
                <a:solidFill>
                  <a:srgbClr val="00338F"/>
                </a:solidFill>
                <a:latin typeface="+mn-lt"/>
                <a:ea typeface="+mn-ea"/>
                <a:cs typeface="+mn-cs"/>
              </a:defRPr>
            </a:lvl3pPr>
            <a:lvl4pPr marL="1225868" indent="-174308" algn="l" defTabSz="350045" rtl="0" eaLnBrk="0" fontAlgn="base" hangingPunct="0">
              <a:spcBef>
                <a:spcPts val="383"/>
              </a:spcBef>
              <a:spcAft>
                <a:spcPct val="0"/>
              </a:spcAft>
              <a:buClr>
                <a:srgbClr val="000000"/>
              </a:buClr>
              <a:buSzPct val="100000"/>
              <a:buFont typeface="Times New Roman" panose="02020603050405020304" pitchFamily="18" charset="0"/>
              <a:defRPr sz="1530" i="1" kern="1200">
                <a:solidFill>
                  <a:srgbClr val="00338F"/>
                </a:solidFill>
                <a:latin typeface="+mn-lt"/>
                <a:ea typeface="+mn-ea"/>
                <a:cs typeface="+mn-cs"/>
              </a:defRPr>
            </a:lvl4pPr>
            <a:lvl5pPr marL="1577340" indent="-174308" algn="l" defTabSz="350045" rtl="0" eaLnBrk="0" fontAlgn="base" hangingPunct="0">
              <a:spcBef>
                <a:spcPts val="304"/>
              </a:spcBef>
              <a:spcAft>
                <a:spcPct val="0"/>
              </a:spcAft>
              <a:buClr>
                <a:srgbClr val="000000"/>
              </a:buClr>
              <a:buSzPct val="100000"/>
              <a:buFont typeface="Times New Roman" panose="02020603050405020304" pitchFamily="18" charset="0"/>
              <a:defRPr sz="1260" kern="1200">
                <a:solidFill>
                  <a:srgbClr val="00338F"/>
                </a:solidFill>
                <a:latin typeface="+mn-lt"/>
                <a:ea typeface="+mn-ea"/>
                <a:cs typeface="+mn-cs"/>
              </a:defRPr>
            </a:lvl5pPr>
            <a:lvl6pPr marL="1928422" indent="-175311" algn="l" defTabSz="701244" rtl="0" eaLnBrk="1" latinLnBrk="0" hangingPunct="1">
              <a:lnSpc>
                <a:spcPct val="90000"/>
              </a:lnSpc>
              <a:spcBef>
                <a:spcPts val="383"/>
              </a:spcBef>
              <a:buFont typeface="Arial" panose="020B0604020202020204" pitchFamily="34" charset="0"/>
              <a:buChar char="•"/>
              <a:defRPr sz="1350" kern="1200">
                <a:solidFill>
                  <a:schemeClr val="tx1"/>
                </a:solidFill>
                <a:latin typeface="+mn-lt"/>
                <a:ea typeface="+mn-ea"/>
                <a:cs typeface="+mn-cs"/>
              </a:defRPr>
            </a:lvl6pPr>
            <a:lvl7pPr marL="2279044" indent="-175311" algn="l" defTabSz="701244" rtl="0" eaLnBrk="1" latinLnBrk="0" hangingPunct="1">
              <a:lnSpc>
                <a:spcPct val="90000"/>
              </a:lnSpc>
              <a:spcBef>
                <a:spcPts val="383"/>
              </a:spcBef>
              <a:buFont typeface="Arial" panose="020B0604020202020204" pitchFamily="34" charset="0"/>
              <a:buChar char="•"/>
              <a:defRPr sz="1350" kern="1200">
                <a:solidFill>
                  <a:schemeClr val="tx1"/>
                </a:solidFill>
                <a:latin typeface="+mn-lt"/>
                <a:ea typeface="+mn-ea"/>
                <a:cs typeface="+mn-cs"/>
              </a:defRPr>
            </a:lvl7pPr>
            <a:lvl8pPr marL="2629666" indent="-175311" algn="l" defTabSz="701244" rtl="0" eaLnBrk="1" latinLnBrk="0" hangingPunct="1">
              <a:lnSpc>
                <a:spcPct val="90000"/>
              </a:lnSpc>
              <a:spcBef>
                <a:spcPts val="383"/>
              </a:spcBef>
              <a:buFont typeface="Arial" panose="020B0604020202020204" pitchFamily="34" charset="0"/>
              <a:buChar char="•"/>
              <a:defRPr sz="1350" kern="1200">
                <a:solidFill>
                  <a:schemeClr val="tx1"/>
                </a:solidFill>
                <a:latin typeface="+mn-lt"/>
                <a:ea typeface="+mn-ea"/>
                <a:cs typeface="+mn-cs"/>
              </a:defRPr>
            </a:lvl8pPr>
            <a:lvl9pPr marL="2980288" indent="-175311" algn="l" defTabSz="701244" rtl="0" eaLnBrk="1" latinLnBrk="0" hangingPunct="1">
              <a:lnSpc>
                <a:spcPct val="90000"/>
              </a:lnSpc>
              <a:spcBef>
                <a:spcPts val="383"/>
              </a:spcBef>
              <a:buFont typeface="Arial" panose="020B0604020202020204" pitchFamily="34" charset="0"/>
              <a:buChar char="•"/>
              <a:defRPr sz="1350" kern="1200">
                <a:solidFill>
                  <a:schemeClr val="tx1"/>
                </a:solidFill>
                <a:latin typeface="+mn-lt"/>
                <a:ea typeface="+mn-ea"/>
                <a:cs typeface="+mn-cs"/>
              </a:defRPr>
            </a:lvl9pPr>
          </a:lstStyle>
          <a:p>
            <a:pPr>
              <a:buFont typeface="Wingdings" panose="05000000000000000000" pitchFamily="2" charset="2"/>
              <a:buChar char="Ø"/>
            </a:pPr>
            <a:r>
              <a:rPr lang="en-GB" altLang="zh-CN" dirty="0">
                <a:solidFill>
                  <a:schemeClr val="tx1"/>
                </a:solidFill>
                <a:latin typeface="Times New Roman" panose="02020603050405020304" pitchFamily="18" charset="0"/>
                <a:ea typeface="MS Mincho" panose="02020609040205080304" pitchFamily="49" charset="-128"/>
                <a:cs typeface="Times New Roman" panose="02020603050405020304" pitchFamily="18" charset="0"/>
              </a:rPr>
              <a:t>A test cryomodule with two 2-cell 650 MHz superconducting cavities has been operated in the PAPS system this year.</a:t>
            </a:r>
          </a:p>
          <a:p>
            <a:pPr>
              <a:buFont typeface="Wingdings" panose="05000000000000000000" pitchFamily="2" charset="2"/>
              <a:buChar char="Ø"/>
            </a:pPr>
            <a:endParaRPr lang="zh-CN" altLang="en-US" dirty="0">
              <a:solidFill>
                <a:schemeClr val="tx1"/>
              </a:solidFill>
              <a:latin typeface="Times New Roman" panose="02020603050405020304" pitchFamily="18" charset="0"/>
              <a:ea typeface="MS Mincho" panose="02020609040205080304" pitchFamily="49" charset="-128"/>
              <a:cs typeface="Times New Roman" panose="02020603050405020304" pitchFamily="18" charset="0"/>
            </a:endParaRPr>
          </a:p>
        </p:txBody>
      </p:sp>
      <p:pic>
        <p:nvPicPr>
          <p:cNvPr id="12" name="内容占位符 4">
            <a:extLst>
              <a:ext uri="{FF2B5EF4-FFF2-40B4-BE49-F238E27FC236}">
                <a16:creationId xmlns:a16="http://schemas.microsoft.com/office/drawing/2014/main" id="{4EE3E5F2-CD5C-4B1C-B8B4-25FD3AEA0A1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0266" y="1833137"/>
            <a:ext cx="6043082" cy="4532311"/>
          </a:xfrm>
          <a:prstGeom prst="rect">
            <a:avLst/>
          </a:prstGeom>
        </p:spPr>
      </p:pic>
      <p:pic>
        <p:nvPicPr>
          <p:cNvPr id="13" name="图片 12">
            <a:extLst>
              <a:ext uri="{FF2B5EF4-FFF2-40B4-BE49-F238E27FC236}">
                <a16:creationId xmlns:a16="http://schemas.microsoft.com/office/drawing/2014/main" id="{E14AF5AC-8886-466F-8D26-A844A08989E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31063" y="2632486"/>
            <a:ext cx="3672408" cy="2204441"/>
          </a:xfrm>
          <a:prstGeom prst="rect">
            <a:avLst/>
          </a:prstGeom>
        </p:spPr>
      </p:pic>
      <p:pic>
        <p:nvPicPr>
          <p:cNvPr id="14" name="图片 13">
            <a:extLst>
              <a:ext uri="{FF2B5EF4-FFF2-40B4-BE49-F238E27FC236}">
                <a16:creationId xmlns:a16="http://schemas.microsoft.com/office/drawing/2014/main" id="{2091EACA-8C43-4CF5-9AE9-C4B5E66219DE}"/>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7229"/>
          <a:stretch/>
        </p:blipFill>
        <p:spPr>
          <a:xfrm>
            <a:off x="7131063" y="4955713"/>
            <a:ext cx="3672408" cy="1902287"/>
          </a:xfrm>
          <a:prstGeom prst="rect">
            <a:avLst/>
          </a:prstGeom>
        </p:spPr>
      </p:pic>
      <p:pic>
        <p:nvPicPr>
          <p:cNvPr id="15" name="图片 14">
            <a:extLst>
              <a:ext uri="{FF2B5EF4-FFF2-40B4-BE49-F238E27FC236}">
                <a16:creationId xmlns:a16="http://schemas.microsoft.com/office/drawing/2014/main" id="{06488F9A-DBC2-4346-AF56-CB3E9D7F0ABA}"/>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963" t="19556" r="2750"/>
          <a:stretch/>
        </p:blipFill>
        <p:spPr>
          <a:xfrm>
            <a:off x="7131063" y="1208917"/>
            <a:ext cx="3672408" cy="1248440"/>
          </a:xfrm>
          <a:prstGeom prst="rect">
            <a:avLst/>
          </a:prstGeom>
        </p:spPr>
      </p:pic>
    </p:spTree>
    <p:extLst>
      <p:ext uri="{BB962C8B-B14F-4D97-AF65-F5344CB8AC3E}">
        <p14:creationId xmlns:p14="http://schemas.microsoft.com/office/powerpoint/2010/main" val="141022448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id="{C2F591F3-F73B-4F18-B412-E30807105D53}"/>
              </a:ext>
            </a:extLst>
          </p:cNvPr>
          <p:cNvPicPr/>
          <p:nvPr/>
        </p:nvPicPr>
        <p:blipFill rotWithShape="1">
          <a:blip r:embed="rId2"/>
          <a:srcRect b="17593"/>
          <a:stretch/>
        </p:blipFill>
        <p:spPr>
          <a:xfrm>
            <a:off x="6096000" y="1007031"/>
            <a:ext cx="5102007" cy="2826883"/>
          </a:xfrm>
          <a:prstGeom prst="rect">
            <a:avLst/>
          </a:prstGeom>
        </p:spPr>
      </p:pic>
      <p:sp>
        <p:nvSpPr>
          <p:cNvPr id="4" name="矩形 3">
            <a:extLst>
              <a:ext uri="{FF2B5EF4-FFF2-40B4-BE49-F238E27FC236}">
                <a16:creationId xmlns:a16="http://schemas.microsoft.com/office/drawing/2014/main" id="{C2EF9F8A-EC5C-4FAB-98A2-B5F44BFC9706}"/>
              </a:ext>
            </a:extLst>
          </p:cNvPr>
          <p:cNvSpPr/>
          <p:nvPr/>
        </p:nvSpPr>
        <p:spPr>
          <a:xfrm>
            <a:off x="7860709" y="1067564"/>
            <a:ext cx="1903085" cy="369332"/>
          </a:xfrm>
          <a:prstGeom prst="rect">
            <a:avLst/>
          </a:prstGeom>
        </p:spPr>
        <p:txBody>
          <a:bodyPr wrap="none">
            <a:spAutoFit/>
          </a:bodyPr>
          <a:lstStyle/>
          <a:p>
            <a:r>
              <a:rPr lang="en-US" altLang="zh-CN" b="1" kern="100" dirty="0">
                <a:solidFill>
                  <a:srgbClr val="FF0000"/>
                </a:solidFill>
              </a:rPr>
              <a:t>BTCM cooldown</a:t>
            </a:r>
            <a:endParaRPr lang="zh-CN" altLang="en-US" dirty="0"/>
          </a:p>
        </p:txBody>
      </p:sp>
      <p:pic>
        <p:nvPicPr>
          <p:cNvPr id="5" name="图片 4">
            <a:extLst>
              <a:ext uri="{FF2B5EF4-FFF2-40B4-BE49-F238E27FC236}">
                <a16:creationId xmlns:a16="http://schemas.microsoft.com/office/drawing/2014/main" id="{0D1F772B-C1FA-4994-8C08-A48895C3AE0C}"/>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4116" y="964984"/>
            <a:ext cx="5259944" cy="2868930"/>
          </a:xfrm>
          <a:prstGeom prst="rect">
            <a:avLst/>
          </a:prstGeom>
          <a:noFill/>
          <a:ln>
            <a:noFill/>
          </a:ln>
        </p:spPr>
      </p:pic>
      <p:sp>
        <p:nvSpPr>
          <p:cNvPr id="6" name="矩形 5">
            <a:extLst>
              <a:ext uri="{FF2B5EF4-FFF2-40B4-BE49-F238E27FC236}">
                <a16:creationId xmlns:a16="http://schemas.microsoft.com/office/drawing/2014/main" id="{6EE40AAE-4B6B-4619-872E-9BEB2870160A}"/>
              </a:ext>
            </a:extLst>
          </p:cNvPr>
          <p:cNvSpPr/>
          <p:nvPr/>
        </p:nvSpPr>
        <p:spPr>
          <a:xfrm>
            <a:off x="2124477" y="3501958"/>
            <a:ext cx="2207656" cy="369332"/>
          </a:xfrm>
          <a:prstGeom prst="rect">
            <a:avLst/>
          </a:prstGeom>
        </p:spPr>
        <p:txBody>
          <a:bodyPr wrap="none">
            <a:spAutoFit/>
          </a:bodyPr>
          <a:lstStyle/>
          <a:p>
            <a:pPr algn="ctr">
              <a:spcAft>
                <a:spcPts val="0"/>
              </a:spcAft>
            </a:pPr>
            <a:r>
              <a:rPr lang="en-US" altLang="zh-CN" b="1" kern="100" dirty="0">
                <a:solidFill>
                  <a:srgbClr val="FF0000"/>
                </a:solidFill>
              </a:rPr>
              <a:t>BTCM: 100.7W@2K</a:t>
            </a:r>
            <a:endParaRPr lang="zh-CN" altLang="zh-CN" b="1" kern="100" dirty="0">
              <a:solidFill>
                <a:srgbClr val="FF0000"/>
              </a:solidFill>
              <a:latin typeface="等线" panose="02010600030101010101" pitchFamily="2" charset="-122"/>
              <a:cs typeface="Times New Roman" panose="02020603050405020304" pitchFamily="18" charset="0"/>
            </a:endParaRPr>
          </a:p>
        </p:txBody>
      </p:sp>
      <p:grpSp>
        <p:nvGrpSpPr>
          <p:cNvPr id="7" name="组合 6">
            <a:extLst>
              <a:ext uri="{FF2B5EF4-FFF2-40B4-BE49-F238E27FC236}">
                <a16:creationId xmlns:a16="http://schemas.microsoft.com/office/drawing/2014/main" id="{BAD90F77-850A-4576-98DE-A131C44E48DC}"/>
              </a:ext>
            </a:extLst>
          </p:cNvPr>
          <p:cNvGrpSpPr/>
          <p:nvPr/>
        </p:nvGrpSpPr>
        <p:grpSpPr>
          <a:xfrm>
            <a:off x="603454" y="3962399"/>
            <a:ext cx="5170605" cy="2701223"/>
            <a:chOff x="121920" y="961390"/>
            <a:chExt cx="4876800" cy="2467610"/>
          </a:xfrm>
        </p:grpSpPr>
        <p:pic>
          <p:nvPicPr>
            <p:cNvPr id="8" name="图片 7">
              <a:extLst>
                <a:ext uri="{FF2B5EF4-FFF2-40B4-BE49-F238E27FC236}">
                  <a16:creationId xmlns:a16="http://schemas.microsoft.com/office/drawing/2014/main" id="{98E9FC22-2BD5-4CBB-8C94-EDE74146AE96}"/>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1920" y="961390"/>
              <a:ext cx="4876800" cy="2467610"/>
            </a:xfrm>
            <a:prstGeom prst="rect">
              <a:avLst/>
            </a:prstGeom>
            <a:noFill/>
            <a:ln>
              <a:noFill/>
            </a:ln>
          </p:spPr>
        </p:pic>
        <p:cxnSp>
          <p:nvCxnSpPr>
            <p:cNvPr id="9" name="直接连接符 8">
              <a:extLst>
                <a:ext uri="{FF2B5EF4-FFF2-40B4-BE49-F238E27FC236}">
                  <a16:creationId xmlns:a16="http://schemas.microsoft.com/office/drawing/2014/main" id="{FB6C15EC-463C-4CF1-963C-40EA6265D6DC}"/>
                </a:ext>
              </a:extLst>
            </p:cNvPr>
            <p:cNvCxnSpPr/>
            <p:nvPr/>
          </p:nvCxnSpPr>
          <p:spPr>
            <a:xfrm>
              <a:off x="1418645" y="1439100"/>
              <a:ext cx="538480" cy="0"/>
            </a:xfrm>
            <a:prstGeom prst="line">
              <a:avLst/>
            </a:prstGeom>
            <a:ln w="28575">
              <a:solidFill>
                <a:srgbClr val="FF00FF"/>
              </a:solidFill>
            </a:ln>
          </p:spPr>
          <p:style>
            <a:lnRef idx="1">
              <a:schemeClr val="accent1"/>
            </a:lnRef>
            <a:fillRef idx="0">
              <a:schemeClr val="accent1"/>
            </a:fillRef>
            <a:effectRef idx="0">
              <a:schemeClr val="accent1"/>
            </a:effectRef>
            <a:fontRef idx="minor">
              <a:schemeClr val="tx1"/>
            </a:fontRef>
          </p:style>
        </p:cxnSp>
        <p:cxnSp>
          <p:nvCxnSpPr>
            <p:cNvPr id="10" name="直接连接符 9">
              <a:extLst>
                <a:ext uri="{FF2B5EF4-FFF2-40B4-BE49-F238E27FC236}">
                  <a16:creationId xmlns:a16="http://schemas.microsoft.com/office/drawing/2014/main" id="{CC3C0A13-0F97-42F3-BEFA-FA68F0E7A461}"/>
                </a:ext>
              </a:extLst>
            </p:cNvPr>
            <p:cNvCxnSpPr/>
            <p:nvPr/>
          </p:nvCxnSpPr>
          <p:spPr>
            <a:xfrm>
              <a:off x="1418645" y="1642300"/>
              <a:ext cx="538480"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1" name="直接连接符 10">
              <a:extLst>
                <a:ext uri="{FF2B5EF4-FFF2-40B4-BE49-F238E27FC236}">
                  <a16:creationId xmlns:a16="http://schemas.microsoft.com/office/drawing/2014/main" id="{B2194120-2B45-4B0B-8DB1-2E9636F008D4}"/>
                </a:ext>
              </a:extLst>
            </p:cNvPr>
            <p:cNvCxnSpPr/>
            <p:nvPr/>
          </p:nvCxnSpPr>
          <p:spPr>
            <a:xfrm>
              <a:off x="3105205" y="1439100"/>
              <a:ext cx="538480" cy="0"/>
            </a:xfrm>
            <a:prstGeom prst="line">
              <a:avLst/>
            </a:prstGeom>
            <a:ln w="28575">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12" name="直接连接符 11">
              <a:extLst>
                <a:ext uri="{FF2B5EF4-FFF2-40B4-BE49-F238E27FC236}">
                  <a16:creationId xmlns:a16="http://schemas.microsoft.com/office/drawing/2014/main" id="{92F04DA6-EB61-4739-8336-6B4A6BE95BB2}"/>
                </a:ext>
              </a:extLst>
            </p:cNvPr>
            <p:cNvCxnSpPr/>
            <p:nvPr/>
          </p:nvCxnSpPr>
          <p:spPr>
            <a:xfrm>
              <a:off x="3105205" y="1651190"/>
              <a:ext cx="538480" cy="0"/>
            </a:xfrm>
            <a:prstGeom prst="line">
              <a:avLst/>
            </a:prstGeom>
            <a:ln w="28575">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13" name="文本框 12">
              <a:extLst>
                <a:ext uri="{FF2B5EF4-FFF2-40B4-BE49-F238E27FC236}">
                  <a16:creationId xmlns:a16="http://schemas.microsoft.com/office/drawing/2014/main" id="{FD59B264-B5A1-4BB4-B8E8-372660189C84}"/>
                </a:ext>
              </a:extLst>
            </p:cNvPr>
            <p:cNvSpPr txBox="1"/>
            <p:nvPr/>
          </p:nvSpPr>
          <p:spPr>
            <a:xfrm>
              <a:off x="2040202" y="1242655"/>
              <a:ext cx="802640" cy="276999"/>
            </a:xfrm>
            <a:prstGeom prst="rect">
              <a:avLst/>
            </a:prstGeom>
            <a:noFill/>
          </p:spPr>
          <p:txBody>
            <a:bodyPr wrap="square" rtlCol="0">
              <a:spAutoFit/>
            </a:bodyPr>
            <a:lstStyle/>
            <a:p>
              <a:r>
                <a:rPr lang="en-US" altLang="zh-CN" sz="1200" b="1" dirty="0">
                  <a:solidFill>
                    <a:srgbClr val="FF0000"/>
                  </a:solidFill>
                </a:rPr>
                <a:t>Level</a:t>
              </a:r>
              <a:endParaRPr lang="zh-CN" altLang="en-US" sz="1200" b="1" dirty="0">
                <a:solidFill>
                  <a:srgbClr val="FF0000"/>
                </a:solidFill>
              </a:endParaRPr>
            </a:p>
          </p:txBody>
        </p:sp>
        <p:sp>
          <p:nvSpPr>
            <p:cNvPr id="14" name="文本框 13">
              <a:extLst>
                <a:ext uri="{FF2B5EF4-FFF2-40B4-BE49-F238E27FC236}">
                  <a16:creationId xmlns:a16="http://schemas.microsoft.com/office/drawing/2014/main" id="{B25669F1-0BEF-4DC1-B46A-227ECE752780}"/>
                </a:ext>
              </a:extLst>
            </p:cNvPr>
            <p:cNvSpPr txBox="1"/>
            <p:nvPr/>
          </p:nvSpPr>
          <p:spPr>
            <a:xfrm>
              <a:off x="2048578" y="1457634"/>
              <a:ext cx="802640" cy="276999"/>
            </a:xfrm>
            <a:prstGeom prst="rect">
              <a:avLst/>
            </a:prstGeom>
            <a:noFill/>
          </p:spPr>
          <p:txBody>
            <a:bodyPr wrap="square" rtlCol="0">
              <a:spAutoFit/>
            </a:bodyPr>
            <a:lstStyle/>
            <a:p>
              <a:r>
                <a:rPr lang="en-US" altLang="zh-CN" sz="1200" b="1" dirty="0">
                  <a:solidFill>
                    <a:srgbClr val="FF0000"/>
                  </a:solidFill>
                </a:rPr>
                <a:t>Pressure</a:t>
              </a:r>
              <a:endParaRPr lang="zh-CN" altLang="en-US" sz="1200" b="1" dirty="0">
                <a:solidFill>
                  <a:srgbClr val="FF0000"/>
                </a:solidFill>
              </a:endParaRPr>
            </a:p>
          </p:txBody>
        </p:sp>
        <p:sp>
          <p:nvSpPr>
            <p:cNvPr id="15" name="文本框 14">
              <a:extLst>
                <a:ext uri="{FF2B5EF4-FFF2-40B4-BE49-F238E27FC236}">
                  <a16:creationId xmlns:a16="http://schemas.microsoft.com/office/drawing/2014/main" id="{93A292E9-E7E3-48E3-AED6-AD55DD219F3F}"/>
                </a:ext>
              </a:extLst>
            </p:cNvPr>
            <p:cNvSpPr txBox="1"/>
            <p:nvPr/>
          </p:nvSpPr>
          <p:spPr>
            <a:xfrm>
              <a:off x="3643684" y="1300600"/>
              <a:ext cx="1169913" cy="276999"/>
            </a:xfrm>
            <a:prstGeom prst="rect">
              <a:avLst/>
            </a:prstGeom>
            <a:noFill/>
          </p:spPr>
          <p:txBody>
            <a:bodyPr wrap="square" rtlCol="0">
              <a:spAutoFit/>
            </a:bodyPr>
            <a:lstStyle/>
            <a:p>
              <a:r>
                <a:rPr lang="en-US" altLang="zh-CN" sz="1200" b="1" dirty="0">
                  <a:solidFill>
                    <a:srgbClr val="FF0000"/>
                  </a:solidFill>
                </a:rPr>
                <a:t>Temperature</a:t>
              </a:r>
              <a:endParaRPr lang="zh-CN" altLang="en-US" sz="1200" b="1" dirty="0">
                <a:solidFill>
                  <a:srgbClr val="FF0000"/>
                </a:solidFill>
              </a:endParaRPr>
            </a:p>
          </p:txBody>
        </p:sp>
        <p:sp>
          <p:nvSpPr>
            <p:cNvPr id="16" name="文本框 15">
              <a:extLst>
                <a:ext uri="{FF2B5EF4-FFF2-40B4-BE49-F238E27FC236}">
                  <a16:creationId xmlns:a16="http://schemas.microsoft.com/office/drawing/2014/main" id="{64FD6F31-95F7-4E03-BA24-C599835FE5D8}"/>
                </a:ext>
              </a:extLst>
            </p:cNvPr>
            <p:cNvSpPr txBox="1"/>
            <p:nvPr/>
          </p:nvSpPr>
          <p:spPr>
            <a:xfrm>
              <a:off x="3641036" y="1526946"/>
              <a:ext cx="1169913" cy="276999"/>
            </a:xfrm>
            <a:prstGeom prst="rect">
              <a:avLst/>
            </a:prstGeom>
            <a:noFill/>
          </p:spPr>
          <p:txBody>
            <a:bodyPr wrap="square" rtlCol="0">
              <a:spAutoFit/>
            </a:bodyPr>
            <a:lstStyle/>
            <a:p>
              <a:r>
                <a:rPr lang="en-US" altLang="zh-CN" sz="1200" b="1" dirty="0">
                  <a:solidFill>
                    <a:srgbClr val="FF0000"/>
                  </a:solidFill>
                </a:rPr>
                <a:t>Mass flow</a:t>
              </a:r>
              <a:endParaRPr lang="zh-CN" altLang="en-US" sz="1200" b="1" dirty="0">
                <a:solidFill>
                  <a:srgbClr val="FF0000"/>
                </a:solidFill>
              </a:endParaRPr>
            </a:p>
          </p:txBody>
        </p:sp>
      </p:grpSp>
      <p:sp>
        <p:nvSpPr>
          <p:cNvPr id="17" name="矩形 16">
            <a:extLst>
              <a:ext uri="{FF2B5EF4-FFF2-40B4-BE49-F238E27FC236}">
                <a16:creationId xmlns:a16="http://schemas.microsoft.com/office/drawing/2014/main" id="{9045E135-6AE2-45C1-8727-DA9C4F2E8406}"/>
              </a:ext>
            </a:extLst>
          </p:cNvPr>
          <p:cNvSpPr/>
          <p:nvPr/>
        </p:nvSpPr>
        <p:spPr>
          <a:xfrm>
            <a:off x="1887285" y="6186552"/>
            <a:ext cx="2917786" cy="369332"/>
          </a:xfrm>
          <a:prstGeom prst="rect">
            <a:avLst/>
          </a:prstGeom>
        </p:spPr>
        <p:txBody>
          <a:bodyPr wrap="none">
            <a:spAutoFit/>
          </a:bodyPr>
          <a:lstStyle/>
          <a:p>
            <a:pPr algn="ctr">
              <a:spcAft>
                <a:spcPts val="0"/>
              </a:spcAft>
            </a:pPr>
            <a:r>
              <a:rPr lang="en-US" altLang="zh-CN" b="1" kern="100" dirty="0">
                <a:solidFill>
                  <a:srgbClr val="FF0000"/>
                </a:solidFill>
              </a:rPr>
              <a:t>BTCM 2K stable operation</a:t>
            </a:r>
            <a:endParaRPr lang="zh-CN" altLang="zh-CN" b="1" kern="100" dirty="0">
              <a:solidFill>
                <a:srgbClr val="FF0000"/>
              </a:solidFill>
              <a:latin typeface="等线" panose="02010600030101010101" pitchFamily="2" charset="-122"/>
              <a:cs typeface="Times New Roman" panose="02020603050405020304" pitchFamily="18" charset="0"/>
            </a:endParaRPr>
          </a:p>
        </p:txBody>
      </p:sp>
      <p:sp>
        <p:nvSpPr>
          <p:cNvPr id="18" name="文本框 17">
            <a:extLst>
              <a:ext uri="{FF2B5EF4-FFF2-40B4-BE49-F238E27FC236}">
                <a16:creationId xmlns:a16="http://schemas.microsoft.com/office/drawing/2014/main" id="{5E14C1BC-2E61-4C71-927F-8B66F9B4F6C5}"/>
              </a:ext>
            </a:extLst>
          </p:cNvPr>
          <p:cNvSpPr txBox="1"/>
          <p:nvPr/>
        </p:nvSpPr>
        <p:spPr>
          <a:xfrm>
            <a:off x="2990953" y="4986701"/>
            <a:ext cx="1906091" cy="276999"/>
          </a:xfrm>
          <a:prstGeom prst="rect">
            <a:avLst/>
          </a:prstGeom>
          <a:noFill/>
        </p:spPr>
        <p:txBody>
          <a:bodyPr wrap="square" rtlCol="0">
            <a:spAutoFit/>
          </a:bodyPr>
          <a:lstStyle/>
          <a:p>
            <a:r>
              <a:rPr lang="en-US" altLang="zh-CN" sz="1200" b="1" dirty="0">
                <a:solidFill>
                  <a:srgbClr val="FF9933"/>
                </a:solidFill>
              </a:rPr>
              <a:t>Pressure 31mbar±10Pa</a:t>
            </a:r>
            <a:endParaRPr lang="zh-CN" altLang="en-US" sz="1200" b="1" dirty="0">
              <a:solidFill>
                <a:srgbClr val="FF9933"/>
              </a:solidFill>
            </a:endParaRPr>
          </a:p>
        </p:txBody>
      </p:sp>
      <p:sp>
        <p:nvSpPr>
          <p:cNvPr id="19" name="文本框 18">
            <a:extLst>
              <a:ext uri="{FF2B5EF4-FFF2-40B4-BE49-F238E27FC236}">
                <a16:creationId xmlns:a16="http://schemas.microsoft.com/office/drawing/2014/main" id="{F782F9E7-8D69-4059-9787-3B7147DE7318}"/>
              </a:ext>
            </a:extLst>
          </p:cNvPr>
          <p:cNvSpPr txBox="1"/>
          <p:nvPr/>
        </p:nvSpPr>
        <p:spPr>
          <a:xfrm>
            <a:off x="2981119" y="5210230"/>
            <a:ext cx="1906091" cy="276999"/>
          </a:xfrm>
          <a:prstGeom prst="rect">
            <a:avLst/>
          </a:prstGeom>
          <a:noFill/>
        </p:spPr>
        <p:txBody>
          <a:bodyPr wrap="square" rtlCol="0">
            <a:spAutoFit/>
          </a:bodyPr>
          <a:lstStyle/>
          <a:p>
            <a:r>
              <a:rPr lang="en-US" altLang="zh-CN" sz="1200" b="1" dirty="0">
                <a:solidFill>
                  <a:srgbClr val="0000FF"/>
                </a:solidFill>
              </a:rPr>
              <a:t>Temperature 2K±0.02K</a:t>
            </a:r>
            <a:endParaRPr lang="zh-CN" altLang="en-US" sz="1200" b="1" dirty="0">
              <a:solidFill>
                <a:srgbClr val="0000FF"/>
              </a:solidFill>
            </a:endParaRPr>
          </a:p>
        </p:txBody>
      </p:sp>
      <p:grpSp>
        <p:nvGrpSpPr>
          <p:cNvPr id="20" name="组合 19">
            <a:extLst>
              <a:ext uri="{FF2B5EF4-FFF2-40B4-BE49-F238E27FC236}">
                <a16:creationId xmlns:a16="http://schemas.microsoft.com/office/drawing/2014/main" id="{CE411789-F602-42CC-9E97-1377A9C19C77}"/>
              </a:ext>
            </a:extLst>
          </p:cNvPr>
          <p:cNvGrpSpPr/>
          <p:nvPr/>
        </p:nvGrpSpPr>
        <p:grpSpPr>
          <a:xfrm>
            <a:off x="6137315" y="3894447"/>
            <a:ext cx="5106776" cy="2769322"/>
            <a:chOff x="541941" y="29797470"/>
            <a:chExt cx="16055989" cy="8486917"/>
          </a:xfrm>
        </p:grpSpPr>
        <p:pic>
          <p:nvPicPr>
            <p:cNvPr id="21" name="图片 20">
              <a:extLst>
                <a:ext uri="{FF2B5EF4-FFF2-40B4-BE49-F238E27FC236}">
                  <a16:creationId xmlns:a16="http://schemas.microsoft.com/office/drawing/2014/main" id="{A415AC43-0B45-4332-8CAE-0C91DA9164D2}"/>
                </a:ext>
              </a:extLst>
            </p:cNvPr>
            <p:cNvPicPr>
              <a:picLocks noChangeAspect="1"/>
            </p:cNvPicPr>
            <p:nvPr/>
          </p:nvPicPr>
          <p:blipFill>
            <a:blip r:embed="rId5"/>
            <a:stretch>
              <a:fillRect/>
            </a:stretch>
          </p:blipFill>
          <p:spPr>
            <a:xfrm>
              <a:off x="541941" y="29797470"/>
              <a:ext cx="15911097" cy="8486917"/>
            </a:xfrm>
            <a:prstGeom prst="rect">
              <a:avLst/>
            </a:prstGeom>
          </p:spPr>
        </p:pic>
        <p:sp>
          <p:nvSpPr>
            <p:cNvPr id="22" name="内容占位符 2">
              <a:extLst>
                <a:ext uri="{FF2B5EF4-FFF2-40B4-BE49-F238E27FC236}">
                  <a16:creationId xmlns:a16="http://schemas.microsoft.com/office/drawing/2014/main" id="{C254B407-2789-44E2-9ED3-1077D2B1D55F}"/>
                </a:ext>
              </a:extLst>
            </p:cNvPr>
            <p:cNvSpPr txBox="1">
              <a:spLocks/>
            </p:cNvSpPr>
            <p:nvPr/>
          </p:nvSpPr>
          <p:spPr>
            <a:xfrm>
              <a:off x="541942" y="36418768"/>
              <a:ext cx="16055988" cy="1865149"/>
            </a:xfrm>
            <a:prstGeom prst="rect">
              <a:avLst/>
            </a:prstGeom>
            <a:noFill/>
          </p:spPr>
          <p:txBody>
            <a:bodyPr vert="horz" lIns="91440" tIns="45721" rIns="91440" bIns="45721" rtlCol="0">
              <a:noAutofit/>
            </a:bodyPr>
            <a:lstStyle>
              <a:lvl1pPr marL="809976" indent="-809976" algn="l" defTabSz="3239902" rtl="0" eaLnBrk="1" latinLnBrk="0" hangingPunct="1">
                <a:lnSpc>
                  <a:spcPct val="90000"/>
                </a:lnSpc>
                <a:spcBef>
                  <a:spcPts val="3542"/>
                </a:spcBef>
                <a:buFont typeface="Arial" panose="020B0604020202020204" pitchFamily="34" charset="0"/>
                <a:buChar char="•"/>
                <a:defRPr sz="9900" kern="1200">
                  <a:solidFill>
                    <a:schemeClr val="tx1"/>
                  </a:solidFill>
                  <a:latin typeface="+mn-lt"/>
                  <a:ea typeface="+mn-ea"/>
                  <a:cs typeface="+mn-cs"/>
                </a:defRPr>
              </a:lvl1pPr>
              <a:lvl2pPr marL="2429927" indent="-809976" algn="l" defTabSz="3239902" rtl="0" eaLnBrk="1" latinLnBrk="0" hangingPunct="1">
                <a:lnSpc>
                  <a:spcPct val="90000"/>
                </a:lnSpc>
                <a:spcBef>
                  <a:spcPts val="1772"/>
                </a:spcBef>
                <a:buFont typeface="Arial" panose="020B0604020202020204" pitchFamily="34" charset="0"/>
                <a:buChar char="•"/>
                <a:defRPr sz="8500" kern="1200">
                  <a:solidFill>
                    <a:schemeClr val="tx1"/>
                  </a:solidFill>
                  <a:latin typeface="+mn-lt"/>
                  <a:ea typeface="+mn-ea"/>
                  <a:cs typeface="+mn-cs"/>
                </a:defRPr>
              </a:lvl2pPr>
              <a:lvl3pPr marL="4049878" indent="-809976" algn="l" defTabSz="3239902" rtl="0" eaLnBrk="1" latinLnBrk="0" hangingPunct="1">
                <a:lnSpc>
                  <a:spcPct val="90000"/>
                </a:lnSpc>
                <a:spcBef>
                  <a:spcPts val="1772"/>
                </a:spcBef>
                <a:buFont typeface="Arial" panose="020B0604020202020204" pitchFamily="34" charset="0"/>
                <a:buChar char="•"/>
                <a:defRPr sz="7100" kern="1200">
                  <a:solidFill>
                    <a:schemeClr val="tx1"/>
                  </a:solidFill>
                  <a:latin typeface="+mn-lt"/>
                  <a:ea typeface="+mn-ea"/>
                  <a:cs typeface="+mn-cs"/>
                </a:defRPr>
              </a:lvl3pPr>
              <a:lvl4pPr marL="5669829" indent="-809976" algn="l" defTabSz="3239902" rtl="0" eaLnBrk="1" latinLnBrk="0" hangingPunct="1">
                <a:lnSpc>
                  <a:spcPct val="90000"/>
                </a:lnSpc>
                <a:spcBef>
                  <a:spcPts val="1772"/>
                </a:spcBef>
                <a:buFont typeface="Arial" panose="020B0604020202020204" pitchFamily="34" charset="0"/>
                <a:buChar char="•"/>
                <a:defRPr sz="6400" kern="1200">
                  <a:solidFill>
                    <a:schemeClr val="tx1"/>
                  </a:solidFill>
                  <a:latin typeface="+mn-lt"/>
                  <a:ea typeface="+mn-ea"/>
                  <a:cs typeface="+mn-cs"/>
                </a:defRPr>
              </a:lvl4pPr>
              <a:lvl5pPr marL="7289780" indent="-809976" algn="l" defTabSz="3239902" rtl="0" eaLnBrk="1" latinLnBrk="0" hangingPunct="1">
                <a:lnSpc>
                  <a:spcPct val="90000"/>
                </a:lnSpc>
                <a:spcBef>
                  <a:spcPts val="1772"/>
                </a:spcBef>
                <a:buFont typeface="Arial" panose="020B0604020202020204" pitchFamily="34" charset="0"/>
                <a:buChar char="•"/>
                <a:defRPr sz="6400" kern="1200">
                  <a:solidFill>
                    <a:schemeClr val="tx1"/>
                  </a:solidFill>
                  <a:latin typeface="+mn-lt"/>
                  <a:ea typeface="+mn-ea"/>
                  <a:cs typeface="+mn-cs"/>
                </a:defRPr>
              </a:lvl5pPr>
              <a:lvl6pPr marL="8909731" indent="-809976" algn="l" defTabSz="3239902" rtl="0" eaLnBrk="1" latinLnBrk="0" hangingPunct="1">
                <a:lnSpc>
                  <a:spcPct val="90000"/>
                </a:lnSpc>
                <a:spcBef>
                  <a:spcPts val="1772"/>
                </a:spcBef>
                <a:buFont typeface="Arial" panose="020B0604020202020204" pitchFamily="34" charset="0"/>
                <a:buChar char="•"/>
                <a:defRPr sz="6400" kern="1200">
                  <a:solidFill>
                    <a:schemeClr val="tx1"/>
                  </a:solidFill>
                  <a:latin typeface="+mn-lt"/>
                  <a:ea typeface="+mn-ea"/>
                  <a:cs typeface="+mn-cs"/>
                </a:defRPr>
              </a:lvl6pPr>
              <a:lvl7pPr marL="10529682" indent="-809976" algn="l" defTabSz="3239902" rtl="0" eaLnBrk="1" latinLnBrk="0" hangingPunct="1">
                <a:lnSpc>
                  <a:spcPct val="90000"/>
                </a:lnSpc>
                <a:spcBef>
                  <a:spcPts val="1772"/>
                </a:spcBef>
                <a:buFont typeface="Arial" panose="020B0604020202020204" pitchFamily="34" charset="0"/>
                <a:buChar char="•"/>
                <a:defRPr sz="6400" kern="1200">
                  <a:solidFill>
                    <a:schemeClr val="tx1"/>
                  </a:solidFill>
                  <a:latin typeface="+mn-lt"/>
                  <a:ea typeface="+mn-ea"/>
                  <a:cs typeface="+mn-cs"/>
                </a:defRPr>
              </a:lvl7pPr>
              <a:lvl8pPr marL="12149633" indent="-809976" algn="l" defTabSz="3239902" rtl="0" eaLnBrk="1" latinLnBrk="0" hangingPunct="1">
                <a:lnSpc>
                  <a:spcPct val="90000"/>
                </a:lnSpc>
                <a:spcBef>
                  <a:spcPts val="1772"/>
                </a:spcBef>
                <a:buFont typeface="Arial" panose="020B0604020202020204" pitchFamily="34" charset="0"/>
                <a:buChar char="•"/>
                <a:defRPr sz="6400" kern="1200">
                  <a:solidFill>
                    <a:schemeClr val="tx1"/>
                  </a:solidFill>
                  <a:latin typeface="+mn-lt"/>
                  <a:ea typeface="+mn-ea"/>
                  <a:cs typeface="+mn-cs"/>
                </a:defRPr>
              </a:lvl8pPr>
              <a:lvl9pPr marL="13769584" indent="-809976" algn="l" defTabSz="3239902" rtl="0" eaLnBrk="1" latinLnBrk="0" hangingPunct="1">
                <a:lnSpc>
                  <a:spcPct val="90000"/>
                </a:lnSpc>
                <a:spcBef>
                  <a:spcPts val="1772"/>
                </a:spcBef>
                <a:buFont typeface="Arial" panose="020B0604020202020204" pitchFamily="34" charset="0"/>
                <a:buChar char="•"/>
                <a:defRPr sz="6400" kern="1200">
                  <a:solidFill>
                    <a:schemeClr val="tx1"/>
                  </a:solidFill>
                  <a:latin typeface="+mn-lt"/>
                  <a:ea typeface="+mn-ea"/>
                  <a:cs typeface="+mn-cs"/>
                </a:defRPr>
              </a:lvl9pPr>
            </a:lstStyle>
            <a:p>
              <a:pPr marL="0" indent="0" algn="ctr">
                <a:lnSpc>
                  <a:spcPct val="100000"/>
                </a:lnSpc>
                <a:buNone/>
              </a:pPr>
              <a:r>
                <a:rPr lang="en-US" altLang="zh-CN" sz="2000" b="1" kern="0" dirty="0">
                  <a:solidFill>
                    <a:srgbClr val="000099"/>
                  </a:solidFill>
                  <a:latin typeface="Arial"/>
                  <a:ea typeface="宋体"/>
                </a:rPr>
                <a:t>Total dynamic heat load 300W@2K return gas flow rate</a:t>
              </a:r>
            </a:p>
          </p:txBody>
        </p:sp>
      </p:grpSp>
      <p:sp>
        <p:nvSpPr>
          <p:cNvPr id="23" name="矩形 22">
            <a:extLst>
              <a:ext uri="{FF2B5EF4-FFF2-40B4-BE49-F238E27FC236}">
                <a16:creationId xmlns:a16="http://schemas.microsoft.com/office/drawing/2014/main" id="{E67F0CA5-6857-4344-B566-AFDB99284829}"/>
              </a:ext>
            </a:extLst>
          </p:cNvPr>
          <p:cNvSpPr/>
          <p:nvPr/>
        </p:nvSpPr>
        <p:spPr>
          <a:xfrm>
            <a:off x="1668917" y="139411"/>
            <a:ext cx="9045233" cy="584775"/>
          </a:xfrm>
          <a:prstGeom prst="rect">
            <a:avLst/>
          </a:prstGeom>
        </p:spPr>
        <p:txBody>
          <a:bodyPr wrap="none">
            <a:spAutoFit/>
          </a:bodyPr>
          <a:lstStyle/>
          <a:p>
            <a:pPr lvl="0"/>
            <a:r>
              <a:rPr lang="en-US" altLang="zh-CN" sz="3200" b="1" spc="-60" dirty="0">
                <a:ln w="19050">
                  <a:solidFill>
                    <a:schemeClr val="tx2">
                      <a:tint val="1000"/>
                    </a:schemeClr>
                  </a:solidFill>
                  <a:prstDash val="solid"/>
                </a:ln>
                <a:solidFill>
                  <a:srgbClr val="FF0000"/>
                </a:solidFill>
                <a:effectLst>
                  <a:outerShdw blurRad="50000" dist="50800" dir="7500000" algn="tl">
                    <a:srgbClr val="000000">
                      <a:shade val="5000"/>
                      <a:alpha val="35000"/>
                    </a:srgbClr>
                  </a:outerShdw>
                </a:effectLst>
                <a:latin typeface="Arial Black" panose="020B0A04020102020204" pitchFamily="34" charset="0"/>
                <a:ea typeface="微软雅黑"/>
              </a:rPr>
              <a:t>Operation test for 650MHz 2-cell cavities</a:t>
            </a:r>
            <a:endParaRPr lang="zh-CN" altLang="en-US" sz="3200" b="1" spc="-60" dirty="0">
              <a:ln w="19050">
                <a:solidFill>
                  <a:schemeClr val="tx2">
                    <a:tint val="1000"/>
                  </a:schemeClr>
                </a:solidFill>
                <a:prstDash val="solid"/>
              </a:ln>
              <a:solidFill>
                <a:srgbClr val="FF0000"/>
              </a:solidFill>
              <a:effectLst>
                <a:outerShdw blurRad="50000" dist="50800" dir="7500000" algn="tl">
                  <a:srgbClr val="000000">
                    <a:shade val="5000"/>
                    <a:alpha val="35000"/>
                  </a:srgbClr>
                </a:outerShdw>
              </a:effectLst>
              <a:latin typeface="Arial Black" panose="020B0A04020102020204" pitchFamily="34" charset="0"/>
              <a:ea typeface="微软雅黑"/>
            </a:endParaRPr>
          </a:p>
        </p:txBody>
      </p:sp>
    </p:spTree>
    <p:extLst>
      <p:ext uri="{BB962C8B-B14F-4D97-AF65-F5344CB8AC3E}">
        <p14:creationId xmlns:p14="http://schemas.microsoft.com/office/powerpoint/2010/main" val="340255105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a:extLst>
              <a:ext uri="{FF2B5EF4-FFF2-40B4-BE49-F238E27FC236}">
                <a16:creationId xmlns:a16="http://schemas.microsoft.com/office/drawing/2014/main" id="{C84ED6E7-ADC4-4438-86A3-760516993B58}"/>
              </a:ext>
            </a:extLst>
          </p:cNvPr>
          <p:cNvSpPr/>
          <p:nvPr/>
        </p:nvSpPr>
        <p:spPr>
          <a:xfrm>
            <a:off x="1944987" y="115970"/>
            <a:ext cx="8522205" cy="584775"/>
          </a:xfrm>
          <a:prstGeom prst="rect">
            <a:avLst/>
          </a:prstGeom>
        </p:spPr>
        <p:txBody>
          <a:bodyPr wrap="none">
            <a:spAutoFit/>
          </a:bodyPr>
          <a:lstStyle/>
          <a:p>
            <a:pPr lvl="0"/>
            <a:r>
              <a:rPr lang="en-US" altLang="zh-CN" sz="3200" b="1" spc="-60" dirty="0">
                <a:ln w="19050">
                  <a:solidFill>
                    <a:schemeClr val="tx2">
                      <a:tint val="1000"/>
                    </a:schemeClr>
                  </a:solidFill>
                  <a:prstDash val="solid"/>
                </a:ln>
                <a:solidFill>
                  <a:srgbClr val="FF0000"/>
                </a:solidFill>
                <a:effectLst>
                  <a:outerShdw blurRad="50000" dist="50800" dir="7500000" algn="tl">
                    <a:srgbClr val="000000">
                      <a:shade val="5000"/>
                      <a:alpha val="35000"/>
                    </a:srgbClr>
                  </a:outerShdw>
                </a:effectLst>
                <a:latin typeface="Arial Black" panose="020B0A04020102020204" pitchFamily="34" charset="0"/>
                <a:ea typeface="微软雅黑"/>
              </a:rPr>
              <a:t>Cryomodule for 1.3GHz 9-cell cavities</a:t>
            </a:r>
            <a:endParaRPr lang="zh-CN" altLang="en-US" sz="3200" b="1" spc="-60" dirty="0">
              <a:ln w="19050">
                <a:solidFill>
                  <a:schemeClr val="tx2">
                    <a:tint val="1000"/>
                  </a:schemeClr>
                </a:solidFill>
                <a:prstDash val="solid"/>
              </a:ln>
              <a:solidFill>
                <a:srgbClr val="FF0000"/>
              </a:solidFill>
              <a:effectLst>
                <a:outerShdw blurRad="50000" dist="50800" dir="7500000" algn="tl">
                  <a:srgbClr val="000000">
                    <a:shade val="5000"/>
                    <a:alpha val="35000"/>
                  </a:srgbClr>
                </a:outerShdw>
              </a:effectLst>
              <a:latin typeface="Arial Black" panose="020B0A04020102020204" pitchFamily="34" charset="0"/>
              <a:ea typeface="微软雅黑"/>
            </a:endParaRPr>
          </a:p>
        </p:txBody>
      </p:sp>
      <p:pic>
        <p:nvPicPr>
          <p:cNvPr id="14" name="Picture 3" descr="F10009945-6.jpg">
            <a:extLst>
              <a:ext uri="{FF2B5EF4-FFF2-40B4-BE49-F238E27FC236}">
                <a16:creationId xmlns:a16="http://schemas.microsoft.com/office/drawing/2014/main" id="{EA9D268D-717F-4EF2-A894-B50B2DE9727B}"/>
              </a:ext>
            </a:extLst>
          </p:cNvPr>
          <p:cNvPicPr>
            <a:picLocks noChangeAspect="1"/>
          </p:cNvPicPr>
          <p:nvPr/>
        </p:nvPicPr>
        <p:blipFill>
          <a:blip r:embed="rId2">
            <a:extLst>
              <a:ext uri="{28A0092B-C50C-407E-A947-70E740481C1C}">
                <a14:useLocalDpi xmlns:a14="http://schemas.microsoft.com/office/drawing/2010/main" val="0"/>
              </a:ext>
            </a:extLst>
          </a:blip>
          <a:srcRect l="13731" t="25270" r="24776" b="7846"/>
          <a:stretch>
            <a:fillRect/>
          </a:stretch>
        </p:blipFill>
        <p:spPr bwMode="auto">
          <a:xfrm>
            <a:off x="330201" y="932702"/>
            <a:ext cx="4753504" cy="2655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矩形 5">
            <a:extLst>
              <a:ext uri="{FF2B5EF4-FFF2-40B4-BE49-F238E27FC236}">
                <a16:creationId xmlns:a16="http://schemas.microsoft.com/office/drawing/2014/main" id="{B8C85C57-84BE-47E9-8D5A-CC17FEF23583}"/>
              </a:ext>
            </a:extLst>
          </p:cNvPr>
          <p:cNvSpPr>
            <a:spLocks noChangeArrowheads="1"/>
          </p:cNvSpPr>
          <p:nvPr/>
        </p:nvSpPr>
        <p:spPr bwMode="auto">
          <a:xfrm>
            <a:off x="182084" y="3758154"/>
            <a:ext cx="534664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rgbClr val="00B0F0"/>
              </a:buClr>
              <a:buSzPct val="90000"/>
              <a:buFont typeface="Wingdings" panose="05000000000000000000" pitchFamily="2" charset="2"/>
              <a:buChar char="n"/>
              <a:defRPr sz="2800">
                <a:solidFill>
                  <a:srgbClr val="003399"/>
                </a:solidFill>
                <a:latin typeface="微软雅黑" panose="020B0503020204020204" pitchFamily="34" charset="-122"/>
                <a:ea typeface="微软雅黑" panose="020B0503020204020204" pitchFamily="34" charset="-122"/>
              </a:defRPr>
            </a:lvl1pPr>
            <a:lvl2pPr marL="742950" indent="-285750">
              <a:spcBef>
                <a:spcPct val="20000"/>
              </a:spcBef>
              <a:buClr>
                <a:srgbClr val="00B050"/>
              </a:buClr>
              <a:buSzPct val="75000"/>
              <a:buFont typeface="Wingdings" panose="05000000000000000000" pitchFamily="2" charset="2"/>
              <a:buChar char="l"/>
              <a:defRPr sz="2400">
                <a:solidFill>
                  <a:schemeClr val="tx1"/>
                </a:solidFill>
                <a:latin typeface="微软雅黑" panose="020B0503020204020204" pitchFamily="34" charset="-122"/>
                <a:ea typeface="微软雅黑" panose="020B0503020204020204" pitchFamily="34" charset="-122"/>
              </a:defRPr>
            </a:lvl2pPr>
            <a:lvl3pPr marL="1143000" indent="-228600">
              <a:spcBef>
                <a:spcPct val="20000"/>
              </a:spcBef>
              <a:buChar char="•"/>
              <a:defRPr sz="2400">
                <a:solidFill>
                  <a:srgbClr val="003399"/>
                </a:solidFill>
                <a:latin typeface="Arial" panose="020B0604020202020204" pitchFamily="34" charset="0"/>
                <a:ea typeface="黑体" panose="02010609060101010101" pitchFamily="49" charset="-122"/>
              </a:defRPr>
            </a:lvl3pPr>
            <a:lvl4pPr marL="1600200" indent="-228600">
              <a:spcBef>
                <a:spcPct val="20000"/>
              </a:spcBef>
              <a:buChar char="–"/>
              <a:defRPr sz="2800">
                <a:solidFill>
                  <a:srgbClr val="003399"/>
                </a:solidFill>
                <a:latin typeface="Arial" panose="020B0604020202020204" pitchFamily="34" charset="0"/>
                <a:ea typeface="黑体" panose="02010609060101010101" pitchFamily="49" charset="-122"/>
              </a:defRPr>
            </a:lvl4pPr>
            <a:lvl5pPr marL="2057400" indent="-228600">
              <a:spcBef>
                <a:spcPct val="20000"/>
              </a:spcBef>
              <a:buChar char="»"/>
              <a:defRPr sz="2800">
                <a:solidFill>
                  <a:srgbClr val="003399"/>
                </a:solidFill>
                <a:latin typeface="Arial" panose="020B0604020202020204" pitchFamily="34" charset="0"/>
                <a:ea typeface="黑体" panose="02010609060101010101" pitchFamily="49" charset="-122"/>
              </a:defRPr>
            </a:lvl5pPr>
            <a:lvl6pPr marL="25146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6pPr>
            <a:lvl7pPr marL="29718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7pPr>
            <a:lvl8pPr marL="34290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8pPr>
            <a:lvl9pPr marL="38862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9pPr>
          </a:lstStyle>
          <a:p>
            <a:pPr fontAlgn="base">
              <a:spcBef>
                <a:spcPct val="0"/>
              </a:spcBef>
              <a:spcAft>
                <a:spcPct val="0"/>
              </a:spcAft>
              <a:buClrTx/>
              <a:buSzTx/>
              <a:buFontTx/>
              <a:buNone/>
            </a:pPr>
            <a:r>
              <a:rPr lang="en-US" altLang="zh-CN" sz="1800">
                <a:solidFill>
                  <a:srgbClr val="000000"/>
                </a:solidFill>
                <a:latin typeface="Arial" panose="020B0604020202020204" pitchFamily="34" charset="0"/>
                <a:ea typeface="宋体" panose="02010600030101010101" pitchFamily="2" charset="-122"/>
                <a:cs typeface="Arial" panose="020B0604020202020204" pitchFamily="34" charset="0"/>
              </a:rPr>
              <a:t>XFEL / LCLS-II type Cryomodule for High Q Cavity</a:t>
            </a:r>
            <a:endParaRPr lang="zh-CN" altLang="en-US" sz="1800">
              <a:solidFill>
                <a:srgbClr val="000000"/>
              </a:solidFill>
              <a:latin typeface="Calibri" panose="020F0502020204030204" pitchFamily="34" charset="0"/>
              <a:ea typeface="宋体" panose="02010600030101010101" pitchFamily="2" charset="-122"/>
              <a:cs typeface="Arial" panose="020B0604020202020204" pitchFamily="34" charset="0"/>
            </a:endParaRPr>
          </a:p>
        </p:txBody>
      </p:sp>
      <p:sp>
        <p:nvSpPr>
          <p:cNvPr id="16" name="文本框 15">
            <a:extLst>
              <a:ext uri="{FF2B5EF4-FFF2-40B4-BE49-F238E27FC236}">
                <a16:creationId xmlns:a16="http://schemas.microsoft.com/office/drawing/2014/main" id="{4600B140-93AD-4BA9-9CFF-219FA3F60A00}"/>
              </a:ext>
            </a:extLst>
          </p:cNvPr>
          <p:cNvSpPr txBox="1"/>
          <p:nvPr/>
        </p:nvSpPr>
        <p:spPr>
          <a:xfrm>
            <a:off x="7108297" y="2764147"/>
            <a:ext cx="2467503" cy="1015663"/>
          </a:xfrm>
          <a:prstGeom prst="rect">
            <a:avLst/>
          </a:prstGeom>
          <a:solidFill>
            <a:srgbClr val="333399"/>
          </a:solidFill>
        </p:spPr>
        <p:txBody>
          <a:bodyPr wrap="square">
            <a:spAutoFit/>
          </a:bodyPr>
          <a:lstStyle/>
          <a:p>
            <a:pPr marL="0" marR="0" lvl="0" indent="0" defTabSz="914400" eaLnBrk="0" fontAlgn="base" latinLnBrk="0" hangingPunct="0">
              <a:lnSpc>
                <a:spcPct val="100000"/>
              </a:lnSpc>
              <a:spcBef>
                <a:spcPct val="0"/>
              </a:spcBef>
              <a:spcAft>
                <a:spcPct val="0"/>
              </a:spcAft>
              <a:buClrTx/>
              <a:buSzTx/>
              <a:buFontTx/>
              <a:buNone/>
              <a:tabLst/>
              <a:defRPr/>
            </a:pPr>
            <a:r>
              <a:rPr kumimoji="0" lang="en-US" altLang="zh-CN" sz="2000" b="1" i="0" u="none" strike="noStrike" kern="0" cap="none" spc="0" normalizeH="0" baseline="0" noProof="0" dirty="0">
                <a:ln>
                  <a:noFill/>
                </a:ln>
                <a:solidFill>
                  <a:srgbClr val="FFFFFF"/>
                </a:solidFill>
                <a:effectLst/>
                <a:uLnTx/>
                <a:uFillTx/>
                <a:latin typeface="Times New Roman" panose="02020603050405020304" pitchFamily="18" charset="0"/>
                <a:ea typeface="华文中宋" panose="02010600040101010101" pitchFamily="2" charset="-122"/>
              </a:rPr>
              <a:t>Design Goals:</a:t>
            </a:r>
          </a:p>
          <a:p>
            <a:pPr marL="285750" marR="0" lvl="0" indent="-285750" defTabSz="91440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altLang="zh-CN" sz="2000" b="1" i="0" u="none" strike="noStrike" kern="0" cap="none" spc="0" normalizeH="0" baseline="0" noProof="0" dirty="0">
                <a:ln>
                  <a:noFill/>
                </a:ln>
                <a:solidFill>
                  <a:srgbClr val="FFFFFF"/>
                </a:solidFill>
                <a:effectLst/>
                <a:uLnTx/>
                <a:uFillTx/>
                <a:latin typeface="Times New Roman" panose="02020603050405020304" pitchFamily="18" charset="0"/>
                <a:ea typeface="华文中宋" panose="02010600040101010101" pitchFamily="2" charset="-122"/>
              </a:rPr>
              <a:t>Low heat loss</a:t>
            </a:r>
          </a:p>
          <a:p>
            <a:pPr marL="285750" marR="0" lvl="0" indent="-285750" defTabSz="91440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altLang="zh-CN" sz="2000" b="1" i="0" u="none" strike="noStrike" kern="0" cap="none" spc="0" normalizeH="0" baseline="0" noProof="0" dirty="0">
                <a:ln>
                  <a:noFill/>
                </a:ln>
                <a:solidFill>
                  <a:srgbClr val="FFFFFF"/>
                </a:solidFill>
                <a:effectLst/>
                <a:uLnTx/>
                <a:uFillTx/>
                <a:latin typeface="Times New Roman" panose="02020603050405020304" pitchFamily="18" charset="0"/>
                <a:ea typeface="华文中宋" panose="02010600040101010101" pitchFamily="2" charset="-122"/>
              </a:rPr>
              <a:t>Fast cool down</a:t>
            </a:r>
            <a:endParaRPr kumimoji="0" lang="zh-CN" altLang="en-US" sz="2000" b="1" i="0" u="none" strike="noStrike" kern="0" cap="none" spc="0" normalizeH="0" baseline="0" noProof="0" dirty="0">
              <a:ln>
                <a:noFill/>
              </a:ln>
              <a:solidFill>
                <a:srgbClr val="FFFFFF"/>
              </a:solidFill>
              <a:effectLst/>
              <a:uLnTx/>
              <a:uFillTx/>
              <a:latin typeface="Times New Roman" panose="02020603050405020304" pitchFamily="18" charset="0"/>
              <a:ea typeface="华文中宋" panose="02010600040101010101" pitchFamily="2" charset="-122"/>
            </a:endParaRPr>
          </a:p>
        </p:txBody>
      </p:sp>
      <p:pic>
        <p:nvPicPr>
          <p:cNvPr id="17" name="Picture 27">
            <a:extLst>
              <a:ext uri="{FF2B5EF4-FFF2-40B4-BE49-F238E27FC236}">
                <a16:creationId xmlns:a16="http://schemas.microsoft.com/office/drawing/2014/main" id="{6D582586-0A5A-45A8-9CF2-6668791E73E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7173" y="1068761"/>
            <a:ext cx="6762735" cy="1695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文本框 17">
            <a:extLst>
              <a:ext uri="{FF2B5EF4-FFF2-40B4-BE49-F238E27FC236}">
                <a16:creationId xmlns:a16="http://schemas.microsoft.com/office/drawing/2014/main" id="{00D243B0-FA26-47A9-8785-E267CB4E36EC}"/>
              </a:ext>
            </a:extLst>
          </p:cNvPr>
          <p:cNvSpPr txBox="1"/>
          <p:nvPr/>
        </p:nvSpPr>
        <p:spPr>
          <a:xfrm>
            <a:off x="330201" y="4356627"/>
            <a:ext cx="4914371" cy="1938992"/>
          </a:xfrm>
          <a:prstGeom prst="rect">
            <a:avLst/>
          </a:prstGeom>
          <a:solidFill>
            <a:srgbClr val="ED7D31">
              <a:lumMod val="40000"/>
              <a:lumOff val="60000"/>
            </a:srgbClr>
          </a:solidFill>
        </p:spPr>
        <p:txBody>
          <a:bodyPr wrap="square">
            <a:spAutoFit/>
          </a:bodyPr>
          <a:lstStyle/>
          <a:p>
            <a:pPr marL="285750" indent="-285750" algn="just">
              <a:buFont typeface="Arial" panose="020B0604020202020204" pitchFamily="34" charset="0"/>
              <a:buChar char="•"/>
              <a:defRPr/>
            </a:pPr>
            <a:r>
              <a:rPr lang="en-US" altLang="zh-CN" sz="2000" kern="0" dirty="0">
                <a:solidFill>
                  <a:prstClr val="black"/>
                </a:solidFill>
                <a:latin typeface="Times New Roman" panose="02020603050405020304" pitchFamily="18" charset="0"/>
                <a:cs typeface="Times New Roman" panose="02020603050405020304" pitchFamily="18" charset="0"/>
              </a:rPr>
              <a:t>Cryogenic Group in IHEP has manufactured 58 1.3GHz 9-cell </a:t>
            </a:r>
            <a:r>
              <a:rPr lang="en-US" altLang="zh-CN" sz="2000" kern="0" dirty="0" err="1">
                <a:solidFill>
                  <a:prstClr val="black"/>
                </a:solidFill>
                <a:latin typeface="Times New Roman" panose="02020603050405020304" pitchFamily="18" charset="0"/>
                <a:cs typeface="Times New Roman" panose="02020603050405020304" pitchFamily="18" charset="0"/>
              </a:rPr>
              <a:t>Cryomodules</a:t>
            </a:r>
            <a:r>
              <a:rPr lang="en-US" altLang="zh-CN" sz="2000" kern="0" dirty="0">
                <a:solidFill>
                  <a:prstClr val="black"/>
                </a:solidFill>
                <a:latin typeface="Times New Roman" panose="02020603050405020304" pitchFamily="18" charset="0"/>
                <a:cs typeface="Times New Roman" panose="02020603050405020304" pitchFamily="18" charset="0"/>
              </a:rPr>
              <a:t> for EXFEL cooperated with local companies.</a:t>
            </a:r>
          </a:p>
          <a:p>
            <a:pPr marL="285750" indent="-285750" algn="just">
              <a:buFont typeface="Arial" panose="020B0604020202020204" pitchFamily="34" charset="0"/>
              <a:buChar char="•"/>
              <a:defRPr/>
            </a:pPr>
            <a:r>
              <a:rPr lang="en-US" altLang="zh-CN" sz="2000" kern="0" dirty="0">
                <a:solidFill>
                  <a:prstClr val="black"/>
                </a:solidFill>
                <a:latin typeface="Times New Roman" panose="02020603050405020304" pitchFamily="18" charset="0"/>
                <a:cs typeface="Times New Roman" panose="02020603050405020304" pitchFamily="18" charset="0"/>
              </a:rPr>
              <a:t>It’s a good foundation for the optimization design for the CEPC </a:t>
            </a:r>
            <a:r>
              <a:rPr lang="en-US" altLang="zh-CN" sz="2000" kern="0" dirty="0" err="1">
                <a:solidFill>
                  <a:prstClr val="black"/>
                </a:solidFill>
                <a:latin typeface="Times New Roman" panose="02020603050405020304" pitchFamily="18" charset="0"/>
                <a:cs typeface="Times New Roman" panose="02020603050405020304" pitchFamily="18" charset="0"/>
              </a:rPr>
              <a:t>cryomodules</a:t>
            </a:r>
            <a:r>
              <a:rPr lang="en-US" altLang="zh-CN" sz="2000" kern="0" dirty="0">
                <a:solidFill>
                  <a:prstClr val="black"/>
                </a:solidFill>
                <a:latin typeface="Times New Roman" panose="02020603050405020304" pitchFamily="18" charset="0"/>
                <a:cs typeface="Times New Roman" panose="02020603050405020304" pitchFamily="18" charset="0"/>
              </a:rPr>
              <a:t>.</a:t>
            </a:r>
            <a:endParaRPr lang="zh-CN" altLang="en-US" sz="2000" kern="0" dirty="0">
              <a:solidFill>
                <a:prstClr val="black"/>
              </a:solidFill>
              <a:latin typeface="Times New Roman" panose="02020603050405020304" pitchFamily="18" charset="0"/>
              <a:cs typeface="Times New Roman" panose="02020603050405020304" pitchFamily="18" charset="0"/>
            </a:endParaRPr>
          </a:p>
        </p:txBody>
      </p:sp>
      <p:pic>
        <p:nvPicPr>
          <p:cNvPr id="19" name="Picture 19">
            <a:extLst>
              <a:ext uri="{FF2B5EF4-FFF2-40B4-BE49-F238E27FC236}">
                <a16:creationId xmlns:a16="http://schemas.microsoft.com/office/drawing/2014/main" id="{03602F99-82FB-4828-9E29-14BE3EFE8DC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55734" y="3931067"/>
            <a:ext cx="5946196" cy="2555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5124956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id="{528F402E-1842-4EBA-8273-122FC0CB1504}"/>
              </a:ext>
            </a:extLst>
          </p:cNvPr>
          <p:cNvSpPr/>
          <p:nvPr/>
        </p:nvSpPr>
        <p:spPr>
          <a:xfrm>
            <a:off x="0" y="999824"/>
            <a:ext cx="1725152" cy="584775"/>
          </a:xfrm>
          <a:prstGeom prst="rect">
            <a:avLst/>
          </a:prstGeom>
        </p:spPr>
        <p:txBody>
          <a:bodyPr wrap="none">
            <a:spAutoFit/>
          </a:bodyPr>
          <a:lstStyle/>
          <a:p>
            <a:pPr lvl="0"/>
            <a:r>
              <a:rPr lang="en-US" altLang="zh-CN" sz="3200" b="1" dirty="0"/>
              <a:t>Scheme1</a:t>
            </a:r>
            <a:endParaRPr lang="zh-CN" altLang="en-US" sz="3200" b="1" dirty="0"/>
          </a:p>
        </p:txBody>
      </p:sp>
      <p:sp>
        <p:nvSpPr>
          <p:cNvPr id="6" name="矩形 5">
            <a:extLst>
              <a:ext uri="{FF2B5EF4-FFF2-40B4-BE49-F238E27FC236}">
                <a16:creationId xmlns:a16="http://schemas.microsoft.com/office/drawing/2014/main" id="{3BBB4A96-1686-4EED-B34B-E0F2C56435DB}"/>
              </a:ext>
            </a:extLst>
          </p:cNvPr>
          <p:cNvSpPr/>
          <p:nvPr/>
        </p:nvSpPr>
        <p:spPr>
          <a:xfrm>
            <a:off x="122407" y="3894960"/>
            <a:ext cx="1725152" cy="584775"/>
          </a:xfrm>
          <a:prstGeom prst="rect">
            <a:avLst/>
          </a:prstGeom>
        </p:spPr>
        <p:txBody>
          <a:bodyPr wrap="none">
            <a:spAutoFit/>
          </a:bodyPr>
          <a:lstStyle/>
          <a:p>
            <a:pPr lvl="0"/>
            <a:r>
              <a:rPr lang="en-US" altLang="zh-CN" sz="3200" b="1" dirty="0"/>
              <a:t>Scheme2</a:t>
            </a:r>
            <a:endParaRPr lang="zh-CN" altLang="en-US" sz="3200" b="1" dirty="0"/>
          </a:p>
        </p:txBody>
      </p:sp>
      <p:sp>
        <p:nvSpPr>
          <p:cNvPr id="16" name="文本框 15">
            <a:extLst>
              <a:ext uri="{FF2B5EF4-FFF2-40B4-BE49-F238E27FC236}">
                <a16:creationId xmlns:a16="http://schemas.microsoft.com/office/drawing/2014/main" id="{5A97C152-1038-48D6-9A97-CC85827D478F}"/>
              </a:ext>
            </a:extLst>
          </p:cNvPr>
          <p:cNvSpPr txBox="1"/>
          <p:nvPr/>
        </p:nvSpPr>
        <p:spPr>
          <a:xfrm>
            <a:off x="5139328" y="750695"/>
            <a:ext cx="3962000" cy="338554"/>
          </a:xfrm>
          <a:prstGeom prst="rect">
            <a:avLst/>
          </a:prstGeom>
          <a:noFill/>
        </p:spPr>
        <p:txBody>
          <a:bodyPr wrap="square" rtlCol="0">
            <a:spAutoFit/>
          </a:bodyPr>
          <a:lstStyle/>
          <a:p>
            <a:r>
              <a:rPr lang="en-US" altLang="zh-CN" sz="1600" dirty="0"/>
              <a:t>0.15W/m single loop transfer line heat loss</a:t>
            </a:r>
            <a:endParaRPr lang="zh-CN" altLang="en-US" sz="1600" dirty="0"/>
          </a:p>
        </p:txBody>
      </p:sp>
      <p:sp>
        <p:nvSpPr>
          <p:cNvPr id="23" name="矩形 22">
            <a:extLst>
              <a:ext uri="{FF2B5EF4-FFF2-40B4-BE49-F238E27FC236}">
                <a16:creationId xmlns:a16="http://schemas.microsoft.com/office/drawing/2014/main" id="{9465650B-12E9-4FCD-98D6-15B7D7A1253D}"/>
              </a:ext>
            </a:extLst>
          </p:cNvPr>
          <p:cNvSpPr/>
          <p:nvPr/>
        </p:nvSpPr>
        <p:spPr>
          <a:xfrm>
            <a:off x="2498028" y="104364"/>
            <a:ext cx="8119723" cy="646331"/>
          </a:xfrm>
          <a:prstGeom prst="rect">
            <a:avLst/>
          </a:prstGeom>
        </p:spPr>
        <p:txBody>
          <a:bodyPr wrap="none">
            <a:spAutoFit/>
          </a:bodyPr>
          <a:lstStyle/>
          <a:p>
            <a:pPr lvl="0"/>
            <a:r>
              <a:rPr lang="en-US" altLang="zh-CN" sz="3600" b="1" spc="-60" dirty="0">
                <a:ln w="19050">
                  <a:solidFill>
                    <a:schemeClr val="tx2">
                      <a:tint val="1000"/>
                    </a:schemeClr>
                  </a:solidFill>
                  <a:prstDash val="solid"/>
                </a:ln>
                <a:solidFill>
                  <a:srgbClr val="FF0000"/>
                </a:solidFill>
                <a:effectLst>
                  <a:outerShdw blurRad="50000" dist="50800" dir="7500000" algn="tl">
                    <a:srgbClr val="000000">
                      <a:shade val="5000"/>
                      <a:alpha val="35000"/>
                    </a:srgbClr>
                  </a:outerShdw>
                </a:effectLst>
                <a:latin typeface="Arial Black" panose="020B0A04020102020204" pitchFamily="34" charset="0"/>
                <a:ea typeface="微软雅黑"/>
              </a:rPr>
              <a:t>RF detailed Process calculation </a:t>
            </a:r>
            <a:endParaRPr lang="zh-CN" altLang="en-US" sz="3600" b="1" spc="-60" dirty="0">
              <a:ln w="19050">
                <a:solidFill>
                  <a:schemeClr val="tx2">
                    <a:tint val="1000"/>
                  </a:schemeClr>
                </a:solidFill>
                <a:prstDash val="solid"/>
              </a:ln>
              <a:solidFill>
                <a:srgbClr val="FF0000"/>
              </a:solidFill>
              <a:effectLst>
                <a:outerShdw blurRad="50000" dist="50800" dir="7500000" algn="tl">
                  <a:srgbClr val="000000">
                    <a:shade val="5000"/>
                    <a:alpha val="35000"/>
                  </a:srgbClr>
                </a:outerShdw>
              </a:effectLst>
              <a:latin typeface="Arial Black" panose="020B0A04020102020204" pitchFamily="34" charset="0"/>
              <a:ea typeface="微软雅黑"/>
            </a:endParaRPr>
          </a:p>
        </p:txBody>
      </p:sp>
      <p:pic>
        <p:nvPicPr>
          <p:cNvPr id="3" name="图片 2">
            <a:extLst>
              <a:ext uri="{FF2B5EF4-FFF2-40B4-BE49-F238E27FC236}">
                <a16:creationId xmlns:a16="http://schemas.microsoft.com/office/drawing/2014/main" id="{10D1C342-28E8-4945-AF1D-746354A5A84B}"/>
              </a:ext>
            </a:extLst>
          </p:cNvPr>
          <p:cNvPicPr>
            <a:picLocks noChangeAspect="1"/>
          </p:cNvPicPr>
          <p:nvPr/>
        </p:nvPicPr>
        <p:blipFill>
          <a:blip r:embed="rId2"/>
          <a:stretch>
            <a:fillRect/>
          </a:stretch>
        </p:blipFill>
        <p:spPr>
          <a:xfrm>
            <a:off x="1230905" y="944893"/>
            <a:ext cx="10838688" cy="5690978"/>
          </a:xfrm>
          <a:prstGeom prst="rect">
            <a:avLst/>
          </a:prstGeom>
        </p:spPr>
      </p:pic>
      <p:sp>
        <p:nvSpPr>
          <p:cNvPr id="4" name="椭圆 3">
            <a:extLst>
              <a:ext uri="{FF2B5EF4-FFF2-40B4-BE49-F238E27FC236}">
                <a16:creationId xmlns:a16="http://schemas.microsoft.com/office/drawing/2014/main" id="{AB11DF52-68F4-402E-98FF-ED44A15C40C0}"/>
              </a:ext>
            </a:extLst>
          </p:cNvPr>
          <p:cNvSpPr/>
          <p:nvPr/>
        </p:nvSpPr>
        <p:spPr>
          <a:xfrm>
            <a:off x="5657088" y="3291840"/>
            <a:ext cx="2554224" cy="33855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a:extLst>
              <a:ext uri="{FF2B5EF4-FFF2-40B4-BE49-F238E27FC236}">
                <a16:creationId xmlns:a16="http://schemas.microsoft.com/office/drawing/2014/main" id="{C3F88F23-26E6-41C2-95C3-EF38E491E418}"/>
              </a:ext>
            </a:extLst>
          </p:cNvPr>
          <p:cNvSpPr/>
          <p:nvPr/>
        </p:nvSpPr>
        <p:spPr>
          <a:xfrm>
            <a:off x="5705856" y="6110579"/>
            <a:ext cx="2554224" cy="33855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a:extLst>
              <a:ext uri="{FF2B5EF4-FFF2-40B4-BE49-F238E27FC236}">
                <a16:creationId xmlns:a16="http://schemas.microsoft.com/office/drawing/2014/main" id="{BBF45A76-3A38-47B3-80B0-B10078CE21F9}"/>
              </a:ext>
            </a:extLst>
          </p:cNvPr>
          <p:cNvSpPr txBox="1"/>
          <p:nvPr/>
        </p:nvSpPr>
        <p:spPr>
          <a:xfrm>
            <a:off x="5272953" y="6466594"/>
            <a:ext cx="3694750" cy="338554"/>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en-US" altLang="zh-CN" sz="1600" dirty="0"/>
              <a:t>Collider: after modified, Smaller diameter</a:t>
            </a:r>
            <a:endParaRPr lang="zh-CN" altLang="en-US" sz="1600" dirty="0"/>
          </a:p>
        </p:txBody>
      </p:sp>
      <p:sp>
        <p:nvSpPr>
          <p:cNvPr id="11" name="椭圆 10">
            <a:extLst>
              <a:ext uri="{FF2B5EF4-FFF2-40B4-BE49-F238E27FC236}">
                <a16:creationId xmlns:a16="http://schemas.microsoft.com/office/drawing/2014/main" id="{ECD63F62-CD5F-4CDC-95DF-BABB4949384F}"/>
              </a:ext>
            </a:extLst>
          </p:cNvPr>
          <p:cNvSpPr/>
          <p:nvPr/>
        </p:nvSpPr>
        <p:spPr>
          <a:xfrm>
            <a:off x="10253472" y="3259723"/>
            <a:ext cx="1487424" cy="33855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a:extLst>
              <a:ext uri="{FF2B5EF4-FFF2-40B4-BE49-F238E27FC236}">
                <a16:creationId xmlns:a16="http://schemas.microsoft.com/office/drawing/2014/main" id="{F9256FAD-685A-4F67-AD50-B9AEEB0C09A3}"/>
              </a:ext>
            </a:extLst>
          </p:cNvPr>
          <p:cNvSpPr/>
          <p:nvPr/>
        </p:nvSpPr>
        <p:spPr>
          <a:xfrm>
            <a:off x="10162032" y="6120628"/>
            <a:ext cx="1487424" cy="33855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62836387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页脚占位符 1">
            <a:extLst>
              <a:ext uri="{FF2B5EF4-FFF2-40B4-BE49-F238E27FC236}">
                <a16:creationId xmlns:a16="http://schemas.microsoft.com/office/drawing/2014/main" id="{D533F851-53B6-4EEB-B866-16F36E4140F2}"/>
              </a:ext>
            </a:extLst>
          </p:cNvPr>
          <p:cNvSpPr>
            <a:spLocks noGrp="1"/>
          </p:cNvSpPr>
          <p:nvPr>
            <p:ph type="ftr" sz="quarter" idx="3"/>
          </p:nvPr>
        </p:nvSpPr>
        <p:spPr/>
        <p:txBody>
          <a:bodyPr/>
          <a:lstStyle/>
          <a:p>
            <a:pPr>
              <a:defRPr/>
            </a:pPr>
            <a:r>
              <a:rPr lang="zh-CN" altLang="en-US"/>
              <a:t>加速器中心低温组</a:t>
            </a:r>
            <a:endParaRPr lang="en-US" altLang="zh-CN"/>
          </a:p>
        </p:txBody>
      </p:sp>
      <p:sp>
        <p:nvSpPr>
          <p:cNvPr id="3" name="标题 1">
            <a:extLst>
              <a:ext uri="{FF2B5EF4-FFF2-40B4-BE49-F238E27FC236}">
                <a16:creationId xmlns:a16="http://schemas.microsoft.com/office/drawing/2014/main" id="{F064083E-481D-4C3C-8A3F-DEEB9CB0F92A}"/>
              </a:ext>
            </a:extLst>
          </p:cNvPr>
          <p:cNvSpPr txBox="1">
            <a:spLocks/>
          </p:cNvSpPr>
          <p:nvPr/>
        </p:nvSpPr>
        <p:spPr bwMode="auto">
          <a:xfrm>
            <a:off x="3215668" y="107499"/>
            <a:ext cx="5515729" cy="66981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000" b="1">
                <a:ln w="19050">
                  <a:solidFill>
                    <a:schemeClr val="tx2">
                      <a:tint val="1000"/>
                    </a:schemeClr>
                  </a:solidFill>
                  <a:prstDash val="solid"/>
                </a:ln>
                <a:solidFill>
                  <a:srgbClr val="FF0000"/>
                </a:solidFill>
                <a:effectLst>
                  <a:outerShdw blurRad="50000" dist="50800" dir="7500000" algn="tl">
                    <a:srgbClr val="000000">
                      <a:shade val="5000"/>
                      <a:alpha val="35000"/>
                    </a:srgbClr>
                  </a:outerShdw>
                </a:effectLst>
                <a:latin typeface="微软雅黑" pitchFamily="34" charset="-122"/>
                <a:ea typeface="微软雅黑" pitchFamily="34" charset="-122"/>
                <a:cs typeface="+mj-cs"/>
              </a:defRPr>
            </a:lvl1pPr>
            <a:lvl2pPr algn="ctr" rtl="0" eaLnBrk="0" fontAlgn="base" hangingPunct="0">
              <a:spcBef>
                <a:spcPct val="0"/>
              </a:spcBef>
              <a:spcAft>
                <a:spcPct val="0"/>
              </a:spcAft>
              <a:defRPr sz="4000" b="1">
                <a:solidFill>
                  <a:srgbClr val="FF0000"/>
                </a:solidFill>
                <a:latin typeface="微软雅黑" panose="020B0503020204020204" pitchFamily="34" charset="-122"/>
                <a:ea typeface="微软雅黑" panose="020B0503020204020204" pitchFamily="34" charset="-122"/>
              </a:defRPr>
            </a:lvl2pPr>
            <a:lvl3pPr algn="ctr" rtl="0" eaLnBrk="0" fontAlgn="base" hangingPunct="0">
              <a:spcBef>
                <a:spcPct val="0"/>
              </a:spcBef>
              <a:spcAft>
                <a:spcPct val="0"/>
              </a:spcAft>
              <a:defRPr sz="4000" b="1">
                <a:solidFill>
                  <a:srgbClr val="FF0000"/>
                </a:solidFill>
                <a:latin typeface="微软雅黑" panose="020B0503020204020204" pitchFamily="34" charset="-122"/>
                <a:ea typeface="微软雅黑" panose="020B0503020204020204" pitchFamily="34" charset="-122"/>
              </a:defRPr>
            </a:lvl3pPr>
            <a:lvl4pPr algn="ctr" rtl="0" eaLnBrk="0" fontAlgn="base" hangingPunct="0">
              <a:spcBef>
                <a:spcPct val="0"/>
              </a:spcBef>
              <a:spcAft>
                <a:spcPct val="0"/>
              </a:spcAft>
              <a:defRPr sz="4000" b="1">
                <a:solidFill>
                  <a:srgbClr val="FF0000"/>
                </a:solidFill>
                <a:latin typeface="微软雅黑" panose="020B0503020204020204" pitchFamily="34" charset="-122"/>
                <a:ea typeface="微软雅黑" panose="020B0503020204020204" pitchFamily="34" charset="-122"/>
              </a:defRPr>
            </a:lvl4pPr>
            <a:lvl5pPr algn="ctr" rtl="0" eaLnBrk="0" fontAlgn="base" hangingPunct="0">
              <a:spcBef>
                <a:spcPct val="0"/>
              </a:spcBef>
              <a:spcAft>
                <a:spcPct val="0"/>
              </a:spcAft>
              <a:defRPr sz="4000" b="1">
                <a:solidFill>
                  <a:srgbClr val="FF0000"/>
                </a:solidFill>
                <a:latin typeface="微软雅黑" panose="020B0503020204020204" pitchFamily="34" charset="-122"/>
                <a:ea typeface="微软雅黑" panose="020B0503020204020204" pitchFamily="34" charset="-122"/>
              </a:defRPr>
            </a:lvl5pPr>
            <a:lvl6pPr marL="457200" algn="l" rtl="0" fontAlgn="base">
              <a:spcBef>
                <a:spcPct val="0"/>
              </a:spcBef>
              <a:spcAft>
                <a:spcPct val="0"/>
              </a:spcAft>
              <a:defRPr sz="4000" b="1">
                <a:solidFill>
                  <a:srgbClr val="0090F2"/>
                </a:solidFill>
                <a:latin typeface="Arial" charset="0"/>
                <a:ea typeface="黑体" pitchFamily="2" charset="-122"/>
              </a:defRPr>
            </a:lvl6pPr>
            <a:lvl7pPr marL="914400" algn="l" rtl="0" fontAlgn="base">
              <a:spcBef>
                <a:spcPct val="0"/>
              </a:spcBef>
              <a:spcAft>
                <a:spcPct val="0"/>
              </a:spcAft>
              <a:defRPr sz="4000" b="1">
                <a:solidFill>
                  <a:srgbClr val="0090F2"/>
                </a:solidFill>
                <a:latin typeface="Arial" charset="0"/>
                <a:ea typeface="黑体" pitchFamily="2" charset="-122"/>
              </a:defRPr>
            </a:lvl7pPr>
            <a:lvl8pPr marL="1371600" algn="l" rtl="0" fontAlgn="base">
              <a:spcBef>
                <a:spcPct val="0"/>
              </a:spcBef>
              <a:spcAft>
                <a:spcPct val="0"/>
              </a:spcAft>
              <a:defRPr sz="4000" b="1">
                <a:solidFill>
                  <a:srgbClr val="0090F2"/>
                </a:solidFill>
                <a:latin typeface="Arial" charset="0"/>
                <a:ea typeface="黑体" pitchFamily="2" charset="-122"/>
              </a:defRPr>
            </a:lvl8pPr>
            <a:lvl9pPr marL="1828800" algn="l" rtl="0" fontAlgn="base">
              <a:spcBef>
                <a:spcPct val="0"/>
              </a:spcBef>
              <a:spcAft>
                <a:spcPct val="0"/>
              </a:spcAft>
              <a:defRPr sz="4000" b="1">
                <a:solidFill>
                  <a:srgbClr val="0090F2"/>
                </a:solidFill>
                <a:latin typeface="Arial" charset="0"/>
                <a:ea typeface="黑体" pitchFamily="2" charset="-122"/>
              </a:defRPr>
            </a:lvl9pPr>
          </a:lstStyle>
          <a:p>
            <a:pPr defTabSz="1097280" eaLnBrk="1" latinLnBrk="1" hangingPunct="1">
              <a:tabLst>
                <a:tab pos="0" algn="l"/>
                <a:tab pos="1097280" algn="l"/>
                <a:tab pos="2194560" algn="l"/>
                <a:tab pos="3291840" algn="l"/>
                <a:tab pos="4389120" algn="l"/>
                <a:tab pos="5486400" algn="l"/>
                <a:tab pos="6583680" algn="l"/>
                <a:tab pos="7680960" algn="l"/>
                <a:tab pos="8778240" algn="l"/>
                <a:tab pos="9875520" algn="l"/>
                <a:tab pos="10972800" algn="l"/>
                <a:tab pos="12070080" algn="l"/>
              </a:tabLst>
              <a:defRPr/>
            </a:pPr>
            <a:r>
              <a:rPr lang="en-US" altLang="zh-CN" sz="3600" spc="-60" dirty="0">
                <a:latin typeface="Arial Black" panose="020B0A04020102020204" pitchFamily="34" charset="0"/>
                <a:ea typeface="微软雅黑"/>
                <a:cs typeface="+mn-cs"/>
                <a:sym typeface="Arial" pitchFamily="34" charset="0"/>
              </a:rPr>
              <a:t>5K~8K TS calculation</a:t>
            </a:r>
            <a:endParaRPr lang="zh-CN" altLang="en-US" sz="3600" spc="-60" dirty="0">
              <a:latin typeface="Arial Black" panose="020B0A04020102020204" pitchFamily="34" charset="0"/>
              <a:ea typeface="微软雅黑"/>
              <a:cs typeface="+mn-cs"/>
              <a:sym typeface="Arial" pitchFamily="34" charset="0"/>
            </a:endParaRPr>
          </a:p>
        </p:txBody>
      </p:sp>
      <p:sp>
        <p:nvSpPr>
          <p:cNvPr id="4" name="文本框 5">
            <a:extLst>
              <a:ext uri="{FF2B5EF4-FFF2-40B4-BE49-F238E27FC236}">
                <a16:creationId xmlns:a16="http://schemas.microsoft.com/office/drawing/2014/main" id="{F6A0D35A-9461-4F0F-887E-F1EEF70EEEC9}"/>
              </a:ext>
            </a:extLst>
          </p:cNvPr>
          <p:cNvSpPr txBox="1">
            <a:spLocks noChangeArrowheads="1"/>
          </p:cNvSpPr>
          <p:nvPr/>
        </p:nvSpPr>
        <p:spPr bwMode="auto">
          <a:xfrm>
            <a:off x="2600064" y="5029842"/>
            <a:ext cx="8615191"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spcBef>
                <a:spcPct val="20000"/>
              </a:spcBef>
              <a:buClr>
                <a:srgbClr val="00B0F0"/>
              </a:buClr>
              <a:buSzPct val="90000"/>
              <a:buFont typeface="Wingdings" panose="05000000000000000000" pitchFamily="2" charset="2"/>
              <a:buChar char="n"/>
              <a:defRPr sz="2800">
                <a:solidFill>
                  <a:srgbClr val="003399"/>
                </a:solidFill>
                <a:latin typeface="微软雅黑" panose="020B0503020204020204" pitchFamily="34" charset="-122"/>
                <a:ea typeface="微软雅黑" panose="020B0503020204020204" pitchFamily="34" charset="-122"/>
              </a:defRPr>
            </a:lvl1pPr>
            <a:lvl2pPr marL="742950" indent="-285750">
              <a:spcBef>
                <a:spcPct val="20000"/>
              </a:spcBef>
              <a:buClr>
                <a:srgbClr val="00B050"/>
              </a:buClr>
              <a:buSzPct val="75000"/>
              <a:buFont typeface="Wingdings" panose="05000000000000000000" pitchFamily="2" charset="2"/>
              <a:buChar char="l"/>
              <a:defRPr sz="2400">
                <a:solidFill>
                  <a:schemeClr val="tx1"/>
                </a:solidFill>
                <a:latin typeface="微软雅黑" panose="020B0503020204020204" pitchFamily="34" charset="-122"/>
                <a:ea typeface="微软雅黑" panose="020B0503020204020204" pitchFamily="34" charset="-122"/>
              </a:defRPr>
            </a:lvl2pPr>
            <a:lvl3pPr marL="1143000" indent="-228600">
              <a:spcBef>
                <a:spcPct val="20000"/>
              </a:spcBef>
              <a:buChar char="•"/>
              <a:defRPr sz="2400">
                <a:solidFill>
                  <a:srgbClr val="003399"/>
                </a:solidFill>
                <a:latin typeface="Arial" panose="020B0604020202020204" pitchFamily="34" charset="0"/>
                <a:ea typeface="黑体" panose="02010609060101010101" pitchFamily="49" charset="-122"/>
              </a:defRPr>
            </a:lvl3pPr>
            <a:lvl4pPr marL="1600200" indent="-228600">
              <a:spcBef>
                <a:spcPct val="20000"/>
              </a:spcBef>
              <a:buChar char="–"/>
              <a:defRPr sz="2800">
                <a:solidFill>
                  <a:srgbClr val="003399"/>
                </a:solidFill>
                <a:latin typeface="Arial" panose="020B0604020202020204" pitchFamily="34" charset="0"/>
                <a:ea typeface="黑体" panose="02010609060101010101" pitchFamily="49" charset="-122"/>
              </a:defRPr>
            </a:lvl4pPr>
            <a:lvl5pPr marL="2057400" indent="-228600">
              <a:spcBef>
                <a:spcPct val="20000"/>
              </a:spcBef>
              <a:buChar char="»"/>
              <a:defRPr sz="2800">
                <a:solidFill>
                  <a:srgbClr val="003399"/>
                </a:solidFill>
                <a:latin typeface="Arial" panose="020B0604020202020204" pitchFamily="34" charset="0"/>
                <a:ea typeface="黑体" panose="02010609060101010101" pitchFamily="49" charset="-122"/>
              </a:defRPr>
            </a:lvl5pPr>
            <a:lvl6pPr marL="25146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6pPr>
            <a:lvl7pPr marL="29718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7pPr>
            <a:lvl8pPr marL="34290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8pPr>
            <a:lvl9pPr marL="38862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9pPr>
          </a:lstStyle>
          <a:p>
            <a:pPr fontAlgn="base">
              <a:spcBef>
                <a:spcPct val="0"/>
              </a:spcBef>
              <a:spcAft>
                <a:spcPct val="0"/>
              </a:spcAft>
              <a:buClrTx/>
              <a:buSzTx/>
              <a:buFont typeface="Arial" panose="020B0604020202020204" pitchFamily="34" charset="0"/>
              <a:buChar char="•"/>
            </a:pPr>
            <a:r>
              <a:rPr lang="en-US" altLang="zh-CN" sz="1600" dirty="0">
                <a:solidFill>
                  <a:srgbClr val="000000"/>
                </a:solidFill>
              </a:rPr>
              <a:t>Total main supply pipe length is 430 meters, and the heat loss per meter is 0.5 W.</a:t>
            </a:r>
          </a:p>
          <a:p>
            <a:pPr fontAlgn="base">
              <a:spcBef>
                <a:spcPct val="0"/>
              </a:spcBef>
              <a:spcAft>
                <a:spcPct val="0"/>
              </a:spcAft>
              <a:buClrTx/>
              <a:buSzTx/>
              <a:buFont typeface="Arial" panose="020B0604020202020204" pitchFamily="34" charset="0"/>
              <a:buChar char="•"/>
            </a:pPr>
            <a:r>
              <a:rPr lang="en-US" altLang="zh-CN" sz="1600" dirty="0">
                <a:solidFill>
                  <a:srgbClr val="000000"/>
                </a:solidFill>
              </a:rPr>
              <a:t>The mass flow of liquid helium needs to be provided by the refrigerator is no less than 51.21 g/s .</a:t>
            </a:r>
          </a:p>
          <a:p>
            <a:pPr fontAlgn="base">
              <a:spcBef>
                <a:spcPct val="0"/>
              </a:spcBef>
              <a:spcAft>
                <a:spcPct val="0"/>
              </a:spcAft>
              <a:buClrTx/>
              <a:buSzTx/>
              <a:buFont typeface="Arial" panose="020B0604020202020204" pitchFamily="34" charset="0"/>
              <a:buChar char="•"/>
            </a:pPr>
            <a:r>
              <a:rPr lang="en-US" altLang="zh-CN" sz="1600" dirty="0">
                <a:solidFill>
                  <a:srgbClr val="000000"/>
                </a:solidFill>
              </a:rPr>
              <a:t>Main supply pipe sizes: collider- Di=30.8 mm, Booster-Di=14.6 mm.</a:t>
            </a:r>
          </a:p>
          <a:p>
            <a:pPr fontAlgn="base">
              <a:spcBef>
                <a:spcPct val="0"/>
              </a:spcBef>
              <a:spcAft>
                <a:spcPct val="0"/>
              </a:spcAft>
              <a:buClrTx/>
              <a:buSzTx/>
              <a:buFont typeface="Arial" panose="020B0604020202020204" pitchFamily="34" charset="0"/>
              <a:buChar char="•"/>
            </a:pPr>
            <a:r>
              <a:rPr lang="en-US" altLang="zh-CN" sz="1600" dirty="0">
                <a:solidFill>
                  <a:srgbClr val="000000"/>
                </a:solidFill>
              </a:rPr>
              <a:t>Main return gas pipe sizes: collider- Di=85 mm, Booster-Di=23.8 mm.</a:t>
            </a:r>
          </a:p>
          <a:p>
            <a:pPr fontAlgn="base">
              <a:spcBef>
                <a:spcPct val="0"/>
              </a:spcBef>
              <a:spcAft>
                <a:spcPct val="0"/>
              </a:spcAft>
              <a:buClrTx/>
              <a:buSzTx/>
              <a:buFont typeface="Arial" panose="020B0604020202020204" pitchFamily="34" charset="0"/>
              <a:buChar char="•"/>
            </a:pPr>
            <a:r>
              <a:rPr lang="en-US" altLang="zh-CN" sz="1600" dirty="0">
                <a:solidFill>
                  <a:srgbClr val="000000"/>
                </a:solidFill>
              </a:rPr>
              <a:t>Branch supply pipe sizes: collider- Di=18.8 mm, Booster-Di=14.6 mm.</a:t>
            </a:r>
          </a:p>
          <a:p>
            <a:pPr fontAlgn="base">
              <a:spcBef>
                <a:spcPct val="0"/>
              </a:spcBef>
              <a:spcAft>
                <a:spcPct val="0"/>
              </a:spcAft>
              <a:buClrTx/>
              <a:buSzTx/>
              <a:buFont typeface="Arial" panose="020B0604020202020204" pitchFamily="34" charset="0"/>
              <a:buChar char="•"/>
            </a:pPr>
            <a:r>
              <a:rPr lang="en-US" altLang="zh-CN" sz="1600" dirty="0">
                <a:solidFill>
                  <a:srgbClr val="000000"/>
                </a:solidFill>
              </a:rPr>
              <a:t>Branch return gas pipe sizes: collider- Di=18.8 mm, Booster-Di=14.6 mm.</a:t>
            </a:r>
          </a:p>
        </p:txBody>
      </p:sp>
      <p:pic>
        <p:nvPicPr>
          <p:cNvPr id="5" name="图片 4">
            <a:extLst>
              <a:ext uri="{FF2B5EF4-FFF2-40B4-BE49-F238E27FC236}">
                <a16:creationId xmlns:a16="http://schemas.microsoft.com/office/drawing/2014/main" id="{B8E12ED6-80F7-45C2-A4FE-BBA168D8230D}"/>
              </a:ext>
            </a:extLst>
          </p:cNvPr>
          <p:cNvPicPr>
            <a:picLocks noChangeAspect="1"/>
          </p:cNvPicPr>
          <p:nvPr/>
        </p:nvPicPr>
        <p:blipFill>
          <a:blip r:embed="rId2"/>
          <a:stretch>
            <a:fillRect/>
          </a:stretch>
        </p:blipFill>
        <p:spPr>
          <a:xfrm>
            <a:off x="387927" y="879764"/>
            <a:ext cx="11333018" cy="4729646"/>
          </a:xfrm>
          <a:prstGeom prst="rect">
            <a:avLst/>
          </a:prstGeom>
        </p:spPr>
      </p:pic>
    </p:spTree>
    <p:extLst>
      <p:ext uri="{BB962C8B-B14F-4D97-AF65-F5344CB8AC3E}">
        <p14:creationId xmlns:p14="http://schemas.microsoft.com/office/powerpoint/2010/main" val="265771491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页脚占位符 1">
            <a:extLst>
              <a:ext uri="{FF2B5EF4-FFF2-40B4-BE49-F238E27FC236}">
                <a16:creationId xmlns:a16="http://schemas.microsoft.com/office/drawing/2014/main" id="{7252DA05-475C-498B-9CB4-AB83A118614F}"/>
              </a:ext>
            </a:extLst>
          </p:cNvPr>
          <p:cNvSpPr>
            <a:spLocks noGrp="1"/>
          </p:cNvSpPr>
          <p:nvPr>
            <p:ph type="ftr" sz="quarter" idx="3"/>
          </p:nvPr>
        </p:nvSpPr>
        <p:spPr/>
        <p:txBody>
          <a:bodyPr/>
          <a:lstStyle/>
          <a:p>
            <a:pPr>
              <a:defRPr/>
            </a:pPr>
            <a:r>
              <a:rPr lang="zh-CN" altLang="en-US"/>
              <a:t>加速器中心低温组</a:t>
            </a:r>
            <a:endParaRPr lang="en-US" altLang="zh-CN"/>
          </a:p>
        </p:txBody>
      </p:sp>
      <p:sp>
        <p:nvSpPr>
          <p:cNvPr id="25" name="矩形 24">
            <a:extLst>
              <a:ext uri="{FF2B5EF4-FFF2-40B4-BE49-F238E27FC236}">
                <a16:creationId xmlns:a16="http://schemas.microsoft.com/office/drawing/2014/main" id="{F9931E20-7FAC-49C2-A626-CB67E826962A}"/>
              </a:ext>
            </a:extLst>
          </p:cNvPr>
          <p:cNvSpPr/>
          <p:nvPr/>
        </p:nvSpPr>
        <p:spPr>
          <a:xfrm>
            <a:off x="4166439" y="943712"/>
            <a:ext cx="3335208" cy="646331"/>
          </a:xfrm>
          <a:prstGeom prst="rect">
            <a:avLst/>
          </a:prstGeom>
        </p:spPr>
        <p:txBody>
          <a:bodyPr wrap="none">
            <a:spAutoFit/>
          </a:bodyPr>
          <a:lstStyle/>
          <a:p>
            <a:pPr algn="ctr"/>
            <a:r>
              <a:rPr lang="en-US" altLang="zh-CN" b="1" dirty="0">
                <a:latin typeface="Times New Roman" panose="02020603050405020304" pitchFamily="18" charset="0"/>
                <a:cs typeface="Times New Roman" panose="02020603050405020304" pitchFamily="18" charset="0"/>
              </a:rPr>
              <a:t>Collider 350m main supply pipe</a:t>
            </a:r>
          </a:p>
          <a:p>
            <a:pPr algn="ctr"/>
            <a:r>
              <a:rPr lang="en-US" altLang="zh-CN" dirty="0">
                <a:solidFill>
                  <a:srgbClr val="0000CC"/>
                </a:solidFill>
                <a:latin typeface="Times New Roman" panose="02020603050405020304" pitchFamily="18" charset="0"/>
                <a:cs typeface="Times New Roman" panose="02020603050405020304" pitchFamily="18" charset="0"/>
              </a:rPr>
              <a:t>Heat loss per meter: 2.0 W/m</a:t>
            </a:r>
            <a:endParaRPr lang="zh-CN" altLang="en-US" dirty="0"/>
          </a:p>
        </p:txBody>
      </p:sp>
      <p:sp>
        <p:nvSpPr>
          <p:cNvPr id="68" name="文本框 5">
            <a:extLst>
              <a:ext uri="{FF2B5EF4-FFF2-40B4-BE49-F238E27FC236}">
                <a16:creationId xmlns:a16="http://schemas.microsoft.com/office/drawing/2014/main" id="{93924BF8-A5E8-4FA9-BF30-FC7670760F76}"/>
              </a:ext>
            </a:extLst>
          </p:cNvPr>
          <p:cNvSpPr txBox="1">
            <a:spLocks noChangeArrowheads="1"/>
          </p:cNvSpPr>
          <p:nvPr/>
        </p:nvSpPr>
        <p:spPr bwMode="auto">
          <a:xfrm>
            <a:off x="1881839" y="5006347"/>
            <a:ext cx="8938561"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spcBef>
                <a:spcPct val="20000"/>
              </a:spcBef>
              <a:buClr>
                <a:srgbClr val="00B0F0"/>
              </a:buClr>
              <a:buSzPct val="90000"/>
              <a:buFont typeface="Wingdings" panose="05000000000000000000" pitchFamily="2" charset="2"/>
              <a:buChar char="n"/>
              <a:defRPr sz="2800">
                <a:solidFill>
                  <a:srgbClr val="003399"/>
                </a:solidFill>
                <a:latin typeface="微软雅黑" panose="020B0503020204020204" pitchFamily="34" charset="-122"/>
                <a:ea typeface="微软雅黑" panose="020B0503020204020204" pitchFamily="34" charset="-122"/>
              </a:defRPr>
            </a:lvl1pPr>
            <a:lvl2pPr marL="742950" indent="-285750">
              <a:spcBef>
                <a:spcPct val="20000"/>
              </a:spcBef>
              <a:buClr>
                <a:srgbClr val="00B050"/>
              </a:buClr>
              <a:buSzPct val="75000"/>
              <a:buFont typeface="Wingdings" panose="05000000000000000000" pitchFamily="2" charset="2"/>
              <a:buChar char="l"/>
              <a:defRPr sz="2400">
                <a:solidFill>
                  <a:schemeClr val="tx1"/>
                </a:solidFill>
                <a:latin typeface="微软雅黑" panose="020B0503020204020204" pitchFamily="34" charset="-122"/>
                <a:ea typeface="微软雅黑" panose="020B0503020204020204" pitchFamily="34" charset="-122"/>
              </a:defRPr>
            </a:lvl2pPr>
            <a:lvl3pPr marL="1143000" indent="-228600">
              <a:spcBef>
                <a:spcPct val="20000"/>
              </a:spcBef>
              <a:buChar char="•"/>
              <a:defRPr sz="2400">
                <a:solidFill>
                  <a:srgbClr val="003399"/>
                </a:solidFill>
                <a:latin typeface="Arial" panose="020B0604020202020204" pitchFamily="34" charset="0"/>
                <a:ea typeface="黑体" panose="02010609060101010101" pitchFamily="49" charset="-122"/>
              </a:defRPr>
            </a:lvl3pPr>
            <a:lvl4pPr marL="1600200" indent="-228600">
              <a:spcBef>
                <a:spcPct val="20000"/>
              </a:spcBef>
              <a:buChar char="–"/>
              <a:defRPr sz="2800">
                <a:solidFill>
                  <a:srgbClr val="003399"/>
                </a:solidFill>
                <a:latin typeface="Arial" panose="020B0604020202020204" pitchFamily="34" charset="0"/>
                <a:ea typeface="黑体" panose="02010609060101010101" pitchFamily="49" charset="-122"/>
              </a:defRPr>
            </a:lvl4pPr>
            <a:lvl5pPr marL="2057400" indent="-228600">
              <a:spcBef>
                <a:spcPct val="20000"/>
              </a:spcBef>
              <a:buChar char="»"/>
              <a:defRPr sz="2800">
                <a:solidFill>
                  <a:srgbClr val="003399"/>
                </a:solidFill>
                <a:latin typeface="Arial" panose="020B0604020202020204" pitchFamily="34" charset="0"/>
                <a:ea typeface="黑体" panose="02010609060101010101" pitchFamily="49" charset="-122"/>
              </a:defRPr>
            </a:lvl5pPr>
            <a:lvl6pPr marL="25146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6pPr>
            <a:lvl7pPr marL="29718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7pPr>
            <a:lvl8pPr marL="34290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8pPr>
            <a:lvl9pPr marL="38862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9pPr>
          </a:lstStyle>
          <a:p>
            <a:pPr fontAlgn="base">
              <a:spcBef>
                <a:spcPct val="0"/>
              </a:spcBef>
              <a:spcAft>
                <a:spcPct val="0"/>
              </a:spcAft>
              <a:buClrTx/>
              <a:buSzTx/>
              <a:buFont typeface="Arial" panose="020B0604020202020204" pitchFamily="34" charset="0"/>
              <a:buChar char="•"/>
            </a:pPr>
            <a:r>
              <a:rPr lang="en-US" altLang="zh-CN" sz="1600" dirty="0">
                <a:solidFill>
                  <a:srgbClr val="000000"/>
                </a:solidFill>
              </a:rPr>
              <a:t>Total main supply pipe length is 430 meters, and the heat loss per meter is 2.0 W.</a:t>
            </a:r>
          </a:p>
          <a:p>
            <a:pPr fontAlgn="base">
              <a:spcBef>
                <a:spcPct val="0"/>
              </a:spcBef>
              <a:spcAft>
                <a:spcPct val="0"/>
              </a:spcAft>
              <a:buClrTx/>
              <a:buSzTx/>
              <a:buFont typeface="Arial" panose="020B0604020202020204" pitchFamily="34" charset="0"/>
              <a:buChar char="•"/>
            </a:pPr>
            <a:r>
              <a:rPr lang="en-US" altLang="zh-CN" sz="1600" dirty="0">
                <a:solidFill>
                  <a:srgbClr val="000000"/>
                </a:solidFill>
              </a:rPr>
              <a:t>The mass flow of liquid helium needs to be provided by the refrigerator is no less than 26.88 g/s .</a:t>
            </a:r>
          </a:p>
          <a:p>
            <a:pPr fontAlgn="base">
              <a:spcBef>
                <a:spcPct val="0"/>
              </a:spcBef>
              <a:spcAft>
                <a:spcPct val="0"/>
              </a:spcAft>
              <a:buClrTx/>
              <a:buSzTx/>
              <a:buFont typeface="Arial" panose="020B0604020202020204" pitchFamily="34" charset="0"/>
              <a:buChar char="•"/>
            </a:pPr>
            <a:r>
              <a:rPr lang="en-US" altLang="zh-CN" sz="1600" dirty="0">
                <a:solidFill>
                  <a:srgbClr val="000000"/>
                </a:solidFill>
              </a:rPr>
              <a:t>Main supply pipe sizes: collider- Di=30.8 mm, Booster-Di=14.6 mm.</a:t>
            </a:r>
          </a:p>
          <a:p>
            <a:pPr fontAlgn="base">
              <a:spcBef>
                <a:spcPct val="0"/>
              </a:spcBef>
              <a:spcAft>
                <a:spcPct val="0"/>
              </a:spcAft>
              <a:buClrTx/>
              <a:buSzTx/>
              <a:buFont typeface="Arial" panose="020B0604020202020204" pitchFamily="34" charset="0"/>
              <a:buChar char="•"/>
            </a:pPr>
            <a:r>
              <a:rPr lang="en-US" altLang="zh-CN" sz="1600" dirty="0">
                <a:solidFill>
                  <a:srgbClr val="000000"/>
                </a:solidFill>
              </a:rPr>
              <a:t>Main return gas pipe sizes: collider- Di=38.8 mm, Booster-Di=18.8 mm.</a:t>
            </a:r>
          </a:p>
          <a:p>
            <a:pPr fontAlgn="base">
              <a:spcBef>
                <a:spcPct val="0"/>
              </a:spcBef>
              <a:spcAft>
                <a:spcPct val="0"/>
              </a:spcAft>
              <a:buClrTx/>
              <a:buSzTx/>
              <a:buFont typeface="Arial" panose="020B0604020202020204" pitchFamily="34" charset="0"/>
              <a:buChar char="•"/>
            </a:pPr>
            <a:r>
              <a:rPr lang="en-US" altLang="zh-CN" sz="1600" dirty="0">
                <a:solidFill>
                  <a:srgbClr val="000000"/>
                </a:solidFill>
              </a:rPr>
              <a:t>Branch supply pipe sizes: collider- Di=18.8 mm, Booster-Di=14.6 mm.</a:t>
            </a:r>
          </a:p>
          <a:p>
            <a:pPr fontAlgn="base">
              <a:spcBef>
                <a:spcPct val="0"/>
              </a:spcBef>
              <a:spcAft>
                <a:spcPct val="0"/>
              </a:spcAft>
              <a:buClrTx/>
              <a:buSzTx/>
              <a:buFont typeface="Arial" panose="020B0604020202020204" pitchFamily="34" charset="0"/>
              <a:buChar char="•"/>
            </a:pPr>
            <a:r>
              <a:rPr lang="en-US" altLang="zh-CN" sz="1600" dirty="0">
                <a:solidFill>
                  <a:srgbClr val="000000"/>
                </a:solidFill>
              </a:rPr>
              <a:t>Branch return gas pipe sizes: collider- Di=18.8 mm, Booster-Di=14.6 mm.</a:t>
            </a:r>
          </a:p>
        </p:txBody>
      </p:sp>
      <p:sp>
        <p:nvSpPr>
          <p:cNvPr id="72" name="标题 1">
            <a:extLst>
              <a:ext uri="{FF2B5EF4-FFF2-40B4-BE49-F238E27FC236}">
                <a16:creationId xmlns:a16="http://schemas.microsoft.com/office/drawing/2014/main" id="{E15D3D2D-E11E-4F0F-8EB8-536EB2180ADD}"/>
              </a:ext>
            </a:extLst>
          </p:cNvPr>
          <p:cNvSpPr txBox="1">
            <a:spLocks/>
          </p:cNvSpPr>
          <p:nvPr/>
        </p:nvSpPr>
        <p:spPr bwMode="auto">
          <a:xfrm>
            <a:off x="3488800" y="162389"/>
            <a:ext cx="6119525" cy="66981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000" b="1">
                <a:ln w="19050">
                  <a:solidFill>
                    <a:schemeClr val="tx2">
                      <a:tint val="1000"/>
                    </a:schemeClr>
                  </a:solidFill>
                  <a:prstDash val="solid"/>
                </a:ln>
                <a:solidFill>
                  <a:srgbClr val="FF0000"/>
                </a:solidFill>
                <a:effectLst>
                  <a:outerShdw blurRad="50000" dist="50800" dir="7500000" algn="tl">
                    <a:srgbClr val="000000">
                      <a:shade val="5000"/>
                      <a:alpha val="35000"/>
                    </a:srgbClr>
                  </a:outerShdw>
                </a:effectLst>
                <a:latin typeface="微软雅黑" pitchFamily="34" charset="-122"/>
                <a:ea typeface="微软雅黑" pitchFamily="34" charset="-122"/>
                <a:cs typeface="+mj-cs"/>
              </a:defRPr>
            </a:lvl1pPr>
            <a:lvl2pPr algn="ctr" rtl="0" eaLnBrk="0" fontAlgn="base" hangingPunct="0">
              <a:spcBef>
                <a:spcPct val="0"/>
              </a:spcBef>
              <a:spcAft>
                <a:spcPct val="0"/>
              </a:spcAft>
              <a:defRPr sz="4000" b="1">
                <a:solidFill>
                  <a:srgbClr val="FF0000"/>
                </a:solidFill>
                <a:latin typeface="微软雅黑" panose="020B0503020204020204" pitchFamily="34" charset="-122"/>
                <a:ea typeface="微软雅黑" panose="020B0503020204020204" pitchFamily="34" charset="-122"/>
              </a:defRPr>
            </a:lvl2pPr>
            <a:lvl3pPr algn="ctr" rtl="0" eaLnBrk="0" fontAlgn="base" hangingPunct="0">
              <a:spcBef>
                <a:spcPct val="0"/>
              </a:spcBef>
              <a:spcAft>
                <a:spcPct val="0"/>
              </a:spcAft>
              <a:defRPr sz="4000" b="1">
                <a:solidFill>
                  <a:srgbClr val="FF0000"/>
                </a:solidFill>
                <a:latin typeface="微软雅黑" panose="020B0503020204020204" pitchFamily="34" charset="-122"/>
                <a:ea typeface="微软雅黑" panose="020B0503020204020204" pitchFamily="34" charset="-122"/>
              </a:defRPr>
            </a:lvl3pPr>
            <a:lvl4pPr algn="ctr" rtl="0" eaLnBrk="0" fontAlgn="base" hangingPunct="0">
              <a:spcBef>
                <a:spcPct val="0"/>
              </a:spcBef>
              <a:spcAft>
                <a:spcPct val="0"/>
              </a:spcAft>
              <a:defRPr sz="4000" b="1">
                <a:solidFill>
                  <a:srgbClr val="FF0000"/>
                </a:solidFill>
                <a:latin typeface="微软雅黑" panose="020B0503020204020204" pitchFamily="34" charset="-122"/>
                <a:ea typeface="微软雅黑" panose="020B0503020204020204" pitchFamily="34" charset="-122"/>
              </a:defRPr>
            </a:lvl4pPr>
            <a:lvl5pPr algn="ctr" rtl="0" eaLnBrk="0" fontAlgn="base" hangingPunct="0">
              <a:spcBef>
                <a:spcPct val="0"/>
              </a:spcBef>
              <a:spcAft>
                <a:spcPct val="0"/>
              </a:spcAft>
              <a:defRPr sz="4000" b="1">
                <a:solidFill>
                  <a:srgbClr val="FF0000"/>
                </a:solidFill>
                <a:latin typeface="微软雅黑" panose="020B0503020204020204" pitchFamily="34" charset="-122"/>
                <a:ea typeface="微软雅黑" panose="020B0503020204020204" pitchFamily="34" charset="-122"/>
              </a:defRPr>
            </a:lvl5pPr>
            <a:lvl6pPr marL="457200" algn="l" rtl="0" fontAlgn="base">
              <a:spcBef>
                <a:spcPct val="0"/>
              </a:spcBef>
              <a:spcAft>
                <a:spcPct val="0"/>
              </a:spcAft>
              <a:defRPr sz="4000" b="1">
                <a:solidFill>
                  <a:srgbClr val="0090F2"/>
                </a:solidFill>
                <a:latin typeface="Arial" charset="0"/>
                <a:ea typeface="黑体" pitchFamily="2" charset="-122"/>
              </a:defRPr>
            </a:lvl6pPr>
            <a:lvl7pPr marL="914400" algn="l" rtl="0" fontAlgn="base">
              <a:spcBef>
                <a:spcPct val="0"/>
              </a:spcBef>
              <a:spcAft>
                <a:spcPct val="0"/>
              </a:spcAft>
              <a:defRPr sz="4000" b="1">
                <a:solidFill>
                  <a:srgbClr val="0090F2"/>
                </a:solidFill>
                <a:latin typeface="Arial" charset="0"/>
                <a:ea typeface="黑体" pitchFamily="2" charset="-122"/>
              </a:defRPr>
            </a:lvl7pPr>
            <a:lvl8pPr marL="1371600" algn="l" rtl="0" fontAlgn="base">
              <a:spcBef>
                <a:spcPct val="0"/>
              </a:spcBef>
              <a:spcAft>
                <a:spcPct val="0"/>
              </a:spcAft>
              <a:defRPr sz="4000" b="1">
                <a:solidFill>
                  <a:srgbClr val="0090F2"/>
                </a:solidFill>
                <a:latin typeface="Arial" charset="0"/>
                <a:ea typeface="黑体" pitchFamily="2" charset="-122"/>
              </a:defRPr>
            </a:lvl8pPr>
            <a:lvl9pPr marL="1828800" algn="l" rtl="0" fontAlgn="base">
              <a:spcBef>
                <a:spcPct val="0"/>
              </a:spcBef>
              <a:spcAft>
                <a:spcPct val="0"/>
              </a:spcAft>
              <a:defRPr sz="4000" b="1">
                <a:solidFill>
                  <a:srgbClr val="0090F2"/>
                </a:solidFill>
                <a:latin typeface="Arial" charset="0"/>
                <a:ea typeface="黑体" pitchFamily="2" charset="-122"/>
              </a:defRPr>
            </a:lvl9pPr>
          </a:lstStyle>
          <a:p>
            <a:pPr defTabSz="1097280" eaLnBrk="1" latinLnBrk="1" hangingPunct="1">
              <a:tabLst>
                <a:tab pos="0" algn="l"/>
                <a:tab pos="1097280" algn="l"/>
                <a:tab pos="2194560" algn="l"/>
                <a:tab pos="3291840" algn="l"/>
                <a:tab pos="4389120" algn="l"/>
                <a:tab pos="5486400" algn="l"/>
                <a:tab pos="6583680" algn="l"/>
                <a:tab pos="7680960" algn="l"/>
                <a:tab pos="8778240" algn="l"/>
                <a:tab pos="9875520" algn="l"/>
                <a:tab pos="10972800" algn="l"/>
                <a:tab pos="12070080" algn="l"/>
              </a:tabLst>
              <a:defRPr/>
            </a:pPr>
            <a:r>
              <a:rPr lang="en-US" altLang="zh-CN" sz="3600" spc="-60" dirty="0">
                <a:latin typeface="Arial Black" panose="020B0A04020102020204" pitchFamily="34" charset="0"/>
                <a:ea typeface="微软雅黑"/>
                <a:cs typeface="+mn-cs"/>
                <a:sym typeface="Arial" pitchFamily="34" charset="0"/>
              </a:rPr>
              <a:t>40K~80K TS calculation</a:t>
            </a:r>
            <a:endParaRPr lang="zh-CN" altLang="en-US" sz="3600" spc="-60" dirty="0">
              <a:latin typeface="Arial Black" panose="020B0A04020102020204" pitchFamily="34" charset="0"/>
              <a:ea typeface="微软雅黑"/>
              <a:cs typeface="+mn-cs"/>
              <a:sym typeface="Arial" pitchFamily="34" charset="0"/>
            </a:endParaRPr>
          </a:p>
        </p:txBody>
      </p:sp>
      <p:pic>
        <p:nvPicPr>
          <p:cNvPr id="73" name="图片 72">
            <a:extLst>
              <a:ext uri="{FF2B5EF4-FFF2-40B4-BE49-F238E27FC236}">
                <a16:creationId xmlns:a16="http://schemas.microsoft.com/office/drawing/2014/main" id="{1A06A618-DF4E-4C9D-8FF2-0F179EF333B8}"/>
              </a:ext>
            </a:extLst>
          </p:cNvPr>
          <p:cNvPicPr>
            <a:picLocks noChangeAspect="1"/>
          </p:cNvPicPr>
          <p:nvPr/>
        </p:nvPicPr>
        <p:blipFill>
          <a:blip r:embed="rId2"/>
          <a:stretch>
            <a:fillRect/>
          </a:stretch>
        </p:blipFill>
        <p:spPr>
          <a:xfrm>
            <a:off x="293927" y="869372"/>
            <a:ext cx="11305309" cy="4710545"/>
          </a:xfrm>
          <a:prstGeom prst="rect">
            <a:avLst/>
          </a:prstGeom>
        </p:spPr>
      </p:pic>
    </p:spTree>
    <p:extLst>
      <p:ext uri="{BB962C8B-B14F-4D97-AF65-F5344CB8AC3E}">
        <p14:creationId xmlns:p14="http://schemas.microsoft.com/office/powerpoint/2010/main" val="4340878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页脚占位符 1"/>
          <p:cNvSpPr>
            <a:spLocks noGrp="1"/>
          </p:cNvSpPr>
          <p:nvPr>
            <p:ph type="ftr" sz="quarter" idx="3"/>
          </p:nvPr>
        </p:nvSpPr>
        <p:spPr/>
        <p:txBody>
          <a:bodyPr/>
          <a:lstStyle/>
          <a:p>
            <a:pPr defTabSz="685800">
              <a:defRPr/>
            </a:pPr>
            <a:r>
              <a:rPr lang="zh-CN" altLang="en-US">
                <a:solidFill>
                  <a:srgbClr val="FFFFFF"/>
                </a:solidFill>
              </a:rPr>
              <a:t>加速器中心低温组</a:t>
            </a:r>
            <a:endParaRPr lang="en-US" altLang="zh-CN">
              <a:solidFill>
                <a:srgbClr val="FFFFFF"/>
              </a:solidFill>
            </a:endParaRPr>
          </a:p>
        </p:txBody>
      </p:sp>
      <p:sp>
        <p:nvSpPr>
          <p:cNvPr id="3" name="文本框 2"/>
          <p:cNvSpPr txBox="1"/>
          <p:nvPr/>
        </p:nvSpPr>
        <p:spPr>
          <a:xfrm>
            <a:off x="3568519" y="920428"/>
            <a:ext cx="5262086" cy="564356"/>
          </a:xfrm>
          <a:prstGeom prst="rect">
            <a:avLst/>
          </a:prstGeom>
          <a:noFill/>
          <a:ln>
            <a:noFill/>
          </a:ln>
        </p:spPr>
        <p:txBody>
          <a:bodyPr vert="horz" lIns="69020" tIns="35891" rIns="69020" bIns="35891" anchor="ctr"/>
          <a:lstStyle>
            <a:lvl1pPr marL="0" indent="0" algn="l" rtl="0" fontAlgn="base" latinLnBrk="1">
              <a:lnSpc>
                <a:spcPct val="100000"/>
              </a:lnSpc>
              <a:spcBef>
                <a:spcPct val="0"/>
              </a:spcBef>
              <a:spcAft>
                <a:spcPct val="0"/>
              </a:spcAft>
              <a:buFontTx/>
              <a:buNone/>
              <a:defRPr sz="1900" b="0" i="0" u="none" baseline="0">
                <a:solidFill>
                  <a:schemeClr val="lt1"/>
                </a:solidFill>
                <a:latin typeface="Arial" pitchFamily="34" charset="0"/>
                <a:ea typeface="宋体" pitchFamily="2" charset="-122"/>
                <a:sym typeface="Arial" pitchFamily="34" charset="0"/>
              </a:defRPr>
            </a:lvl1pPr>
            <a:lvl2pPr marL="631825" indent="-242888" algn="l" rtl="0" fontAlgn="base" latinLnBrk="1">
              <a:lnSpc>
                <a:spcPct val="100000"/>
              </a:lnSpc>
              <a:spcBef>
                <a:spcPct val="0"/>
              </a:spcBef>
              <a:spcAft>
                <a:spcPct val="0"/>
              </a:spcAft>
              <a:buFontTx/>
              <a:buNone/>
              <a:defRPr sz="1900" b="0" i="0" u="none" baseline="0">
                <a:solidFill>
                  <a:schemeClr val="lt1"/>
                </a:solidFill>
                <a:latin typeface="Arial" pitchFamily="34" charset="0"/>
                <a:ea typeface="宋体" pitchFamily="2" charset="-122"/>
                <a:sym typeface="Arial" pitchFamily="34" charset="0"/>
              </a:defRPr>
            </a:lvl2pPr>
            <a:lvl3pPr marL="973137" indent="-193675" algn="l" rtl="0" fontAlgn="base" latinLnBrk="1">
              <a:lnSpc>
                <a:spcPct val="100000"/>
              </a:lnSpc>
              <a:spcBef>
                <a:spcPct val="0"/>
              </a:spcBef>
              <a:spcAft>
                <a:spcPct val="0"/>
              </a:spcAft>
              <a:buFontTx/>
              <a:buNone/>
              <a:defRPr sz="1900" b="0" i="0" u="none" baseline="0">
                <a:solidFill>
                  <a:schemeClr val="lt1"/>
                </a:solidFill>
                <a:latin typeface="Arial" pitchFamily="34" charset="0"/>
                <a:ea typeface="宋体" pitchFamily="2" charset="-122"/>
                <a:sym typeface="Arial" pitchFamily="34" charset="0"/>
              </a:defRPr>
            </a:lvl3pPr>
            <a:lvl4pPr marL="1362075" indent="-193675" algn="l" rtl="0" fontAlgn="base" latinLnBrk="1">
              <a:lnSpc>
                <a:spcPct val="100000"/>
              </a:lnSpc>
              <a:spcBef>
                <a:spcPct val="0"/>
              </a:spcBef>
              <a:spcAft>
                <a:spcPct val="0"/>
              </a:spcAft>
              <a:buFontTx/>
              <a:buNone/>
              <a:defRPr sz="1900" b="0" i="0" u="none" baseline="0">
                <a:solidFill>
                  <a:schemeClr val="lt1"/>
                </a:solidFill>
                <a:latin typeface="Arial" pitchFamily="34" charset="0"/>
                <a:ea typeface="宋体" pitchFamily="2" charset="-122"/>
                <a:sym typeface="Arial" pitchFamily="34" charset="0"/>
              </a:defRPr>
            </a:lvl4pPr>
            <a:lvl5pPr marL="1752600" indent="-193675" algn="l" rtl="0" fontAlgn="base" latinLnBrk="1">
              <a:lnSpc>
                <a:spcPct val="100000"/>
              </a:lnSpc>
              <a:spcBef>
                <a:spcPct val="0"/>
              </a:spcBef>
              <a:spcAft>
                <a:spcPct val="0"/>
              </a:spcAft>
              <a:buFontTx/>
              <a:buNone/>
              <a:defRPr sz="1900" b="0" i="0" u="none" baseline="0">
                <a:solidFill>
                  <a:schemeClr val="lt1"/>
                </a:solidFill>
                <a:latin typeface="Arial" pitchFamily="34" charset="0"/>
                <a:ea typeface="宋体" pitchFamily="2" charset="-122"/>
                <a:sym typeface="Arial" pitchFamily="34" charset="0"/>
              </a:defRPr>
            </a:lvl5pPr>
          </a:lstStyle>
          <a:p>
            <a:pPr algn="ctr" defTabSz="822960">
              <a:tabLst>
                <a:tab pos="0" algn="l"/>
                <a:tab pos="822960" algn="l"/>
                <a:tab pos="1645920" algn="l"/>
                <a:tab pos="2468880" algn="l"/>
                <a:tab pos="3291840" algn="l"/>
                <a:tab pos="4114800" algn="l"/>
                <a:tab pos="4937760" algn="l"/>
                <a:tab pos="5760720" algn="l"/>
                <a:tab pos="6583680" algn="l"/>
                <a:tab pos="7406640" algn="l"/>
                <a:tab pos="8229600" algn="l"/>
                <a:tab pos="9052560" algn="l"/>
              </a:tabLst>
            </a:pPr>
            <a:r>
              <a:rPr lang="zh-CN" altLang="zh-CN" sz="2430" b="1" kern="0">
                <a:solidFill>
                  <a:srgbClr val="FFFFFF"/>
                </a:solidFill>
                <a:latin typeface="Times New Roman" pitchFamily="18" charset="0"/>
                <a:ea typeface="黑体" pitchFamily="49" charset="-122"/>
              </a:rPr>
              <a:t>主要内容</a:t>
            </a:r>
          </a:p>
        </p:txBody>
      </p:sp>
      <p:sp>
        <p:nvSpPr>
          <p:cNvPr id="7" name="文本框 6">
            <a:extLst>
              <a:ext uri="{FF2B5EF4-FFF2-40B4-BE49-F238E27FC236}">
                <a16:creationId xmlns:a16="http://schemas.microsoft.com/office/drawing/2014/main" id="{B574400B-0924-4563-9152-CB391161C457}"/>
              </a:ext>
            </a:extLst>
          </p:cNvPr>
          <p:cNvSpPr txBox="1"/>
          <p:nvPr/>
        </p:nvSpPr>
        <p:spPr>
          <a:xfrm>
            <a:off x="2512482" y="84027"/>
            <a:ext cx="8229600" cy="752474"/>
          </a:xfrm>
          <a:prstGeom prst="rect">
            <a:avLst/>
          </a:prstGeom>
          <a:noFill/>
          <a:ln>
            <a:noFill/>
          </a:ln>
        </p:spPr>
        <p:txBody>
          <a:bodyPr vert="horz" lIns="92027" tIns="47854" rIns="92027" bIns="47854" anchor="ctr"/>
          <a:lstStyle>
            <a:lvl1pPr marL="0" indent="0" algn="l" rtl="0" fontAlgn="base" latinLnBrk="1">
              <a:lnSpc>
                <a:spcPct val="100000"/>
              </a:lnSpc>
              <a:spcBef>
                <a:spcPct val="0"/>
              </a:spcBef>
              <a:spcAft>
                <a:spcPct val="0"/>
              </a:spcAft>
              <a:buFontTx/>
              <a:buNone/>
              <a:defRPr sz="1900" b="0" i="0" u="none" baseline="0">
                <a:solidFill>
                  <a:schemeClr val="lt1"/>
                </a:solidFill>
                <a:latin typeface="Arial" pitchFamily="34" charset="0"/>
                <a:ea typeface="宋体" pitchFamily="2" charset="-122"/>
                <a:sym typeface="Arial" pitchFamily="34" charset="0"/>
              </a:defRPr>
            </a:lvl1pPr>
            <a:lvl2pPr marL="631825" indent="-242888" algn="l" rtl="0" fontAlgn="base" latinLnBrk="1">
              <a:lnSpc>
                <a:spcPct val="100000"/>
              </a:lnSpc>
              <a:spcBef>
                <a:spcPct val="0"/>
              </a:spcBef>
              <a:spcAft>
                <a:spcPct val="0"/>
              </a:spcAft>
              <a:buFontTx/>
              <a:buNone/>
              <a:defRPr sz="1900" b="0" i="0" u="none" baseline="0">
                <a:solidFill>
                  <a:schemeClr val="lt1"/>
                </a:solidFill>
                <a:latin typeface="Arial" pitchFamily="34" charset="0"/>
                <a:ea typeface="宋体" pitchFamily="2" charset="-122"/>
                <a:sym typeface="Arial" pitchFamily="34" charset="0"/>
              </a:defRPr>
            </a:lvl2pPr>
            <a:lvl3pPr marL="973137" indent="-193675" algn="l" rtl="0" fontAlgn="base" latinLnBrk="1">
              <a:lnSpc>
                <a:spcPct val="100000"/>
              </a:lnSpc>
              <a:spcBef>
                <a:spcPct val="0"/>
              </a:spcBef>
              <a:spcAft>
                <a:spcPct val="0"/>
              </a:spcAft>
              <a:buFontTx/>
              <a:buNone/>
              <a:defRPr sz="1900" b="0" i="0" u="none" baseline="0">
                <a:solidFill>
                  <a:schemeClr val="lt1"/>
                </a:solidFill>
                <a:latin typeface="Arial" pitchFamily="34" charset="0"/>
                <a:ea typeface="宋体" pitchFamily="2" charset="-122"/>
                <a:sym typeface="Arial" pitchFamily="34" charset="0"/>
              </a:defRPr>
            </a:lvl3pPr>
            <a:lvl4pPr marL="1362075" indent="-193675" algn="l" rtl="0" fontAlgn="base" latinLnBrk="1">
              <a:lnSpc>
                <a:spcPct val="100000"/>
              </a:lnSpc>
              <a:spcBef>
                <a:spcPct val="0"/>
              </a:spcBef>
              <a:spcAft>
                <a:spcPct val="0"/>
              </a:spcAft>
              <a:buFontTx/>
              <a:buNone/>
              <a:defRPr sz="1900" b="0" i="0" u="none" baseline="0">
                <a:solidFill>
                  <a:schemeClr val="lt1"/>
                </a:solidFill>
                <a:latin typeface="Arial" pitchFamily="34" charset="0"/>
                <a:ea typeface="宋体" pitchFamily="2" charset="-122"/>
                <a:sym typeface="Arial" pitchFamily="34" charset="0"/>
              </a:defRPr>
            </a:lvl4pPr>
            <a:lvl5pPr marL="1752600" indent="-193675" algn="l" rtl="0" fontAlgn="base" latinLnBrk="1">
              <a:lnSpc>
                <a:spcPct val="100000"/>
              </a:lnSpc>
              <a:spcBef>
                <a:spcPct val="0"/>
              </a:spcBef>
              <a:spcAft>
                <a:spcPct val="0"/>
              </a:spcAft>
              <a:buFontTx/>
              <a:buNone/>
              <a:defRPr sz="1900" b="0" i="0" u="none" baseline="0">
                <a:solidFill>
                  <a:schemeClr val="lt1"/>
                </a:solidFill>
                <a:latin typeface="Arial" pitchFamily="34" charset="0"/>
                <a:ea typeface="宋体" pitchFamily="2" charset="-122"/>
                <a:sym typeface="Arial" pitchFamily="34" charset="0"/>
              </a:defRPr>
            </a:lvl5pPr>
          </a:lstStyle>
          <a:p>
            <a:pPr algn="ctr" defTabSz="1097280">
              <a:tabLst>
                <a:tab pos="0" algn="l"/>
                <a:tab pos="1097280" algn="l"/>
                <a:tab pos="2194560" algn="l"/>
                <a:tab pos="3291840" algn="l"/>
                <a:tab pos="4389120" algn="l"/>
                <a:tab pos="5486400" algn="l"/>
                <a:tab pos="6583680" algn="l"/>
                <a:tab pos="7680960" algn="l"/>
                <a:tab pos="8778240" algn="l"/>
                <a:tab pos="9875520" algn="l"/>
                <a:tab pos="10972800" algn="l"/>
                <a:tab pos="12070080" algn="l"/>
              </a:tabLst>
            </a:pPr>
            <a:r>
              <a:rPr lang="en-US" altLang="zh-CN" sz="2800" b="1" spc="-60" dirty="0">
                <a:ln w="19050">
                  <a:solidFill>
                    <a:schemeClr val="tx2">
                      <a:tint val="1000"/>
                    </a:schemeClr>
                  </a:solidFill>
                  <a:prstDash val="solid"/>
                </a:ln>
                <a:solidFill>
                  <a:srgbClr val="FF0000"/>
                </a:solidFill>
                <a:effectLst>
                  <a:outerShdw blurRad="50000" dist="50800" dir="7500000" algn="tl">
                    <a:srgbClr val="000000">
                      <a:shade val="5000"/>
                      <a:alpha val="35000"/>
                    </a:srgbClr>
                  </a:outerShdw>
                </a:effectLst>
                <a:latin typeface="Arial Black" panose="020B0A04020102020204" pitchFamily="34" charset="0"/>
                <a:ea typeface="微软雅黑"/>
              </a:rPr>
              <a:t>CEPC Cryogenic System Brief Introduction</a:t>
            </a:r>
          </a:p>
        </p:txBody>
      </p:sp>
      <p:sp>
        <p:nvSpPr>
          <p:cNvPr id="8" name="内容占位符 2">
            <a:extLst>
              <a:ext uri="{FF2B5EF4-FFF2-40B4-BE49-F238E27FC236}">
                <a16:creationId xmlns:a16="http://schemas.microsoft.com/office/drawing/2014/main" id="{C332F218-3C5E-478B-9138-03A667A9035F}"/>
              </a:ext>
            </a:extLst>
          </p:cNvPr>
          <p:cNvSpPr txBox="1">
            <a:spLocks/>
          </p:cNvSpPr>
          <p:nvPr/>
        </p:nvSpPr>
        <p:spPr>
          <a:xfrm>
            <a:off x="734987" y="836501"/>
            <a:ext cx="8229600" cy="5744068"/>
          </a:xfrm>
          <a:prstGeom prst="rect">
            <a:avLst/>
          </a:prstGeom>
        </p:spPr>
        <p:txBody>
          <a:bodyPr/>
          <a:lstStyle>
            <a:lvl1pPr marL="262890" indent="-262890" algn="l" defTabSz="350045" rtl="0" eaLnBrk="0" fontAlgn="base" hangingPunct="0">
              <a:spcBef>
                <a:spcPts val="462"/>
              </a:spcBef>
              <a:spcAft>
                <a:spcPct val="0"/>
              </a:spcAft>
              <a:buClr>
                <a:srgbClr val="000000"/>
              </a:buClr>
              <a:buSzPct val="100000"/>
              <a:buFont typeface="Times New Roman" panose="02020603050405020304" pitchFamily="18" charset="0"/>
              <a:defRPr sz="1800" b="1" kern="1200">
                <a:solidFill>
                  <a:srgbClr val="000000"/>
                </a:solidFill>
                <a:latin typeface="+mn-lt"/>
                <a:ea typeface="+mn-ea"/>
                <a:cs typeface="+mn-cs"/>
              </a:defRPr>
            </a:lvl1pPr>
            <a:lvl2pPr marL="568643" indent="-218600" algn="l" defTabSz="350045" rtl="0" eaLnBrk="0" fontAlgn="base" hangingPunct="0">
              <a:spcBef>
                <a:spcPts val="405"/>
              </a:spcBef>
              <a:spcAft>
                <a:spcPct val="0"/>
              </a:spcAft>
              <a:buClr>
                <a:srgbClr val="000000"/>
              </a:buClr>
              <a:buSzPct val="100000"/>
              <a:buFont typeface="Times New Roman" panose="02020603050405020304" pitchFamily="18" charset="0"/>
              <a:defRPr kern="1200">
                <a:solidFill>
                  <a:srgbClr val="00338F"/>
                </a:solidFill>
                <a:latin typeface="+mn-lt"/>
                <a:ea typeface="+mn-ea"/>
                <a:cs typeface="+mn-cs"/>
              </a:defRPr>
            </a:lvl2pPr>
            <a:lvl3pPr marL="875825" indent="-174308" algn="l" defTabSz="350045" rtl="0" eaLnBrk="0" fontAlgn="base" hangingPunct="0">
              <a:spcBef>
                <a:spcPts val="360"/>
              </a:spcBef>
              <a:spcAft>
                <a:spcPct val="0"/>
              </a:spcAft>
              <a:buClr>
                <a:srgbClr val="000000"/>
              </a:buClr>
              <a:buSzPct val="100000"/>
              <a:buFont typeface="Times New Roman" panose="02020603050405020304" pitchFamily="18" charset="0"/>
              <a:defRPr sz="1440" kern="1200">
                <a:solidFill>
                  <a:srgbClr val="00338F"/>
                </a:solidFill>
                <a:latin typeface="+mn-lt"/>
                <a:ea typeface="+mn-ea"/>
                <a:cs typeface="+mn-cs"/>
              </a:defRPr>
            </a:lvl3pPr>
            <a:lvl4pPr marL="1225868" indent="-174308" algn="l" defTabSz="350045" rtl="0" eaLnBrk="0" fontAlgn="base" hangingPunct="0">
              <a:spcBef>
                <a:spcPts val="383"/>
              </a:spcBef>
              <a:spcAft>
                <a:spcPct val="0"/>
              </a:spcAft>
              <a:buClr>
                <a:srgbClr val="000000"/>
              </a:buClr>
              <a:buSzPct val="100000"/>
              <a:buFont typeface="Times New Roman" panose="02020603050405020304" pitchFamily="18" charset="0"/>
              <a:defRPr sz="1530" i="1" kern="1200">
                <a:solidFill>
                  <a:srgbClr val="00338F"/>
                </a:solidFill>
                <a:latin typeface="+mn-lt"/>
                <a:ea typeface="+mn-ea"/>
                <a:cs typeface="+mn-cs"/>
              </a:defRPr>
            </a:lvl4pPr>
            <a:lvl5pPr marL="1577340" indent="-174308" algn="l" defTabSz="350045" rtl="0" eaLnBrk="0" fontAlgn="base" hangingPunct="0">
              <a:spcBef>
                <a:spcPts val="304"/>
              </a:spcBef>
              <a:spcAft>
                <a:spcPct val="0"/>
              </a:spcAft>
              <a:buClr>
                <a:srgbClr val="000000"/>
              </a:buClr>
              <a:buSzPct val="100000"/>
              <a:buFont typeface="Times New Roman" panose="02020603050405020304" pitchFamily="18" charset="0"/>
              <a:defRPr sz="1260" kern="1200">
                <a:solidFill>
                  <a:srgbClr val="00338F"/>
                </a:solidFill>
                <a:latin typeface="+mn-lt"/>
                <a:ea typeface="+mn-ea"/>
                <a:cs typeface="+mn-cs"/>
              </a:defRPr>
            </a:lvl5pPr>
            <a:lvl6pPr marL="1928422" indent="-175311" algn="l" defTabSz="701244" rtl="0" eaLnBrk="1" latinLnBrk="0" hangingPunct="1">
              <a:lnSpc>
                <a:spcPct val="90000"/>
              </a:lnSpc>
              <a:spcBef>
                <a:spcPts val="383"/>
              </a:spcBef>
              <a:buFont typeface="Arial" panose="020B0604020202020204" pitchFamily="34" charset="0"/>
              <a:buChar char="•"/>
              <a:defRPr sz="1350" kern="1200">
                <a:solidFill>
                  <a:schemeClr val="tx1"/>
                </a:solidFill>
                <a:latin typeface="+mn-lt"/>
                <a:ea typeface="+mn-ea"/>
                <a:cs typeface="+mn-cs"/>
              </a:defRPr>
            </a:lvl6pPr>
            <a:lvl7pPr marL="2279044" indent="-175311" algn="l" defTabSz="701244" rtl="0" eaLnBrk="1" latinLnBrk="0" hangingPunct="1">
              <a:lnSpc>
                <a:spcPct val="90000"/>
              </a:lnSpc>
              <a:spcBef>
                <a:spcPts val="383"/>
              </a:spcBef>
              <a:buFont typeface="Arial" panose="020B0604020202020204" pitchFamily="34" charset="0"/>
              <a:buChar char="•"/>
              <a:defRPr sz="1350" kern="1200">
                <a:solidFill>
                  <a:schemeClr val="tx1"/>
                </a:solidFill>
                <a:latin typeface="+mn-lt"/>
                <a:ea typeface="+mn-ea"/>
                <a:cs typeface="+mn-cs"/>
              </a:defRPr>
            </a:lvl7pPr>
            <a:lvl8pPr marL="2629666" indent="-175311" algn="l" defTabSz="701244" rtl="0" eaLnBrk="1" latinLnBrk="0" hangingPunct="1">
              <a:lnSpc>
                <a:spcPct val="90000"/>
              </a:lnSpc>
              <a:spcBef>
                <a:spcPts val="383"/>
              </a:spcBef>
              <a:buFont typeface="Arial" panose="020B0604020202020204" pitchFamily="34" charset="0"/>
              <a:buChar char="•"/>
              <a:defRPr sz="1350" kern="1200">
                <a:solidFill>
                  <a:schemeClr val="tx1"/>
                </a:solidFill>
                <a:latin typeface="+mn-lt"/>
                <a:ea typeface="+mn-ea"/>
                <a:cs typeface="+mn-cs"/>
              </a:defRPr>
            </a:lvl8pPr>
            <a:lvl9pPr marL="2980288" indent="-175311" algn="l" defTabSz="701244" rtl="0" eaLnBrk="1" latinLnBrk="0" hangingPunct="1">
              <a:lnSpc>
                <a:spcPct val="90000"/>
              </a:lnSpc>
              <a:spcBef>
                <a:spcPts val="383"/>
              </a:spcBef>
              <a:buFont typeface="Arial" panose="020B0604020202020204" pitchFamily="34" charset="0"/>
              <a:buChar char="•"/>
              <a:defRPr sz="1350" kern="1200">
                <a:solidFill>
                  <a:schemeClr val="tx1"/>
                </a:solidFill>
                <a:latin typeface="+mn-lt"/>
                <a:ea typeface="+mn-ea"/>
                <a:cs typeface="+mn-cs"/>
              </a:defRPr>
            </a:lvl9pPr>
          </a:lstStyle>
          <a:p>
            <a:pPr marL="0" lvl="1" indent="0" eaLnBrk="1" hangingPunct="1">
              <a:lnSpc>
                <a:spcPct val="90000"/>
              </a:lnSpc>
              <a:spcBef>
                <a:spcPts val="500"/>
              </a:spcBef>
              <a:buClr>
                <a:prstClr val="black"/>
              </a:buClr>
              <a:defRPr/>
            </a:pPr>
            <a:r>
              <a:rPr lang="en-US" altLang="zh-CN" sz="1600" b="1" dirty="0">
                <a:solidFill>
                  <a:srgbClr val="003399"/>
                </a:solidFill>
              </a:rPr>
              <a:t>Booster ring:</a:t>
            </a:r>
          </a:p>
          <a:p>
            <a:pPr eaLnBrk="1" fontAlgn="auto" hangingPunct="1">
              <a:lnSpc>
                <a:spcPct val="90000"/>
              </a:lnSpc>
              <a:spcBef>
                <a:spcPts val="1000"/>
              </a:spcBef>
              <a:spcAft>
                <a:spcPts val="0"/>
              </a:spcAft>
              <a:buClrTx/>
              <a:buSzTx/>
              <a:buFont typeface="Wingdings" panose="05000000000000000000" pitchFamily="2" charset="2"/>
              <a:buChar char="Ø"/>
              <a:defRPr/>
            </a:pPr>
            <a:r>
              <a:rPr lang="en-GB" altLang="ja-JP" sz="1600" dirty="0"/>
              <a:t>1.3 GHz 9-cell cavities</a:t>
            </a:r>
            <a:r>
              <a:rPr lang="en-GB" altLang="zh-CN" sz="1600" dirty="0"/>
              <a:t>, 96 cavities</a:t>
            </a:r>
          </a:p>
          <a:p>
            <a:pPr eaLnBrk="1" fontAlgn="auto" hangingPunct="1">
              <a:lnSpc>
                <a:spcPct val="90000"/>
              </a:lnSpc>
              <a:spcBef>
                <a:spcPts val="1000"/>
              </a:spcBef>
              <a:spcAft>
                <a:spcPts val="0"/>
              </a:spcAft>
              <a:buClrTx/>
              <a:buSzTx/>
              <a:buFont typeface="Wingdings" panose="05000000000000000000" pitchFamily="2" charset="2"/>
              <a:buChar char="Ø"/>
              <a:defRPr/>
            </a:pPr>
            <a:r>
              <a:rPr lang="en-GB" altLang="zh-CN" sz="1600" dirty="0"/>
              <a:t>12 cryomodules</a:t>
            </a:r>
          </a:p>
          <a:p>
            <a:pPr eaLnBrk="1" fontAlgn="auto" hangingPunct="1">
              <a:lnSpc>
                <a:spcPct val="90000"/>
              </a:lnSpc>
              <a:spcBef>
                <a:spcPts val="1000"/>
              </a:spcBef>
              <a:spcAft>
                <a:spcPts val="0"/>
              </a:spcAft>
              <a:buClrTx/>
              <a:buSzTx/>
              <a:buFont typeface="Wingdings" panose="05000000000000000000" pitchFamily="2" charset="2"/>
              <a:buChar char="Ø"/>
              <a:defRPr/>
            </a:pPr>
            <a:r>
              <a:rPr lang="en-US" altLang="zh-CN" sz="1600" dirty="0"/>
              <a:t>3 cryomodules/each station</a:t>
            </a:r>
          </a:p>
          <a:p>
            <a:pPr eaLnBrk="1" fontAlgn="auto" hangingPunct="1">
              <a:lnSpc>
                <a:spcPct val="90000"/>
              </a:lnSpc>
              <a:spcBef>
                <a:spcPts val="1000"/>
              </a:spcBef>
              <a:spcAft>
                <a:spcPts val="0"/>
              </a:spcAft>
              <a:buClrTx/>
              <a:buSzTx/>
              <a:buFont typeface="Wingdings" panose="05000000000000000000" pitchFamily="2" charset="2"/>
              <a:buChar char="Ø"/>
              <a:defRPr/>
            </a:pPr>
            <a:r>
              <a:rPr lang="en-US" altLang="zh-CN" sz="1600" dirty="0"/>
              <a:t>Temperature: 2K</a:t>
            </a:r>
          </a:p>
          <a:p>
            <a:pPr marL="0" lvl="1" indent="0" eaLnBrk="1" hangingPunct="1">
              <a:lnSpc>
                <a:spcPct val="90000"/>
              </a:lnSpc>
              <a:spcBef>
                <a:spcPts val="500"/>
              </a:spcBef>
              <a:buClr>
                <a:prstClr val="black"/>
              </a:buClr>
              <a:defRPr/>
            </a:pPr>
            <a:r>
              <a:rPr lang="en-US" altLang="zh-CN" sz="1600" b="1" dirty="0">
                <a:solidFill>
                  <a:srgbClr val="003399"/>
                </a:solidFill>
              </a:rPr>
              <a:t>Collider ring:</a:t>
            </a:r>
          </a:p>
          <a:p>
            <a:pPr eaLnBrk="1" fontAlgn="auto" hangingPunct="1">
              <a:lnSpc>
                <a:spcPct val="90000"/>
              </a:lnSpc>
              <a:spcBef>
                <a:spcPts val="1000"/>
              </a:spcBef>
              <a:spcAft>
                <a:spcPts val="0"/>
              </a:spcAft>
              <a:buClrTx/>
              <a:buSzTx/>
              <a:buFont typeface="Wingdings" panose="05000000000000000000" pitchFamily="2" charset="2"/>
              <a:buChar char="Ø"/>
              <a:defRPr/>
            </a:pPr>
            <a:r>
              <a:rPr lang="en-GB" altLang="ja-JP" sz="1600" dirty="0"/>
              <a:t>650MHz 2-cell cavities</a:t>
            </a:r>
            <a:r>
              <a:rPr lang="en-GB" altLang="zh-CN" sz="1600" dirty="0"/>
              <a:t>, 240 cavities</a:t>
            </a:r>
          </a:p>
          <a:p>
            <a:pPr eaLnBrk="1" fontAlgn="auto" hangingPunct="1">
              <a:lnSpc>
                <a:spcPct val="90000"/>
              </a:lnSpc>
              <a:spcBef>
                <a:spcPts val="1000"/>
              </a:spcBef>
              <a:spcAft>
                <a:spcPts val="0"/>
              </a:spcAft>
              <a:buClrTx/>
              <a:buSzTx/>
              <a:buFont typeface="Wingdings" panose="05000000000000000000" pitchFamily="2" charset="2"/>
              <a:buChar char="Ø"/>
              <a:defRPr/>
            </a:pPr>
            <a:r>
              <a:rPr lang="en-GB" altLang="zh-CN" sz="1600" dirty="0"/>
              <a:t>40 cryomodules</a:t>
            </a:r>
          </a:p>
          <a:p>
            <a:pPr eaLnBrk="1" fontAlgn="auto" hangingPunct="1">
              <a:lnSpc>
                <a:spcPct val="90000"/>
              </a:lnSpc>
              <a:spcBef>
                <a:spcPts val="1000"/>
              </a:spcBef>
              <a:spcAft>
                <a:spcPts val="0"/>
              </a:spcAft>
              <a:buClrTx/>
              <a:buSzTx/>
              <a:buFont typeface="Wingdings" panose="05000000000000000000" pitchFamily="2" charset="2"/>
              <a:buChar char="Ø"/>
              <a:defRPr/>
            </a:pPr>
            <a:r>
              <a:rPr lang="en-US" altLang="zh-CN" sz="1600" dirty="0"/>
              <a:t>10 cryomodules/each station </a:t>
            </a:r>
          </a:p>
          <a:p>
            <a:pPr eaLnBrk="1" fontAlgn="auto" hangingPunct="1">
              <a:lnSpc>
                <a:spcPct val="90000"/>
              </a:lnSpc>
              <a:spcBef>
                <a:spcPts val="1000"/>
              </a:spcBef>
              <a:spcAft>
                <a:spcPts val="0"/>
              </a:spcAft>
              <a:buClrTx/>
              <a:buSzTx/>
              <a:buFont typeface="Wingdings" panose="05000000000000000000" pitchFamily="2" charset="2"/>
              <a:buChar char="Ø"/>
              <a:defRPr/>
            </a:pPr>
            <a:r>
              <a:rPr lang="en-US" altLang="zh-CN" sz="1600" dirty="0"/>
              <a:t>Temperature: 2K</a:t>
            </a:r>
          </a:p>
          <a:p>
            <a:pPr marL="0" lvl="1" indent="0" eaLnBrk="1" hangingPunct="1">
              <a:lnSpc>
                <a:spcPct val="90000"/>
              </a:lnSpc>
              <a:spcBef>
                <a:spcPts val="500"/>
              </a:spcBef>
              <a:buClr>
                <a:prstClr val="black"/>
              </a:buClr>
              <a:defRPr/>
            </a:pPr>
            <a:r>
              <a:rPr lang="en-US" altLang="zh-CN" sz="1600" b="1" dirty="0">
                <a:solidFill>
                  <a:srgbClr val="003399"/>
                </a:solidFill>
              </a:rPr>
              <a:t>IR magnets:</a:t>
            </a:r>
          </a:p>
          <a:p>
            <a:pPr eaLnBrk="1" fontAlgn="auto" hangingPunct="1">
              <a:lnSpc>
                <a:spcPct val="90000"/>
              </a:lnSpc>
              <a:spcBef>
                <a:spcPts val="1000"/>
              </a:spcBef>
              <a:spcAft>
                <a:spcPts val="0"/>
              </a:spcAft>
              <a:buClrTx/>
              <a:buSzTx/>
              <a:buFont typeface="Wingdings" panose="05000000000000000000" pitchFamily="2" charset="2"/>
              <a:buChar char="Ø"/>
              <a:defRPr/>
            </a:pPr>
            <a:r>
              <a:rPr lang="en-GB" altLang="zh-CN" sz="1600" dirty="0"/>
              <a:t>4 IR magnets, 32 </a:t>
            </a:r>
            <a:r>
              <a:rPr lang="en-GB" altLang="zh-CN" sz="1600" dirty="0" err="1"/>
              <a:t>Sextupole</a:t>
            </a:r>
            <a:r>
              <a:rPr lang="en-GB" altLang="zh-CN" sz="1600" dirty="0"/>
              <a:t> magnets, 36 cryomodules </a:t>
            </a:r>
          </a:p>
          <a:p>
            <a:pPr eaLnBrk="1" fontAlgn="auto" hangingPunct="1">
              <a:lnSpc>
                <a:spcPct val="90000"/>
              </a:lnSpc>
              <a:spcBef>
                <a:spcPts val="1000"/>
              </a:spcBef>
              <a:spcAft>
                <a:spcPts val="0"/>
              </a:spcAft>
              <a:buClrTx/>
              <a:buSzTx/>
              <a:buFont typeface="Wingdings" panose="05000000000000000000" pitchFamily="2" charset="2"/>
              <a:buChar char="Ø"/>
              <a:defRPr/>
            </a:pPr>
            <a:r>
              <a:rPr lang="en-GB" altLang="zh-CN" sz="1600" dirty="0"/>
              <a:t>18 </a:t>
            </a:r>
            <a:r>
              <a:rPr lang="en-US" altLang="zh-CN" sz="1600" dirty="0"/>
              <a:t>cryomodules/each station </a:t>
            </a:r>
          </a:p>
          <a:p>
            <a:pPr eaLnBrk="1" fontAlgn="auto" hangingPunct="1">
              <a:lnSpc>
                <a:spcPct val="90000"/>
              </a:lnSpc>
              <a:spcBef>
                <a:spcPts val="1000"/>
              </a:spcBef>
              <a:spcAft>
                <a:spcPts val="0"/>
              </a:spcAft>
              <a:buClrTx/>
              <a:buSzTx/>
              <a:buFont typeface="Wingdings" panose="05000000000000000000" pitchFamily="2" charset="2"/>
              <a:buChar char="Ø"/>
              <a:defRPr/>
            </a:pPr>
            <a:r>
              <a:rPr lang="en-US" altLang="zh-CN" sz="1600" dirty="0"/>
              <a:t>Temperature: 4.5K</a:t>
            </a:r>
          </a:p>
          <a:p>
            <a:pPr marL="0" indent="0" eaLnBrk="1" fontAlgn="auto" hangingPunct="1">
              <a:lnSpc>
                <a:spcPct val="90000"/>
              </a:lnSpc>
              <a:spcBef>
                <a:spcPts val="1000"/>
              </a:spcBef>
              <a:spcAft>
                <a:spcPts val="0"/>
              </a:spcAft>
              <a:buClrTx/>
              <a:buSzTx/>
              <a:defRPr/>
            </a:pPr>
            <a:r>
              <a:rPr lang="en-US" altLang="zh-CN" sz="1600" dirty="0">
                <a:solidFill>
                  <a:srgbClr val="003399"/>
                </a:solidFill>
              </a:rPr>
              <a:t>Detectors:</a:t>
            </a:r>
          </a:p>
          <a:p>
            <a:pPr marL="285750" indent="-285750" eaLnBrk="1" fontAlgn="auto" hangingPunct="1">
              <a:lnSpc>
                <a:spcPct val="90000"/>
              </a:lnSpc>
              <a:spcBef>
                <a:spcPts val="1000"/>
              </a:spcBef>
              <a:spcAft>
                <a:spcPts val="0"/>
              </a:spcAft>
              <a:buClrTx/>
              <a:buSzTx/>
              <a:buFont typeface="Wingdings" panose="05000000000000000000" pitchFamily="2" charset="2"/>
              <a:buChar char="Ø"/>
              <a:defRPr/>
            </a:pPr>
            <a:r>
              <a:rPr lang="en-GB" altLang="zh-CN" sz="1600" dirty="0"/>
              <a:t>2 detector magnets</a:t>
            </a:r>
          </a:p>
          <a:p>
            <a:pPr marL="285750" indent="-285750" eaLnBrk="1" fontAlgn="auto" hangingPunct="1">
              <a:lnSpc>
                <a:spcPct val="90000"/>
              </a:lnSpc>
              <a:spcBef>
                <a:spcPts val="1000"/>
              </a:spcBef>
              <a:spcAft>
                <a:spcPts val="0"/>
              </a:spcAft>
              <a:buClrTx/>
              <a:buSzTx/>
              <a:buFont typeface="Wingdings" panose="05000000000000000000" pitchFamily="2" charset="2"/>
              <a:buChar char="Ø"/>
              <a:defRPr/>
            </a:pPr>
            <a:r>
              <a:rPr lang="en-US" altLang="zh-CN" sz="1600" dirty="0"/>
              <a:t>Thermosiphon cooling</a:t>
            </a:r>
          </a:p>
          <a:p>
            <a:pPr eaLnBrk="1" fontAlgn="auto" hangingPunct="1">
              <a:lnSpc>
                <a:spcPct val="90000"/>
              </a:lnSpc>
              <a:spcBef>
                <a:spcPts val="1000"/>
              </a:spcBef>
              <a:spcAft>
                <a:spcPts val="0"/>
              </a:spcAft>
              <a:buClrTx/>
              <a:buSzTx/>
              <a:buFont typeface="Wingdings" panose="05000000000000000000" pitchFamily="2" charset="2"/>
              <a:buChar char="Ø"/>
              <a:defRPr/>
            </a:pPr>
            <a:endParaRPr lang="zh-CN" altLang="en-US" sz="1600" dirty="0"/>
          </a:p>
        </p:txBody>
      </p:sp>
      <p:grpSp>
        <p:nvGrpSpPr>
          <p:cNvPr id="47" name="组合 46">
            <a:extLst>
              <a:ext uri="{FF2B5EF4-FFF2-40B4-BE49-F238E27FC236}">
                <a16:creationId xmlns:a16="http://schemas.microsoft.com/office/drawing/2014/main" id="{17A409DA-8BE5-4B0D-B16E-ADA049FA0C39}"/>
              </a:ext>
            </a:extLst>
          </p:cNvPr>
          <p:cNvGrpSpPr/>
          <p:nvPr/>
        </p:nvGrpSpPr>
        <p:grpSpPr>
          <a:xfrm>
            <a:off x="4693472" y="1202606"/>
            <a:ext cx="7409447" cy="4026739"/>
            <a:chOff x="4616979" y="626036"/>
            <a:chExt cx="7697096" cy="4165046"/>
          </a:xfrm>
        </p:grpSpPr>
        <p:grpSp>
          <p:nvGrpSpPr>
            <p:cNvPr id="48" name="组合 47">
              <a:extLst>
                <a:ext uri="{FF2B5EF4-FFF2-40B4-BE49-F238E27FC236}">
                  <a16:creationId xmlns:a16="http://schemas.microsoft.com/office/drawing/2014/main" id="{FDA7BE41-0E5F-4EEA-A215-9183C96BA556}"/>
                </a:ext>
              </a:extLst>
            </p:cNvPr>
            <p:cNvGrpSpPr/>
            <p:nvPr/>
          </p:nvGrpSpPr>
          <p:grpSpPr>
            <a:xfrm>
              <a:off x="6250541" y="1006726"/>
              <a:ext cx="4386196" cy="3784356"/>
              <a:chOff x="3137171" y="1487610"/>
              <a:chExt cx="4286425" cy="3698274"/>
            </a:xfrm>
          </p:grpSpPr>
          <p:pic>
            <p:nvPicPr>
              <p:cNvPr id="61" name="图片 60">
                <a:extLst>
                  <a:ext uri="{FF2B5EF4-FFF2-40B4-BE49-F238E27FC236}">
                    <a16:creationId xmlns:a16="http://schemas.microsoft.com/office/drawing/2014/main" id="{284425AF-4BB5-49DD-A744-622995B0FF61}"/>
                  </a:ext>
                </a:extLst>
              </p:cNvPr>
              <p:cNvPicPr>
                <a:picLocks noChangeAspect="1"/>
              </p:cNvPicPr>
              <p:nvPr/>
            </p:nvPicPr>
            <p:blipFill>
              <a:blip r:embed="rId2"/>
              <a:stretch>
                <a:fillRect/>
              </a:stretch>
            </p:blipFill>
            <p:spPr>
              <a:xfrm>
                <a:off x="7237549" y="2974167"/>
                <a:ext cx="186047" cy="245208"/>
              </a:xfrm>
              <a:prstGeom prst="rect">
                <a:avLst/>
              </a:prstGeom>
            </p:spPr>
          </p:pic>
          <p:grpSp>
            <p:nvGrpSpPr>
              <p:cNvPr id="62" name="组合 61">
                <a:extLst>
                  <a:ext uri="{FF2B5EF4-FFF2-40B4-BE49-F238E27FC236}">
                    <a16:creationId xmlns:a16="http://schemas.microsoft.com/office/drawing/2014/main" id="{7749B7E1-280E-488C-BDAC-833A754E31C2}"/>
                  </a:ext>
                </a:extLst>
              </p:cNvPr>
              <p:cNvGrpSpPr/>
              <p:nvPr/>
            </p:nvGrpSpPr>
            <p:grpSpPr>
              <a:xfrm>
                <a:off x="3478918" y="1487610"/>
                <a:ext cx="3607164" cy="3698274"/>
                <a:chOff x="3478918" y="1487610"/>
                <a:chExt cx="3607164" cy="3698274"/>
              </a:xfrm>
            </p:grpSpPr>
            <p:pic>
              <p:nvPicPr>
                <p:cNvPr id="71" name="图片 70">
                  <a:extLst>
                    <a:ext uri="{FF2B5EF4-FFF2-40B4-BE49-F238E27FC236}">
                      <a16:creationId xmlns:a16="http://schemas.microsoft.com/office/drawing/2014/main" id="{CE956D32-2831-4B52-B3F7-9D6E2E61643D}"/>
                    </a:ext>
                  </a:extLst>
                </p:cNvPr>
                <p:cNvPicPr>
                  <a:picLocks noChangeAspect="1"/>
                </p:cNvPicPr>
                <p:nvPr/>
              </p:nvPicPr>
              <p:blipFill>
                <a:blip r:embed="rId3"/>
                <a:stretch>
                  <a:fillRect/>
                </a:stretch>
              </p:blipFill>
              <p:spPr>
                <a:xfrm>
                  <a:off x="3478918" y="1487610"/>
                  <a:ext cx="3607164" cy="3698274"/>
                </a:xfrm>
                <a:prstGeom prst="rect">
                  <a:avLst/>
                </a:prstGeom>
              </p:spPr>
            </p:pic>
            <p:grpSp>
              <p:nvGrpSpPr>
                <p:cNvPr id="72" name="组合 71">
                  <a:extLst>
                    <a:ext uri="{FF2B5EF4-FFF2-40B4-BE49-F238E27FC236}">
                      <a16:creationId xmlns:a16="http://schemas.microsoft.com/office/drawing/2014/main" id="{95073837-18C0-4C22-B9A7-309CF34A28F5}"/>
                    </a:ext>
                  </a:extLst>
                </p:cNvPr>
                <p:cNvGrpSpPr/>
                <p:nvPr/>
              </p:nvGrpSpPr>
              <p:grpSpPr>
                <a:xfrm>
                  <a:off x="3853551" y="1899059"/>
                  <a:ext cx="111124" cy="411198"/>
                  <a:chOff x="3853551" y="1899059"/>
                  <a:chExt cx="84397" cy="411198"/>
                </a:xfrm>
              </p:grpSpPr>
              <p:sp>
                <p:nvSpPr>
                  <p:cNvPr id="82" name="矩形 81">
                    <a:extLst>
                      <a:ext uri="{FF2B5EF4-FFF2-40B4-BE49-F238E27FC236}">
                        <a16:creationId xmlns:a16="http://schemas.microsoft.com/office/drawing/2014/main" id="{057AB0CD-495A-4B04-86FC-53043839B0F2}"/>
                      </a:ext>
                    </a:extLst>
                  </p:cNvPr>
                  <p:cNvSpPr/>
                  <p:nvPr/>
                </p:nvSpPr>
                <p:spPr>
                  <a:xfrm rot="18754817">
                    <a:off x="3691551" y="2061059"/>
                    <a:ext cx="360000" cy="36000"/>
                  </a:xfrm>
                  <a:prstGeom prst="rect">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zh-CN" altLang="en-US"/>
                  </a:p>
                </p:txBody>
              </p:sp>
              <p:sp>
                <p:nvSpPr>
                  <p:cNvPr id="83" name="矩形 82">
                    <a:extLst>
                      <a:ext uri="{FF2B5EF4-FFF2-40B4-BE49-F238E27FC236}">
                        <a16:creationId xmlns:a16="http://schemas.microsoft.com/office/drawing/2014/main" id="{80789172-52AA-429D-A17E-A0941E4BF27D}"/>
                      </a:ext>
                    </a:extLst>
                  </p:cNvPr>
                  <p:cNvSpPr/>
                  <p:nvPr/>
                </p:nvSpPr>
                <p:spPr>
                  <a:xfrm rot="18754817">
                    <a:off x="3739948" y="2112257"/>
                    <a:ext cx="360000" cy="36000"/>
                  </a:xfrm>
                  <a:prstGeom prst="rect">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zh-CN" altLang="en-US"/>
                  </a:p>
                </p:txBody>
              </p:sp>
            </p:grpSp>
            <p:grpSp>
              <p:nvGrpSpPr>
                <p:cNvPr id="73" name="组合 72">
                  <a:extLst>
                    <a:ext uri="{FF2B5EF4-FFF2-40B4-BE49-F238E27FC236}">
                      <a16:creationId xmlns:a16="http://schemas.microsoft.com/office/drawing/2014/main" id="{F4173426-1F32-45A0-A718-58E2FD27729B}"/>
                    </a:ext>
                  </a:extLst>
                </p:cNvPr>
                <p:cNvGrpSpPr/>
                <p:nvPr/>
              </p:nvGrpSpPr>
              <p:grpSpPr>
                <a:xfrm rot="5664644">
                  <a:off x="6626561" y="1919140"/>
                  <a:ext cx="84397" cy="411198"/>
                  <a:chOff x="3853551" y="1899059"/>
                  <a:chExt cx="84397" cy="411198"/>
                </a:xfrm>
              </p:grpSpPr>
              <p:sp>
                <p:nvSpPr>
                  <p:cNvPr id="80" name="矩形 79">
                    <a:extLst>
                      <a:ext uri="{FF2B5EF4-FFF2-40B4-BE49-F238E27FC236}">
                        <a16:creationId xmlns:a16="http://schemas.microsoft.com/office/drawing/2014/main" id="{B88BC5E3-07E0-4E79-955B-862BCE12BC09}"/>
                      </a:ext>
                    </a:extLst>
                  </p:cNvPr>
                  <p:cNvSpPr/>
                  <p:nvPr/>
                </p:nvSpPr>
                <p:spPr>
                  <a:xfrm rot="18754817">
                    <a:off x="3691551" y="2061059"/>
                    <a:ext cx="360000" cy="36000"/>
                  </a:xfrm>
                  <a:prstGeom prst="rect">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zh-CN" altLang="en-US"/>
                  </a:p>
                </p:txBody>
              </p:sp>
              <p:sp>
                <p:nvSpPr>
                  <p:cNvPr id="81" name="矩形 80">
                    <a:extLst>
                      <a:ext uri="{FF2B5EF4-FFF2-40B4-BE49-F238E27FC236}">
                        <a16:creationId xmlns:a16="http://schemas.microsoft.com/office/drawing/2014/main" id="{14CF17EF-B913-4DBF-8CAC-C00FBD77508F}"/>
                      </a:ext>
                    </a:extLst>
                  </p:cNvPr>
                  <p:cNvSpPr/>
                  <p:nvPr/>
                </p:nvSpPr>
                <p:spPr>
                  <a:xfrm rot="18754817">
                    <a:off x="3739948" y="2112257"/>
                    <a:ext cx="360000" cy="36000"/>
                  </a:xfrm>
                  <a:prstGeom prst="rect">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zh-CN" altLang="en-US"/>
                  </a:p>
                </p:txBody>
              </p:sp>
            </p:grpSp>
            <p:grpSp>
              <p:nvGrpSpPr>
                <p:cNvPr id="74" name="组合 73">
                  <a:extLst>
                    <a:ext uri="{FF2B5EF4-FFF2-40B4-BE49-F238E27FC236}">
                      <a16:creationId xmlns:a16="http://schemas.microsoft.com/office/drawing/2014/main" id="{C57C2FBD-C1EF-44B4-9E94-7B7EBF671858}"/>
                    </a:ext>
                  </a:extLst>
                </p:cNvPr>
                <p:cNvGrpSpPr/>
                <p:nvPr/>
              </p:nvGrpSpPr>
              <p:grpSpPr>
                <a:xfrm rot="16464942">
                  <a:off x="3829353" y="4329231"/>
                  <a:ext cx="84397" cy="411198"/>
                  <a:chOff x="3853551" y="1899059"/>
                  <a:chExt cx="84397" cy="411198"/>
                </a:xfrm>
              </p:grpSpPr>
              <p:sp>
                <p:nvSpPr>
                  <p:cNvPr id="78" name="矩形 77">
                    <a:extLst>
                      <a:ext uri="{FF2B5EF4-FFF2-40B4-BE49-F238E27FC236}">
                        <a16:creationId xmlns:a16="http://schemas.microsoft.com/office/drawing/2014/main" id="{7BFBC0A8-0091-4FEE-9C06-7BADAACC7B5E}"/>
                      </a:ext>
                    </a:extLst>
                  </p:cNvPr>
                  <p:cNvSpPr/>
                  <p:nvPr/>
                </p:nvSpPr>
                <p:spPr>
                  <a:xfrm rot="18754817">
                    <a:off x="3691551" y="2061059"/>
                    <a:ext cx="360000" cy="36000"/>
                  </a:xfrm>
                  <a:prstGeom prst="rect">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zh-CN" altLang="en-US"/>
                  </a:p>
                </p:txBody>
              </p:sp>
              <p:sp>
                <p:nvSpPr>
                  <p:cNvPr id="79" name="矩形 78">
                    <a:extLst>
                      <a:ext uri="{FF2B5EF4-FFF2-40B4-BE49-F238E27FC236}">
                        <a16:creationId xmlns:a16="http://schemas.microsoft.com/office/drawing/2014/main" id="{178CDC8D-61F1-4E81-A419-2719E0C196B0}"/>
                      </a:ext>
                    </a:extLst>
                  </p:cNvPr>
                  <p:cNvSpPr/>
                  <p:nvPr/>
                </p:nvSpPr>
                <p:spPr>
                  <a:xfrm rot="18754817">
                    <a:off x="3739948" y="2112257"/>
                    <a:ext cx="360000" cy="36000"/>
                  </a:xfrm>
                  <a:prstGeom prst="rect">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zh-CN" altLang="en-US"/>
                  </a:p>
                </p:txBody>
              </p:sp>
            </p:grpSp>
            <p:grpSp>
              <p:nvGrpSpPr>
                <p:cNvPr id="75" name="组合 74">
                  <a:extLst>
                    <a:ext uri="{FF2B5EF4-FFF2-40B4-BE49-F238E27FC236}">
                      <a16:creationId xmlns:a16="http://schemas.microsoft.com/office/drawing/2014/main" id="{C4FAD1CA-EB45-4C91-8DA1-4C3AAFB1ABF0}"/>
                    </a:ext>
                  </a:extLst>
                </p:cNvPr>
                <p:cNvGrpSpPr/>
                <p:nvPr/>
              </p:nvGrpSpPr>
              <p:grpSpPr>
                <a:xfrm>
                  <a:off x="6560201" y="4413074"/>
                  <a:ext cx="84397" cy="411198"/>
                  <a:chOff x="3853551" y="1899059"/>
                  <a:chExt cx="84397" cy="411198"/>
                </a:xfrm>
              </p:grpSpPr>
              <p:sp>
                <p:nvSpPr>
                  <p:cNvPr id="76" name="矩形 75">
                    <a:extLst>
                      <a:ext uri="{FF2B5EF4-FFF2-40B4-BE49-F238E27FC236}">
                        <a16:creationId xmlns:a16="http://schemas.microsoft.com/office/drawing/2014/main" id="{11C55DD2-B687-4A8D-B2F9-BB83D500B68E}"/>
                      </a:ext>
                    </a:extLst>
                  </p:cNvPr>
                  <p:cNvSpPr/>
                  <p:nvPr/>
                </p:nvSpPr>
                <p:spPr>
                  <a:xfrm rot="18754817">
                    <a:off x="3691551" y="2061059"/>
                    <a:ext cx="360000" cy="36000"/>
                  </a:xfrm>
                  <a:prstGeom prst="rect">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zh-CN" altLang="en-US"/>
                  </a:p>
                </p:txBody>
              </p:sp>
              <p:sp>
                <p:nvSpPr>
                  <p:cNvPr id="77" name="矩形 76">
                    <a:extLst>
                      <a:ext uri="{FF2B5EF4-FFF2-40B4-BE49-F238E27FC236}">
                        <a16:creationId xmlns:a16="http://schemas.microsoft.com/office/drawing/2014/main" id="{7FFBDB7E-8AE3-4980-A13B-A4943D2753A6}"/>
                      </a:ext>
                    </a:extLst>
                  </p:cNvPr>
                  <p:cNvSpPr/>
                  <p:nvPr/>
                </p:nvSpPr>
                <p:spPr>
                  <a:xfrm rot="18754817">
                    <a:off x="3739948" y="2112257"/>
                    <a:ext cx="360000" cy="36000"/>
                  </a:xfrm>
                  <a:prstGeom prst="rect">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zh-CN" altLang="en-US"/>
                  </a:p>
                </p:txBody>
              </p:sp>
            </p:grpSp>
          </p:grpSp>
          <p:grpSp>
            <p:nvGrpSpPr>
              <p:cNvPr id="63" name="组合 62">
                <a:extLst>
                  <a:ext uri="{FF2B5EF4-FFF2-40B4-BE49-F238E27FC236}">
                    <a16:creationId xmlns:a16="http://schemas.microsoft.com/office/drawing/2014/main" id="{C5ECEF49-151E-4B16-A112-4684CDC5177B}"/>
                  </a:ext>
                </a:extLst>
              </p:cNvPr>
              <p:cNvGrpSpPr/>
              <p:nvPr/>
            </p:nvGrpSpPr>
            <p:grpSpPr>
              <a:xfrm>
                <a:off x="3141404" y="2974167"/>
                <a:ext cx="366785" cy="245208"/>
                <a:chOff x="3141404" y="2974167"/>
                <a:chExt cx="366785" cy="245208"/>
              </a:xfrm>
            </p:grpSpPr>
            <p:pic>
              <p:nvPicPr>
                <p:cNvPr id="69" name="图片 68">
                  <a:extLst>
                    <a:ext uri="{FF2B5EF4-FFF2-40B4-BE49-F238E27FC236}">
                      <a16:creationId xmlns:a16="http://schemas.microsoft.com/office/drawing/2014/main" id="{A8D9C6CF-7949-4BD7-8748-3FC5E5244F06}"/>
                    </a:ext>
                  </a:extLst>
                </p:cNvPr>
                <p:cNvPicPr>
                  <a:picLocks noChangeAspect="1"/>
                </p:cNvPicPr>
                <p:nvPr/>
              </p:nvPicPr>
              <p:blipFill>
                <a:blip r:embed="rId2"/>
                <a:stretch>
                  <a:fillRect/>
                </a:stretch>
              </p:blipFill>
              <p:spPr>
                <a:xfrm>
                  <a:off x="3141404" y="2974167"/>
                  <a:ext cx="186047" cy="245208"/>
                </a:xfrm>
                <a:prstGeom prst="rect">
                  <a:avLst/>
                </a:prstGeom>
              </p:spPr>
            </p:pic>
            <p:cxnSp>
              <p:nvCxnSpPr>
                <p:cNvPr id="70" name="直接箭头连接符 69">
                  <a:extLst>
                    <a:ext uri="{FF2B5EF4-FFF2-40B4-BE49-F238E27FC236}">
                      <a16:creationId xmlns:a16="http://schemas.microsoft.com/office/drawing/2014/main" id="{57CCC005-A97B-4B57-A35C-F31C7BD834D6}"/>
                    </a:ext>
                  </a:extLst>
                </p:cNvPr>
                <p:cNvCxnSpPr>
                  <a:cxnSpLocks/>
                </p:cNvCxnSpPr>
                <p:nvPr/>
              </p:nvCxnSpPr>
              <p:spPr>
                <a:xfrm>
                  <a:off x="3327451" y="3166737"/>
                  <a:ext cx="180738" cy="0"/>
                </a:xfrm>
                <a:prstGeom prst="straightConnector1">
                  <a:avLst/>
                </a:prstGeom>
                <a:ln w="12700">
                  <a:tailEnd type="triangle"/>
                </a:ln>
              </p:spPr>
              <p:style>
                <a:lnRef idx="1">
                  <a:schemeClr val="dk1"/>
                </a:lnRef>
                <a:fillRef idx="0">
                  <a:schemeClr val="dk1"/>
                </a:fillRef>
                <a:effectRef idx="0">
                  <a:schemeClr val="dk1"/>
                </a:effectRef>
                <a:fontRef idx="minor">
                  <a:schemeClr val="tx1"/>
                </a:fontRef>
              </p:style>
            </p:cxnSp>
          </p:grpSp>
          <p:pic>
            <p:nvPicPr>
              <p:cNvPr id="64" name="图片 63">
                <a:extLst>
                  <a:ext uri="{FF2B5EF4-FFF2-40B4-BE49-F238E27FC236}">
                    <a16:creationId xmlns:a16="http://schemas.microsoft.com/office/drawing/2014/main" id="{5CE552A2-6C51-41FB-9132-33FA1F88B184}"/>
                  </a:ext>
                </a:extLst>
              </p:cNvPr>
              <p:cNvPicPr>
                <a:picLocks noChangeAspect="1"/>
              </p:cNvPicPr>
              <p:nvPr/>
            </p:nvPicPr>
            <p:blipFill>
              <a:blip r:embed="rId2"/>
              <a:stretch>
                <a:fillRect/>
              </a:stretch>
            </p:blipFill>
            <p:spPr>
              <a:xfrm>
                <a:off x="3137171" y="3306396"/>
                <a:ext cx="186047" cy="245208"/>
              </a:xfrm>
              <a:prstGeom prst="rect">
                <a:avLst/>
              </a:prstGeom>
            </p:spPr>
          </p:pic>
          <p:cxnSp>
            <p:nvCxnSpPr>
              <p:cNvPr id="65" name="直接箭头连接符 64">
                <a:extLst>
                  <a:ext uri="{FF2B5EF4-FFF2-40B4-BE49-F238E27FC236}">
                    <a16:creationId xmlns:a16="http://schemas.microsoft.com/office/drawing/2014/main" id="{0CDD6972-EBFA-44EF-AD76-0687C800AAC2}"/>
                  </a:ext>
                </a:extLst>
              </p:cNvPr>
              <p:cNvCxnSpPr>
                <a:cxnSpLocks/>
              </p:cNvCxnSpPr>
              <p:nvPr/>
            </p:nvCxnSpPr>
            <p:spPr>
              <a:xfrm>
                <a:off x="3323218" y="3498966"/>
                <a:ext cx="180738" cy="0"/>
              </a:xfrm>
              <a:prstGeom prst="straightConnector1">
                <a:avLst/>
              </a:prstGeom>
              <a:ln w="12700">
                <a:tailEnd type="triangle"/>
              </a:ln>
            </p:spPr>
            <p:style>
              <a:lnRef idx="1">
                <a:schemeClr val="dk1"/>
              </a:lnRef>
              <a:fillRef idx="0">
                <a:schemeClr val="dk1"/>
              </a:fillRef>
              <a:effectRef idx="0">
                <a:schemeClr val="dk1"/>
              </a:effectRef>
              <a:fontRef idx="minor">
                <a:schemeClr val="tx1"/>
              </a:fontRef>
            </p:style>
          </p:cxnSp>
          <p:cxnSp>
            <p:nvCxnSpPr>
              <p:cNvPr id="66" name="直接箭头连接符 65">
                <a:extLst>
                  <a:ext uri="{FF2B5EF4-FFF2-40B4-BE49-F238E27FC236}">
                    <a16:creationId xmlns:a16="http://schemas.microsoft.com/office/drawing/2014/main" id="{0B0DD6F9-6021-479D-B849-0FD7F10B1DF1}"/>
                  </a:ext>
                </a:extLst>
              </p:cNvPr>
              <p:cNvCxnSpPr>
                <a:cxnSpLocks/>
              </p:cNvCxnSpPr>
              <p:nvPr/>
            </p:nvCxnSpPr>
            <p:spPr>
              <a:xfrm flipH="1">
                <a:off x="7062663" y="3166737"/>
                <a:ext cx="180000" cy="0"/>
              </a:xfrm>
              <a:prstGeom prst="straightConnector1">
                <a:avLst/>
              </a:prstGeom>
              <a:ln w="12700">
                <a:tailEnd type="triangle"/>
              </a:ln>
            </p:spPr>
            <p:style>
              <a:lnRef idx="1">
                <a:schemeClr val="dk1"/>
              </a:lnRef>
              <a:fillRef idx="0">
                <a:schemeClr val="dk1"/>
              </a:fillRef>
              <a:effectRef idx="0">
                <a:schemeClr val="dk1"/>
              </a:effectRef>
              <a:fontRef idx="minor">
                <a:schemeClr val="tx1"/>
              </a:fontRef>
            </p:style>
          </p:cxnSp>
          <p:pic>
            <p:nvPicPr>
              <p:cNvPr id="67" name="图片 66">
                <a:extLst>
                  <a:ext uri="{FF2B5EF4-FFF2-40B4-BE49-F238E27FC236}">
                    <a16:creationId xmlns:a16="http://schemas.microsoft.com/office/drawing/2014/main" id="{08525967-5174-4133-8F5A-967138FC214A}"/>
                  </a:ext>
                </a:extLst>
              </p:cNvPr>
              <p:cNvPicPr>
                <a:picLocks noChangeAspect="1"/>
              </p:cNvPicPr>
              <p:nvPr/>
            </p:nvPicPr>
            <p:blipFill>
              <a:blip r:embed="rId2"/>
              <a:stretch>
                <a:fillRect/>
              </a:stretch>
            </p:blipFill>
            <p:spPr>
              <a:xfrm>
                <a:off x="7237549" y="3306396"/>
                <a:ext cx="186047" cy="245208"/>
              </a:xfrm>
              <a:prstGeom prst="rect">
                <a:avLst/>
              </a:prstGeom>
            </p:spPr>
          </p:pic>
          <p:cxnSp>
            <p:nvCxnSpPr>
              <p:cNvPr id="68" name="直接箭头连接符 67">
                <a:extLst>
                  <a:ext uri="{FF2B5EF4-FFF2-40B4-BE49-F238E27FC236}">
                    <a16:creationId xmlns:a16="http://schemas.microsoft.com/office/drawing/2014/main" id="{9B517ECC-F16C-4D02-8B22-B4A0F83DC342}"/>
                  </a:ext>
                </a:extLst>
              </p:cNvPr>
              <p:cNvCxnSpPr>
                <a:cxnSpLocks/>
              </p:cNvCxnSpPr>
              <p:nvPr/>
            </p:nvCxnSpPr>
            <p:spPr>
              <a:xfrm flipH="1">
                <a:off x="7062663" y="3498966"/>
                <a:ext cx="180000" cy="0"/>
              </a:xfrm>
              <a:prstGeom prst="straightConnector1">
                <a:avLst/>
              </a:prstGeom>
              <a:ln w="12700">
                <a:tailEnd type="triangle"/>
              </a:ln>
            </p:spPr>
            <p:style>
              <a:lnRef idx="1">
                <a:schemeClr val="dk1"/>
              </a:lnRef>
              <a:fillRef idx="0">
                <a:schemeClr val="dk1"/>
              </a:fillRef>
              <a:effectRef idx="0">
                <a:schemeClr val="dk1"/>
              </a:effectRef>
              <a:fontRef idx="minor">
                <a:schemeClr val="tx1"/>
              </a:fontRef>
            </p:style>
          </p:cxnSp>
        </p:grpSp>
        <p:sp>
          <p:nvSpPr>
            <p:cNvPr id="49" name="文本框 48">
              <a:extLst>
                <a:ext uri="{FF2B5EF4-FFF2-40B4-BE49-F238E27FC236}">
                  <a16:creationId xmlns:a16="http://schemas.microsoft.com/office/drawing/2014/main" id="{884A11C5-5B3F-4E1D-B662-282EB66B4BC4}"/>
                </a:ext>
              </a:extLst>
            </p:cNvPr>
            <p:cNvSpPr txBox="1"/>
            <p:nvPr/>
          </p:nvSpPr>
          <p:spPr>
            <a:xfrm>
              <a:off x="6875653" y="1631905"/>
              <a:ext cx="3230821" cy="923330"/>
            </a:xfrm>
            <a:prstGeom prst="rect">
              <a:avLst/>
            </a:prstGeom>
            <a:noFill/>
          </p:spPr>
          <p:txBody>
            <a:bodyPr wrap="square" rtlCol="0">
              <a:spAutoFit/>
            </a:bodyPr>
            <a:lstStyle/>
            <a:p>
              <a:pPr algn="ctr"/>
              <a:r>
                <a:rPr lang="en-US" altLang="zh-CN" b="1" dirty="0">
                  <a:solidFill>
                    <a:srgbClr val="FF0000"/>
                  </a:solidFill>
                </a:rPr>
                <a:t>4 Cryo-stations</a:t>
              </a:r>
            </a:p>
            <a:p>
              <a:pPr algn="ctr"/>
              <a:r>
                <a:rPr lang="en-US" altLang="zh-CN" b="1" dirty="0">
                  <a:solidFill>
                    <a:srgbClr val="FF0000"/>
                  </a:solidFill>
                </a:rPr>
                <a:t>Refrigeration:4</a:t>
              </a:r>
              <a:r>
                <a:rPr lang="en-US" altLang="zh-CN" sz="1400" b="1" dirty="0">
                  <a:solidFill>
                    <a:srgbClr val="FF0000"/>
                  </a:solidFill>
                </a:rPr>
                <a:t>X</a:t>
              </a:r>
              <a:r>
                <a:rPr lang="en-US" altLang="zh-CN" b="1" dirty="0">
                  <a:solidFill>
                    <a:srgbClr val="FF0000"/>
                  </a:solidFill>
                </a:rPr>
                <a:t>18 kW@4.5K</a:t>
              </a:r>
            </a:p>
            <a:p>
              <a:pPr algn="ctr"/>
              <a:r>
                <a:rPr lang="en-US" altLang="zh-CN" b="1" dirty="0">
                  <a:solidFill>
                    <a:srgbClr val="FF0000"/>
                  </a:solidFill>
                </a:rPr>
                <a:t>Circumference:100km</a:t>
              </a:r>
            </a:p>
          </p:txBody>
        </p:sp>
        <p:sp>
          <p:nvSpPr>
            <p:cNvPr id="50" name="文本框 49">
              <a:extLst>
                <a:ext uri="{FF2B5EF4-FFF2-40B4-BE49-F238E27FC236}">
                  <a16:creationId xmlns:a16="http://schemas.microsoft.com/office/drawing/2014/main" id="{63B0849B-9316-49C0-8F6C-DCC876B829C7}"/>
                </a:ext>
              </a:extLst>
            </p:cNvPr>
            <p:cNvSpPr txBox="1"/>
            <p:nvPr/>
          </p:nvSpPr>
          <p:spPr>
            <a:xfrm>
              <a:off x="6589169" y="626036"/>
              <a:ext cx="3834366" cy="400110"/>
            </a:xfrm>
            <a:prstGeom prst="rect">
              <a:avLst/>
            </a:prstGeom>
            <a:noFill/>
          </p:spPr>
          <p:txBody>
            <a:bodyPr wrap="square" rtlCol="0">
              <a:spAutoFit/>
            </a:bodyPr>
            <a:lstStyle/>
            <a:p>
              <a:pPr algn="ctr"/>
              <a:r>
                <a:rPr lang="en-US" altLang="zh-CN" sz="2000" b="1" dirty="0">
                  <a:latin typeface="Times New Roman" panose="02020603050405020304" pitchFamily="18" charset="0"/>
                  <a:cs typeface="Times New Roman" panose="02020603050405020304" pitchFamily="18" charset="0"/>
                </a:rPr>
                <a:t>Layout of CEPC Double Ring</a:t>
              </a:r>
              <a:endParaRPr lang="zh-CN" altLang="en-US" sz="2000" b="1" dirty="0">
                <a:latin typeface="Times New Roman" panose="02020603050405020304" pitchFamily="18" charset="0"/>
                <a:cs typeface="Times New Roman" panose="02020603050405020304" pitchFamily="18" charset="0"/>
              </a:endParaRPr>
            </a:p>
          </p:txBody>
        </p:sp>
        <p:sp>
          <p:nvSpPr>
            <p:cNvPr id="51" name="文本框 50">
              <a:extLst>
                <a:ext uri="{FF2B5EF4-FFF2-40B4-BE49-F238E27FC236}">
                  <a16:creationId xmlns:a16="http://schemas.microsoft.com/office/drawing/2014/main" id="{1EAF6450-B0D3-465B-93E4-D409A7749F68}"/>
                </a:ext>
              </a:extLst>
            </p:cNvPr>
            <p:cNvSpPr txBox="1"/>
            <p:nvPr/>
          </p:nvSpPr>
          <p:spPr>
            <a:xfrm>
              <a:off x="6061303" y="1394085"/>
              <a:ext cx="827660" cy="318348"/>
            </a:xfrm>
            <a:prstGeom prst="rect">
              <a:avLst/>
            </a:prstGeom>
            <a:noFill/>
            <a:ln>
              <a:solidFill>
                <a:schemeClr val="tx1">
                  <a:lumMod val="95000"/>
                  <a:lumOff val="5000"/>
                </a:schemeClr>
              </a:solidFill>
            </a:ln>
          </p:spPr>
          <p:txBody>
            <a:bodyPr wrap="square" rtlCol="0">
              <a:spAutoFit/>
            </a:bodyPr>
            <a:lstStyle/>
            <a:p>
              <a:pPr algn="ctr"/>
              <a:r>
                <a:rPr lang="en-US" altLang="zh-CN" sz="1200" b="1" dirty="0">
                  <a:latin typeface="Times New Roman" panose="02020603050405020304" pitchFamily="18" charset="0"/>
                  <a:cs typeface="Times New Roman" panose="02020603050405020304" pitchFamily="18" charset="0"/>
                </a:rPr>
                <a:t>Inj(LSS8</a:t>
              </a:r>
              <a:r>
                <a:rPr lang="en-US" altLang="zh-CN" sz="1400" b="1" dirty="0">
                  <a:latin typeface="Times New Roman" panose="02020603050405020304" pitchFamily="18" charset="0"/>
                  <a:cs typeface="Times New Roman" panose="02020603050405020304" pitchFamily="18" charset="0"/>
                </a:rPr>
                <a:t>)</a:t>
              </a:r>
              <a:endParaRPr lang="zh-CN" altLang="en-US" sz="1400" b="1" dirty="0">
                <a:latin typeface="Times New Roman" panose="02020603050405020304" pitchFamily="18" charset="0"/>
                <a:cs typeface="Times New Roman" panose="02020603050405020304" pitchFamily="18" charset="0"/>
              </a:endParaRPr>
            </a:p>
          </p:txBody>
        </p:sp>
        <p:sp>
          <p:nvSpPr>
            <p:cNvPr id="52" name="文本框 51">
              <a:extLst>
                <a:ext uri="{FF2B5EF4-FFF2-40B4-BE49-F238E27FC236}">
                  <a16:creationId xmlns:a16="http://schemas.microsoft.com/office/drawing/2014/main" id="{F02060BF-8187-4D4B-9E7A-281D7C39F7C5}"/>
                </a:ext>
              </a:extLst>
            </p:cNvPr>
            <p:cNvSpPr txBox="1"/>
            <p:nvPr/>
          </p:nvSpPr>
          <p:spPr>
            <a:xfrm>
              <a:off x="4616979" y="2699007"/>
              <a:ext cx="1576250" cy="369332"/>
            </a:xfrm>
            <a:prstGeom prst="rect">
              <a:avLst/>
            </a:prstGeom>
            <a:noFill/>
            <a:ln w="12700">
              <a:solidFill>
                <a:srgbClr val="00B0F0"/>
              </a:solidFill>
            </a:ln>
          </p:spPr>
          <p:txBody>
            <a:bodyPr wrap="square">
              <a:spAutoFit/>
            </a:bodyPr>
            <a:lstStyle/>
            <a:p>
              <a:pPr algn="ctr"/>
              <a:r>
                <a:rPr lang="en-US" altLang="zh-CN" b="1" dirty="0">
                  <a:solidFill>
                    <a:srgbClr val="00B0F0"/>
                  </a:solidFill>
                </a:rPr>
                <a:t>Cryo-station</a:t>
              </a:r>
              <a:endParaRPr lang="zh-CN" altLang="en-US" dirty="0">
                <a:solidFill>
                  <a:srgbClr val="00B0F0"/>
                </a:solidFill>
              </a:endParaRPr>
            </a:p>
          </p:txBody>
        </p:sp>
        <p:sp>
          <p:nvSpPr>
            <p:cNvPr id="53" name="文本框 52">
              <a:extLst>
                <a:ext uri="{FF2B5EF4-FFF2-40B4-BE49-F238E27FC236}">
                  <a16:creationId xmlns:a16="http://schemas.microsoft.com/office/drawing/2014/main" id="{C08DCD10-AC2C-4AAF-9686-E6FE208C9CA7}"/>
                </a:ext>
              </a:extLst>
            </p:cNvPr>
            <p:cNvSpPr txBox="1"/>
            <p:nvPr/>
          </p:nvSpPr>
          <p:spPr>
            <a:xfrm>
              <a:off x="9973931" y="1396304"/>
              <a:ext cx="870856" cy="318348"/>
            </a:xfrm>
            <a:prstGeom prst="rect">
              <a:avLst/>
            </a:prstGeom>
            <a:noFill/>
            <a:ln>
              <a:solidFill>
                <a:schemeClr val="tx1">
                  <a:lumMod val="95000"/>
                  <a:lumOff val="5000"/>
                </a:schemeClr>
              </a:solidFill>
            </a:ln>
          </p:spPr>
          <p:txBody>
            <a:bodyPr wrap="square" rtlCol="0">
              <a:spAutoFit/>
            </a:bodyPr>
            <a:lstStyle/>
            <a:p>
              <a:pPr algn="ctr"/>
              <a:r>
                <a:rPr lang="en-US" altLang="zh-CN" sz="1200" b="1" dirty="0">
                  <a:latin typeface="Times New Roman" panose="02020603050405020304" pitchFamily="18" charset="0"/>
                  <a:cs typeface="Times New Roman" panose="02020603050405020304" pitchFamily="18" charset="0"/>
                </a:rPr>
                <a:t>Inj(LSS2</a:t>
              </a:r>
              <a:r>
                <a:rPr lang="en-US" altLang="zh-CN" sz="1400" b="1" dirty="0">
                  <a:latin typeface="Times New Roman" panose="02020603050405020304" pitchFamily="18" charset="0"/>
                  <a:cs typeface="Times New Roman" panose="02020603050405020304" pitchFamily="18" charset="0"/>
                </a:rPr>
                <a:t>)</a:t>
              </a:r>
              <a:endParaRPr lang="zh-CN" altLang="en-US" sz="1400" b="1" dirty="0">
                <a:latin typeface="Times New Roman" panose="02020603050405020304" pitchFamily="18" charset="0"/>
                <a:cs typeface="Times New Roman" panose="02020603050405020304" pitchFamily="18" charset="0"/>
              </a:endParaRPr>
            </a:p>
          </p:txBody>
        </p:sp>
        <p:sp>
          <p:nvSpPr>
            <p:cNvPr id="54" name="文本框 53">
              <a:extLst>
                <a:ext uri="{FF2B5EF4-FFF2-40B4-BE49-F238E27FC236}">
                  <a16:creationId xmlns:a16="http://schemas.microsoft.com/office/drawing/2014/main" id="{0B0B7630-C447-4393-9B06-6B7DC6E6D3A9}"/>
                </a:ext>
              </a:extLst>
            </p:cNvPr>
            <p:cNvSpPr txBox="1"/>
            <p:nvPr/>
          </p:nvSpPr>
          <p:spPr>
            <a:xfrm>
              <a:off x="5938744" y="4102202"/>
              <a:ext cx="975906" cy="307777"/>
            </a:xfrm>
            <a:prstGeom prst="rect">
              <a:avLst/>
            </a:prstGeom>
            <a:noFill/>
            <a:ln>
              <a:solidFill>
                <a:schemeClr val="tx1">
                  <a:lumMod val="95000"/>
                  <a:lumOff val="5000"/>
                </a:schemeClr>
              </a:solidFill>
            </a:ln>
          </p:spPr>
          <p:txBody>
            <a:bodyPr wrap="square" rtlCol="0">
              <a:spAutoFit/>
            </a:bodyPr>
            <a:lstStyle/>
            <a:p>
              <a:pPr algn="ctr"/>
              <a:r>
                <a:rPr lang="en-US" altLang="zh-CN" sz="1200" b="1" dirty="0">
                  <a:latin typeface="Times New Roman" panose="02020603050405020304" pitchFamily="18" charset="0"/>
                  <a:cs typeface="Times New Roman" panose="02020603050405020304" pitchFamily="18" charset="0"/>
                </a:rPr>
                <a:t>Estr(LSS6</a:t>
              </a:r>
              <a:r>
                <a:rPr lang="en-US" altLang="zh-CN" sz="1400" b="1" dirty="0">
                  <a:latin typeface="Times New Roman" panose="02020603050405020304" pitchFamily="18" charset="0"/>
                  <a:cs typeface="Times New Roman" panose="02020603050405020304" pitchFamily="18" charset="0"/>
                </a:rPr>
                <a:t>)</a:t>
              </a:r>
              <a:endParaRPr lang="zh-CN" altLang="en-US" sz="1400" b="1" dirty="0">
                <a:latin typeface="Times New Roman" panose="02020603050405020304" pitchFamily="18" charset="0"/>
                <a:cs typeface="Times New Roman" panose="02020603050405020304" pitchFamily="18" charset="0"/>
              </a:endParaRPr>
            </a:p>
          </p:txBody>
        </p:sp>
        <p:sp>
          <p:nvSpPr>
            <p:cNvPr id="55" name="文本框 54">
              <a:extLst>
                <a:ext uri="{FF2B5EF4-FFF2-40B4-BE49-F238E27FC236}">
                  <a16:creationId xmlns:a16="http://schemas.microsoft.com/office/drawing/2014/main" id="{9550DA5F-3B0F-4A83-98C1-4978E5A87616}"/>
                </a:ext>
              </a:extLst>
            </p:cNvPr>
            <p:cNvSpPr txBox="1"/>
            <p:nvPr/>
          </p:nvSpPr>
          <p:spPr>
            <a:xfrm>
              <a:off x="10698381" y="2699396"/>
              <a:ext cx="1615694" cy="369332"/>
            </a:xfrm>
            <a:prstGeom prst="rect">
              <a:avLst/>
            </a:prstGeom>
            <a:noFill/>
            <a:ln w="12700">
              <a:solidFill>
                <a:srgbClr val="00B0F0"/>
              </a:solidFill>
            </a:ln>
          </p:spPr>
          <p:txBody>
            <a:bodyPr wrap="square">
              <a:spAutoFit/>
            </a:bodyPr>
            <a:lstStyle/>
            <a:p>
              <a:pPr algn="ctr"/>
              <a:r>
                <a:rPr lang="en-US" altLang="zh-CN" b="1" dirty="0">
                  <a:solidFill>
                    <a:srgbClr val="00B0F0"/>
                  </a:solidFill>
                </a:rPr>
                <a:t>Cryo-station</a:t>
              </a:r>
              <a:endParaRPr lang="zh-CN" altLang="en-US" dirty="0">
                <a:solidFill>
                  <a:srgbClr val="00B0F0"/>
                </a:solidFill>
              </a:endParaRPr>
            </a:p>
          </p:txBody>
        </p:sp>
        <p:sp>
          <p:nvSpPr>
            <p:cNvPr id="56" name="文本框 55">
              <a:extLst>
                <a:ext uri="{FF2B5EF4-FFF2-40B4-BE49-F238E27FC236}">
                  <a16:creationId xmlns:a16="http://schemas.microsoft.com/office/drawing/2014/main" id="{3128EA4A-A911-43CA-9D44-878A41FF7A14}"/>
                </a:ext>
              </a:extLst>
            </p:cNvPr>
            <p:cNvSpPr txBox="1"/>
            <p:nvPr/>
          </p:nvSpPr>
          <p:spPr>
            <a:xfrm>
              <a:off x="7954393" y="4249464"/>
              <a:ext cx="1100053" cy="307777"/>
            </a:xfrm>
            <a:prstGeom prst="rect">
              <a:avLst/>
            </a:prstGeom>
            <a:noFill/>
            <a:ln>
              <a:solidFill>
                <a:schemeClr val="tx1">
                  <a:lumMod val="95000"/>
                  <a:lumOff val="5000"/>
                </a:schemeClr>
              </a:solidFill>
            </a:ln>
          </p:spPr>
          <p:txBody>
            <a:bodyPr wrap="square" rtlCol="0">
              <a:spAutoFit/>
            </a:bodyPr>
            <a:lstStyle/>
            <a:p>
              <a:pPr algn="ctr"/>
              <a:r>
                <a:rPr lang="en-US" altLang="zh-CN" sz="1200" b="1" dirty="0">
                  <a:latin typeface="Times New Roman" panose="02020603050405020304" pitchFamily="18" charset="0"/>
                  <a:cs typeface="Times New Roman" panose="02020603050405020304" pitchFamily="18" charset="0"/>
                </a:rPr>
                <a:t>Ip_cc(LSS5</a:t>
              </a:r>
              <a:r>
                <a:rPr lang="en-US" altLang="zh-CN" sz="1400" b="1" dirty="0">
                  <a:latin typeface="Times New Roman" panose="02020603050405020304" pitchFamily="18" charset="0"/>
                  <a:cs typeface="Times New Roman" panose="02020603050405020304" pitchFamily="18" charset="0"/>
                </a:rPr>
                <a:t>)</a:t>
              </a:r>
              <a:endParaRPr lang="zh-CN" altLang="en-US" sz="1400" b="1" dirty="0">
                <a:latin typeface="Times New Roman" panose="02020603050405020304" pitchFamily="18" charset="0"/>
                <a:cs typeface="Times New Roman" panose="02020603050405020304" pitchFamily="18" charset="0"/>
              </a:endParaRPr>
            </a:p>
          </p:txBody>
        </p:sp>
        <p:sp>
          <p:nvSpPr>
            <p:cNvPr id="57" name="文本框 56">
              <a:extLst>
                <a:ext uri="{FF2B5EF4-FFF2-40B4-BE49-F238E27FC236}">
                  <a16:creationId xmlns:a16="http://schemas.microsoft.com/office/drawing/2014/main" id="{4EC782AC-79A3-4893-8E2E-A319CB0CC6BE}"/>
                </a:ext>
              </a:extLst>
            </p:cNvPr>
            <p:cNvSpPr txBox="1"/>
            <p:nvPr/>
          </p:nvSpPr>
          <p:spPr>
            <a:xfrm>
              <a:off x="7954393" y="1288027"/>
              <a:ext cx="1100053" cy="307777"/>
            </a:xfrm>
            <a:prstGeom prst="rect">
              <a:avLst/>
            </a:prstGeom>
            <a:noFill/>
            <a:ln>
              <a:solidFill>
                <a:schemeClr val="tx1">
                  <a:lumMod val="95000"/>
                  <a:lumOff val="5000"/>
                </a:schemeClr>
              </a:solidFill>
            </a:ln>
          </p:spPr>
          <p:txBody>
            <a:bodyPr wrap="square" rtlCol="0">
              <a:spAutoFit/>
            </a:bodyPr>
            <a:lstStyle/>
            <a:p>
              <a:pPr algn="ctr"/>
              <a:r>
                <a:rPr lang="en-US" altLang="zh-CN" sz="1200" b="1" dirty="0">
                  <a:latin typeface="Times New Roman" panose="02020603050405020304" pitchFamily="18" charset="0"/>
                  <a:cs typeface="Times New Roman" panose="02020603050405020304" pitchFamily="18" charset="0"/>
                </a:rPr>
                <a:t>Ip_cc(LSS1</a:t>
              </a:r>
              <a:r>
                <a:rPr lang="en-US" altLang="zh-CN" sz="1400" b="1" dirty="0">
                  <a:latin typeface="Times New Roman" panose="02020603050405020304" pitchFamily="18" charset="0"/>
                  <a:cs typeface="Times New Roman" panose="02020603050405020304" pitchFamily="18" charset="0"/>
                </a:rPr>
                <a:t>)</a:t>
              </a:r>
              <a:endParaRPr lang="zh-CN" altLang="en-US" sz="1400" b="1" dirty="0">
                <a:latin typeface="Times New Roman" panose="02020603050405020304" pitchFamily="18" charset="0"/>
                <a:cs typeface="Times New Roman" panose="02020603050405020304" pitchFamily="18" charset="0"/>
              </a:endParaRPr>
            </a:p>
          </p:txBody>
        </p:sp>
        <p:sp>
          <p:nvSpPr>
            <p:cNvPr id="58" name="文本框 57">
              <a:extLst>
                <a:ext uri="{FF2B5EF4-FFF2-40B4-BE49-F238E27FC236}">
                  <a16:creationId xmlns:a16="http://schemas.microsoft.com/office/drawing/2014/main" id="{DCE0F6F8-BA64-4515-8339-14A9805ADB99}"/>
                </a:ext>
              </a:extLst>
            </p:cNvPr>
            <p:cNvSpPr txBox="1"/>
            <p:nvPr/>
          </p:nvSpPr>
          <p:spPr>
            <a:xfrm>
              <a:off x="6785188" y="2707062"/>
              <a:ext cx="1356152" cy="307777"/>
            </a:xfrm>
            <a:prstGeom prst="rect">
              <a:avLst/>
            </a:prstGeom>
            <a:noFill/>
            <a:ln>
              <a:solidFill>
                <a:schemeClr val="tx1">
                  <a:lumMod val="95000"/>
                  <a:lumOff val="5000"/>
                </a:schemeClr>
              </a:solidFill>
            </a:ln>
          </p:spPr>
          <p:txBody>
            <a:bodyPr wrap="square" rtlCol="0">
              <a:spAutoFit/>
            </a:bodyPr>
            <a:lstStyle/>
            <a:p>
              <a:pPr algn="ctr"/>
              <a:r>
                <a:rPr lang="en-US" altLang="zh-CN" sz="1200" b="1" dirty="0">
                  <a:latin typeface="Times New Roman" panose="02020603050405020304" pitchFamily="18" charset="0"/>
                  <a:cs typeface="Times New Roman" panose="02020603050405020304" pitchFamily="18" charset="0"/>
                </a:rPr>
                <a:t>RF Station(LSS7</a:t>
              </a:r>
              <a:r>
                <a:rPr lang="en-US" altLang="zh-CN" sz="1400" b="1" dirty="0">
                  <a:latin typeface="Times New Roman" panose="02020603050405020304" pitchFamily="18" charset="0"/>
                  <a:cs typeface="Times New Roman" panose="02020603050405020304" pitchFamily="18" charset="0"/>
                </a:rPr>
                <a:t>)</a:t>
              </a:r>
              <a:endParaRPr lang="zh-CN" altLang="en-US" sz="1400" b="1" dirty="0">
                <a:latin typeface="Times New Roman" panose="02020603050405020304" pitchFamily="18" charset="0"/>
                <a:cs typeface="Times New Roman" panose="02020603050405020304" pitchFamily="18" charset="0"/>
              </a:endParaRPr>
            </a:p>
          </p:txBody>
        </p:sp>
        <p:sp>
          <p:nvSpPr>
            <p:cNvPr id="59" name="文本框 58">
              <a:extLst>
                <a:ext uri="{FF2B5EF4-FFF2-40B4-BE49-F238E27FC236}">
                  <a16:creationId xmlns:a16="http://schemas.microsoft.com/office/drawing/2014/main" id="{310FEAD8-F166-4700-A91A-C013799C3FCB}"/>
                </a:ext>
              </a:extLst>
            </p:cNvPr>
            <p:cNvSpPr txBox="1"/>
            <p:nvPr/>
          </p:nvSpPr>
          <p:spPr>
            <a:xfrm>
              <a:off x="8779083" y="2709609"/>
              <a:ext cx="1356152" cy="307777"/>
            </a:xfrm>
            <a:prstGeom prst="rect">
              <a:avLst/>
            </a:prstGeom>
            <a:noFill/>
            <a:ln>
              <a:solidFill>
                <a:schemeClr val="tx1">
                  <a:lumMod val="95000"/>
                  <a:lumOff val="5000"/>
                </a:schemeClr>
              </a:solidFill>
            </a:ln>
          </p:spPr>
          <p:txBody>
            <a:bodyPr wrap="square" rtlCol="0">
              <a:spAutoFit/>
            </a:bodyPr>
            <a:lstStyle/>
            <a:p>
              <a:pPr algn="ctr"/>
              <a:r>
                <a:rPr lang="en-US" altLang="zh-CN" sz="1200" b="1" dirty="0">
                  <a:latin typeface="Times New Roman" panose="02020603050405020304" pitchFamily="18" charset="0"/>
                  <a:cs typeface="Times New Roman" panose="02020603050405020304" pitchFamily="18" charset="0"/>
                </a:rPr>
                <a:t>RF Station(LSS3</a:t>
              </a:r>
              <a:r>
                <a:rPr lang="en-US" altLang="zh-CN" sz="1400" b="1" dirty="0">
                  <a:latin typeface="Times New Roman" panose="02020603050405020304" pitchFamily="18" charset="0"/>
                  <a:cs typeface="Times New Roman" panose="02020603050405020304" pitchFamily="18" charset="0"/>
                </a:rPr>
                <a:t>)</a:t>
              </a:r>
              <a:endParaRPr lang="zh-CN" altLang="en-US" sz="1400" b="1" dirty="0">
                <a:latin typeface="Times New Roman" panose="02020603050405020304" pitchFamily="18" charset="0"/>
                <a:cs typeface="Times New Roman" panose="02020603050405020304" pitchFamily="18" charset="0"/>
              </a:endParaRPr>
            </a:p>
          </p:txBody>
        </p:sp>
        <p:sp>
          <p:nvSpPr>
            <p:cNvPr id="60" name="文本框 59">
              <a:extLst>
                <a:ext uri="{FF2B5EF4-FFF2-40B4-BE49-F238E27FC236}">
                  <a16:creationId xmlns:a16="http://schemas.microsoft.com/office/drawing/2014/main" id="{CABD98C2-3D8F-4D10-98B1-D7768E7D02F9}"/>
                </a:ext>
              </a:extLst>
            </p:cNvPr>
            <p:cNvSpPr txBox="1"/>
            <p:nvPr/>
          </p:nvSpPr>
          <p:spPr>
            <a:xfrm>
              <a:off x="9894490" y="4147545"/>
              <a:ext cx="975906" cy="307777"/>
            </a:xfrm>
            <a:prstGeom prst="rect">
              <a:avLst/>
            </a:prstGeom>
            <a:noFill/>
            <a:ln>
              <a:solidFill>
                <a:schemeClr val="tx1">
                  <a:lumMod val="95000"/>
                  <a:lumOff val="5000"/>
                </a:schemeClr>
              </a:solidFill>
            </a:ln>
          </p:spPr>
          <p:txBody>
            <a:bodyPr wrap="square" rtlCol="0">
              <a:spAutoFit/>
            </a:bodyPr>
            <a:lstStyle/>
            <a:p>
              <a:pPr algn="ctr"/>
              <a:r>
                <a:rPr lang="en-US" altLang="zh-CN" sz="1200" b="1" dirty="0">
                  <a:latin typeface="Times New Roman" panose="02020603050405020304" pitchFamily="18" charset="0"/>
                  <a:cs typeface="Times New Roman" panose="02020603050405020304" pitchFamily="18" charset="0"/>
                </a:rPr>
                <a:t>Estr(LSS4</a:t>
              </a:r>
              <a:r>
                <a:rPr lang="en-US" altLang="zh-CN" sz="1400" b="1" dirty="0">
                  <a:latin typeface="Times New Roman" panose="02020603050405020304" pitchFamily="18" charset="0"/>
                  <a:cs typeface="Times New Roman" panose="02020603050405020304" pitchFamily="18" charset="0"/>
                </a:rPr>
                <a:t>)</a:t>
              </a:r>
              <a:endParaRPr lang="zh-CN" altLang="en-US" sz="1400" b="1" dirty="0">
                <a:latin typeface="Times New Roman" panose="02020603050405020304" pitchFamily="18" charset="0"/>
                <a:cs typeface="Times New Roman" panose="02020603050405020304" pitchFamily="18" charset="0"/>
              </a:endParaRPr>
            </a:p>
          </p:txBody>
        </p:sp>
      </p:grpSp>
    </p:spTree>
    <p:extLst>
      <p:ext uri="{BB962C8B-B14F-4D97-AF65-F5344CB8AC3E}">
        <p14:creationId xmlns:p14="http://schemas.microsoft.com/office/powerpoint/2010/main" val="337474772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图片 31">
            <a:extLst>
              <a:ext uri="{FF2B5EF4-FFF2-40B4-BE49-F238E27FC236}">
                <a16:creationId xmlns:a16="http://schemas.microsoft.com/office/drawing/2014/main" id="{2C077E0D-B131-4CAE-991F-8C47CDD290B9}"/>
              </a:ext>
            </a:extLst>
          </p:cNvPr>
          <p:cNvPicPr>
            <a:picLocks noChangeAspect="1"/>
          </p:cNvPicPr>
          <p:nvPr/>
        </p:nvPicPr>
        <p:blipFill>
          <a:blip r:embed="rId2"/>
          <a:stretch>
            <a:fillRect/>
          </a:stretch>
        </p:blipFill>
        <p:spPr>
          <a:xfrm>
            <a:off x="657675" y="764383"/>
            <a:ext cx="10876648" cy="2938722"/>
          </a:xfrm>
          <a:prstGeom prst="rect">
            <a:avLst/>
          </a:prstGeom>
        </p:spPr>
      </p:pic>
      <p:sp>
        <p:nvSpPr>
          <p:cNvPr id="2" name="页脚占位符 1">
            <a:extLst>
              <a:ext uri="{FF2B5EF4-FFF2-40B4-BE49-F238E27FC236}">
                <a16:creationId xmlns:a16="http://schemas.microsoft.com/office/drawing/2014/main" id="{CF1CE2A3-283D-4B51-BFC4-D596D9EC181C}"/>
              </a:ext>
            </a:extLst>
          </p:cNvPr>
          <p:cNvSpPr>
            <a:spLocks noGrp="1"/>
          </p:cNvSpPr>
          <p:nvPr>
            <p:ph type="ftr" sz="quarter" idx="3"/>
          </p:nvPr>
        </p:nvSpPr>
        <p:spPr/>
        <p:txBody>
          <a:bodyPr/>
          <a:lstStyle/>
          <a:p>
            <a:pPr>
              <a:defRPr/>
            </a:pPr>
            <a:r>
              <a:rPr lang="zh-CN" altLang="en-US"/>
              <a:t>加速器中心低温组</a:t>
            </a:r>
            <a:endParaRPr lang="en-US" altLang="zh-CN"/>
          </a:p>
        </p:txBody>
      </p:sp>
      <p:sp>
        <p:nvSpPr>
          <p:cNvPr id="3" name="Rectangle 2">
            <a:extLst>
              <a:ext uri="{FF2B5EF4-FFF2-40B4-BE49-F238E27FC236}">
                <a16:creationId xmlns:a16="http://schemas.microsoft.com/office/drawing/2014/main" id="{45E660F0-9EE8-4914-8D41-EDB4E6077F54}"/>
              </a:ext>
            </a:extLst>
          </p:cNvPr>
          <p:cNvSpPr>
            <a:spLocks noChangeArrowheads="1"/>
          </p:cNvSpPr>
          <p:nvPr/>
        </p:nvSpPr>
        <p:spPr bwMode="auto">
          <a:xfrm>
            <a:off x="336885" y="1448466"/>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zh-CN" altLang="en-US" sz="1350"/>
          </a:p>
        </p:txBody>
      </p:sp>
      <p:sp>
        <p:nvSpPr>
          <p:cNvPr id="4" name="Rectangle 5">
            <a:extLst>
              <a:ext uri="{FF2B5EF4-FFF2-40B4-BE49-F238E27FC236}">
                <a16:creationId xmlns:a16="http://schemas.microsoft.com/office/drawing/2014/main" id="{D0EE91B5-AB1C-4FA9-A744-10A1B555C1FA}"/>
              </a:ext>
            </a:extLst>
          </p:cNvPr>
          <p:cNvSpPr>
            <a:spLocks noChangeArrowheads="1"/>
          </p:cNvSpPr>
          <p:nvPr/>
        </p:nvSpPr>
        <p:spPr bwMode="auto">
          <a:xfrm>
            <a:off x="336885" y="1448466"/>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zh-CN" altLang="en-US" sz="1350"/>
          </a:p>
        </p:txBody>
      </p:sp>
      <p:sp>
        <p:nvSpPr>
          <p:cNvPr id="5" name="Rectangle 2">
            <a:extLst>
              <a:ext uri="{FF2B5EF4-FFF2-40B4-BE49-F238E27FC236}">
                <a16:creationId xmlns:a16="http://schemas.microsoft.com/office/drawing/2014/main" id="{BE77DCC1-4AEB-4A46-8403-D2882BD2E062}"/>
              </a:ext>
            </a:extLst>
          </p:cNvPr>
          <p:cNvSpPr>
            <a:spLocks noChangeArrowheads="1"/>
          </p:cNvSpPr>
          <p:nvPr/>
        </p:nvSpPr>
        <p:spPr bwMode="auto">
          <a:xfrm>
            <a:off x="336885" y="1448466"/>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zh-CN" altLang="en-US" sz="1350"/>
          </a:p>
        </p:txBody>
      </p:sp>
      <p:sp>
        <p:nvSpPr>
          <p:cNvPr id="6" name="Rectangle 5">
            <a:extLst>
              <a:ext uri="{FF2B5EF4-FFF2-40B4-BE49-F238E27FC236}">
                <a16:creationId xmlns:a16="http://schemas.microsoft.com/office/drawing/2014/main" id="{35121C20-916C-4555-B7B5-E07AFEA1E16F}"/>
              </a:ext>
            </a:extLst>
          </p:cNvPr>
          <p:cNvSpPr>
            <a:spLocks noChangeArrowheads="1"/>
          </p:cNvSpPr>
          <p:nvPr/>
        </p:nvSpPr>
        <p:spPr bwMode="auto">
          <a:xfrm>
            <a:off x="336885" y="1448466"/>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zh-CN" altLang="en-US" sz="1350"/>
          </a:p>
        </p:txBody>
      </p:sp>
      <p:sp>
        <p:nvSpPr>
          <p:cNvPr id="7" name="Rectangle 16">
            <a:extLst>
              <a:ext uri="{FF2B5EF4-FFF2-40B4-BE49-F238E27FC236}">
                <a16:creationId xmlns:a16="http://schemas.microsoft.com/office/drawing/2014/main" id="{58164EEB-3D49-4DBC-8E14-196F10002211}"/>
              </a:ext>
            </a:extLst>
          </p:cNvPr>
          <p:cNvSpPr>
            <a:spLocks noChangeArrowheads="1"/>
          </p:cNvSpPr>
          <p:nvPr/>
        </p:nvSpPr>
        <p:spPr bwMode="auto">
          <a:xfrm>
            <a:off x="336885" y="1448466"/>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zh-CN" altLang="en-US" sz="1350"/>
          </a:p>
        </p:txBody>
      </p:sp>
      <p:sp>
        <p:nvSpPr>
          <p:cNvPr id="12" name="Rectangle 20">
            <a:extLst>
              <a:ext uri="{FF2B5EF4-FFF2-40B4-BE49-F238E27FC236}">
                <a16:creationId xmlns:a16="http://schemas.microsoft.com/office/drawing/2014/main" id="{4E4685EE-CCC2-404D-A91E-2C7917517C4F}"/>
              </a:ext>
            </a:extLst>
          </p:cNvPr>
          <p:cNvSpPr>
            <a:spLocks noChangeArrowheads="1"/>
          </p:cNvSpPr>
          <p:nvPr/>
        </p:nvSpPr>
        <p:spPr bwMode="auto">
          <a:xfrm>
            <a:off x="336885" y="1448466"/>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zh-CN" altLang="en-US" sz="1350"/>
          </a:p>
        </p:txBody>
      </p:sp>
      <p:sp>
        <p:nvSpPr>
          <p:cNvPr id="13" name="Rectangle 21">
            <a:extLst>
              <a:ext uri="{FF2B5EF4-FFF2-40B4-BE49-F238E27FC236}">
                <a16:creationId xmlns:a16="http://schemas.microsoft.com/office/drawing/2014/main" id="{38351FD9-F4F2-4B30-889E-E0C43C636FD2}"/>
              </a:ext>
            </a:extLst>
          </p:cNvPr>
          <p:cNvSpPr>
            <a:spLocks noChangeArrowheads="1"/>
          </p:cNvSpPr>
          <p:nvPr/>
        </p:nvSpPr>
        <p:spPr bwMode="auto">
          <a:xfrm>
            <a:off x="4850784" y="3002329"/>
            <a:ext cx="459100" cy="2077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pPr indent="95250" algn="ctr" defTabSz="685800" eaLnBrk="0" fontAlgn="base" hangingPunct="0">
              <a:spcBef>
                <a:spcPct val="0"/>
              </a:spcBef>
              <a:spcAft>
                <a:spcPct val="0"/>
              </a:spcAft>
            </a:pPr>
            <a:r>
              <a:rPr lang="en-US" altLang="zh-CN" sz="900">
                <a:latin typeface="Arial" panose="020B0604020202020204" pitchFamily="34" charset="0"/>
                <a:ea typeface="宋体" panose="02010600030101010101" pitchFamily="2" charset="-122"/>
                <a:cs typeface="Times New Roman" panose="02020603050405020304" pitchFamily="18" charset="0"/>
              </a:rPr>
              <a:t>       </a:t>
            </a:r>
            <a:endParaRPr lang="en-US" altLang="zh-CN" sz="1350">
              <a:latin typeface="Arial" panose="020B0604020202020204" pitchFamily="34" charset="0"/>
            </a:endParaRPr>
          </a:p>
        </p:txBody>
      </p:sp>
      <p:pic>
        <p:nvPicPr>
          <p:cNvPr id="36" name="图片 35">
            <a:extLst>
              <a:ext uri="{FF2B5EF4-FFF2-40B4-BE49-F238E27FC236}">
                <a16:creationId xmlns:a16="http://schemas.microsoft.com/office/drawing/2014/main" id="{04933D65-2AF5-43D0-BE3C-C2B60620ECB9}"/>
              </a:ext>
            </a:extLst>
          </p:cNvPr>
          <p:cNvPicPr>
            <a:picLocks noChangeAspect="1"/>
          </p:cNvPicPr>
          <p:nvPr/>
        </p:nvPicPr>
        <p:blipFill>
          <a:blip r:embed="rId3"/>
          <a:stretch>
            <a:fillRect/>
          </a:stretch>
        </p:blipFill>
        <p:spPr>
          <a:xfrm>
            <a:off x="2071098" y="3769381"/>
            <a:ext cx="7160776" cy="3018228"/>
          </a:xfrm>
          <a:prstGeom prst="rect">
            <a:avLst/>
          </a:prstGeom>
        </p:spPr>
      </p:pic>
      <p:sp>
        <p:nvSpPr>
          <p:cNvPr id="37" name="云形标注 3">
            <a:extLst>
              <a:ext uri="{FF2B5EF4-FFF2-40B4-BE49-F238E27FC236}">
                <a16:creationId xmlns:a16="http://schemas.microsoft.com/office/drawing/2014/main" id="{A3A4A5E3-4969-479C-85E5-318A39B6C85E}"/>
              </a:ext>
            </a:extLst>
          </p:cNvPr>
          <p:cNvSpPr/>
          <p:nvPr/>
        </p:nvSpPr>
        <p:spPr>
          <a:xfrm>
            <a:off x="4927177" y="4711299"/>
            <a:ext cx="1448617" cy="898195"/>
          </a:xfrm>
          <a:prstGeom prst="cloudCallout">
            <a:avLst>
              <a:gd name="adj1" fmla="val -44672"/>
              <a:gd name="adj2" fmla="val 8923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00" b="1" dirty="0">
                <a:solidFill>
                  <a:schemeClr val="tx1"/>
                </a:solidFill>
              </a:rPr>
              <a:t>The time for Cooldown is 120000 second.</a:t>
            </a:r>
            <a:endParaRPr lang="zh-CN" altLang="en-US" sz="1100" b="1" dirty="0">
              <a:solidFill>
                <a:schemeClr val="tx1"/>
              </a:solidFill>
            </a:endParaRPr>
          </a:p>
        </p:txBody>
      </p:sp>
      <p:sp>
        <p:nvSpPr>
          <p:cNvPr id="35" name="矩形 34">
            <a:extLst>
              <a:ext uri="{FF2B5EF4-FFF2-40B4-BE49-F238E27FC236}">
                <a16:creationId xmlns:a16="http://schemas.microsoft.com/office/drawing/2014/main" id="{AAA389A1-F5A3-482D-89A2-F656E63B27CB}"/>
              </a:ext>
            </a:extLst>
          </p:cNvPr>
          <p:cNvSpPr/>
          <p:nvPr/>
        </p:nvSpPr>
        <p:spPr>
          <a:xfrm>
            <a:off x="2764039" y="3829049"/>
            <a:ext cx="5461626" cy="1156086"/>
          </a:xfrm>
          <a:prstGeom prst="rect">
            <a:avLst/>
          </a:prstGeom>
        </p:spPr>
        <p:txBody>
          <a:bodyPr wrap="square">
            <a:spAutoFit/>
          </a:bodyPr>
          <a:lstStyle/>
          <a:p>
            <a:pPr marL="257175" indent="-257175" algn="just">
              <a:lnSpc>
                <a:spcPct val="150000"/>
              </a:lnSpc>
              <a:spcAft>
                <a:spcPts val="540"/>
              </a:spcAft>
              <a:buFont typeface="Wingdings" panose="05000000000000000000" pitchFamily="2" charset="2"/>
              <a:buChar char="Ø"/>
              <a:defRPr/>
            </a:pPr>
            <a:r>
              <a:rPr lang="en-US" altLang="ko-KR" sz="1600" dirty="0">
                <a:latin typeface="Times New Roman" panose="02020603050405020304" pitchFamily="18" charset="0"/>
                <a:ea typeface="黑体" panose="02010609060101010101" pitchFamily="49" charset="-122"/>
                <a:cs typeface="Times New Roman" panose="02020603050405020304" pitchFamily="18" charset="0"/>
              </a:rPr>
              <a:t>Cool-down stage I: The cool-down process of the SRF cavity is from 300K to 100K, and the total cooldown time is 120000 </a:t>
            </a:r>
            <a:r>
              <a:rPr lang="en-US" altLang="zh-CN" sz="1600" dirty="0">
                <a:latin typeface="Times New Roman" panose="02020603050405020304" pitchFamily="18" charset="0"/>
                <a:ea typeface="黑体" panose="02010609060101010101" pitchFamily="49" charset="-122"/>
                <a:cs typeface="Times New Roman" panose="02020603050405020304" pitchFamily="18" charset="0"/>
              </a:rPr>
              <a:t>second (33h). </a:t>
            </a:r>
            <a:endParaRPr lang="en-US" altLang="ko-KR" sz="1600" dirty="0">
              <a:latin typeface="Times New Roman" panose="02020603050405020304" pitchFamily="18" charset="0"/>
              <a:ea typeface="黑体" panose="02010609060101010101" pitchFamily="49" charset="-122"/>
              <a:cs typeface="Times New Roman" panose="02020603050405020304" pitchFamily="18" charset="0"/>
            </a:endParaRPr>
          </a:p>
        </p:txBody>
      </p:sp>
      <p:sp>
        <p:nvSpPr>
          <p:cNvPr id="38" name="矩形 37">
            <a:extLst>
              <a:ext uri="{FF2B5EF4-FFF2-40B4-BE49-F238E27FC236}">
                <a16:creationId xmlns:a16="http://schemas.microsoft.com/office/drawing/2014/main" id="{4CAE6184-7AD0-47BD-9EDC-3FFEB7B29520}"/>
              </a:ext>
            </a:extLst>
          </p:cNvPr>
          <p:cNvSpPr/>
          <p:nvPr/>
        </p:nvSpPr>
        <p:spPr>
          <a:xfrm>
            <a:off x="1930506" y="201606"/>
            <a:ext cx="8890575" cy="461665"/>
          </a:xfrm>
          <a:prstGeom prst="rect">
            <a:avLst/>
          </a:prstGeom>
        </p:spPr>
        <p:txBody>
          <a:bodyPr wrap="none">
            <a:spAutoFit/>
          </a:bodyPr>
          <a:lstStyle/>
          <a:p>
            <a:pPr lvl="0"/>
            <a:r>
              <a:rPr lang="en-US" altLang="zh-CN" sz="2400" b="1" spc="-60" dirty="0">
                <a:ln w="19050">
                  <a:solidFill>
                    <a:schemeClr val="tx2">
                      <a:tint val="1000"/>
                    </a:schemeClr>
                  </a:solidFill>
                  <a:prstDash val="solid"/>
                </a:ln>
                <a:solidFill>
                  <a:srgbClr val="FF0000"/>
                </a:solidFill>
                <a:effectLst>
                  <a:outerShdw blurRad="50000" dist="50800" dir="7500000" algn="tl">
                    <a:srgbClr val="000000">
                      <a:shade val="5000"/>
                      <a:alpha val="35000"/>
                    </a:srgbClr>
                  </a:outerShdw>
                </a:effectLst>
                <a:latin typeface="Arial Black" panose="020B0A04020102020204" pitchFamily="34" charset="0"/>
                <a:ea typeface="微软雅黑"/>
              </a:rPr>
              <a:t>Unsteady-state simulation for the RF cavity cooldown </a:t>
            </a:r>
            <a:endParaRPr lang="zh-CN" altLang="en-US" sz="2400" b="1" spc="-60" dirty="0">
              <a:ln w="19050">
                <a:solidFill>
                  <a:schemeClr val="tx2">
                    <a:tint val="1000"/>
                  </a:schemeClr>
                </a:solidFill>
                <a:prstDash val="solid"/>
              </a:ln>
              <a:solidFill>
                <a:srgbClr val="FF0000"/>
              </a:solidFill>
              <a:effectLst>
                <a:outerShdw blurRad="50000" dist="50800" dir="7500000" algn="tl">
                  <a:srgbClr val="000000">
                    <a:shade val="5000"/>
                    <a:alpha val="35000"/>
                  </a:srgbClr>
                </a:outerShdw>
              </a:effectLst>
              <a:latin typeface="Arial Black" panose="020B0A04020102020204" pitchFamily="34" charset="0"/>
              <a:ea typeface="微软雅黑"/>
            </a:endParaRPr>
          </a:p>
        </p:txBody>
      </p:sp>
      <p:cxnSp>
        <p:nvCxnSpPr>
          <p:cNvPr id="24" name="直接箭头连接符 23">
            <a:extLst>
              <a:ext uri="{FF2B5EF4-FFF2-40B4-BE49-F238E27FC236}">
                <a16:creationId xmlns:a16="http://schemas.microsoft.com/office/drawing/2014/main" id="{45308CEE-A06E-45CC-B9F5-7F53BD4B46B1}"/>
              </a:ext>
            </a:extLst>
          </p:cNvPr>
          <p:cNvCxnSpPr>
            <a:cxnSpLocks/>
          </p:cNvCxnSpPr>
          <p:nvPr/>
        </p:nvCxnSpPr>
        <p:spPr>
          <a:xfrm flipH="1" flipV="1">
            <a:off x="948268" y="1159934"/>
            <a:ext cx="472612" cy="22859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9" name="矩形 28">
            <a:extLst>
              <a:ext uri="{FF2B5EF4-FFF2-40B4-BE49-F238E27FC236}">
                <a16:creationId xmlns:a16="http://schemas.microsoft.com/office/drawing/2014/main" id="{4A40C5F8-162D-495B-9519-7B821ADF0EF1}"/>
              </a:ext>
            </a:extLst>
          </p:cNvPr>
          <p:cNvSpPr/>
          <p:nvPr/>
        </p:nvSpPr>
        <p:spPr>
          <a:xfrm>
            <a:off x="728936" y="1362158"/>
            <a:ext cx="1740771" cy="338554"/>
          </a:xfrm>
          <a:prstGeom prst="rect">
            <a:avLst/>
          </a:prstGeom>
        </p:spPr>
        <p:txBody>
          <a:bodyPr wrap="square">
            <a:spAutoFit/>
          </a:bodyPr>
          <a:lstStyle/>
          <a:p>
            <a:pPr algn="ctr"/>
            <a:r>
              <a:rPr lang="en-US" altLang="zh-CN" sz="1600" dirty="0">
                <a:latin typeface="Times New Roman" panose="02020603050405020304" pitchFamily="18" charset="0"/>
                <a:ea typeface="黑体" panose="02010609060101010101" pitchFamily="49" charset="-122"/>
                <a:cs typeface="Times New Roman" panose="02020603050405020304" pitchFamily="18" charset="0"/>
              </a:rPr>
              <a:t>From refrigerator</a:t>
            </a:r>
            <a:endParaRPr lang="zh-CN" altLang="en-US" sz="1600" dirty="0">
              <a:latin typeface="Times New Roman" panose="02020603050405020304" pitchFamily="18" charset="0"/>
              <a:ea typeface="黑体" panose="02010609060101010101" pitchFamily="49" charset="-122"/>
              <a:cs typeface="Times New Roman" panose="02020603050405020304" pitchFamily="18" charset="0"/>
            </a:endParaRPr>
          </a:p>
        </p:txBody>
      </p:sp>
      <p:sp>
        <p:nvSpPr>
          <p:cNvPr id="31" name="虚尾箭头 79">
            <a:extLst>
              <a:ext uri="{FF2B5EF4-FFF2-40B4-BE49-F238E27FC236}">
                <a16:creationId xmlns:a16="http://schemas.microsoft.com/office/drawing/2014/main" id="{D8453E1F-CA31-4435-B469-06E735C70163}"/>
              </a:ext>
            </a:extLst>
          </p:cNvPr>
          <p:cNvSpPr/>
          <p:nvPr/>
        </p:nvSpPr>
        <p:spPr>
          <a:xfrm>
            <a:off x="4556674" y="5018609"/>
            <a:ext cx="491202" cy="301485"/>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40">
              <a:latin typeface="Times New Roman" panose="02020603050405020304" pitchFamily="18" charset="0"/>
              <a:ea typeface="黑体" panose="02010609060101010101" pitchFamily="49" charset="-122"/>
              <a:cs typeface="Times New Roman" panose="02020603050405020304" pitchFamily="18" charset="0"/>
            </a:endParaRPr>
          </a:p>
        </p:txBody>
      </p:sp>
      <p:sp>
        <p:nvSpPr>
          <p:cNvPr id="34" name="矩形 33">
            <a:extLst>
              <a:ext uri="{FF2B5EF4-FFF2-40B4-BE49-F238E27FC236}">
                <a16:creationId xmlns:a16="http://schemas.microsoft.com/office/drawing/2014/main" id="{5AF893FA-5665-4460-8B67-8B1E1616E879}"/>
              </a:ext>
            </a:extLst>
          </p:cNvPr>
          <p:cNvSpPr/>
          <p:nvPr/>
        </p:nvSpPr>
        <p:spPr>
          <a:xfrm>
            <a:off x="728935" y="2833052"/>
            <a:ext cx="1740771" cy="338554"/>
          </a:xfrm>
          <a:prstGeom prst="rect">
            <a:avLst/>
          </a:prstGeom>
        </p:spPr>
        <p:txBody>
          <a:bodyPr wrap="square">
            <a:spAutoFit/>
          </a:bodyPr>
          <a:lstStyle/>
          <a:p>
            <a:pPr algn="ctr"/>
            <a:r>
              <a:rPr lang="en-US" altLang="zh-CN" sz="1600" dirty="0">
                <a:latin typeface="Times New Roman" panose="02020603050405020304" pitchFamily="18" charset="0"/>
                <a:ea typeface="黑体" panose="02010609060101010101" pitchFamily="49" charset="-122"/>
                <a:cs typeface="Times New Roman" panose="02020603050405020304" pitchFamily="18" charset="0"/>
              </a:rPr>
              <a:t>to refrigerator</a:t>
            </a:r>
            <a:endParaRPr lang="zh-CN" altLang="en-US" sz="1600" dirty="0">
              <a:latin typeface="Times New Roman" panose="02020603050405020304" pitchFamily="18" charset="0"/>
              <a:ea typeface="黑体" panose="02010609060101010101" pitchFamily="49" charset="-122"/>
              <a:cs typeface="Times New Roman" panose="02020603050405020304" pitchFamily="18" charset="0"/>
            </a:endParaRPr>
          </a:p>
        </p:txBody>
      </p:sp>
      <p:cxnSp>
        <p:nvCxnSpPr>
          <p:cNvPr id="39" name="直接箭头连接符 38">
            <a:extLst>
              <a:ext uri="{FF2B5EF4-FFF2-40B4-BE49-F238E27FC236}">
                <a16:creationId xmlns:a16="http://schemas.microsoft.com/office/drawing/2014/main" id="{FEB882E7-FD67-4A81-8140-E092FBC0CB85}"/>
              </a:ext>
            </a:extLst>
          </p:cNvPr>
          <p:cNvCxnSpPr>
            <a:cxnSpLocks/>
          </p:cNvCxnSpPr>
          <p:nvPr/>
        </p:nvCxnSpPr>
        <p:spPr>
          <a:xfrm flipH="1">
            <a:off x="892965" y="3100859"/>
            <a:ext cx="472612" cy="23559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1" name="矩形 40">
            <a:extLst>
              <a:ext uri="{FF2B5EF4-FFF2-40B4-BE49-F238E27FC236}">
                <a16:creationId xmlns:a16="http://schemas.microsoft.com/office/drawing/2014/main" id="{F709AF7F-CDD6-4A0E-A8A6-86F1F9866BE4}"/>
              </a:ext>
            </a:extLst>
          </p:cNvPr>
          <p:cNvSpPr/>
          <p:nvPr/>
        </p:nvSpPr>
        <p:spPr>
          <a:xfrm>
            <a:off x="1544428" y="2142738"/>
            <a:ext cx="1170500" cy="338554"/>
          </a:xfrm>
          <a:prstGeom prst="rect">
            <a:avLst/>
          </a:prstGeom>
        </p:spPr>
        <p:txBody>
          <a:bodyPr wrap="square">
            <a:spAutoFit/>
          </a:bodyPr>
          <a:lstStyle/>
          <a:p>
            <a:pPr algn="ctr"/>
            <a:r>
              <a:rPr lang="en-US" altLang="zh-CN" sz="1600" dirty="0">
                <a:latin typeface="Times New Roman" panose="02020603050405020304" pitchFamily="18" charset="0"/>
                <a:ea typeface="黑体" panose="02010609060101010101" pitchFamily="49" charset="-122"/>
                <a:cs typeface="Times New Roman" panose="02020603050405020304" pitchFamily="18" charset="0"/>
              </a:rPr>
              <a:t>SRF cavity</a:t>
            </a:r>
            <a:endParaRPr lang="zh-CN" altLang="en-US" sz="1600" dirty="0">
              <a:latin typeface="Times New Roman" panose="02020603050405020304" pitchFamily="18" charset="0"/>
              <a:ea typeface="黑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310920025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页脚占位符 1">
            <a:extLst>
              <a:ext uri="{FF2B5EF4-FFF2-40B4-BE49-F238E27FC236}">
                <a16:creationId xmlns:a16="http://schemas.microsoft.com/office/drawing/2014/main" id="{F01E3B9C-8EDE-4FD5-BF1A-230C323301A5}"/>
              </a:ext>
            </a:extLst>
          </p:cNvPr>
          <p:cNvSpPr>
            <a:spLocks noGrp="1"/>
          </p:cNvSpPr>
          <p:nvPr>
            <p:ph type="ftr" sz="quarter" idx="3"/>
          </p:nvPr>
        </p:nvSpPr>
        <p:spPr/>
        <p:txBody>
          <a:bodyPr/>
          <a:lstStyle/>
          <a:p>
            <a:pPr>
              <a:defRPr/>
            </a:pPr>
            <a:r>
              <a:rPr lang="zh-CN" altLang="en-US"/>
              <a:t>加速器中心低温组</a:t>
            </a:r>
            <a:endParaRPr lang="en-US" altLang="zh-CN"/>
          </a:p>
        </p:txBody>
      </p:sp>
      <p:pic>
        <p:nvPicPr>
          <p:cNvPr id="3" name="图片 11">
            <a:extLst>
              <a:ext uri="{FF2B5EF4-FFF2-40B4-BE49-F238E27FC236}">
                <a16:creationId xmlns:a16="http://schemas.microsoft.com/office/drawing/2014/main" id="{D1F24BF2-F719-42BB-ACBB-5A17A1E802F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3340" y="2502581"/>
            <a:ext cx="1682750" cy="1257300"/>
          </a:xfrm>
          <a:prstGeom prst="rect">
            <a:avLst/>
          </a:prstGeom>
          <a:noFill/>
          <a:extLst>
            <a:ext uri="{909E8E84-426E-40DD-AFC4-6F175D3DCCD1}">
              <a14:hiddenFill xmlns:a14="http://schemas.microsoft.com/office/drawing/2010/main">
                <a:solidFill>
                  <a:srgbClr val="FFFFFF"/>
                </a:solidFill>
              </a14:hiddenFill>
            </a:ext>
          </a:extLst>
        </p:spPr>
      </p:pic>
      <p:pic>
        <p:nvPicPr>
          <p:cNvPr id="4" name="图片 4">
            <a:extLst>
              <a:ext uri="{FF2B5EF4-FFF2-40B4-BE49-F238E27FC236}">
                <a16:creationId xmlns:a16="http://schemas.microsoft.com/office/drawing/2014/main" id="{7DD2D054-62B4-4BC0-ACFD-5E6A6FE2BF2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r="32762" b="32526"/>
          <a:stretch>
            <a:fillRect/>
          </a:stretch>
        </p:blipFill>
        <p:spPr bwMode="auto">
          <a:xfrm>
            <a:off x="2181690" y="2526396"/>
            <a:ext cx="1765300" cy="125730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11">
            <a:extLst>
              <a:ext uri="{FF2B5EF4-FFF2-40B4-BE49-F238E27FC236}">
                <a16:creationId xmlns:a16="http://schemas.microsoft.com/office/drawing/2014/main" id="{DE2DC7DA-AC19-452F-BA5F-CD5B47546732}"/>
              </a:ext>
            </a:extLst>
          </p:cNvPr>
          <p:cNvSpPr>
            <a:spLocks noChangeArrowheads="1"/>
          </p:cNvSpPr>
          <p:nvPr/>
        </p:nvSpPr>
        <p:spPr bwMode="auto">
          <a:xfrm>
            <a:off x="0" y="12573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2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 </a:t>
            </a:r>
            <a:endParaRPr kumimoji="0" lang="en-US" altLang="zh-CN" sz="1800" b="0" i="0" u="none" strike="noStrike" cap="none" normalizeH="0" baseline="0">
              <a:ln>
                <a:noFill/>
              </a:ln>
              <a:solidFill>
                <a:schemeClr val="tx1"/>
              </a:solidFill>
              <a:effectLst/>
              <a:latin typeface="Arial" panose="020B0604020202020204" pitchFamily="34" charset="0"/>
            </a:endParaRPr>
          </a:p>
        </p:txBody>
      </p:sp>
      <p:sp>
        <p:nvSpPr>
          <p:cNvPr id="6" name="Rectangle 12">
            <a:extLst>
              <a:ext uri="{FF2B5EF4-FFF2-40B4-BE49-F238E27FC236}">
                <a16:creationId xmlns:a16="http://schemas.microsoft.com/office/drawing/2014/main" id="{076D7E32-A4D4-4131-A06A-AB2520D3F309}"/>
              </a:ext>
            </a:extLst>
          </p:cNvPr>
          <p:cNvSpPr>
            <a:spLocks noChangeArrowheads="1"/>
          </p:cNvSpPr>
          <p:nvPr/>
        </p:nvSpPr>
        <p:spPr bwMode="auto">
          <a:xfrm>
            <a:off x="0" y="345166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2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 </a:t>
            </a:r>
            <a:r>
              <a:rPr kumimoji="0" lang="en-US" altLang="zh-CN" sz="800" b="0" i="0" u="none" strike="noStrike" cap="none" normalizeH="0" baseline="0">
                <a:ln>
                  <a:noFill/>
                </a:ln>
                <a:solidFill>
                  <a:schemeClr val="tx1"/>
                </a:solidFill>
                <a:effectLst/>
              </a:rPr>
              <a:t> </a:t>
            </a:r>
            <a:endParaRPr kumimoji="0" lang="en-US" altLang="zh-CN" sz="1800" b="0" i="0" u="none" strike="noStrike" cap="none" normalizeH="0" baseline="0">
              <a:ln>
                <a:noFill/>
              </a:ln>
              <a:solidFill>
                <a:schemeClr val="tx1"/>
              </a:solidFill>
              <a:effectLst/>
              <a:latin typeface="Arial" panose="020B0604020202020204" pitchFamily="34" charset="0"/>
            </a:endParaRPr>
          </a:p>
        </p:txBody>
      </p:sp>
      <p:pic>
        <p:nvPicPr>
          <p:cNvPr id="7" name="图片 6">
            <a:extLst>
              <a:ext uri="{FF2B5EF4-FFF2-40B4-BE49-F238E27FC236}">
                <a16:creationId xmlns:a16="http://schemas.microsoft.com/office/drawing/2014/main" id="{28B82BCF-3899-4F82-9FDE-C6AAA57F62F6}"/>
              </a:ext>
            </a:extLst>
          </p:cNvPr>
          <p:cNvPicPr/>
          <p:nvPr/>
        </p:nvPicPr>
        <p:blipFill rotWithShape="1">
          <a:blip r:embed="rId4" cstate="print">
            <a:extLst>
              <a:ext uri="{28A0092B-C50C-407E-A947-70E740481C1C}">
                <a14:useLocalDpi xmlns:a14="http://schemas.microsoft.com/office/drawing/2010/main" val="0"/>
              </a:ext>
            </a:extLst>
          </a:blip>
          <a:srcRect l="95" t="134" r="31334" b="32256"/>
          <a:stretch/>
        </p:blipFill>
        <p:spPr>
          <a:xfrm>
            <a:off x="4397840" y="2524491"/>
            <a:ext cx="1799590" cy="1259205"/>
          </a:xfrm>
          <a:prstGeom prst="rect">
            <a:avLst/>
          </a:prstGeom>
        </p:spPr>
      </p:pic>
      <p:sp>
        <p:nvSpPr>
          <p:cNvPr id="8" name="矩形 7">
            <a:extLst>
              <a:ext uri="{FF2B5EF4-FFF2-40B4-BE49-F238E27FC236}">
                <a16:creationId xmlns:a16="http://schemas.microsoft.com/office/drawing/2014/main" id="{7EACD0F5-9D36-4B47-9080-A69A1B680D6A}"/>
              </a:ext>
            </a:extLst>
          </p:cNvPr>
          <p:cNvSpPr/>
          <p:nvPr/>
        </p:nvSpPr>
        <p:spPr>
          <a:xfrm>
            <a:off x="-96659" y="3710746"/>
            <a:ext cx="5689378" cy="507831"/>
          </a:xfrm>
          <a:prstGeom prst="rect">
            <a:avLst/>
          </a:prstGeom>
        </p:spPr>
        <p:txBody>
          <a:bodyPr wrap="none">
            <a:spAutoFit/>
          </a:bodyPr>
          <a:lstStyle/>
          <a:p>
            <a:pPr indent="803275">
              <a:lnSpc>
                <a:spcPct val="150000"/>
              </a:lnSpc>
            </a:pPr>
            <a:r>
              <a:rPr lang="en-US" altLang="zh-CN" b="1" kern="100" dirty="0">
                <a:latin typeface="Times New Roman" panose="02020603050405020304" pitchFamily="18" charset="0"/>
              </a:rPr>
              <a:t>a) 260K                     b) 220K                    c) 180K</a:t>
            </a:r>
            <a:endParaRPr lang="zh-CN" altLang="zh-CN" b="1" kern="100" dirty="0">
              <a:latin typeface="Times New Roman" panose="02020603050405020304" pitchFamily="18" charset="0"/>
            </a:endParaRPr>
          </a:p>
        </p:txBody>
      </p:sp>
      <p:pic>
        <p:nvPicPr>
          <p:cNvPr id="9" name="图片 14">
            <a:extLst>
              <a:ext uri="{FF2B5EF4-FFF2-40B4-BE49-F238E27FC236}">
                <a16:creationId xmlns:a16="http://schemas.microsoft.com/office/drawing/2014/main" id="{2271C460-9050-4F6A-A87C-75187AE5EA9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r="11443"/>
          <a:stretch>
            <a:fillRect/>
          </a:stretch>
        </p:blipFill>
        <p:spPr bwMode="auto">
          <a:xfrm>
            <a:off x="6404138" y="2564203"/>
            <a:ext cx="1695450" cy="1257300"/>
          </a:xfrm>
          <a:prstGeom prst="rect">
            <a:avLst/>
          </a:prstGeom>
          <a:noFill/>
          <a:extLst>
            <a:ext uri="{909E8E84-426E-40DD-AFC4-6F175D3DCCD1}">
              <a14:hiddenFill xmlns:a14="http://schemas.microsoft.com/office/drawing/2010/main">
                <a:solidFill>
                  <a:srgbClr val="FFFFFF"/>
                </a:solidFill>
              </a14:hiddenFill>
            </a:ext>
          </a:extLst>
        </p:spPr>
      </p:pic>
      <p:pic>
        <p:nvPicPr>
          <p:cNvPr id="10" name="图片 15">
            <a:extLst>
              <a:ext uri="{FF2B5EF4-FFF2-40B4-BE49-F238E27FC236}">
                <a16:creationId xmlns:a16="http://schemas.microsoft.com/office/drawing/2014/main" id="{A172C631-31F9-4AB6-9226-C3635F485F9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537738" y="2546738"/>
            <a:ext cx="1600200" cy="1257300"/>
          </a:xfrm>
          <a:prstGeom prst="rect">
            <a:avLst/>
          </a:prstGeom>
          <a:noFill/>
          <a:extLst>
            <a:ext uri="{909E8E84-426E-40DD-AFC4-6F175D3DCCD1}">
              <a14:hiddenFill xmlns:a14="http://schemas.microsoft.com/office/drawing/2010/main">
                <a:solidFill>
                  <a:srgbClr val="FFFFFF"/>
                </a:solidFill>
              </a14:hiddenFill>
            </a:ext>
          </a:extLst>
        </p:spPr>
      </p:pic>
      <p:pic>
        <p:nvPicPr>
          <p:cNvPr id="11" name="图片 16">
            <a:extLst>
              <a:ext uri="{FF2B5EF4-FFF2-40B4-BE49-F238E27FC236}">
                <a16:creationId xmlns:a16="http://schemas.microsoft.com/office/drawing/2014/main" id="{097EF074-CDEF-46D5-8547-AC67053FC02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338598" y="2556733"/>
            <a:ext cx="1752600" cy="1257300"/>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7">
            <a:extLst>
              <a:ext uri="{FF2B5EF4-FFF2-40B4-BE49-F238E27FC236}">
                <a16:creationId xmlns:a16="http://schemas.microsoft.com/office/drawing/2014/main" id="{B96A9542-5A92-496F-AD39-11345C711A34}"/>
              </a:ext>
            </a:extLst>
          </p:cNvPr>
          <p:cNvSpPr>
            <a:spLocks noChangeArrowheads="1"/>
          </p:cNvSpPr>
          <p:nvPr/>
        </p:nvSpPr>
        <p:spPr bwMode="auto">
          <a:xfrm>
            <a:off x="0" y="265156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zh-CN" sz="1200" b="0" i="0" u="none" strike="noStrike" cap="none" normalizeH="0" baseline="0">
                <a:ln>
                  <a:noFill/>
                </a:ln>
                <a:solidFill>
                  <a:schemeClr val="tx1"/>
                </a:solidFill>
                <a:effectLst/>
                <a:latin typeface="Arial" panose="020B0604020202020204" pitchFamily="34" charset="0"/>
                <a:ea typeface="宋体" panose="02010600030101010101" pitchFamily="2" charset="-122"/>
                <a:cs typeface="Times New Roman" panose="02020603050405020304" pitchFamily="18" charset="0"/>
              </a:rPr>
              <a:t> </a:t>
            </a:r>
            <a:endParaRPr kumimoji="0" lang="en-US" altLang="zh-CN" sz="1800" b="0" i="0" u="none" strike="noStrike" cap="none" normalizeH="0" baseline="0">
              <a:ln>
                <a:noFill/>
              </a:ln>
              <a:solidFill>
                <a:schemeClr val="tx1"/>
              </a:solidFill>
              <a:effectLst/>
              <a:latin typeface="Arial" panose="020B0604020202020204" pitchFamily="34" charset="0"/>
            </a:endParaRPr>
          </a:p>
        </p:txBody>
      </p:sp>
      <p:sp>
        <p:nvSpPr>
          <p:cNvPr id="13" name="Rectangle 18">
            <a:extLst>
              <a:ext uri="{FF2B5EF4-FFF2-40B4-BE49-F238E27FC236}">
                <a16:creationId xmlns:a16="http://schemas.microsoft.com/office/drawing/2014/main" id="{50D775DE-454F-4F07-97EF-83FEBD18366F}"/>
              </a:ext>
            </a:extLst>
          </p:cNvPr>
          <p:cNvSpPr>
            <a:spLocks noChangeArrowheads="1"/>
          </p:cNvSpPr>
          <p:nvPr/>
        </p:nvSpPr>
        <p:spPr bwMode="auto">
          <a:xfrm>
            <a:off x="0" y="390886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zh-CN" sz="1200" b="0" i="0" u="none" strike="noStrike" cap="none" normalizeH="0" baseline="0">
                <a:ln>
                  <a:noFill/>
                </a:ln>
                <a:solidFill>
                  <a:schemeClr val="tx1"/>
                </a:solidFill>
                <a:effectLst/>
                <a:latin typeface="Arial" panose="020B0604020202020204" pitchFamily="34" charset="0"/>
                <a:ea typeface="宋体" panose="02010600030101010101" pitchFamily="2" charset="-122"/>
                <a:cs typeface="Times New Roman" panose="02020603050405020304" pitchFamily="18" charset="0"/>
              </a:rPr>
              <a:t> </a:t>
            </a:r>
            <a:endParaRPr kumimoji="0" lang="en-US" altLang="zh-CN" sz="1800" b="0" i="0" u="none" strike="noStrike" cap="none" normalizeH="0" baseline="0">
              <a:ln>
                <a:noFill/>
              </a:ln>
              <a:solidFill>
                <a:schemeClr val="tx1"/>
              </a:solidFill>
              <a:effectLst/>
              <a:latin typeface="Arial" panose="020B0604020202020204" pitchFamily="34" charset="0"/>
            </a:endParaRPr>
          </a:p>
        </p:txBody>
      </p:sp>
      <p:sp>
        <p:nvSpPr>
          <p:cNvPr id="14" name="矩形 13">
            <a:extLst>
              <a:ext uri="{FF2B5EF4-FFF2-40B4-BE49-F238E27FC236}">
                <a16:creationId xmlns:a16="http://schemas.microsoft.com/office/drawing/2014/main" id="{FC87F819-E6D2-4065-B4B1-5FFCAB9B489C}"/>
              </a:ext>
            </a:extLst>
          </p:cNvPr>
          <p:cNvSpPr/>
          <p:nvPr/>
        </p:nvSpPr>
        <p:spPr>
          <a:xfrm>
            <a:off x="6015541" y="3748529"/>
            <a:ext cx="5507277" cy="507831"/>
          </a:xfrm>
          <a:prstGeom prst="rect">
            <a:avLst/>
          </a:prstGeom>
        </p:spPr>
        <p:txBody>
          <a:bodyPr wrap="none">
            <a:spAutoFit/>
          </a:bodyPr>
          <a:lstStyle/>
          <a:p>
            <a:pPr indent="1003935">
              <a:lnSpc>
                <a:spcPct val="150000"/>
              </a:lnSpc>
            </a:pPr>
            <a:r>
              <a:rPr lang="en-US" altLang="zh-CN" b="1" kern="100" dirty="0">
                <a:latin typeface="Times New Roman" panose="02020603050405020304" pitchFamily="18" charset="0"/>
              </a:rPr>
              <a:t>d) 140K                  e) 100K                   f) 60K</a:t>
            </a:r>
            <a:endParaRPr lang="zh-CN" altLang="zh-CN" b="1" kern="100" dirty="0">
              <a:latin typeface="Times New Roman" panose="02020603050405020304" pitchFamily="18" charset="0"/>
            </a:endParaRPr>
          </a:p>
        </p:txBody>
      </p:sp>
      <p:pic>
        <p:nvPicPr>
          <p:cNvPr id="15" name="Picture 20">
            <a:extLst>
              <a:ext uri="{FF2B5EF4-FFF2-40B4-BE49-F238E27FC236}">
                <a16:creationId xmlns:a16="http://schemas.microsoft.com/office/drawing/2014/main" id="{F14AE21C-AA66-449C-9959-6585842BAB94}"/>
              </a:ext>
            </a:extLst>
          </p:cNvPr>
          <p:cNvPicPr>
            <a:picLocks noChangeAspect="1" noChangeArrowheads="1"/>
          </p:cNvPicPr>
          <p:nvPr/>
        </p:nvPicPr>
        <p:blipFill>
          <a:blip r:embed="rId8">
            <a:extLst>
              <a:ext uri="{28A0092B-C50C-407E-A947-70E740481C1C}">
                <a14:useLocalDpi xmlns:a14="http://schemas.microsoft.com/office/drawing/2010/main" val="0"/>
              </a:ext>
            </a:extLst>
          </a:blip>
          <a:srcRect r="37524" b="31451"/>
          <a:stretch>
            <a:fillRect/>
          </a:stretch>
        </p:blipFill>
        <p:spPr bwMode="auto">
          <a:xfrm>
            <a:off x="152400" y="4203472"/>
            <a:ext cx="1619250" cy="1257300"/>
          </a:xfrm>
          <a:prstGeom prst="rect">
            <a:avLst/>
          </a:prstGeom>
          <a:noFill/>
          <a:extLst>
            <a:ext uri="{909E8E84-426E-40DD-AFC4-6F175D3DCCD1}">
              <a14:hiddenFill xmlns:a14="http://schemas.microsoft.com/office/drawing/2010/main">
                <a:solidFill>
                  <a:srgbClr val="FFFFFF"/>
                </a:solidFill>
              </a14:hiddenFill>
            </a:ext>
          </a:extLst>
        </p:spPr>
      </p:pic>
      <p:pic>
        <p:nvPicPr>
          <p:cNvPr id="16" name="图片 1">
            <a:extLst>
              <a:ext uri="{FF2B5EF4-FFF2-40B4-BE49-F238E27FC236}">
                <a16:creationId xmlns:a16="http://schemas.microsoft.com/office/drawing/2014/main" id="{209A3A87-6E48-4C53-B1D1-1DEE356ACB38}"/>
              </a:ext>
            </a:extLst>
          </p:cNvPr>
          <p:cNvPicPr>
            <a:picLocks noChangeAspect="1" noChangeArrowheads="1"/>
          </p:cNvPicPr>
          <p:nvPr/>
        </p:nvPicPr>
        <p:blipFill>
          <a:blip r:embed="rId9">
            <a:extLst>
              <a:ext uri="{28A0092B-C50C-407E-A947-70E740481C1C}">
                <a14:useLocalDpi xmlns:a14="http://schemas.microsoft.com/office/drawing/2010/main" val="0"/>
              </a:ext>
            </a:extLst>
          </a:blip>
          <a:srcRect r="41142" b="37488"/>
          <a:stretch>
            <a:fillRect/>
          </a:stretch>
        </p:blipFill>
        <p:spPr bwMode="auto">
          <a:xfrm>
            <a:off x="2276940" y="4244138"/>
            <a:ext cx="1670050" cy="1257300"/>
          </a:xfrm>
          <a:prstGeom prst="rect">
            <a:avLst/>
          </a:prstGeom>
          <a:noFill/>
          <a:extLst>
            <a:ext uri="{909E8E84-426E-40DD-AFC4-6F175D3DCCD1}">
              <a14:hiddenFill xmlns:a14="http://schemas.microsoft.com/office/drawing/2010/main">
                <a:solidFill>
                  <a:srgbClr val="FFFFFF"/>
                </a:solidFill>
              </a14:hiddenFill>
            </a:ext>
          </a:extLst>
        </p:spPr>
      </p:pic>
      <p:sp>
        <p:nvSpPr>
          <p:cNvPr id="17" name="矩形 16">
            <a:extLst>
              <a:ext uri="{FF2B5EF4-FFF2-40B4-BE49-F238E27FC236}">
                <a16:creationId xmlns:a16="http://schemas.microsoft.com/office/drawing/2014/main" id="{A2646B65-4166-4A32-BDA9-2D9AA882F20B}"/>
              </a:ext>
            </a:extLst>
          </p:cNvPr>
          <p:cNvSpPr/>
          <p:nvPr/>
        </p:nvSpPr>
        <p:spPr>
          <a:xfrm>
            <a:off x="696139" y="5390948"/>
            <a:ext cx="2730235" cy="507831"/>
          </a:xfrm>
          <a:prstGeom prst="rect">
            <a:avLst/>
          </a:prstGeom>
        </p:spPr>
        <p:txBody>
          <a:bodyPr wrap="none">
            <a:spAutoFit/>
          </a:bodyPr>
          <a:lstStyle/>
          <a:p>
            <a:pPr algn="ctr">
              <a:lnSpc>
                <a:spcPct val="150000"/>
              </a:lnSpc>
              <a:spcAft>
                <a:spcPts val="0"/>
              </a:spcAft>
            </a:pPr>
            <a:r>
              <a:rPr lang="en-US" altLang="zh-CN" b="1" kern="100">
                <a:latin typeface="Times New Roman" panose="02020603050405020304" pitchFamily="18" charset="0"/>
              </a:rPr>
              <a:t>g) 40K                     h) 20K</a:t>
            </a:r>
            <a:endParaRPr lang="zh-CN" altLang="zh-CN" b="1" kern="100">
              <a:latin typeface="Times New Roman" panose="02020603050405020304" pitchFamily="18" charset="0"/>
            </a:endParaRPr>
          </a:p>
        </p:txBody>
      </p:sp>
      <p:sp>
        <p:nvSpPr>
          <p:cNvPr id="18" name="矩形 9">
            <a:extLst>
              <a:ext uri="{FF2B5EF4-FFF2-40B4-BE49-F238E27FC236}">
                <a16:creationId xmlns:a16="http://schemas.microsoft.com/office/drawing/2014/main" id="{9552993F-FBB8-4A81-A2A6-5DAC375C5D05}"/>
              </a:ext>
            </a:extLst>
          </p:cNvPr>
          <p:cNvSpPr>
            <a:spLocks noChangeArrowheads="1"/>
          </p:cNvSpPr>
          <p:nvPr/>
        </p:nvSpPr>
        <p:spPr bwMode="auto">
          <a:xfrm>
            <a:off x="152400" y="1018739"/>
            <a:ext cx="11762301" cy="1255728"/>
          </a:xfrm>
          <a:prstGeom prst="rect">
            <a:avLst/>
          </a:prstGeom>
          <a:noFill/>
          <a:ln w="12700" algn="ctr">
            <a:solidFill>
              <a:srgbClr val="70AD47"/>
            </a:solidFill>
            <a:prstDash val="dashDot"/>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marL="285750" indent="-285750">
              <a:spcBef>
                <a:spcPct val="20000"/>
              </a:spcBef>
              <a:buClr>
                <a:srgbClr val="00B0F0"/>
              </a:buClr>
              <a:buSzPct val="90000"/>
              <a:buFont typeface="Wingdings" panose="05000000000000000000" pitchFamily="2" charset="2"/>
              <a:buChar char="n"/>
              <a:defRPr sz="2800">
                <a:solidFill>
                  <a:srgbClr val="003399"/>
                </a:solidFill>
                <a:latin typeface="微软雅黑" panose="020B0503020204020204" pitchFamily="34" charset="-122"/>
                <a:ea typeface="微软雅黑" panose="020B0503020204020204" pitchFamily="34" charset="-122"/>
              </a:defRPr>
            </a:lvl1pPr>
            <a:lvl2pPr marL="742950" indent="-285750">
              <a:spcBef>
                <a:spcPct val="20000"/>
              </a:spcBef>
              <a:buClr>
                <a:srgbClr val="00B050"/>
              </a:buClr>
              <a:buSzPct val="75000"/>
              <a:buFont typeface="Wingdings" panose="05000000000000000000" pitchFamily="2" charset="2"/>
              <a:buChar char="l"/>
              <a:defRPr sz="2400">
                <a:solidFill>
                  <a:schemeClr val="tx1"/>
                </a:solidFill>
                <a:latin typeface="微软雅黑" panose="020B0503020204020204" pitchFamily="34" charset="-122"/>
                <a:ea typeface="微软雅黑" panose="020B0503020204020204" pitchFamily="34" charset="-122"/>
              </a:defRPr>
            </a:lvl2pPr>
            <a:lvl3pPr marL="1143000" indent="-228600">
              <a:spcBef>
                <a:spcPct val="20000"/>
              </a:spcBef>
              <a:buChar char="•"/>
              <a:defRPr sz="2400">
                <a:solidFill>
                  <a:srgbClr val="003399"/>
                </a:solidFill>
                <a:latin typeface="Arial" panose="020B0604020202020204" pitchFamily="34" charset="0"/>
                <a:ea typeface="黑体" panose="02010609060101010101" pitchFamily="49" charset="-122"/>
              </a:defRPr>
            </a:lvl3pPr>
            <a:lvl4pPr marL="1600200" indent="-228600">
              <a:spcBef>
                <a:spcPct val="20000"/>
              </a:spcBef>
              <a:buChar char="–"/>
              <a:defRPr sz="2800">
                <a:solidFill>
                  <a:srgbClr val="003399"/>
                </a:solidFill>
                <a:latin typeface="Arial" panose="020B0604020202020204" pitchFamily="34" charset="0"/>
                <a:ea typeface="黑体" panose="02010609060101010101" pitchFamily="49" charset="-122"/>
              </a:defRPr>
            </a:lvl4pPr>
            <a:lvl5pPr marL="2057400" indent="-228600">
              <a:spcBef>
                <a:spcPct val="20000"/>
              </a:spcBef>
              <a:buChar char="»"/>
              <a:defRPr sz="2800">
                <a:solidFill>
                  <a:srgbClr val="003399"/>
                </a:solidFill>
                <a:latin typeface="Arial" panose="020B0604020202020204" pitchFamily="34" charset="0"/>
                <a:ea typeface="黑体" panose="02010609060101010101" pitchFamily="49" charset="-122"/>
              </a:defRPr>
            </a:lvl5pPr>
            <a:lvl6pPr marL="25146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6pPr>
            <a:lvl7pPr marL="29718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7pPr>
            <a:lvl8pPr marL="34290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8pPr>
            <a:lvl9pPr marL="38862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9pPr>
          </a:lstStyle>
          <a:p>
            <a:pPr algn="just"/>
            <a:r>
              <a:rPr lang="en-US" altLang="zh-CN" sz="1800" dirty="0"/>
              <a:t>The cooling rate of the superconducting cavity needs to be strictly controlled, and a three-dimensional flow field non-stationary numerical simulation of the cooling process of the 650 2-cell superconducting cavity is performed.</a:t>
            </a:r>
          </a:p>
          <a:p>
            <a:pPr algn="just"/>
            <a:r>
              <a:rPr lang="en-US" altLang="zh-CN" sz="1800" dirty="0"/>
              <a:t>A certain simulation basis is laid for the subsequent automatic cooling.</a:t>
            </a:r>
          </a:p>
        </p:txBody>
      </p:sp>
      <p:pic>
        <p:nvPicPr>
          <p:cNvPr id="19" name="图片 8">
            <a:extLst>
              <a:ext uri="{FF2B5EF4-FFF2-40B4-BE49-F238E27FC236}">
                <a16:creationId xmlns:a16="http://schemas.microsoft.com/office/drawing/2014/main" id="{467AA8F9-923D-48A1-B430-542E48C837E6}"/>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8257264" y="4223954"/>
            <a:ext cx="2059195" cy="1347375"/>
          </a:xfrm>
          <a:prstGeom prst="rect">
            <a:avLst/>
          </a:prstGeom>
          <a:noFill/>
          <a:extLst>
            <a:ext uri="{909E8E84-426E-40DD-AFC4-6F175D3DCCD1}">
              <a14:hiddenFill xmlns:a14="http://schemas.microsoft.com/office/drawing/2010/main">
                <a:solidFill>
                  <a:srgbClr val="FFFFFF"/>
                </a:solidFill>
              </a14:hiddenFill>
            </a:ext>
          </a:extLst>
        </p:spPr>
      </p:pic>
      <p:sp>
        <p:nvSpPr>
          <p:cNvPr id="20" name="Rectangle 17">
            <a:extLst>
              <a:ext uri="{FF2B5EF4-FFF2-40B4-BE49-F238E27FC236}">
                <a16:creationId xmlns:a16="http://schemas.microsoft.com/office/drawing/2014/main" id="{6746BCFD-9A37-426A-A542-469BB622251F}"/>
              </a:ext>
            </a:extLst>
          </p:cNvPr>
          <p:cNvSpPr>
            <a:spLocks noChangeArrowheads="1"/>
          </p:cNvSpPr>
          <p:nvPr/>
        </p:nvSpPr>
        <p:spPr bwMode="auto">
          <a:xfrm>
            <a:off x="9378867" y="5644767"/>
            <a:ext cx="1945222" cy="2385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algn="ctr" defTabSz="685800" eaLnBrk="0" fontAlgn="base" hangingPunct="0">
              <a:spcBef>
                <a:spcPct val="0"/>
              </a:spcBef>
              <a:spcAft>
                <a:spcPct val="0"/>
              </a:spcAft>
            </a:pPr>
            <a:r>
              <a:rPr lang="en-US" altLang="zh-CN" sz="11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Global velocity distribution</a:t>
            </a:r>
            <a:endParaRPr lang="zh-CN" altLang="en-US" sz="2400" dirty="0">
              <a:solidFill>
                <a:srgbClr val="FF0000"/>
              </a:solidFill>
              <a:latin typeface="Arial" panose="020B0604020202020204" pitchFamily="34" charset="0"/>
            </a:endParaRPr>
          </a:p>
        </p:txBody>
      </p:sp>
      <p:pic>
        <p:nvPicPr>
          <p:cNvPr id="21" name="图片 20">
            <a:extLst>
              <a:ext uri="{FF2B5EF4-FFF2-40B4-BE49-F238E27FC236}">
                <a16:creationId xmlns:a16="http://schemas.microsoft.com/office/drawing/2014/main" id="{D751C82B-4DEB-4A56-8CEC-AB400FB717D8}"/>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10366240" y="4217937"/>
            <a:ext cx="1815746" cy="1359408"/>
          </a:xfrm>
          <a:prstGeom prst="rect">
            <a:avLst/>
          </a:prstGeom>
          <a:noFill/>
          <a:extLst>
            <a:ext uri="{909E8E84-426E-40DD-AFC4-6F175D3DCCD1}">
              <a14:hiddenFill xmlns:a14="http://schemas.microsoft.com/office/drawing/2010/main">
                <a:solidFill>
                  <a:srgbClr val="FFFFFF"/>
                </a:solidFill>
              </a14:hiddenFill>
            </a:ext>
          </a:extLst>
        </p:spPr>
      </p:pic>
      <p:pic>
        <p:nvPicPr>
          <p:cNvPr id="22" name="图片 21">
            <a:extLst>
              <a:ext uri="{FF2B5EF4-FFF2-40B4-BE49-F238E27FC236}">
                <a16:creationId xmlns:a16="http://schemas.microsoft.com/office/drawing/2014/main" id="{8A8BE706-CC99-4623-B256-DB66AD8250B9}"/>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4256822" y="4256064"/>
            <a:ext cx="1815746" cy="1361809"/>
          </a:xfrm>
          <a:prstGeom prst="rect">
            <a:avLst/>
          </a:prstGeom>
        </p:spPr>
      </p:pic>
      <p:pic>
        <p:nvPicPr>
          <p:cNvPr id="23" name="图片 22">
            <a:extLst>
              <a:ext uri="{FF2B5EF4-FFF2-40B4-BE49-F238E27FC236}">
                <a16:creationId xmlns:a16="http://schemas.microsoft.com/office/drawing/2014/main" id="{8D6183F1-8ED3-485F-B092-86727C6C01F1}"/>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6361560" y="4218477"/>
            <a:ext cx="1815746" cy="1361810"/>
          </a:xfrm>
          <a:prstGeom prst="rect">
            <a:avLst/>
          </a:prstGeom>
        </p:spPr>
      </p:pic>
      <p:sp>
        <p:nvSpPr>
          <p:cNvPr id="24" name="Rectangle 17">
            <a:extLst>
              <a:ext uri="{FF2B5EF4-FFF2-40B4-BE49-F238E27FC236}">
                <a16:creationId xmlns:a16="http://schemas.microsoft.com/office/drawing/2014/main" id="{DD98DAF6-B03E-487E-9439-5D8602A33A23}"/>
              </a:ext>
            </a:extLst>
          </p:cNvPr>
          <p:cNvSpPr>
            <a:spLocks noChangeArrowheads="1"/>
          </p:cNvSpPr>
          <p:nvPr/>
        </p:nvSpPr>
        <p:spPr bwMode="auto">
          <a:xfrm>
            <a:off x="4815689" y="5569457"/>
            <a:ext cx="2560622" cy="4078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algn="ctr" defTabSz="685800" eaLnBrk="0" fontAlgn="base" hangingPunct="0">
              <a:spcBef>
                <a:spcPct val="0"/>
              </a:spcBef>
              <a:spcAft>
                <a:spcPct val="0"/>
              </a:spcAft>
            </a:pPr>
            <a:r>
              <a:rPr lang="en-US" altLang="zh-CN" sz="1100" b="1" dirty="0">
                <a:solidFill>
                  <a:srgbClr val="FF0000"/>
                </a:solidFill>
                <a:latin typeface="Times New Roman" panose="02020603050405020304" pitchFamily="18" charset="0"/>
                <a:cs typeface="Times New Roman" panose="02020603050405020304" pitchFamily="18" charset="0"/>
              </a:rPr>
              <a:t>Non-stationary analysis of superconducting cavity cooling process</a:t>
            </a:r>
            <a:endParaRPr lang="zh-CN" altLang="en-US" sz="2400" dirty="0">
              <a:solidFill>
                <a:srgbClr val="FF0000"/>
              </a:solidFill>
              <a:latin typeface="Arial" panose="020B0604020202020204" pitchFamily="34" charset="0"/>
            </a:endParaRPr>
          </a:p>
        </p:txBody>
      </p:sp>
      <p:sp>
        <p:nvSpPr>
          <p:cNvPr id="25" name="矩形 24">
            <a:extLst>
              <a:ext uri="{FF2B5EF4-FFF2-40B4-BE49-F238E27FC236}">
                <a16:creationId xmlns:a16="http://schemas.microsoft.com/office/drawing/2014/main" id="{B07D9418-6A74-45B1-B20B-1D9ACD727052}"/>
              </a:ext>
            </a:extLst>
          </p:cNvPr>
          <p:cNvSpPr/>
          <p:nvPr/>
        </p:nvSpPr>
        <p:spPr>
          <a:xfrm>
            <a:off x="1752142" y="191174"/>
            <a:ext cx="8890575" cy="461665"/>
          </a:xfrm>
          <a:prstGeom prst="rect">
            <a:avLst/>
          </a:prstGeom>
        </p:spPr>
        <p:txBody>
          <a:bodyPr wrap="none">
            <a:spAutoFit/>
          </a:bodyPr>
          <a:lstStyle/>
          <a:p>
            <a:pPr lvl="0"/>
            <a:r>
              <a:rPr lang="en-US" altLang="zh-CN" sz="2400" b="1" spc="-60" dirty="0">
                <a:ln w="19050">
                  <a:solidFill>
                    <a:schemeClr val="tx2">
                      <a:tint val="1000"/>
                    </a:schemeClr>
                  </a:solidFill>
                  <a:prstDash val="solid"/>
                </a:ln>
                <a:solidFill>
                  <a:srgbClr val="FF0000"/>
                </a:solidFill>
                <a:effectLst>
                  <a:outerShdw blurRad="50000" dist="50800" dir="7500000" algn="tl">
                    <a:srgbClr val="000000">
                      <a:shade val="5000"/>
                      <a:alpha val="35000"/>
                    </a:srgbClr>
                  </a:outerShdw>
                </a:effectLst>
                <a:latin typeface="Arial Black" panose="020B0A04020102020204" pitchFamily="34" charset="0"/>
                <a:ea typeface="微软雅黑"/>
              </a:rPr>
              <a:t>Unsteady-state simulation for the RF cavity cooldown </a:t>
            </a:r>
            <a:endParaRPr lang="zh-CN" altLang="en-US" sz="2400" b="1" spc="-60" dirty="0">
              <a:ln w="19050">
                <a:solidFill>
                  <a:schemeClr val="tx2">
                    <a:tint val="1000"/>
                  </a:schemeClr>
                </a:solidFill>
                <a:prstDash val="solid"/>
              </a:ln>
              <a:solidFill>
                <a:srgbClr val="FF0000"/>
              </a:solidFill>
              <a:effectLst>
                <a:outerShdw blurRad="50000" dist="50800" dir="7500000" algn="tl">
                  <a:srgbClr val="000000">
                    <a:shade val="5000"/>
                    <a:alpha val="35000"/>
                  </a:srgbClr>
                </a:outerShdw>
              </a:effectLst>
              <a:latin typeface="Arial Black" panose="020B0A04020102020204" pitchFamily="34" charset="0"/>
              <a:ea typeface="微软雅黑"/>
            </a:endParaRPr>
          </a:p>
        </p:txBody>
      </p:sp>
    </p:spTree>
    <p:extLst>
      <p:ext uri="{BB962C8B-B14F-4D97-AF65-F5344CB8AC3E}">
        <p14:creationId xmlns:p14="http://schemas.microsoft.com/office/powerpoint/2010/main" val="200590643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页脚占位符 1">
            <a:extLst>
              <a:ext uri="{FF2B5EF4-FFF2-40B4-BE49-F238E27FC236}">
                <a16:creationId xmlns:a16="http://schemas.microsoft.com/office/drawing/2014/main" id="{3A07F0A5-6A5F-4D7A-96A0-4C3E50A7AD1D}"/>
              </a:ext>
            </a:extLst>
          </p:cNvPr>
          <p:cNvSpPr>
            <a:spLocks noGrp="1"/>
          </p:cNvSpPr>
          <p:nvPr>
            <p:ph type="ftr" sz="quarter" idx="3"/>
          </p:nvPr>
        </p:nvSpPr>
        <p:spPr/>
        <p:txBody>
          <a:bodyPr/>
          <a:lstStyle/>
          <a:p>
            <a:pPr>
              <a:defRPr/>
            </a:pPr>
            <a:r>
              <a:rPr lang="zh-CN" altLang="en-US"/>
              <a:t>加速器中心低温组</a:t>
            </a:r>
            <a:endParaRPr lang="en-US" altLang="zh-CN"/>
          </a:p>
        </p:txBody>
      </p:sp>
      <p:sp>
        <p:nvSpPr>
          <p:cNvPr id="4" name="文本框 3">
            <a:extLst>
              <a:ext uri="{FF2B5EF4-FFF2-40B4-BE49-F238E27FC236}">
                <a16:creationId xmlns:a16="http://schemas.microsoft.com/office/drawing/2014/main" id="{9B0DC629-DF43-4860-B4A5-672A7445E1CF}"/>
              </a:ext>
            </a:extLst>
          </p:cNvPr>
          <p:cNvSpPr txBox="1"/>
          <p:nvPr/>
        </p:nvSpPr>
        <p:spPr>
          <a:xfrm>
            <a:off x="907656" y="1029097"/>
            <a:ext cx="10376688" cy="5070427"/>
          </a:xfrm>
          <a:prstGeom prst="rect">
            <a:avLst/>
          </a:prstGeom>
          <a:ln>
            <a:prstDash val="dashDot"/>
          </a:ln>
        </p:spPr>
        <p:style>
          <a:lnRef idx="2">
            <a:schemeClr val="accent6"/>
          </a:lnRef>
          <a:fillRef idx="1">
            <a:schemeClr val="lt1"/>
          </a:fillRef>
          <a:effectRef idx="0">
            <a:schemeClr val="accent6"/>
          </a:effectRef>
          <a:fontRef idx="minor">
            <a:schemeClr val="dk1"/>
          </a:fontRef>
        </p:style>
        <p:txBody>
          <a:bodyPr wrap="square" rtlCol="0">
            <a:spAutoFit/>
          </a:bodyPr>
          <a:lstStyle/>
          <a:p>
            <a:pPr marL="285750" indent="-285750">
              <a:lnSpc>
                <a:spcPts val="2600"/>
              </a:lnSpc>
              <a:buFont typeface="Wingdings" panose="05000000000000000000" pitchFamily="2" charset="2"/>
              <a:buChar char="u"/>
            </a:pPr>
            <a:r>
              <a:rPr lang="zh-CN" altLang="en-US" sz="2000" dirty="0">
                <a:latin typeface="Times New Roman" panose="02020603050405020304" pitchFamily="18" charset="0"/>
                <a:ea typeface="黑体" panose="02010609060101010101" pitchFamily="49" charset="-122"/>
                <a:cs typeface="Times New Roman" panose="02020603050405020304" pitchFamily="18" charset="0"/>
              </a:rPr>
              <a:t>接下来，超导腔侧还需要确定以下事情：</a:t>
            </a:r>
            <a:endParaRPr lang="en-US" altLang="zh-CN" sz="2000" dirty="0">
              <a:latin typeface="Times New Roman" panose="02020603050405020304" pitchFamily="18" charset="0"/>
              <a:ea typeface="黑体" panose="02010609060101010101" pitchFamily="49" charset="-122"/>
              <a:cs typeface="Times New Roman" panose="02020603050405020304" pitchFamily="18" charset="0"/>
            </a:endParaRPr>
          </a:p>
          <a:p>
            <a:pPr>
              <a:lnSpc>
                <a:spcPts val="2600"/>
              </a:lnSpc>
            </a:pPr>
            <a:r>
              <a:rPr lang="en-US" altLang="zh-CN" sz="2000" dirty="0">
                <a:latin typeface="Times New Roman" panose="02020603050405020304" pitchFamily="18" charset="0"/>
                <a:ea typeface="黑体" panose="02010609060101010101" pitchFamily="49" charset="-122"/>
                <a:cs typeface="Times New Roman" panose="02020603050405020304" pitchFamily="18" charset="0"/>
              </a:rPr>
              <a:t>     </a:t>
            </a:r>
            <a:r>
              <a:rPr lang="en-US" altLang="zh-CN" sz="2000" dirty="0">
                <a:solidFill>
                  <a:srgbClr val="0000FF"/>
                </a:solidFill>
                <a:latin typeface="Times New Roman" panose="02020603050405020304" pitchFamily="18" charset="0"/>
                <a:ea typeface="黑体" panose="02010609060101010101" pitchFamily="49" charset="-122"/>
                <a:cs typeface="Times New Roman" panose="02020603050405020304" pitchFamily="18" charset="0"/>
              </a:rPr>
              <a:t>Next, the following things still need to be determined on the superconducting chamber side.</a:t>
            </a:r>
          </a:p>
          <a:p>
            <a:pPr>
              <a:lnSpc>
                <a:spcPts val="2600"/>
              </a:lnSpc>
            </a:pPr>
            <a:endParaRPr lang="en-US" altLang="zh-CN" sz="2000" dirty="0">
              <a:solidFill>
                <a:srgbClr val="0000FF"/>
              </a:solidFill>
              <a:latin typeface="Times New Roman" panose="02020603050405020304" pitchFamily="18" charset="0"/>
              <a:ea typeface="黑体" panose="02010609060101010101" pitchFamily="49" charset="-122"/>
              <a:cs typeface="Times New Roman" panose="02020603050405020304" pitchFamily="18" charset="0"/>
            </a:endParaRPr>
          </a:p>
          <a:p>
            <a:pPr marL="285750" indent="-285750">
              <a:lnSpc>
                <a:spcPts val="2600"/>
              </a:lnSpc>
              <a:buFont typeface="Arial" panose="020B0604020202020204" pitchFamily="34" charset="0"/>
              <a:buChar char="•"/>
            </a:pPr>
            <a:r>
              <a:rPr lang="zh-CN" altLang="en-US" sz="2000" dirty="0">
                <a:latin typeface="Times New Roman" panose="02020603050405020304" pitchFamily="18" charset="0"/>
                <a:ea typeface="黑体" panose="02010609060101010101" pitchFamily="49" charset="-122"/>
                <a:cs typeface="Times New Roman" panose="02020603050405020304" pitchFamily="18" charset="0"/>
              </a:rPr>
              <a:t>进行低温系统更为详细的流程计算和优化，以回气△</a:t>
            </a:r>
            <a:r>
              <a:rPr lang="en-US" altLang="zh-CN" sz="2000" dirty="0">
                <a:latin typeface="Times New Roman" panose="02020603050405020304" pitchFamily="18" charset="0"/>
                <a:ea typeface="黑体" panose="02010609060101010101" pitchFamily="49" charset="-122"/>
                <a:cs typeface="Times New Roman" panose="02020603050405020304" pitchFamily="18" charset="0"/>
              </a:rPr>
              <a:t>P=0.4kPa</a:t>
            </a:r>
            <a:r>
              <a:rPr lang="zh-CN" altLang="en-US" sz="2000" dirty="0">
                <a:latin typeface="Times New Roman" panose="02020603050405020304" pitchFamily="18" charset="0"/>
                <a:ea typeface="黑体" panose="02010609060101010101" pitchFamily="49" charset="-122"/>
                <a:cs typeface="Times New Roman" panose="02020603050405020304" pitchFamily="18" charset="0"/>
              </a:rPr>
              <a:t>压降为条件进行管径优化；</a:t>
            </a:r>
            <a:endParaRPr lang="en-US" altLang="zh-CN" sz="2000" dirty="0">
              <a:latin typeface="Times New Roman" panose="02020603050405020304" pitchFamily="18" charset="0"/>
              <a:ea typeface="黑体" panose="02010609060101010101" pitchFamily="49" charset="-122"/>
              <a:cs typeface="Times New Roman" panose="02020603050405020304" pitchFamily="18" charset="0"/>
            </a:endParaRPr>
          </a:p>
          <a:p>
            <a:pPr>
              <a:lnSpc>
                <a:spcPts val="2600"/>
              </a:lnSpc>
            </a:pPr>
            <a:r>
              <a:rPr lang="en-US" altLang="zh-CN" sz="2000" dirty="0">
                <a:latin typeface="Times New Roman" panose="02020603050405020304" pitchFamily="18" charset="0"/>
                <a:ea typeface="黑体" panose="02010609060101010101" pitchFamily="49" charset="-122"/>
                <a:cs typeface="Times New Roman" panose="02020603050405020304" pitchFamily="18" charset="0"/>
              </a:rPr>
              <a:t>     </a:t>
            </a:r>
            <a:r>
              <a:rPr lang="en-US" altLang="zh-CN" sz="2000" dirty="0">
                <a:solidFill>
                  <a:srgbClr val="0000FF"/>
                </a:solidFill>
                <a:latin typeface="Times New Roman" panose="02020603050405020304" pitchFamily="18" charset="0"/>
                <a:ea typeface="黑体" panose="02010609060101010101" pitchFamily="49" charset="-122"/>
                <a:cs typeface="Times New Roman" panose="02020603050405020304" pitchFamily="18" charset="0"/>
              </a:rPr>
              <a:t>More detailed process calculations and optimization of the cryogenic system, optimization of the tube diameter in terms of return gas ΔP = 0.4 kPa pressure drop.</a:t>
            </a:r>
          </a:p>
          <a:p>
            <a:pPr marL="285750" indent="-285750">
              <a:lnSpc>
                <a:spcPts val="2600"/>
              </a:lnSpc>
              <a:buFont typeface="Arial" panose="020B0604020202020204" pitchFamily="34" charset="0"/>
              <a:buChar char="•"/>
            </a:pPr>
            <a:r>
              <a:rPr lang="zh-CN" altLang="en-US" sz="2000" dirty="0">
                <a:latin typeface="Times New Roman" panose="02020603050405020304" pitchFamily="18" charset="0"/>
                <a:ea typeface="黑体" panose="02010609060101010101" pitchFamily="49" charset="-122"/>
                <a:cs typeface="Times New Roman" panose="02020603050405020304" pitchFamily="18" charset="0"/>
              </a:rPr>
              <a:t>恒温器结构设计优化（接口尺寸、走向等），恒温器之间常温磁铁的结构确认，与高频组、磁铁组一起协商对接方案</a:t>
            </a:r>
            <a:endParaRPr lang="en-US" altLang="zh-CN" sz="2000" dirty="0">
              <a:latin typeface="Times New Roman" panose="02020603050405020304" pitchFamily="18" charset="0"/>
              <a:ea typeface="黑体" panose="02010609060101010101" pitchFamily="49" charset="-122"/>
              <a:cs typeface="Times New Roman" panose="02020603050405020304" pitchFamily="18" charset="0"/>
            </a:endParaRPr>
          </a:p>
          <a:p>
            <a:pPr>
              <a:lnSpc>
                <a:spcPts val="2600"/>
              </a:lnSpc>
            </a:pPr>
            <a:r>
              <a:rPr lang="en-US" altLang="zh-CN" sz="2000" dirty="0">
                <a:latin typeface="Times New Roman" panose="02020603050405020304" pitchFamily="18" charset="0"/>
                <a:ea typeface="黑体" panose="02010609060101010101" pitchFamily="49" charset="-122"/>
                <a:cs typeface="Times New Roman" panose="02020603050405020304" pitchFamily="18" charset="0"/>
              </a:rPr>
              <a:t>     </a:t>
            </a:r>
            <a:r>
              <a:rPr lang="en-US" altLang="zh-CN" sz="2000" dirty="0">
                <a:solidFill>
                  <a:srgbClr val="0000FF"/>
                </a:solidFill>
                <a:latin typeface="Times New Roman" panose="02020603050405020304" pitchFamily="18" charset="0"/>
                <a:ea typeface="黑体" panose="02010609060101010101" pitchFamily="49" charset="-122"/>
                <a:cs typeface="Times New Roman" panose="02020603050405020304" pitchFamily="18" charset="0"/>
              </a:rPr>
              <a:t>Cryostat structure design optimization (interface size, orientation, etc.), the structure of the room temperature magnet between the cryostat needs to be confirmed with RF group, magnet group .</a:t>
            </a:r>
          </a:p>
          <a:p>
            <a:pPr marL="285750" indent="-285750">
              <a:lnSpc>
                <a:spcPts val="2600"/>
              </a:lnSpc>
              <a:buFont typeface="Arial" panose="020B0604020202020204" pitchFamily="34" charset="0"/>
              <a:buChar char="•"/>
            </a:pPr>
            <a:r>
              <a:rPr lang="zh-CN" altLang="en-US" sz="2000" dirty="0">
                <a:latin typeface="Times New Roman" panose="02020603050405020304" pitchFamily="18" charset="0"/>
                <a:ea typeface="黑体" panose="02010609060101010101" pitchFamily="49" charset="-122"/>
                <a:cs typeface="Times New Roman" panose="02020603050405020304" pitchFamily="18" charset="0"/>
              </a:rPr>
              <a:t>高性能的多通道低温传输管线的设计与测试研究</a:t>
            </a:r>
            <a:endParaRPr lang="en-US" altLang="zh-CN" sz="2000" dirty="0">
              <a:latin typeface="Times New Roman" panose="02020603050405020304" pitchFamily="18" charset="0"/>
              <a:ea typeface="黑体" panose="02010609060101010101" pitchFamily="49" charset="-122"/>
              <a:cs typeface="Times New Roman" panose="02020603050405020304" pitchFamily="18" charset="0"/>
            </a:endParaRPr>
          </a:p>
          <a:p>
            <a:pPr>
              <a:lnSpc>
                <a:spcPts val="2600"/>
              </a:lnSpc>
            </a:pPr>
            <a:r>
              <a:rPr lang="en-US" altLang="zh-CN" sz="2000" dirty="0">
                <a:latin typeface="Times New Roman" panose="02020603050405020304" pitchFamily="18" charset="0"/>
                <a:ea typeface="黑体" panose="02010609060101010101" pitchFamily="49" charset="-122"/>
                <a:cs typeface="Times New Roman" panose="02020603050405020304" pitchFamily="18" charset="0"/>
              </a:rPr>
              <a:t>    </a:t>
            </a:r>
            <a:r>
              <a:rPr lang="en-US" altLang="zh-CN" sz="2000" dirty="0">
                <a:solidFill>
                  <a:srgbClr val="0000FF"/>
                </a:solidFill>
                <a:latin typeface="Times New Roman" panose="02020603050405020304" pitchFamily="18" charset="0"/>
                <a:ea typeface="黑体" panose="02010609060101010101" pitchFamily="49" charset="-122"/>
                <a:cs typeface="Times New Roman" panose="02020603050405020304" pitchFamily="18" charset="0"/>
              </a:rPr>
              <a:t>Design and testing study of high performance multi-channel cryogenic transfer lines.</a:t>
            </a:r>
          </a:p>
          <a:p>
            <a:pPr marL="285750" indent="-285750">
              <a:lnSpc>
                <a:spcPts val="2600"/>
              </a:lnSpc>
              <a:buFont typeface="Arial" panose="020B0604020202020204" pitchFamily="34" charset="0"/>
              <a:buChar char="•"/>
            </a:pPr>
            <a:r>
              <a:rPr lang="zh-CN" altLang="en-US" sz="2000" dirty="0">
                <a:latin typeface="Times New Roman" panose="02020603050405020304" pitchFamily="18" charset="0"/>
                <a:ea typeface="黑体" panose="02010609060101010101" pitchFamily="49" charset="-122"/>
                <a:cs typeface="Times New Roman" panose="02020603050405020304" pitchFamily="18" charset="0"/>
              </a:rPr>
              <a:t>多通道低温管线真空隔断的优化设计</a:t>
            </a:r>
            <a:endParaRPr lang="en-US" altLang="zh-CN" sz="2000" dirty="0">
              <a:latin typeface="Times New Roman" panose="02020603050405020304" pitchFamily="18" charset="0"/>
              <a:ea typeface="黑体" panose="02010609060101010101" pitchFamily="49" charset="-122"/>
              <a:cs typeface="Times New Roman" panose="02020603050405020304" pitchFamily="18" charset="0"/>
            </a:endParaRPr>
          </a:p>
          <a:p>
            <a:pPr>
              <a:lnSpc>
                <a:spcPts val="2600"/>
              </a:lnSpc>
            </a:pPr>
            <a:r>
              <a:rPr lang="en-US" altLang="zh-CN" sz="2000" dirty="0">
                <a:solidFill>
                  <a:srgbClr val="0000FF"/>
                </a:solidFill>
                <a:latin typeface="Times New Roman" panose="02020603050405020304" pitchFamily="18" charset="0"/>
                <a:ea typeface="黑体" panose="02010609060101010101" pitchFamily="49" charset="-122"/>
                <a:cs typeface="Times New Roman" panose="02020603050405020304" pitchFamily="18" charset="0"/>
              </a:rPr>
              <a:t>     Optimization of the design of vacuum isolation for multi-channel cryogenic pipeline</a:t>
            </a:r>
          </a:p>
          <a:p>
            <a:pPr marL="285750" indent="-285750">
              <a:lnSpc>
                <a:spcPts val="2600"/>
              </a:lnSpc>
              <a:buFont typeface="Arial" panose="020B0604020202020204" pitchFamily="34" charset="0"/>
              <a:buChar char="•"/>
            </a:pPr>
            <a:r>
              <a:rPr lang="en-US" altLang="zh-CN" sz="2000" dirty="0">
                <a:latin typeface="Times New Roman" panose="02020603050405020304" pitchFamily="18" charset="0"/>
                <a:ea typeface="黑体" panose="02010609060101010101" pitchFamily="49" charset="-122"/>
                <a:cs typeface="Times New Roman" panose="02020603050405020304" pitchFamily="18" charset="0"/>
              </a:rPr>
              <a:t>……</a:t>
            </a:r>
          </a:p>
        </p:txBody>
      </p:sp>
      <p:sp>
        <p:nvSpPr>
          <p:cNvPr id="6" name="矩形 5">
            <a:extLst>
              <a:ext uri="{FF2B5EF4-FFF2-40B4-BE49-F238E27FC236}">
                <a16:creationId xmlns:a16="http://schemas.microsoft.com/office/drawing/2014/main" id="{08D009ED-D0D1-4ADC-8338-B046EF38FD4A}"/>
              </a:ext>
            </a:extLst>
          </p:cNvPr>
          <p:cNvSpPr/>
          <p:nvPr/>
        </p:nvSpPr>
        <p:spPr>
          <a:xfrm>
            <a:off x="1551679" y="163441"/>
            <a:ext cx="9088642" cy="523220"/>
          </a:xfrm>
          <a:prstGeom prst="rect">
            <a:avLst/>
          </a:prstGeom>
        </p:spPr>
        <p:txBody>
          <a:bodyPr wrap="none">
            <a:spAutoFit/>
          </a:bodyPr>
          <a:lstStyle/>
          <a:p>
            <a:pPr lvl="0"/>
            <a:r>
              <a:rPr lang="en-US" altLang="zh-CN" sz="2800" b="1" spc="-60" dirty="0">
                <a:ln w="19050">
                  <a:solidFill>
                    <a:schemeClr val="tx2">
                      <a:tint val="1000"/>
                    </a:schemeClr>
                  </a:solidFill>
                  <a:prstDash val="solid"/>
                </a:ln>
                <a:solidFill>
                  <a:srgbClr val="FF0000"/>
                </a:solidFill>
                <a:effectLst>
                  <a:outerShdw blurRad="50000" dist="50800" dir="7500000" algn="tl">
                    <a:srgbClr val="000000">
                      <a:shade val="5000"/>
                      <a:alpha val="35000"/>
                    </a:srgbClr>
                  </a:outerShdw>
                </a:effectLst>
                <a:latin typeface="Arial Black" panose="020B0A04020102020204" pitchFamily="34" charset="0"/>
                <a:ea typeface="微软雅黑"/>
              </a:rPr>
              <a:t>Summary of CEPC RF cryogenic system design</a:t>
            </a:r>
            <a:endParaRPr lang="zh-CN" altLang="en-US" sz="2800" b="1" spc="-60" dirty="0">
              <a:ln w="19050">
                <a:solidFill>
                  <a:schemeClr val="tx2">
                    <a:tint val="1000"/>
                  </a:schemeClr>
                </a:solidFill>
                <a:prstDash val="solid"/>
              </a:ln>
              <a:solidFill>
                <a:srgbClr val="FF0000"/>
              </a:solidFill>
              <a:effectLst>
                <a:outerShdw blurRad="50000" dist="50800" dir="7500000" algn="tl">
                  <a:srgbClr val="000000">
                    <a:shade val="5000"/>
                    <a:alpha val="35000"/>
                  </a:srgbClr>
                </a:outerShdw>
              </a:effectLst>
              <a:latin typeface="Arial Black" panose="020B0A04020102020204" pitchFamily="34" charset="0"/>
              <a:ea typeface="微软雅黑"/>
            </a:endParaRPr>
          </a:p>
        </p:txBody>
      </p:sp>
    </p:spTree>
    <p:extLst>
      <p:ext uri="{BB962C8B-B14F-4D97-AF65-F5344CB8AC3E}">
        <p14:creationId xmlns:p14="http://schemas.microsoft.com/office/powerpoint/2010/main" val="252369652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页脚占位符 1">
            <a:extLst>
              <a:ext uri="{FF2B5EF4-FFF2-40B4-BE49-F238E27FC236}">
                <a16:creationId xmlns:a16="http://schemas.microsoft.com/office/drawing/2014/main" id="{E7508E03-79E8-43AC-AB6E-0EAC4E89BA1C}"/>
              </a:ext>
            </a:extLst>
          </p:cNvPr>
          <p:cNvSpPr>
            <a:spLocks noGrp="1"/>
          </p:cNvSpPr>
          <p:nvPr>
            <p:ph type="ftr" sz="quarter" idx="3"/>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050" b="1" i="0" u="none" strike="noStrike" kern="1200" cap="none" spc="0" normalizeH="0" baseline="0" noProof="0">
                <a:ln>
                  <a:noFill/>
                </a:ln>
                <a:solidFill>
                  <a:srgbClr val="FFFFFF"/>
                </a:solidFill>
                <a:effectLst/>
                <a:uLnTx/>
                <a:uFillTx/>
                <a:latin typeface="黑体" panose="02010609060101010101" pitchFamily="49" charset="-122"/>
                <a:ea typeface="黑体" panose="02010609060101010101" pitchFamily="49" charset="-122"/>
                <a:cs typeface="+mn-cs"/>
              </a:rPr>
              <a:t>加速器中心低温组</a:t>
            </a:r>
            <a:endParaRPr kumimoji="0" lang="en-US" altLang="zh-CN" sz="1050" b="1" i="0" u="none" strike="noStrike" kern="1200" cap="none" spc="0" normalizeH="0" baseline="0" noProof="0">
              <a:ln>
                <a:noFill/>
              </a:ln>
              <a:solidFill>
                <a:srgbClr val="FFFFFF"/>
              </a:solidFill>
              <a:effectLst/>
              <a:uLnTx/>
              <a:uFillTx/>
              <a:latin typeface="黑体" panose="02010609060101010101" pitchFamily="49" charset="-122"/>
              <a:ea typeface="黑体" panose="02010609060101010101" pitchFamily="49" charset="-122"/>
              <a:cs typeface="+mn-cs"/>
            </a:endParaRPr>
          </a:p>
        </p:txBody>
      </p:sp>
      <p:sp>
        <p:nvSpPr>
          <p:cNvPr id="3" name="文本框 2">
            <a:extLst>
              <a:ext uri="{FF2B5EF4-FFF2-40B4-BE49-F238E27FC236}">
                <a16:creationId xmlns:a16="http://schemas.microsoft.com/office/drawing/2014/main" id="{B04A2D37-CE60-42A6-BD8A-255D0B3C0AF2}"/>
              </a:ext>
            </a:extLst>
          </p:cNvPr>
          <p:cNvSpPr txBox="1"/>
          <p:nvPr/>
        </p:nvSpPr>
        <p:spPr>
          <a:xfrm>
            <a:off x="3748939" y="52874"/>
            <a:ext cx="5808447" cy="752474"/>
          </a:xfrm>
          <a:prstGeom prst="rect">
            <a:avLst/>
          </a:prstGeom>
          <a:noFill/>
          <a:ln>
            <a:noFill/>
          </a:ln>
        </p:spPr>
        <p:txBody>
          <a:bodyPr vert="horz" lIns="92027" tIns="47854" rIns="92027" bIns="47854" anchor="ctr"/>
          <a:lstStyle>
            <a:lvl1pPr marL="0" indent="0" algn="l" rtl="0" fontAlgn="base" latinLnBrk="1">
              <a:lnSpc>
                <a:spcPct val="100000"/>
              </a:lnSpc>
              <a:spcBef>
                <a:spcPct val="0"/>
              </a:spcBef>
              <a:spcAft>
                <a:spcPct val="0"/>
              </a:spcAft>
              <a:buFontTx/>
              <a:buNone/>
              <a:defRPr sz="1900" b="0" i="0" u="none" baseline="0">
                <a:solidFill>
                  <a:schemeClr val="lt1"/>
                </a:solidFill>
                <a:latin typeface="Arial" pitchFamily="34" charset="0"/>
                <a:ea typeface="宋体" pitchFamily="2" charset="-122"/>
                <a:sym typeface="Arial" pitchFamily="34" charset="0"/>
              </a:defRPr>
            </a:lvl1pPr>
            <a:lvl2pPr marL="631825" indent="-242888" algn="l" rtl="0" fontAlgn="base" latinLnBrk="1">
              <a:lnSpc>
                <a:spcPct val="100000"/>
              </a:lnSpc>
              <a:spcBef>
                <a:spcPct val="0"/>
              </a:spcBef>
              <a:spcAft>
                <a:spcPct val="0"/>
              </a:spcAft>
              <a:buFontTx/>
              <a:buNone/>
              <a:defRPr sz="1900" b="0" i="0" u="none" baseline="0">
                <a:solidFill>
                  <a:schemeClr val="lt1"/>
                </a:solidFill>
                <a:latin typeface="Arial" pitchFamily="34" charset="0"/>
                <a:ea typeface="宋体" pitchFamily="2" charset="-122"/>
                <a:sym typeface="Arial" pitchFamily="34" charset="0"/>
              </a:defRPr>
            </a:lvl2pPr>
            <a:lvl3pPr marL="973137" indent="-193675" algn="l" rtl="0" fontAlgn="base" latinLnBrk="1">
              <a:lnSpc>
                <a:spcPct val="100000"/>
              </a:lnSpc>
              <a:spcBef>
                <a:spcPct val="0"/>
              </a:spcBef>
              <a:spcAft>
                <a:spcPct val="0"/>
              </a:spcAft>
              <a:buFontTx/>
              <a:buNone/>
              <a:defRPr sz="1900" b="0" i="0" u="none" baseline="0">
                <a:solidFill>
                  <a:schemeClr val="lt1"/>
                </a:solidFill>
                <a:latin typeface="Arial" pitchFamily="34" charset="0"/>
                <a:ea typeface="宋体" pitchFamily="2" charset="-122"/>
                <a:sym typeface="Arial" pitchFamily="34" charset="0"/>
              </a:defRPr>
            </a:lvl3pPr>
            <a:lvl4pPr marL="1362075" indent="-193675" algn="l" rtl="0" fontAlgn="base" latinLnBrk="1">
              <a:lnSpc>
                <a:spcPct val="100000"/>
              </a:lnSpc>
              <a:spcBef>
                <a:spcPct val="0"/>
              </a:spcBef>
              <a:spcAft>
                <a:spcPct val="0"/>
              </a:spcAft>
              <a:buFontTx/>
              <a:buNone/>
              <a:defRPr sz="1900" b="0" i="0" u="none" baseline="0">
                <a:solidFill>
                  <a:schemeClr val="lt1"/>
                </a:solidFill>
                <a:latin typeface="Arial" pitchFamily="34" charset="0"/>
                <a:ea typeface="宋体" pitchFamily="2" charset="-122"/>
                <a:sym typeface="Arial" pitchFamily="34" charset="0"/>
              </a:defRPr>
            </a:lvl4pPr>
            <a:lvl5pPr marL="1752600" indent="-193675" algn="l" rtl="0" fontAlgn="base" latinLnBrk="1">
              <a:lnSpc>
                <a:spcPct val="100000"/>
              </a:lnSpc>
              <a:spcBef>
                <a:spcPct val="0"/>
              </a:spcBef>
              <a:spcAft>
                <a:spcPct val="0"/>
              </a:spcAft>
              <a:buFontTx/>
              <a:buNone/>
              <a:defRPr sz="1900" b="0" i="0" u="none" baseline="0">
                <a:solidFill>
                  <a:schemeClr val="lt1"/>
                </a:solidFill>
                <a:latin typeface="Arial" pitchFamily="34" charset="0"/>
                <a:ea typeface="宋体" pitchFamily="2" charset="-122"/>
                <a:sym typeface="Arial" pitchFamily="34" charset="0"/>
              </a:defRPr>
            </a:lvl5pPr>
          </a:lstStyle>
          <a:p>
            <a:pPr marL="0" marR="0" lvl="0" indent="0" algn="ctr" defTabSz="1097280" rtl="0" eaLnBrk="1" fontAlgn="base" latinLnBrk="1" hangingPunct="1">
              <a:lnSpc>
                <a:spcPct val="100000"/>
              </a:lnSpc>
              <a:spcBef>
                <a:spcPct val="0"/>
              </a:spcBef>
              <a:spcAft>
                <a:spcPct val="0"/>
              </a:spcAft>
              <a:buClrTx/>
              <a:buSzTx/>
              <a:buFontTx/>
              <a:buNone/>
              <a:tabLst>
                <a:tab pos="0" algn="l"/>
                <a:tab pos="1097280" algn="l"/>
                <a:tab pos="2194560" algn="l"/>
                <a:tab pos="3291840" algn="l"/>
                <a:tab pos="4389120" algn="l"/>
                <a:tab pos="5486400" algn="l"/>
                <a:tab pos="6583680" algn="l"/>
                <a:tab pos="7680960" algn="l"/>
                <a:tab pos="8778240" algn="l"/>
                <a:tab pos="9875520" algn="l"/>
                <a:tab pos="10972800" algn="l"/>
                <a:tab pos="12070080" algn="l"/>
              </a:tabLst>
              <a:defRPr/>
            </a:pPr>
            <a:r>
              <a:rPr kumimoji="0" lang="en-US" altLang="zh-CN" sz="3600" b="1" i="0" u="none" strike="noStrike" kern="1200" cap="none" spc="-60" normalizeH="0" baseline="0" noProof="0" dirty="0">
                <a:ln w="19050">
                  <a:solidFill>
                    <a:srgbClr val="000000">
                      <a:tint val="1000"/>
                    </a:srgbClr>
                  </a:solidFill>
                  <a:prstDash val="solid"/>
                </a:ln>
                <a:solidFill>
                  <a:srgbClr val="FF0000"/>
                </a:solidFill>
                <a:effectLst>
                  <a:outerShdw blurRad="50000" dist="50800" dir="7500000" algn="tl">
                    <a:srgbClr val="000000">
                      <a:shade val="5000"/>
                      <a:alpha val="35000"/>
                    </a:srgbClr>
                  </a:outerShdw>
                </a:effectLst>
                <a:uLnTx/>
                <a:uFillTx/>
                <a:latin typeface="Arial Black" panose="020B0A04020102020204" pitchFamily="34" charset="0"/>
                <a:ea typeface="微软雅黑"/>
                <a:cs typeface="+mn-cs"/>
                <a:sym typeface="Arial" pitchFamily="34" charset="0"/>
              </a:rPr>
              <a:t>OUTLINE</a:t>
            </a:r>
            <a:endParaRPr kumimoji="0" lang="zh-CN" altLang="en-US" sz="3600" b="1" i="0" u="none" strike="noStrike" kern="1200" cap="none" spc="-60" normalizeH="0" baseline="0" noProof="0" dirty="0">
              <a:ln w="19050">
                <a:solidFill>
                  <a:srgbClr val="000000">
                    <a:tint val="1000"/>
                  </a:srgbClr>
                </a:solidFill>
                <a:prstDash val="solid"/>
              </a:ln>
              <a:solidFill>
                <a:srgbClr val="FF0000"/>
              </a:solidFill>
              <a:effectLst>
                <a:outerShdw blurRad="50000" dist="50800" dir="7500000" algn="tl">
                  <a:srgbClr val="000000">
                    <a:shade val="5000"/>
                    <a:alpha val="35000"/>
                  </a:srgbClr>
                </a:outerShdw>
              </a:effectLst>
              <a:uLnTx/>
              <a:uFillTx/>
              <a:latin typeface="Arial Black" panose="020B0A04020102020204" pitchFamily="34" charset="0"/>
              <a:ea typeface="微软雅黑"/>
              <a:cs typeface="+mn-cs"/>
              <a:sym typeface="Arial" pitchFamily="34" charset="0"/>
            </a:endParaRPr>
          </a:p>
        </p:txBody>
      </p:sp>
      <p:sp>
        <p:nvSpPr>
          <p:cNvPr id="5" name="内容占位符 6">
            <a:extLst>
              <a:ext uri="{FF2B5EF4-FFF2-40B4-BE49-F238E27FC236}">
                <a16:creationId xmlns:a16="http://schemas.microsoft.com/office/drawing/2014/main" id="{2E588FFC-2351-4FDC-BD32-35506431792B}"/>
              </a:ext>
            </a:extLst>
          </p:cNvPr>
          <p:cNvSpPr txBox="1">
            <a:spLocks/>
          </p:cNvSpPr>
          <p:nvPr/>
        </p:nvSpPr>
        <p:spPr>
          <a:xfrm>
            <a:off x="838200" y="1441577"/>
            <a:ext cx="10439400" cy="455282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altLang="zh-CN" sz="2800" b="1" i="0" u="none" strike="noStrike" kern="1200" cap="none" spc="0" normalizeH="0" baseline="0" noProof="0" dirty="0">
                <a:ln>
                  <a:noFill/>
                </a:ln>
                <a:effectLst/>
                <a:uLnTx/>
                <a:uFillTx/>
                <a:latin typeface="等线" panose="020F0502020204030204"/>
                <a:ea typeface="等线" panose="02010600030101010101" pitchFamily="2" charset="-122"/>
                <a:cs typeface="+mn-cs"/>
              </a:rPr>
              <a:t>Introduction</a:t>
            </a:r>
          </a:p>
          <a:p>
            <a:pPr>
              <a:defRPr/>
            </a:pPr>
            <a:r>
              <a:rPr lang="en-US" altLang="zh-CN" b="1" dirty="0">
                <a:latin typeface="等线" panose="020F0502020204030204"/>
                <a:ea typeface="等线" panose="02010600030101010101" pitchFamily="2" charset="-122"/>
              </a:rPr>
              <a:t>Layout of the cryogenic system</a:t>
            </a:r>
            <a:endParaRPr kumimoji="0" lang="en-US" altLang="zh-CN" sz="2800" b="1" i="0" u="none" strike="noStrike" kern="1200" cap="none" spc="0" normalizeH="0" baseline="0" noProof="0" dirty="0">
              <a:ln>
                <a:noFill/>
              </a:ln>
              <a:effectLst/>
              <a:uLnTx/>
              <a:uFillTx/>
              <a:latin typeface="等线" panose="020F0502020204030204"/>
              <a:ea typeface="等线" panose="02010600030101010101" pitchFamily="2" charset="-122"/>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altLang="zh-CN" sz="2800" b="1" i="0" u="none" strike="noStrike" kern="1200" cap="none" spc="0" normalizeH="0" baseline="0" noProof="0" dirty="0">
                <a:ln>
                  <a:noFill/>
                </a:ln>
                <a:effectLst/>
                <a:uLnTx/>
                <a:uFillTx/>
                <a:latin typeface="等线" panose="020F0502020204030204"/>
                <a:ea typeface="等线" panose="02010600030101010101" pitchFamily="2" charset="-122"/>
                <a:cs typeface="+mn-cs"/>
              </a:rPr>
              <a:t>Discussion and Comparison on CEPC SRF cryogenic system</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altLang="zh-CN" sz="2800" b="1" i="0" u="none" strike="noStrike" kern="1200" cap="none" spc="0" normalizeH="0" baseline="0" noProof="0" dirty="0">
                <a:ln>
                  <a:noFill/>
                </a:ln>
                <a:solidFill>
                  <a:srgbClr val="FF0000"/>
                </a:solidFill>
                <a:effectLst/>
                <a:uLnTx/>
                <a:uFillTx/>
                <a:latin typeface="等线" panose="020F0502020204030204"/>
                <a:ea typeface="等线" panose="02010600030101010101" pitchFamily="2" charset="-122"/>
                <a:cs typeface="+mn-cs"/>
              </a:rPr>
              <a:t>Discussion and Comparison on SC magnets cryogenic system</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altLang="zh-CN" sz="2800" b="1" i="0" u="none" strike="noStrike" kern="1200" cap="none" spc="0" normalizeH="0" baseline="0" noProof="0" dirty="0">
                <a:ln>
                  <a:noFill/>
                </a:ln>
                <a:effectLst/>
                <a:uLnTx/>
                <a:uFillTx/>
                <a:latin typeface="等线" panose="020F0502020204030204"/>
                <a:ea typeface="等线" panose="02010600030101010101" pitchFamily="2" charset="-122"/>
                <a:cs typeface="+mn-cs"/>
              </a:rPr>
              <a:t>Summary</a:t>
            </a:r>
            <a:endParaRPr kumimoji="0" lang="en-US" altLang="zh-CN" sz="2800" b="0" i="0" u="none" strike="noStrike" kern="1200" cap="none" spc="0" normalizeH="0" baseline="0" noProof="0" dirty="0">
              <a:ln>
                <a:noFill/>
              </a:ln>
              <a:effectLst/>
              <a:uLnTx/>
              <a:uFillTx/>
              <a:latin typeface="等线" panose="020F0502020204030204"/>
              <a:ea typeface="等线" panose="02010600030101010101" pitchFamily="2" charset="-122"/>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zh-CN" altLang="en-US" sz="2800" b="0" i="0" u="none" strike="noStrike" kern="1200" cap="none" spc="0" normalizeH="0" baseline="0" noProof="0" dirty="0">
              <a:ln>
                <a:noFill/>
              </a:ln>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99575176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页脚占位符 1">
            <a:extLst>
              <a:ext uri="{FF2B5EF4-FFF2-40B4-BE49-F238E27FC236}">
                <a16:creationId xmlns:a16="http://schemas.microsoft.com/office/drawing/2014/main" id="{3ABD0C7E-F9D8-4D28-8277-11AE72F909E4}"/>
              </a:ext>
            </a:extLst>
          </p:cNvPr>
          <p:cNvSpPr>
            <a:spLocks noGrp="1"/>
          </p:cNvSpPr>
          <p:nvPr>
            <p:ph type="ftr" sz="quarter" idx="3"/>
          </p:nvPr>
        </p:nvSpPr>
        <p:spPr>
          <a:xfrm>
            <a:off x="8205208" y="6303933"/>
            <a:ext cx="1674641" cy="371760"/>
          </a:xfrm>
        </p:spPr>
        <p:txBody>
          <a:bodyPr/>
          <a:lstStyle/>
          <a:p>
            <a:pPr>
              <a:defRPr/>
            </a:pPr>
            <a:r>
              <a:rPr lang="zh-CN" altLang="en-US"/>
              <a:t>加速器中心低温组</a:t>
            </a:r>
            <a:endParaRPr lang="en-US" altLang="zh-CN"/>
          </a:p>
        </p:txBody>
      </p:sp>
      <p:pic>
        <p:nvPicPr>
          <p:cNvPr id="5" name="Picture 3">
            <a:extLst>
              <a:ext uri="{FF2B5EF4-FFF2-40B4-BE49-F238E27FC236}">
                <a16:creationId xmlns:a16="http://schemas.microsoft.com/office/drawing/2014/main" id="{4B08E571-D571-44B1-94DF-953D0F1D4EDC}"/>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6426" y="2232143"/>
            <a:ext cx="3002043" cy="28826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标题 1">
            <a:extLst>
              <a:ext uri="{FF2B5EF4-FFF2-40B4-BE49-F238E27FC236}">
                <a16:creationId xmlns:a16="http://schemas.microsoft.com/office/drawing/2014/main" id="{B49CDC27-C72F-40AC-8E34-2FF248762805}"/>
              </a:ext>
            </a:extLst>
          </p:cNvPr>
          <p:cNvSpPr txBox="1">
            <a:spLocks/>
          </p:cNvSpPr>
          <p:nvPr/>
        </p:nvSpPr>
        <p:spPr>
          <a:xfrm>
            <a:off x="1603279" y="150516"/>
            <a:ext cx="8985442" cy="461665"/>
          </a:xfrm>
        </p:spPr>
        <p:txBody>
          <a:bodyPr/>
          <a:lstStyle>
            <a:lvl1pPr algn="r" defTabSz="350045" rtl="0" eaLnBrk="0" fontAlgn="base" hangingPunct="0">
              <a:spcBef>
                <a:spcPct val="0"/>
              </a:spcBef>
              <a:spcAft>
                <a:spcPct val="0"/>
              </a:spcAft>
              <a:buClr>
                <a:srgbClr val="000000"/>
              </a:buClr>
              <a:buSzPct val="100000"/>
              <a:buFont typeface="Times New Roman" panose="02020603050405020304" pitchFamily="18" charset="0"/>
              <a:defRPr sz="2430" b="1" kern="1200">
                <a:solidFill>
                  <a:srgbClr val="FFFFFF"/>
                </a:solidFill>
                <a:latin typeface="+mj-lt"/>
                <a:ea typeface="+mj-ea"/>
                <a:cs typeface="+mj-cs"/>
              </a:defRPr>
            </a:lvl1pPr>
            <a:lvl2pPr algn="r" defTabSz="350045" rtl="0" eaLnBrk="0" fontAlgn="base" hangingPunct="0">
              <a:spcBef>
                <a:spcPct val="0"/>
              </a:spcBef>
              <a:spcAft>
                <a:spcPct val="0"/>
              </a:spcAft>
              <a:buClr>
                <a:srgbClr val="000000"/>
              </a:buClr>
              <a:buSzPct val="100000"/>
              <a:buFont typeface="Times New Roman" panose="02020603050405020304" pitchFamily="18" charset="0"/>
              <a:defRPr sz="2430" b="1">
                <a:solidFill>
                  <a:srgbClr val="FFFFFF"/>
                </a:solidFill>
                <a:latin typeface="Times New Roman" panose="02020603050405020304" pitchFamily="18" charset="0"/>
                <a:ea typeface="微软雅黑" panose="020B0503020204020204" pitchFamily="34" charset="-122"/>
              </a:defRPr>
            </a:lvl2pPr>
            <a:lvl3pPr algn="r" defTabSz="350045" rtl="0" eaLnBrk="0" fontAlgn="base" hangingPunct="0">
              <a:spcBef>
                <a:spcPct val="0"/>
              </a:spcBef>
              <a:spcAft>
                <a:spcPct val="0"/>
              </a:spcAft>
              <a:buClr>
                <a:srgbClr val="000000"/>
              </a:buClr>
              <a:buSzPct val="100000"/>
              <a:buFont typeface="Times New Roman" panose="02020603050405020304" pitchFamily="18" charset="0"/>
              <a:defRPr sz="2430" b="1">
                <a:solidFill>
                  <a:srgbClr val="FFFFFF"/>
                </a:solidFill>
                <a:latin typeface="Times New Roman" panose="02020603050405020304" pitchFamily="18" charset="0"/>
                <a:ea typeface="微软雅黑" panose="020B0503020204020204" pitchFamily="34" charset="-122"/>
              </a:defRPr>
            </a:lvl3pPr>
            <a:lvl4pPr algn="r" defTabSz="350045" rtl="0" eaLnBrk="0" fontAlgn="base" hangingPunct="0">
              <a:spcBef>
                <a:spcPct val="0"/>
              </a:spcBef>
              <a:spcAft>
                <a:spcPct val="0"/>
              </a:spcAft>
              <a:buClr>
                <a:srgbClr val="000000"/>
              </a:buClr>
              <a:buSzPct val="100000"/>
              <a:buFont typeface="Times New Roman" panose="02020603050405020304" pitchFamily="18" charset="0"/>
              <a:defRPr sz="2430" b="1">
                <a:solidFill>
                  <a:srgbClr val="FFFFFF"/>
                </a:solidFill>
                <a:latin typeface="Times New Roman" panose="02020603050405020304" pitchFamily="18" charset="0"/>
                <a:ea typeface="微软雅黑" panose="020B0503020204020204" pitchFamily="34" charset="-122"/>
              </a:defRPr>
            </a:lvl4pPr>
            <a:lvl5pPr algn="r" defTabSz="350045" rtl="0" eaLnBrk="0" fontAlgn="base" hangingPunct="0">
              <a:spcBef>
                <a:spcPct val="0"/>
              </a:spcBef>
              <a:spcAft>
                <a:spcPct val="0"/>
              </a:spcAft>
              <a:buClr>
                <a:srgbClr val="000000"/>
              </a:buClr>
              <a:buSzPct val="100000"/>
              <a:buFont typeface="Times New Roman" panose="02020603050405020304" pitchFamily="18" charset="0"/>
              <a:defRPr sz="2430" b="1">
                <a:solidFill>
                  <a:srgbClr val="FFFFFF"/>
                </a:solidFill>
                <a:latin typeface="Times New Roman" panose="02020603050405020304" pitchFamily="18" charset="0"/>
                <a:ea typeface="微软雅黑" panose="020B0503020204020204" pitchFamily="34" charset="-122"/>
              </a:defRPr>
            </a:lvl5pPr>
            <a:lvl6pPr marL="1928422" indent="-175311" algn="r" defTabSz="350622" rtl="0" eaLnBrk="0" fontAlgn="base" hangingPunct="0">
              <a:spcBef>
                <a:spcPct val="0"/>
              </a:spcBef>
              <a:spcAft>
                <a:spcPct val="0"/>
              </a:spcAft>
              <a:buClr>
                <a:srgbClr val="000000"/>
              </a:buClr>
              <a:buSzPct val="100000"/>
              <a:buFont typeface="Times New Roman" panose="02020603050405020304" pitchFamily="18" charset="0"/>
              <a:defRPr sz="2430" b="1">
                <a:solidFill>
                  <a:srgbClr val="FFFFFF"/>
                </a:solidFill>
                <a:latin typeface="Times New Roman" panose="02020603050405020304" pitchFamily="18" charset="0"/>
                <a:ea typeface="微软雅黑" panose="020B0503020204020204" pitchFamily="34" charset="-122"/>
              </a:defRPr>
            </a:lvl6pPr>
            <a:lvl7pPr marL="2279044" indent="-175311" algn="r" defTabSz="350622" rtl="0" eaLnBrk="0" fontAlgn="base" hangingPunct="0">
              <a:spcBef>
                <a:spcPct val="0"/>
              </a:spcBef>
              <a:spcAft>
                <a:spcPct val="0"/>
              </a:spcAft>
              <a:buClr>
                <a:srgbClr val="000000"/>
              </a:buClr>
              <a:buSzPct val="100000"/>
              <a:buFont typeface="Times New Roman" panose="02020603050405020304" pitchFamily="18" charset="0"/>
              <a:defRPr sz="2430" b="1">
                <a:solidFill>
                  <a:srgbClr val="FFFFFF"/>
                </a:solidFill>
                <a:latin typeface="Times New Roman" panose="02020603050405020304" pitchFamily="18" charset="0"/>
                <a:ea typeface="微软雅黑" panose="020B0503020204020204" pitchFamily="34" charset="-122"/>
              </a:defRPr>
            </a:lvl7pPr>
            <a:lvl8pPr marL="2629666" indent="-175311" algn="r" defTabSz="350622" rtl="0" eaLnBrk="0" fontAlgn="base" hangingPunct="0">
              <a:spcBef>
                <a:spcPct val="0"/>
              </a:spcBef>
              <a:spcAft>
                <a:spcPct val="0"/>
              </a:spcAft>
              <a:buClr>
                <a:srgbClr val="000000"/>
              </a:buClr>
              <a:buSzPct val="100000"/>
              <a:buFont typeface="Times New Roman" panose="02020603050405020304" pitchFamily="18" charset="0"/>
              <a:defRPr sz="2430" b="1">
                <a:solidFill>
                  <a:srgbClr val="FFFFFF"/>
                </a:solidFill>
                <a:latin typeface="Times New Roman" panose="02020603050405020304" pitchFamily="18" charset="0"/>
                <a:ea typeface="微软雅黑" panose="020B0503020204020204" pitchFamily="34" charset="-122"/>
              </a:defRPr>
            </a:lvl8pPr>
            <a:lvl9pPr marL="2980288" indent="-175311" algn="r" defTabSz="350622" rtl="0" eaLnBrk="0" fontAlgn="base" hangingPunct="0">
              <a:spcBef>
                <a:spcPct val="0"/>
              </a:spcBef>
              <a:spcAft>
                <a:spcPct val="0"/>
              </a:spcAft>
              <a:buClr>
                <a:srgbClr val="000000"/>
              </a:buClr>
              <a:buSzPct val="100000"/>
              <a:buFont typeface="Times New Roman" panose="02020603050405020304" pitchFamily="18" charset="0"/>
              <a:defRPr sz="2430" b="1">
                <a:solidFill>
                  <a:srgbClr val="FFFFFF"/>
                </a:solidFill>
                <a:latin typeface="Times New Roman" panose="02020603050405020304" pitchFamily="18" charset="0"/>
                <a:ea typeface="微软雅黑" panose="020B0503020204020204" pitchFamily="34" charset="-122"/>
              </a:defRPr>
            </a:lvl9pPr>
          </a:lstStyle>
          <a:p>
            <a:pPr algn="ctr">
              <a:defRPr/>
            </a:pPr>
            <a:r>
              <a:rPr lang="en-US" altLang="zh-CN" sz="3200" spc="-60" dirty="0">
                <a:ln w="19050">
                  <a:solidFill>
                    <a:schemeClr val="tx2">
                      <a:tint val="1000"/>
                    </a:schemeClr>
                  </a:solidFill>
                  <a:prstDash val="solid"/>
                </a:ln>
                <a:solidFill>
                  <a:srgbClr val="FF0000"/>
                </a:solidFill>
                <a:effectLst>
                  <a:outerShdw blurRad="50000" dist="50800" dir="7500000" algn="tl">
                    <a:srgbClr val="000000">
                      <a:shade val="5000"/>
                      <a:alpha val="35000"/>
                    </a:srgbClr>
                  </a:outerShdw>
                </a:effectLst>
                <a:latin typeface="Arial Black" panose="020B0A04020102020204" pitchFamily="34" charset="0"/>
                <a:ea typeface="微软雅黑"/>
                <a:cs typeface="+mn-cs"/>
              </a:rPr>
              <a:t>SC magnets cryogenic system overview</a:t>
            </a:r>
            <a:endParaRPr lang="zh-CN" altLang="en-US" sz="3200" spc="-60" dirty="0">
              <a:ln w="19050">
                <a:solidFill>
                  <a:schemeClr val="tx2">
                    <a:tint val="1000"/>
                  </a:schemeClr>
                </a:solidFill>
                <a:prstDash val="solid"/>
              </a:ln>
              <a:solidFill>
                <a:srgbClr val="FF0000"/>
              </a:solidFill>
              <a:effectLst>
                <a:outerShdw blurRad="50000" dist="50800" dir="7500000" algn="tl">
                  <a:srgbClr val="000000">
                    <a:shade val="5000"/>
                    <a:alpha val="35000"/>
                  </a:srgbClr>
                </a:outerShdw>
              </a:effectLst>
              <a:latin typeface="Arial Black" panose="020B0A04020102020204" pitchFamily="34" charset="0"/>
              <a:ea typeface="微软雅黑"/>
              <a:cs typeface="+mn-cs"/>
            </a:endParaRPr>
          </a:p>
        </p:txBody>
      </p:sp>
      <p:pic>
        <p:nvPicPr>
          <p:cNvPr id="7" name="图片 6">
            <a:extLst>
              <a:ext uri="{FF2B5EF4-FFF2-40B4-BE49-F238E27FC236}">
                <a16:creationId xmlns:a16="http://schemas.microsoft.com/office/drawing/2014/main" id="{B8D2E996-0F18-4F38-9D18-3563A5FCDF8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42280" y="1315876"/>
            <a:ext cx="2141269" cy="1776224"/>
          </a:xfrm>
          <a:prstGeom prst="rect">
            <a:avLst/>
          </a:prstGeom>
        </p:spPr>
      </p:pic>
      <p:grpSp>
        <p:nvGrpSpPr>
          <p:cNvPr id="11" name="Group 6">
            <a:extLst>
              <a:ext uri="{FF2B5EF4-FFF2-40B4-BE49-F238E27FC236}">
                <a16:creationId xmlns:a16="http://schemas.microsoft.com/office/drawing/2014/main" id="{CBEED2EC-8631-410A-BE4A-7E4549CF81F5}"/>
              </a:ext>
            </a:extLst>
          </p:cNvPr>
          <p:cNvGrpSpPr/>
          <p:nvPr/>
        </p:nvGrpSpPr>
        <p:grpSpPr>
          <a:xfrm>
            <a:off x="7551758" y="3930735"/>
            <a:ext cx="2627484" cy="2320560"/>
            <a:chOff x="4658278" y="2607493"/>
            <a:chExt cx="4300939" cy="3945707"/>
          </a:xfrm>
        </p:grpSpPr>
        <p:pic>
          <p:nvPicPr>
            <p:cNvPr id="12" name="Picture 10">
              <a:extLst>
                <a:ext uri="{FF2B5EF4-FFF2-40B4-BE49-F238E27FC236}">
                  <a16:creationId xmlns:a16="http://schemas.microsoft.com/office/drawing/2014/main" id="{5276EDC6-7DF8-4152-8D97-61CEB45BA26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24586" y="2740152"/>
              <a:ext cx="4034631" cy="3813048"/>
            </a:xfrm>
            <a:prstGeom prst="rect">
              <a:avLst/>
            </a:prstGeom>
          </p:spPr>
        </p:pic>
        <p:sp>
          <p:nvSpPr>
            <p:cNvPr id="13" name="TextBox 8">
              <a:extLst>
                <a:ext uri="{FF2B5EF4-FFF2-40B4-BE49-F238E27FC236}">
                  <a16:creationId xmlns:a16="http://schemas.microsoft.com/office/drawing/2014/main" id="{3A7855E2-D59C-41C6-A1AE-C19B4803F1D0}"/>
                </a:ext>
              </a:extLst>
            </p:cNvPr>
            <p:cNvSpPr txBox="1"/>
            <p:nvPr/>
          </p:nvSpPr>
          <p:spPr>
            <a:xfrm>
              <a:off x="4658278" y="2607493"/>
              <a:ext cx="1680375" cy="428661"/>
            </a:xfrm>
            <a:prstGeom prst="rect">
              <a:avLst/>
            </a:prstGeom>
            <a:solidFill>
              <a:srgbClr val="EEECE1">
                <a:lumMod val="75000"/>
              </a:srgbClr>
            </a:solidFill>
          </p:spPr>
          <p:txBody>
            <a:bodyPr wrap="non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rPr>
                <a:t>IDEA detector</a:t>
              </a:r>
              <a:endParaRPr kumimoji="0" lang="it-IT" sz="1200" b="1" i="0" u="none" strike="noStrike" kern="0" cap="none" spc="0" normalizeH="0" baseline="0" noProof="0" dirty="0">
                <a:ln>
                  <a:noFill/>
                </a:ln>
                <a:solidFill>
                  <a:prstClr val="black"/>
                </a:solidFill>
                <a:effectLst/>
                <a:uLnTx/>
                <a:uFillTx/>
              </a:endParaRPr>
            </a:p>
          </p:txBody>
        </p:sp>
      </p:grpSp>
      <p:sp>
        <p:nvSpPr>
          <p:cNvPr id="14" name="矩形 13">
            <a:extLst>
              <a:ext uri="{FF2B5EF4-FFF2-40B4-BE49-F238E27FC236}">
                <a16:creationId xmlns:a16="http://schemas.microsoft.com/office/drawing/2014/main" id="{8A0B8592-E21D-4377-88F2-F53B4E9D8C5B}"/>
              </a:ext>
            </a:extLst>
          </p:cNvPr>
          <p:cNvSpPr/>
          <p:nvPr/>
        </p:nvSpPr>
        <p:spPr>
          <a:xfrm>
            <a:off x="8447185" y="1012591"/>
            <a:ext cx="1423338" cy="369332"/>
          </a:xfrm>
          <a:prstGeom prst="rect">
            <a:avLst/>
          </a:prstGeom>
        </p:spPr>
        <p:txBody>
          <a:bodyPr wrap="none">
            <a:spAutoFit/>
          </a:bodyPr>
          <a:lstStyle/>
          <a:p>
            <a:r>
              <a:rPr lang="en-US" altLang="zh-CN" b="1" dirty="0"/>
              <a:t>LTS Solenoid </a:t>
            </a:r>
            <a:endParaRPr lang="zh-CN" altLang="en-US" dirty="0"/>
          </a:p>
        </p:txBody>
      </p:sp>
      <p:sp>
        <p:nvSpPr>
          <p:cNvPr id="15" name="矩形 14">
            <a:extLst>
              <a:ext uri="{FF2B5EF4-FFF2-40B4-BE49-F238E27FC236}">
                <a16:creationId xmlns:a16="http://schemas.microsoft.com/office/drawing/2014/main" id="{7B399B88-E876-4FE1-9752-26E8C956A7C6}"/>
              </a:ext>
            </a:extLst>
          </p:cNvPr>
          <p:cNvSpPr/>
          <p:nvPr/>
        </p:nvSpPr>
        <p:spPr>
          <a:xfrm>
            <a:off x="8634600" y="3824089"/>
            <a:ext cx="1488356" cy="369332"/>
          </a:xfrm>
          <a:prstGeom prst="rect">
            <a:avLst/>
          </a:prstGeom>
        </p:spPr>
        <p:txBody>
          <a:bodyPr wrap="none">
            <a:spAutoFit/>
          </a:bodyPr>
          <a:lstStyle/>
          <a:p>
            <a:r>
              <a:rPr lang="en-US" altLang="zh-CN" b="1" dirty="0"/>
              <a:t>HTS Solenoid </a:t>
            </a:r>
            <a:endParaRPr lang="zh-CN" altLang="en-US" dirty="0"/>
          </a:p>
        </p:txBody>
      </p:sp>
      <p:sp>
        <p:nvSpPr>
          <p:cNvPr id="16" name="矩形 4">
            <a:extLst>
              <a:ext uri="{FF2B5EF4-FFF2-40B4-BE49-F238E27FC236}">
                <a16:creationId xmlns:a16="http://schemas.microsoft.com/office/drawing/2014/main" id="{659CACA5-2D15-4D9F-B039-CF7859E6795C}"/>
              </a:ext>
            </a:extLst>
          </p:cNvPr>
          <p:cNvSpPr>
            <a:spLocks noChangeArrowheads="1"/>
          </p:cNvSpPr>
          <p:nvPr/>
        </p:nvSpPr>
        <p:spPr bwMode="auto">
          <a:xfrm>
            <a:off x="8309527" y="6361932"/>
            <a:ext cx="238835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rgbClr val="00B0F0"/>
              </a:buClr>
              <a:buSzPct val="90000"/>
              <a:buFont typeface="Wingdings" panose="05000000000000000000" pitchFamily="2" charset="2"/>
              <a:buChar char="n"/>
              <a:defRPr sz="2800">
                <a:solidFill>
                  <a:srgbClr val="003399"/>
                </a:solidFill>
                <a:latin typeface="微软雅黑" panose="020B0503020204020204" pitchFamily="34" charset="-122"/>
                <a:ea typeface="微软雅黑" panose="020B0503020204020204" pitchFamily="34" charset="-122"/>
              </a:defRPr>
            </a:lvl1pPr>
            <a:lvl2pPr marL="742950" indent="-285750">
              <a:spcBef>
                <a:spcPct val="20000"/>
              </a:spcBef>
              <a:buClr>
                <a:srgbClr val="00B050"/>
              </a:buClr>
              <a:buSzPct val="75000"/>
              <a:buFont typeface="Wingdings" panose="05000000000000000000" pitchFamily="2" charset="2"/>
              <a:buChar char="l"/>
              <a:defRPr sz="2400">
                <a:solidFill>
                  <a:schemeClr val="tx1"/>
                </a:solidFill>
                <a:latin typeface="微软雅黑" panose="020B0503020204020204" pitchFamily="34" charset="-122"/>
                <a:ea typeface="微软雅黑" panose="020B0503020204020204" pitchFamily="34" charset="-122"/>
              </a:defRPr>
            </a:lvl2pPr>
            <a:lvl3pPr marL="1143000" indent="-228600">
              <a:spcBef>
                <a:spcPct val="20000"/>
              </a:spcBef>
              <a:buChar char="•"/>
              <a:defRPr sz="2400">
                <a:solidFill>
                  <a:srgbClr val="003399"/>
                </a:solidFill>
                <a:latin typeface="Arial" panose="020B0604020202020204" pitchFamily="34" charset="0"/>
                <a:ea typeface="黑体" panose="02010609060101010101" pitchFamily="49" charset="-122"/>
              </a:defRPr>
            </a:lvl3pPr>
            <a:lvl4pPr marL="1600200" indent="-228600">
              <a:spcBef>
                <a:spcPct val="20000"/>
              </a:spcBef>
              <a:buChar char="–"/>
              <a:defRPr sz="2800">
                <a:solidFill>
                  <a:srgbClr val="003399"/>
                </a:solidFill>
                <a:latin typeface="Arial" panose="020B0604020202020204" pitchFamily="34" charset="0"/>
                <a:ea typeface="黑体" panose="02010609060101010101" pitchFamily="49" charset="-122"/>
              </a:defRPr>
            </a:lvl4pPr>
            <a:lvl5pPr marL="2057400" indent="-228600">
              <a:spcBef>
                <a:spcPct val="20000"/>
              </a:spcBef>
              <a:buChar char="»"/>
              <a:defRPr sz="2800">
                <a:solidFill>
                  <a:srgbClr val="003399"/>
                </a:solidFill>
                <a:latin typeface="Arial" panose="020B0604020202020204" pitchFamily="34" charset="0"/>
                <a:ea typeface="黑体" panose="02010609060101010101" pitchFamily="49" charset="-122"/>
              </a:defRPr>
            </a:lvl5pPr>
            <a:lvl6pPr marL="25146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6pPr>
            <a:lvl7pPr marL="29718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7pPr>
            <a:lvl8pPr marL="34290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8pPr>
            <a:lvl9pPr marL="38862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9pPr>
          </a:lstStyle>
          <a:p>
            <a:pPr>
              <a:spcBef>
                <a:spcPct val="0"/>
              </a:spcBef>
              <a:buClrTx/>
              <a:buSzTx/>
              <a:buFontTx/>
              <a:buNone/>
            </a:pPr>
            <a:r>
              <a:rPr lang="en-US" altLang="zh-CN" sz="1600" dirty="0">
                <a:solidFill>
                  <a:schemeClr val="tx1"/>
                </a:solidFill>
                <a:latin typeface="Times New Roman" panose="02020603050405020304" pitchFamily="18" charset="0"/>
                <a:ea typeface="华文中宋" panose="02010600040101010101" pitchFamily="2" charset="-122"/>
              </a:rPr>
              <a:t>Zhu </a:t>
            </a:r>
            <a:r>
              <a:rPr lang="en-US" altLang="zh-CN" sz="1600" dirty="0" err="1">
                <a:solidFill>
                  <a:schemeClr val="tx1"/>
                </a:solidFill>
                <a:latin typeface="Times New Roman" panose="02020603050405020304" pitchFamily="18" charset="0"/>
                <a:ea typeface="华文中宋" panose="02010600040101010101" pitchFamily="2" charset="-122"/>
              </a:rPr>
              <a:t>Zian</a:t>
            </a:r>
            <a:r>
              <a:rPr lang="zh-CN" altLang="en-US" sz="1600" dirty="0">
                <a:solidFill>
                  <a:schemeClr val="tx1"/>
                </a:solidFill>
                <a:latin typeface="Times New Roman" panose="02020603050405020304" pitchFamily="18" charset="0"/>
                <a:ea typeface="华文中宋" panose="02010600040101010101" pitchFamily="2" charset="-122"/>
              </a:rPr>
              <a:t>，</a:t>
            </a:r>
            <a:r>
              <a:rPr lang="en-US" altLang="zh-CN" sz="1600" dirty="0">
                <a:solidFill>
                  <a:schemeClr val="tx1"/>
                </a:solidFill>
                <a:latin typeface="Times New Roman" panose="02020603050405020304" pitchFamily="18" charset="0"/>
                <a:ea typeface="华文中宋" panose="02010600040101010101" pitchFamily="2" charset="-122"/>
              </a:rPr>
              <a:t>Wang </a:t>
            </a:r>
            <a:r>
              <a:rPr lang="en-US" altLang="zh-CN" sz="1600" dirty="0" err="1">
                <a:solidFill>
                  <a:schemeClr val="tx1"/>
                </a:solidFill>
                <a:latin typeface="Times New Roman" panose="02020603050405020304" pitchFamily="18" charset="0"/>
                <a:ea typeface="华文中宋" panose="02010600040101010101" pitchFamily="2" charset="-122"/>
              </a:rPr>
              <a:t>Meifen</a:t>
            </a:r>
            <a:endParaRPr lang="en-US" altLang="zh-CN" sz="1600" dirty="0">
              <a:solidFill>
                <a:schemeClr val="tx1"/>
              </a:solidFill>
              <a:latin typeface="Times New Roman" panose="02020603050405020304" pitchFamily="18" charset="0"/>
              <a:ea typeface="华文中宋" panose="02010600040101010101" pitchFamily="2" charset="-122"/>
            </a:endParaRPr>
          </a:p>
        </p:txBody>
      </p:sp>
      <p:pic>
        <p:nvPicPr>
          <p:cNvPr id="18" name="图片 17">
            <a:extLst>
              <a:ext uri="{FF2B5EF4-FFF2-40B4-BE49-F238E27FC236}">
                <a16:creationId xmlns:a16="http://schemas.microsoft.com/office/drawing/2014/main" id="{6B369712-1A99-48E9-993A-784620CE0FC0}"/>
              </a:ext>
            </a:extLst>
          </p:cNvPr>
          <p:cNvPicPr>
            <a:picLocks noChangeAspect="1"/>
          </p:cNvPicPr>
          <p:nvPr/>
        </p:nvPicPr>
        <p:blipFill rotWithShape="1">
          <a:blip r:embed="rId5"/>
          <a:srcRect l="3889"/>
          <a:stretch/>
        </p:blipFill>
        <p:spPr>
          <a:xfrm>
            <a:off x="3214392" y="906885"/>
            <a:ext cx="4257478" cy="2650516"/>
          </a:xfrm>
          <a:prstGeom prst="rect">
            <a:avLst/>
          </a:prstGeom>
        </p:spPr>
      </p:pic>
      <p:pic>
        <p:nvPicPr>
          <p:cNvPr id="20" name="Picture 2">
            <a:extLst>
              <a:ext uri="{FF2B5EF4-FFF2-40B4-BE49-F238E27FC236}">
                <a16:creationId xmlns:a16="http://schemas.microsoft.com/office/drawing/2014/main" id="{DBA9C611-6086-4B7D-A60F-CE1242C18C96}"/>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214392" y="4146809"/>
            <a:ext cx="4161083" cy="21523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9" name="文本框 18">
            <a:extLst>
              <a:ext uri="{FF2B5EF4-FFF2-40B4-BE49-F238E27FC236}">
                <a16:creationId xmlns:a16="http://schemas.microsoft.com/office/drawing/2014/main" id="{0BFA33F7-E479-4F5B-9CE4-D285A492AD46}"/>
              </a:ext>
            </a:extLst>
          </p:cNvPr>
          <p:cNvSpPr txBox="1"/>
          <p:nvPr/>
        </p:nvSpPr>
        <p:spPr>
          <a:xfrm>
            <a:off x="4100222" y="6346335"/>
            <a:ext cx="2048256" cy="369332"/>
          </a:xfrm>
          <a:prstGeom prst="rect">
            <a:avLst/>
          </a:prstGeom>
          <a:noFill/>
        </p:spPr>
        <p:txBody>
          <a:bodyPr wrap="square" rtlCol="0">
            <a:spAutoFit/>
          </a:bodyPr>
          <a:lstStyle/>
          <a:p>
            <a:r>
              <a:rPr lang="en-US" altLang="zh-CN" dirty="0"/>
              <a:t>From Zhu Ying-shun</a:t>
            </a:r>
            <a:endParaRPr lang="zh-CN" altLang="en-US" dirty="0"/>
          </a:p>
        </p:txBody>
      </p:sp>
      <p:sp>
        <p:nvSpPr>
          <p:cNvPr id="21" name="文本框 6">
            <a:extLst>
              <a:ext uri="{FF2B5EF4-FFF2-40B4-BE49-F238E27FC236}">
                <a16:creationId xmlns:a16="http://schemas.microsoft.com/office/drawing/2014/main" id="{7E1FEDFF-497B-4EEC-BCE7-6027DCF92951}"/>
              </a:ext>
            </a:extLst>
          </p:cNvPr>
          <p:cNvSpPr txBox="1">
            <a:spLocks noChangeArrowheads="1"/>
          </p:cNvSpPr>
          <p:nvPr/>
        </p:nvSpPr>
        <p:spPr bwMode="auto">
          <a:xfrm>
            <a:off x="9790697" y="1623193"/>
            <a:ext cx="2443668"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eaLnBrk="0" hangingPunct="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eaLnBrk="0" hangingPunct="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eaLnBrk="0" hangingPunct="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FontTx/>
              <a:buNone/>
            </a:pPr>
            <a:r>
              <a:rPr lang="en-US" altLang="zh-CN" sz="1200" b="1" dirty="0"/>
              <a:t>LTS Solenoid </a:t>
            </a:r>
            <a:r>
              <a:rPr lang="zh-CN" altLang="en-US" sz="1200" b="1" dirty="0"/>
              <a:t>：</a:t>
            </a:r>
            <a:endParaRPr lang="en-US" altLang="zh-CN" sz="1200" b="1" dirty="0"/>
          </a:p>
          <a:p>
            <a:pPr eaLnBrk="1" hangingPunct="1">
              <a:spcBef>
                <a:spcPct val="0"/>
              </a:spcBef>
            </a:pPr>
            <a:r>
              <a:rPr lang="en-US" altLang="zh-CN" sz="1200" dirty="0"/>
              <a:t>Solenoid located outside calorimeter </a:t>
            </a:r>
          </a:p>
          <a:p>
            <a:pPr eaLnBrk="1" hangingPunct="1">
              <a:spcBef>
                <a:spcPct val="0"/>
              </a:spcBef>
            </a:pPr>
            <a:r>
              <a:rPr lang="en-US" altLang="zh-CN" sz="1200" dirty="0"/>
              <a:t>Inner diameter 7.2 m, length 7.4 m</a:t>
            </a:r>
          </a:p>
          <a:p>
            <a:pPr eaLnBrk="1" hangingPunct="1">
              <a:spcBef>
                <a:spcPct val="0"/>
              </a:spcBef>
            </a:pPr>
            <a:r>
              <a:rPr lang="en-US" altLang="zh-CN" sz="1200" dirty="0"/>
              <a:t>Central field</a:t>
            </a:r>
            <a:r>
              <a:rPr lang="zh-CN" altLang="en-US" sz="1200" dirty="0"/>
              <a:t>：</a:t>
            </a:r>
            <a:r>
              <a:rPr lang="en-US" altLang="zh-CN" sz="1200" dirty="0"/>
              <a:t>3 T</a:t>
            </a:r>
          </a:p>
          <a:p>
            <a:pPr eaLnBrk="1" hangingPunct="1">
              <a:spcBef>
                <a:spcPct val="0"/>
              </a:spcBef>
            </a:pPr>
            <a:r>
              <a:rPr lang="en-US" altLang="zh-CN" sz="1200" dirty="0"/>
              <a:t>Superconductor</a:t>
            </a:r>
            <a:r>
              <a:rPr lang="zh-CN" altLang="en-US" sz="1200" dirty="0"/>
              <a:t>：</a:t>
            </a:r>
            <a:r>
              <a:rPr lang="en-US" altLang="zh-CN" sz="1200" dirty="0" err="1"/>
              <a:t>NbTi</a:t>
            </a:r>
            <a:endParaRPr lang="en-US" altLang="zh-CN" sz="1200" dirty="0"/>
          </a:p>
          <a:p>
            <a:pPr eaLnBrk="1" hangingPunct="1">
              <a:spcBef>
                <a:spcPct val="0"/>
              </a:spcBef>
            </a:pPr>
            <a:r>
              <a:rPr lang="en-US" altLang="zh-CN" sz="1200" dirty="0"/>
              <a:t>Operation temperature</a:t>
            </a:r>
            <a:r>
              <a:rPr lang="zh-CN" altLang="en-US" sz="1200" dirty="0"/>
              <a:t>：</a:t>
            </a:r>
            <a:r>
              <a:rPr lang="en-US" altLang="zh-CN" sz="1200" dirty="0"/>
              <a:t>4.2 K</a:t>
            </a:r>
          </a:p>
        </p:txBody>
      </p:sp>
      <p:sp>
        <p:nvSpPr>
          <p:cNvPr id="22" name="文本框 6">
            <a:extLst>
              <a:ext uri="{FF2B5EF4-FFF2-40B4-BE49-F238E27FC236}">
                <a16:creationId xmlns:a16="http://schemas.microsoft.com/office/drawing/2014/main" id="{A493FC43-8523-4CC0-B846-C8DBA454A8A7}"/>
              </a:ext>
            </a:extLst>
          </p:cNvPr>
          <p:cNvSpPr txBox="1">
            <a:spLocks noChangeArrowheads="1"/>
          </p:cNvSpPr>
          <p:nvPr/>
        </p:nvSpPr>
        <p:spPr bwMode="auto">
          <a:xfrm>
            <a:off x="10085446" y="4782142"/>
            <a:ext cx="2513310"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eaLnBrk="0" hangingPunct="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eaLnBrk="0" hangingPunct="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eaLnBrk="0" hangingPunct="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FontTx/>
              <a:buNone/>
            </a:pPr>
            <a:r>
              <a:rPr lang="en-US" altLang="zh-CN" sz="1200" b="1" dirty="0"/>
              <a:t>HTS Solenoid </a:t>
            </a:r>
            <a:r>
              <a:rPr lang="zh-CN" altLang="en-US" sz="1200" b="1" dirty="0"/>
              <a:t>：</a:t>
            </a:r>
            <a:endParaRPr lang="en-US" altLang="zh-CN" sz="1200" b="1" dirty="0"/>
          </a:p>
          <a:p>
            <a:pPr eaLnBrk="1" hangingPunct="1">
              <a:spcBef>
                <a:spcPct val="0"/>
              </a:spcBef>
            </a:pPr>
            <a:r>
              <a:rPr lang="en-US" altLang="zh-CN" sz="1200" dirty="0"/>
              <a:t>Solenoid located inside calorimeter/less material</a:t>
            </a:r>
          </a:p>
          <a:p>
            <a:pPr eaLnBrk="1" hangingPunct="1">
              <a:spcBef>
                <a:spcPct val="0"/>
              </a:spcBef>
            </a:pPr>
            <a:r>
              <a:rPr lang="en-US" altLang="zh-CN" sz="1200" dirty="0"/>
              <a:t>Inner diameter 4 m, length 6 m</a:t>
            </a:r>
          </a:p>
          <a:p>
            <a:pPr eaLnBrk="1" hangingPunct="1">
              <a:spcBef>
                <a:spcPct val="0"/>
              </a:spcBef>
            </a:pPr>
            <a:r>
              <a:rPr lang="en-US" altLang="zh-CN" sz="1200" dirty="0"/>
              <a:t>Central field</a:t>
            </a:r>
            <a:r>
              <a:rPr lang="zh-CN" altLang="en-US" sz="1200" dirty="0"/>
              <a:t>：</a:t>
            </a:r>
            <a:r>
              <a:rPr lang="en-US" altLang="zh-CN" sz="1200" dirty="0"/>
              <a:t>2 T</a:t>
            </a:r>
          </a:p>
          <a:p>
            <a:pPr eaLnBrk="1" hangingPunct="1">
              <a:spcBef>
                <a:spcPct val="0"/>
              </a:spcBef>
            </a:pPr>
            <a:r>
              <a:rPr lang="en-US" altLang="zh-CN" sz="1200" dirty="0"/>
              <a:t>Superconductor</a:t>
            </a:r>
            <a:r>
              <a:rPr lang="zh-CN" altLang="en-US" sz="1200" dirty="0"/>
              <a:t>：</a:t>
            </a:r>
            <a:r>
              <a:rPr lang="en-US" altLang="zh-CN" sz="1200" dirty="0"/>
              <a:t>YBCO</a:t>
            </a:r>
          </a:p>
          <a:p>
            <a:pPr eaLnBrk="1" hangingPunct="1">
              <a:spcBef>
                <a:spcPct val="0"/>
              </a:spcBef>
            </a:pPr>
            <a:r>
              <a:rPr lang="en-US" altLang="zh-CN" sz="1200" dirty="0"/>
              <a:t>Operation temperature</a:t>
            </a:r>
            <a:r>
              <a:rPr lang="zh-CN" altLang="en-US" sz="1200" dirty="0"/>
              <a:t>：</a:t>
            </a:r>
            <a:r>
              <a:rPr lang="en-US" altLang="zh-CN" sz="1200" dirty="0"/>
              <a:t>20 K</a:t>
            </a:r>
          </a:p>
        </p:txBody>
      </p:sp>
    </p:spTree>
    <p:extLst>
      <p:ext uri="{BB962C8B-B14F-4D97-AF65-F5344CB8AC3E}">
        <p14:creationId xmlns:p14="http://schemas.microsoft.com/office/powerpoint/2010/main" val="5843236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B891E6F-6EE9-4E4E-ABE0-CD392D91ACF0}"/>
              </a:ext>
            </a:extLst>
          </p:cNvPr>
          <p:cNvSpPr>
            <a:spLocks noGrp="1"/>
          </p:cNvSpPr>
          <p:nvPr>
            <p:ph type="title" idx="4294967295"/>
          </p:nvPr>
        </p:nvSpPr>
        <p:spPr>
          <a:xfrm>
            <a:off x="1696016" y="170471"/>
            <a:ext cx="8799967" cy="461665"/>
          </a:xfrm>
        </p:spPr>
        <p:txBody>
          <a:bodyPr/>
          <a:lstStyle/>
          <a:p>
            <a:pPr algn="ctr">
              <a:defRPr/>
            </a:pPr>
            <a:r>
              <a:rPr lang="en-US" altLang="zh-CN" sz="3200" spc="-60" dirty="0">
                <a:ln w="19050">
                  <a:solidFill>
                    <a:schemeClr val="tx2">
                      <a:tint val="1000"/>
                    </a:schemeClr>
                  </a:solidFill>
                  <a:prstDash val="solid"/>
                </a:ln>
                <a:solidFill>
                  <a:srgbClr val="FF0000"/>
                </a:solidFill>
                <a:effectLst>
                  <a:outerShdw blurRad="50000" dist="50800" dir="7500000" algn="tl">
                    <a:srgbClr val="000000">
                      <a:shade val="5000"/>
                      <a:alpha val="35000"/>
                    </a:srgbClr>
                  </a:outerShdw>
                </a:effectLst>
                <a:latin typeface="Arial Black" panose="020B0A04020102020204" pitchFamily="34" charset="0"/>
                <a:ea typeface="微软雅黑"/>
                <a:cs typeface="+mn-cs"/>
              </a:rPr>
              <a:t>Estimated heat loads for SC IR magnets</a:t>
            </a:r>
            <a:endParaRPr lang="zh-CN" altLang="en-US" sz="3200" spc="-60" dirty="0">
              <a:ln w="19050">
                <a:solidFill>
                  <a:schemeClr val="tx2">
                    <a:tint val="1000"/>
                  </a:schemeClr>
                </a:solidFill>
                <a:prstDash val="solid"/>
              </a:ln>
              <a:solidFill>
                <a:srgbClr val="FF0000"/>
              </a:solidFill>
              <a:effectLst>
                <a:outerShdw blurRad="50000" dist="50800" dir="7500000" algn="tl">
                  <a:srgbClr val="000000">
                    <a:shade val="5000"/>
                    <a:alpha val="35000"/>
                  </a:srgbClr>
                </a:outerShdw>
              </a:effectLst>
              <a:latin typeface="Arial Black" panose="020B0A04020102020204" pitchFamily="34" charset="0"/>
              <a:ea typeface="微软雅黑"/>
              <a:cs typeface="+mn-cs"/>
            </a:endParaRPr>
          </a:p>
        </p:txBody>
      </p:sp>
      <p:sp>
        <p:nvSpPr>
          <p:cNvPr id="3" name="矩形 2">
            <a:extLst>
              <a:ext uri="{FF2B5EF4-FFF2-40B4-BE49-F238E27FC236}">
                <a16:creationId xmlns:a16="http://schemas.microsoft.com/office/drawing/2014/main" id="{C62B5AD8-41ED-41E7-86E5-52907D5F686A}"/>
              </a:ext>
            </a:extLst>
          </p:cNvPr>
          <p:cNvSpPr/>
          <p:nvPr/>
        </p:nvSpPr>
        <p:spPr>
          <a:xfrm>
            <a:off x="137160" y="6439764"/>
            <a:ext cx="11917680" cy="369332"/>
          </a:xfrm>
          <a:prstGeom prst="rect">
            <a:avLst/>
          </a:prstGeom>
        </p:spPr>
        <p:txBody>
          <a:bodyPr wrap="square">
            <a:spAutoFit/>
          </a:bodyPr>
          <a:lstStyle/>
          <a:p>
            <a:pPr>
              <a:spcBef>
                <a:spcPct val="0"/>
              </a:spcBef>
              <a:buFont typeface="Arial" panose="020B0604020202020204" pitchFamily="34" charset="0"/>
              <a:buChar char="•"/>
            </a:pPr>
            <a:r>
              <a:rPr lang="en-US" altLang="zh-CN" dirty="0">
                <a:solidFill>
                  <a:srgbClr val="000000"/>
                </a:solidFill>
                <a:latin typeface="Times New Roman" panose="02020603050405020304" pitchFamily="18" charset="0"/>
                <a:cs typeface="Times New Roman" panose="02020603050405020304" pitchFamily="18" charset="0"/>
              </a:rPr>
              <a:t>Two individual refrigerators (2 x 4kW@4.5K) will be employed for the CEPC SC magnets cryogenic system.</a:t>
            </a:r>
            <a:endParaRPr lang="en-GB" altLang="zh-CN" dirty="0">
              <a:latin typeface="Times New Roman" panose="02020603050405020304" pitchFamily="18" charset="0"/>
              <a:ea typeface="MS Mincho" panose="02020609040205080304" pitchFamily="49" charset="-128"/>
              <a:cs typeface="Times New Roman" panose="02020603050405020304" pitchFamily="18" charset="0"/>
            </a:endParaRPr>
          </a:p>
        </p:txBody>
      </p:sp>
      <p:graphicFrame>
        <p:nvGraphicFramePr>
          <p:cNvPr id="7" name="内容占位符 6">
            <a:extLst>
              <a:ext uri="{FF2B5EF4-FFF2-40B4-BE49-F238E27FC236}">
                <a16:creationId xmlns:a16="http://schemas.microsoft.com/office/drawing/2014/main" id="{7036ED3B-E447-45DD-BB6A-CAF109469315}"/>
              </a:ext>
            </a:extLst>
          </p:cNvPr>
          <p:cNvGraphicFramePr>
            <a:graphicFrameLocks noGrp="1"/>
          </p:cNvGraphicFramePr>
          <p:nvPr>
            <p:ph idx="1"/>
          </p:nvPr>
        </p:nvGraphicFramePr>
        <p:xfrm>
          <a:off x="0" y="0"/>
          <a:ext cx="0" cy="0"/>
        </p:xfrm>
        <a:graphic>
          <a:graphicData uri="http://schemas.openxmlformats.org/drawingml/2006/table">
            <a:tbl>
              <a:tblPr>
                <a:tableStyleId>{5C22544A-7EE6-4342-B048-85BDC9FD1C3A}</a:tableStyleId>
              </a:tblPr>
              <a:tblGrid>
                <a:gridCol w="25400">
                  <a:extLst>
                    <a:ext uri="{9D8B030D-6E8A-4147-A177-3AD203B41FA5}">
                      <a16:colId xmlns:a16="http://schemas.microsoft.com/office/drawing/2014/main" val="3049595066"/>
                    </a:ext>
                  </a:extLst>
                </a:gridCol>
                <a:gridCol w="25400">
                  <a:extLst>
                    <a:ext uri="{9D8B030D-6E8A-4147-A177-3AD203B41FA5}">
                      <a16:colId xmlns:a16="http://schemas.microsoft.com/office/drawing/2014/main" val="3966626155"/>
                    </a:ext>
                  </a:extLst>
                </a:gridCol>
                <a:gridCol w="25400">
                  <a:extLst>
                    <a:ext uri="{9D8B030D-6E8A-4147-A177-3AD203B41FA5}">
                      <a16:colId xmlns:a16="http://schemas.microsoft.com/office/drawing/2014/main" val="1969865225"/>
                    </a:ext>
                  </a:extLst>
                </a:gridCol>
                <a:gridCol w="25400">
                  <a:extLst>
                    <a:ext uri="{9D8B030D-6E8A-4147-A177-3AD203B41FA5}">
                      <a16:colId xmlns:a16="http://schemas.microsoft.com/office/drawing/2014/main" val="563792154"/>
                    </a:ext>
                  </a:extLst>
                </a:gridCol>
                <a:gridCol w="25400">
                  <a:extLst>
                    <a:ext uri="{9D8B030D-6E8A-4147-A177-3AD203B41FA5}">
                      <a16:colId xmlns:a16="http://schemas.microsoft.com/office/drawing/2014/main" val="3229329043"/>
                    </a:ext>
                  </a:extLst>
                </a:gridCol>
                <a:gridCol w="25400">
                  <a:extLst>
                    <a:ext uri="{9D8B030D-6E8A-4147-A177-3AD203B41FA5}">
                      <a16:colId xmlns:a16="http://schemas.microsoft.com/office/drawing/2014/main" val="225072893"/>
                    </a:ext>
                  </a:extLst>
                </a:gridCol>
                <a:gridCol w="25400">
                  <a:extLst>
                    <a:ext uri="{9D8B030D-6E8A-4147-A177-3AD203B41FA5}">
                      <a16:colId xmlns:a16="http://schemas.microsoft.com/office/drawing/2014/main" val="165701756"/>
                    </a:ext>
                  </a:extLst>
                </a:gridCol>
              </a:tblGrid>
              <a:tr h="0">
                <a:tc>
                  <a:txBody>
                    <a:bodyPr/>
                    <a:lstStyle/>
                    <a:p>
                      <a:pPr algn="ctr" fontAlgn="ctr"/>
                      <a:r>
                        <a:rPr lang="zh-CN" altLang="en-US" sz="100" u="none" strike="noStrike">
                          <a:effectLst/>
                        </a:rPr>
                        <a:t>　</a:t>
                      </a:r>
                      <a:endParaRPr lang="zh-CN" altLang="en-US" sz="100" b="0" i="0" u="none" strike="noStrike">
                        <a:solidFill>
                          <a:srgbClr val="000000"/>
                        </a:solidFill>
                        <a:effectLst/>
                        <a:latin typeface="Arial" panose="020B0604020202020204" pitchFamily="34" charset="0"/>
                        <a:ea typeface="宋体" panose="02010600030101010101" pitchFamily="2" charset="-122"/>
                      </a:endParaRPr>
                    </a:p>
                  </a:txBody>
                  <a:tcPr marL="0" marR="0" marT="0" marB="0" anchor="ctr"/>
                </a:tc>
                <a:tc>
                  <a:txBody>
                    <a:bodyPr/>
                    <a:lstStyle/>
                    <a:p>
                      <a:pPr algn="ctr" fontAlgn="ctr"/>
                      <a:r>
                        <a:rPr lang="zh-CN" altLang="en-US" sz="100" u="none" strike="noStrike">
                          <a:effectLst/>
                        </a:rPr>
                        <a:t>　</a:t>
                      </a:r>
                      <a:endParaRPr lang="zh-CN" altLang="en-US" sz="100" b="0" i="0" u="none" strike="noStrike">
                        <a:solidFill>
                          <a:srgbClr val="000000"/>
                        </a:solidFill>
                        <a:effectLst/>
                        <a:latin typeface="Arial" panose="020B0604020202020204" pitchFamily="34" charset="0"/>
                        <a:ea typeface="宋体" panose="02010600030101010101" pitchFamily="2" charset="-122"/>
                      </a:endParaRPr>
                    </a:p>
                  </a:txBody>
                  <a:tcPr marL="0" marR="0" marT="0" marB="0" anchor="ctr"/>
                </a:tc>
                <a:tc gridSpan="3">
                  <a:txBody>
                    <a:bodyPr/>
                    <a:lstStyle/>
                    <a:p>
                      <a:pPr algn="ctr" rtl="0" fontAlgn="ctr"/>
                      <a:r>
                        <a:rPr lang="en-US" sz="100" u="none" strike="noStrike">
                          <a:effectLst/>
                        </a:rPr>
                        <a:t>4.5K main loop</a:t>
                      </a:r>
                      <a:endParaRPr lang="en-US" sz="100" b="0" i="0" u="none" strike="noStrike">
                        <a:solidFill>
                          <a:srgbClr val="FFFFFF"/>
                        </a:solidFill>
                        <a:effectLst/>
                        <a:latin typeface="Times New Roman" panose="02020603050405020304" pitchFamily="18" charset="0"/>
                        <a:ea typeface="宋体" panose="02010600030101010101" pitchFamily="2" charset="-122"/>
                      </a:endParaRPr>
                    </a:p>
                  </a:txBody>
                  <a:tcPr marL="0" marR="0" marT="0" marB="0" anchor="ctr"/>
                </a:tc>
                <a:tc hMerge="1">
                  <a:txBody>
                    <a:bodyPr/>
                    <a:lstStyle/>
                    <a:p>
                      <a:endParaRPr lang="zh-CN" altLang="en-US"/>
                    </a:p>
                  </a:txBody>
                  <a:tcPr/>
                </a:tc>
                <a:tc hMerge="1">
                  <a:txBody>
                    <a:bodyPr/>
                    <a:lstStyle/>
                    <a:p>
                      <a:endParaRPr lang="zh-CN" altLang="en-US"/>
                    </a:p>
                  </a:txBody>
                  <a:tcPr/>
                </a:tc>
                <a:tc gridSpan="2">
                  <a:txBody>
                    <a:bodyPr/>
                    <a:lstStyle/>
                    <a:p>
                      <a:pPr algn="ctr" rtl="0" fontAlgn="ctr"/>
                      <a:r>
                        <a:rPr lang="en-US" sz="100" u="none" strike="noStrike">
                          <a:effectLst/>
                        </a:rPr>
                        <a:t>Thermal Shielding 40~80K</a:t>
                      </a:r>
                      <a:endParaRPr lang="en-US" sz="100" b="0" i="0" u="none" strike="noStrike">
                        <a:solidFill>
                          <a:srgbClr val="FFFFFF"/>
                        </a:solidFill>
                        <a:effectLst/>
                        <a:latin typeface="Times New Roman" panose="02020603050405020304" pitchFamily="18" charset="0"/>
                        <a:ea typeface="宋体" panose="02010600030101010101" pitchFamily="2" charset="-122"/>
                      </a:endParaRPr>
                    </a:p>
                  </a:txBody>
                  <a:tcPr marL="0" marR="0" marT="0" marB="0" anchor="ctr"/>
                </a:tc>
                <a:tc hMerge="1">
                  <a:txBody>
                    <a:bodyPr/>
                    <a:lstStyle/>
                    <a:p>
                      <a:endParaRPr lang="zh-CN" altLang="en-US"/>
                    </a:p>
                  </a:txBody>
                  <a:tcPr/>
                </a:tc>
                <a:extLst>
                  <a:ext uri="{0D108BD9-81ED-4DB2-BD59-A6C34878D82A}">
                    <a16:rowId xmlns:a16="http://schemas.microsoft.com/office/drawing/2014/main" val="1135562284"/>
                  </a:ext>
                </a:extLst>
              </a:tr>
              <a:tr h="0">
                <a:tc>
                  <a:txBody>
                    <a:bodyPr/>
                    <a:lstStyle/>
                    <a:p>
                      <a:pPr algn="ctr" rtl="0" fontAlgn="ctr"/>
                      <a:r>
                        <a:rPr lang="en-US" sz="100" u="none" strike="noStrike">
                          <a:effectLst/>
                        </a:rPr>
                        <a:t>Name</a:t>
                      </a:r>
                      <a:endParaRPr lang="en-US" sz="100" b="1" i="0" u="none" strike="noStrike">
                        <a:solidFill>
                          <a:srgbClr val="FFFFFF"/>
                        </a:solidFill>
                        <a:effectLst/>
                        <a:latin typeface="Times New Roman" panose="02020603050405020304" pitchFamily="18" charset="0"/>
                        <a:ea typeface="宋体" panose="02010600030101010101" pitchFamily="2" charset="-122"/>
                      </a:endParaRPr>
                    </a:p>
                  </a:txBody>
                  <a:tcPr marL="0" marR="0" marT="0" marB="0" anchor="ctr"/>
                </a:tc>
                <a:tc>
                  <a:txBody>
                    <a:bodyPr/>
                    <a:lstStyle/>
                    <a:p>
                      <a:pPr algn="ctr" rtl="0" fontAlgn="ctr"/>
                      <a:r>
                        <a:rPr lang="en-US" sz="100" u="none" strike="noStrike">
                          <a:effectLst/>
                        </a:rPr>
                        <a:t>Unit</a:t>
                      </a:r>
                      <a:endParaRPr lang="en-US" sz="100" b="0" i="0" u="none" strike="noStrike">
                        <a:solidFill>
                          <a:srgbClr val="FFFFFF"/>
                        </a:solidFill>
                        <a:effectLst/>
                        <a:latin typeface="Times New Roman" panose="02020603050405020304" pitchFamily="18" charset="0"/>
                        <a:ea typeface="宋体" panose="02010600030101010101" pitchFamily="2" charset="-122"/>
                      </a:endParaRPr>
                    </a:p>
                  </a:txBody>
                  <a:tcPr marL="0" marR="0" marT="0" marB="0" anchor="ctr"/>
                </a:tc>
                <a:tc>
                  <a:txBody>
                    <a:bodyPr/>
                    <a:lstStyle/>
                    <a:p>
                      <a:pPr algn="ctr" rtl="0" fontAlgn="ctr"/>
                      <a:r>
                        <a:rPr lang="en-US" sz="100" u="none" strike="noStrike">
                          <a:effectLst/>
                        </a:rPr>
                        <a:t>No.</a:t>
                      </a:r>
                      <a:endParaRPr lang="en-US" sz="100" b="0" i="0" u="none" strike="noStrike">
                        <a:solidFill>
                          <a:srgbClr val="FFFFFF"/>
                        </a:solidFill>
                        <a:effectLst/>
                        <a:latin typeface="Times New Roman" panose="02020603050405020304" pitchFamily="18" charset="0"/>
                        <a:ea typeface="宋体" panose="02010600030101010101" pitchFamily="2" charset="-122"/>
                      </a:endParaRPr>
                    </a:p>
                  </a:txBody>
                  <a:tcPr marL="0" marR="0" marT="0" marB="0" anchor="ctr"/>
                </a:tc>
                <a:tc>
                  <a:txBody>
                    <a:bodyPr/>
                    <a:lstStyle/>
                    <a:p>
                      <a:pPr algn="ctr" rtl="0" fontAlgn="ctr"/>
                      <a:r>
                        <a:rPr lang="en-US" sz="100" u="none" strike="noStrike">
                          <a:effectLst/>
                        </a:rPr>
                        <a:t>Heat load for each</a:t>
                      </a:r>
                      <a:endParaRPr lang="en-US" sz="100" b="0" i="0" u="none" strike="noStrike">
                        <a:solidFill>
                          <a:srgbClr val="FFFFFF"/>
                        </a:solidFill>
                        <a:effectLst/>
                        <a:latin typeface="Times New Roman" panose="02020603050405020304" pitchFamily="18" charset="0"/>
                        <a:ea typeface="宋体" panose="02010600030101010101" pitchFamily="2" charset="-122"/>
                      </a:endParaRPr>
                    </a:p>
                  </a:txBody>
                  <a:tcPr marL="0" marR="0" marT="0" marB="0" anchor="ctr"/>
                </a:tc>
                <a:tc>
                  <a:txBody>
                    <a:bodyPr/>
                    <a:lstStyle/>
                    <a:p>
                      <a:pPr algn="ctr" rtl="0" fontAlgn="ctr"/>
                      <a:r>
                        <a:rPr lang="en-US" sz="100" u="none" strike="noStrike">
                          <a:effectLst/>
                        </a:rPr>
                        <a:t>Heat load</a:t>
                      </a:r>
                      <a:endParaRPr lang="en-US" sz="100" b="0" i="0" u="none" strike="noStrike">
                        <a:solidFill>
                          <a:srgbClr val="FFFFFF"/>
                        </a:solidFill>
                        <a:effectLst/>
                        <a:latin typeface="Times New Roman" panose="02020603050405020304" pitchFamily="18" charset="0"/>
                        <a:ea typeface="宋体" panose="02010600030101010101" pitchFamily="2" charset="-122"/>
                      </a:endParaRPr>
                    </a:p>
                  </a:txBody>
                  <a:tcPr marL="0" marR="0" marT="0" marB="0" anchor="ctr"/>
                </a:tc>
                <a:tc>
                  <a:txBody>
                    <a:bodyPr/>
                    <a:lstStyle/>
                    <a:p>
                      <a:pPr algn="ctr" rtl="0" fontAlgn="ctr"/>
                      <a:r>
                        <a:rPr lang="en-US" sz="100" u="none" strike="noStrike">
                          <a:effectLst/>
                        </a:rPr>
                        <a:t>Heat load for each</a:t>
                      </a:r>
                      <a:endParaRPr lang="en-US" sz="100" b="0" i="0" u="none" strike="noStrike">
                        <a:solidFill>
                          <a:srgbClr val="FFFFFF"/>
                        </a:solidFill>
                        <a:effectLst/>
                        <a:latin typeface="Times New Roman" panose="02020603050405020304" pitchFamily="18" charset="0"/>
                        <a:ea typeface="宋体" panose="02010600030101010101" pitchFamily="2" charset="-122"/>
                      </a:endParaRPr>
                    </a:p>
                  </a:txBody>
                  <a:tcPr marL="0" marR="0" marT="0" marB="0" anchor="ctr"/>
                </a:tc>
                <a:tc>
                  <a:txBody>
                    <a:bodyPr/>
                    <a:lstStyle/>
                    <a:p>
                      <a:pPr algn="ctr" rtl="0" fontAlgn="ctr"/>
                      <a:r>
                        <a:rPr lang="en-US" sz="100" u="none" strike="noStrike">
                          <a:effectLst/>
                        </a:rPr>
                        <a:t>Heat load</a:t>
                      </a:r>
                      <a:endParaRPr lang="en-US" sz="100" b="0" i="0" u="none" strike="noStrike">
                        <a:solidFill>
                          <a:srgbClr val="FFFFFF"/>
                        </a:solidFill>
                        <a:effectLst/>
                        <a:latin typeface="Times New Roman" panose="02020603050405020304" pitchFamily="18" charset="0"/>
                        <a:ea typeface="宋体" panose="02010600030101010101" pitchFamily="2" charset="-122"/>
                      </a:endParaRPr>
                    </a:p>
                  </a:txBody>
                  <a:tcPr marL="0" marR="0" marT="0" marB="0" anchor="ctr"/>
                </a:tc>
                <a:extLst>
                  <a:ext uri="{0D108BD9-81ED-4DB2-BD59-A6C34878D82A}">
                    <a16:rowId xmlns:a16="http://schemas.microsoft.com/office/drawing/2014/main" val="126439723"/>
                  </a:ext>
                </a:extLst>
              </a:tr>
              <a:tr h="0">
                <a:tc>
                  <a:txBody>
                    <a:bodyPr/>
                    <a:lstStyle/>
                    <a:p>
                      <a:pPr algn="ctr" rtl="0" fontAlgn="ctr"/>
                      <a:r>
                        <a:rPr lang="en-US" sz="100" u="none" strike="noStrike">
                          <a:effectLst/>
                        </a:rPr>
                        <a:t>IR SC sextupole magnet</a:t>
                      </a:r>
                      <a:endParaRPr lang="en-US" sz="100" b="1" i="0" u="none" strike="noStrike">
                        <a:solidFill>
                          <a:srgbClr val="FFFFFF"/>
                        </a:solidFill>
                        <a:effectLst/>
                        <a:latin typeface="Times New Roman" panose="02020603050405020304" pitchFamily="18" charset="0"/>
                        <a:ea typeface="宋体" panose="02010600030101010101" pitchFamily="2" charset="-122"/>
                      </a:endParaRPr>
                    </a:p>
                  </a:txBody>
                  <a:tcPr marL="0" marR="0" marT="0" marB="0" anchor="ctr"/>
                </a:tc>
                <a:tc>
                  <a:txBody>
                    <a:bodyPr/>
                    <a:lstStyle/>
                    <a:p>
                      <a:pPr algn="ctr" rtl="0" fontAlgn="ctr"/>
                      <a:r>
                        <a:rPr lang="en-US" sz="100" u="none" strike="noStrike">
                          <a:effectLst/>
                        </a:rPr>
                        <a:t>W</a:t>
                      </a:r>
                      <a:endParaRPr lang="en-US" sz="100" b="0" i="0" u="none" strike="noStrike">
                        <a:solidFill>
                          <a:srgbClr val="000000"/>
                        </a:solidFill>
                        <a:effectLst/>
                        <a:latin typeface="Times New Roman" panose="02020603050405020304" pitchFamily="18" charset="0"/>
                        <a:ea typeface="宋体" panose="02010600030101010101" pitchFamily="2" charset="-122"/>
                      </a:endParaRPr>
                    </a:p>
                  </a:txBody>
                  <a:tcPr marL="0" marR="0" marT="0" marB="0" anchor="ctr"/>
                </a:tc>
                <a:tc>
                  <a:txBody>
                    <a:bodyPr/>
                    <a:lstStyle/>
                    <a:p>
                      <a:pPr algn="ctr" rtl="0" fontAlgn="ctr"/>
                      <a:r>
                        <a:rPr lang="en-US" altLang="zh-CN" sz="100" u="none" strike="noStrike">
                          <a:effectLst/>
                        </a:rPr>
                        <a:t>32</a:t>
                      </a:r>
                      <a:endParaRPr lang="en-US" altLang="zh-CN" sz="100" b="0" i="0" u="none" strike="noStrike">
                        <a:solidFill>
                          <a:srgbClr val="000000"/>
                        </a:solidFill>
                        <a:effectLst/>
                        <a:latin typeface="Times New Roman" panose="02020603050405020304" pitchFamily="18" charset="0"/>
                        <a:ea typeface="宋体" panose="02010600030101010101" pitchFamily="2" charset="-122"/>
                      </a:endParaRPr>
                    </a:p>
                  </a:txBody>
                  <a:tcPr marL="0" marR="0" marT="0" marB="0" anchor="ctr"/>
                </a:tc>
                <a:tc>
                  <a:txBody>
                    <a:bodyPr/>
                    <a:lstStyle/>
                    <a:p>
                      <a:pPr algn="ctr" rtl="0" fontAlgn="ctr"/>
                      <a:r>
                        <a:rPr lang="en-US" altLang="zh-CN" sz="100" u="none" strike="noStrike">
                          <a:effectLst/>
                        </a:rPr>
                        <a:t>10</a:t>
                      </a:r>
                      <a:endParaRPr lang="en-US" altLang="zh-CN" sz="100" b="0" i="0" u="none" strike="noStrike">
                        <a:solidFill>
                          <a:srgbClr val="000000"/>
                        </a:solidFill>
                        <a:effectLst/>
                        <a:latin typeface="Times New Roman" panose="02020603050405020304" pitchFamily="18" charset="0"/>
                        <a:ea typeface="宋体" panose="02010600030101010101" pitchFamily="2" charset="-122"/>
                      </a:endParaRPr>
                    </a:p>
                  </a:txBody>
                  <a:tcPr marL="0" marR="0" marT="0" marB="0" anchor="ctr"/>
                </a:tc>
                <a:tc>
                  <a:txBody>
                    <a:bodyPr/>
                    <a:lstStyle/>
                    <a:p>
                      <a:pPr algn="ctr" rtl="0" fontAlgn="ctr"/>
                      <a:r>
                        <a:rPr lang="en-US" altLang="zh-CN" sz="100" u="none" strike="noStrike">
                          <a:effectLst/>
                        </a:rPr>
                        <a:t>320</a:t>
                      </a:r>
                      <a:endParaRPr lang="en-US" altLang="zh-CN" sz="100" b="0" i="0" u="none" strike="noStrike">
                        <a:solidFill>
                          <a:srgbClr val="000000"/>
                        </a:solidFill>
                        <a:effectLst/>
                        <a:latin typeface="Times New Roman" panose="02020603050405020304" pitchFamily="18" charset="0"/>
                        <a:ea typeface="宋体" panose="02010600030101010101" pitchFamily="2" charset="-122"/>
                      </a:endParaRPr>
                    </a:p>
                  </a:txBody>
                  <a:tcPr marL="0" marR="0" marT="0" marB="0" anchor="ctr"/>
                </a:tc>
                <a:tc>
                  <a:txBody>
                    <a:bodyPr/>
                    <a:lstStyle/>
                    <a:p>
                      <a:pPr algn="ctr" rtl="0" fontAlgn="ctr"/>
                      <a:r>
                        <a:rPr lang="en-US" altLang="zh-CN" sz="100" u="none" strike="noStrike">
                          <a:effectLst/>
                        </a:rPr>
                        <a:t>68</a:t>
                      </a:r>
                      <a:endParaRPr lang="en-US" altLang="zh-CN" sz="100" b="0" i="0" u="none" strike="noStrike">
                        <a:solidFill>
                          <a:srgbClr val="000000"/>
                        </a:solidFill>
                        <a:effectLst/>
                        <a:latin typeface="Times New Roman" panose="02020603050405020304" pitchFamily="18" charset="0"/>
                        <a:ea typeface="宋体" panose="02010600030101010101" pitchFamily="2" charset="-122"/>
                      </a:endParaRPr>
                    </a:p>
                  </a:txBody>
                  <a:tcPr marL="0" marR="0" marT="0" marB="0" anchor="ctr"/>
                </a:tc>
                <a:tc>
                  <a:txBody>
                    <a:bodyPr/>
                    <a:lstStyle/>
                    <a:p>
                      <a:pPr algn="ctr" rtl="0" fontAlgn="ctr"/>
                      <a:r>
                        <a:rPr lang="en-US" altLang="zh-CN" sz="100" u="none" strike="noStrike">
                          <a:effectLst/>
                        </a:rPr>
                        <a:t>2176</a:t>
                      </a:r>
                      <a:endParaRPr lang="en-US" altLang="zh-CN" sz="100" b="0" i="0" u="none" strike="noStrike">
                        <a:solidFill>
                          <a:srgbClr val="000000"/>
                        </a:solidFill>
                        <a:effectLst/>
                        <a:latin typeface="Times New Roman" panose="02020603050405020304" pitchFamily="18" charset="0"/>
                        <a:ea typeface="宋体" panose="02010600030101010101" pitchFamily="2" charset="-122"/>
                      </a:endParaRPr>
                    </a:p>
                  </a:txBody>
                  <a:tcPr marL="0" marR="0" marT="0" marB="0" anchor="ctr"/>
                </a:tc>
                <a:extLst>
                  <a:ext uri="{0D108BD9-81ED-4DB2-BD59-A6C34878D82A}">
                    <a16:rowId xmlns:a16="http://schemas.microsoft.com/office/drawing/2014/main" val="1627096147"/>
                  </a:ext>
                </a:extLst>
              </a:tr>
              <a:tr h="0">
                <a:tc>
                  <a:txBody>
                    <a:bodyPr/>
                    <a:lstStyle/>
                    <a:p>
                      <a:pPr algn="ctr" rtl="0" fontAlgn="ctr"/>
                      <a:r>
                        <a:rPr lang="en-US" sz="100" u="none" strike="noStrike">
                          <a:effectLst/>
                        </a:rPr>
                        <a:t>Valve Box of IR SC sextupole magnet</a:t>
                      </a:r>
                      <a:endParaRPr lang="en-US" sz="100" b="1" i="0" u="none" strike="noStrike">
                        <a:solidFill>
                          <a:srgbClr val="FFFFFF"/>
                        </a:solidFill>
                        <a:effectLst/>
                        <a:latin typeface="Times New Roman" panose="02020603050405020304" pitchFamily="18" charset="0"/>
                        <a:ea typeface="宋体" panose="02010600030101010101" pitchFamily="2" charset="-122"/>
                      </a:endParaRPr>
                    </a:p>
                  </a:txBody>
                  <a:tcPr marL="0" marR="0" marT="0" marB="0" anchor="ctr"/>
                </a:tc>
                <a:tc>
                  <a:txBody>
                    <a:bodyPr/>
                    <a:lstStyle/>
                    <a:p>
                      <a:pPr algn="ctr" rtl="0" fontAlgn="ctr"/>
                      <a:r>
                        <a:rPr lang="en-US" sz="100" u="none" strike="noStrike">
                          <a:effectLst/>
                        </a:rPr>
                        <a:t>W</a:t>
                      </a:r>
                      <a:endParaRPr lang="en-US" sz="100" b="0" i="0" u="none" strike="noStrike">
                        <a:solidFill>
                          <a:srgbClr val="000000"/>
                        </a:solidFill>
                        <a:effectLst/>
                        <a:latin typeface="Times New Roman" panose="02020603050405020304" pitchFamily="18" charset="0"/>
                        <a:ea typeface="宋体" panose="02010600030101010101" pitchFamily="2" charset="-122"/>
                      </a:endParaRPr>
                    </a:p>
                  </a:txBody>
                  <a:tcPr marL="0" marR="0" marT="0" marB="0" anchor="ctr"/>
                </a:tc>
                <a:tc>
                  <a:txBody>
                    <a:bodyPr/>
                    <a:lstStyle/>
                    <a:p>
                      <a:pPr algn="ctr" rtl="0" fontAlgn="ctr"/>
                      <a:r>
                        <a:rPr lang="en-US" altLang="zh-CN" sz="100" u="none" strike="noStrike">
                          <a:effectLst/>
                        </a:rPr>
                        <a:t>32</a:t>
                      </a:r>
                      <a:endParaRPr lang="en-US" altLang="zh-CN" sz="100" b="0" i="0" u="none" strike="noStrike">
                        <a:solidFill>
                          <a:srgbClr val="000000"/>
                        </a:solidFill>
                        <a:effectLst/>
                        <a:latin typeface="Times New Roman" panose="02020603050405020304" pitchFamily="18" charset="0"/>
                        <a:ea typeface="宋体" panose="02010600030101010101" pitchFamily="2" charset="-122"/>
                      </a:endParaRPr>
                    </a:p>
                  </a:txBody>
                  <a:tcPr marL="0" marR="0" marT="0" marB="0" anchor="ctr"/>
                </a:tc>
                <a:tc>
                  <a:txBody>
                    <a:bodyPr/>
                    <a:lstStyle/>
                    <a:p>
                      <a:pPr algn="ctr" rtl="0" fontAlgn="ctr"/>
                      <a:r>
                        <a:rPr lang="en-US" altLang="zh-CN" sz="100" u="none" strike="noStrike">
                          <a:effectLst/>
                        </a:rPr>
                        <a:t>20</a:t>
                      </a:r>
                      <a:endParaRPr lang="en-US" altLang="zh-CN" sz="100" b="0" i="0" u="none" strike="noStrike">
                        <a:solidFill>
                          <a:srgbClr val="000000"/>
                        </a:solidFill>
                        <a:effectLst/>
                        <a:latin typeface="Times New Roman" panose="02020603050405020304" pitchFamily="18" charset="0"/>
                        <a:ea typeface="宋体" panose="02010600030101010101" pitchFamily="2" charset="-122"/>
                      </a:endParaRPr>
                    </a:p>
                  </a:txBody>
                  <a:tcPr marL="0" marR="0" marT="0" marB="0" anchor="ctr"/>
                </a:tc>
                <a:tc>
                  <a:txBody>
                    <a:bodyPr/>
                    <a:lstStyle/>
                    <a:p>
                      <a:pPr algn="ctr" rtl="0" fontAlgn="ctr"/>
                      <a:r>
                        <a:rPr lang="en-US" altLang="zh-CN" sz="100" u="none" strike="noStrike">
                          <a:effectLst/>
                        </a:rPr>
                        <a:t>640</a:t>
                      </a:r>
                      <a:endParaRPr lang="en-US" altLang="zh-CN" sz="100" b="0" i="0" u="none" strike="noStrike">
                        <a:solidFill>
                          <a:srgbClr val="000000"/>
                        </a:solidFill>
                        <a:effectLst/>
                        <a:latin typeface="Times New Roman" panose="02020603050405020304" pitchFamily="18" charset="0"/>
                        <a:ea typeface="宋体" panose="02010600030101010101" pitchFamily="2" charset="-122"/>
                      </a:endParaRPr>
                    </a:p>
                  </a:txBody>
                  <a:tcPr marL="0" marR="0" marT="0" marB="0" anchor="ctr"/>
                </a:tc>
                <a:tc>
                  <a:txBody>
                    <a:bodyPr/>
                    <a:lstStyle/>
                    <a:p>
                      <a:pPr algn="ctr" rtl="0" fontAlgn="ctr"/>
                      <a:r>
                        <a:rPr lang="en-US" altLang="zh-CN" sz="100" u="none" strike="noStrike">
                          <a:effectLst/>
                        </a:rPr>
                        <a:t>20</a:t>
                      </a:r>
                      <a:endParaRPr lang="en-US" altLang="zh-CN" sz="100" b="0" i="0" u="none" strike="noStrike">
                        <a:solidFill>
                          <a:srgbClr val="FF0000"/>
                        </a:solidFill>
                        <a:effectLst/>
                        <a:latin typeface="Times New Roman" panose="02020603050405020304" pitchFamily="18" charset="0"/>
                        <a:ea typeface="宋体" panose="02010600030101010101" pitchFamily="2" charset="-122"/>
                      </a:endParaRPr>
                    </a:p>
                  </a:txBody>
                  <a:tcPr marL="0" marR="0" marT="0" marB="0" anchor="ctr"/>
                </a:tc>
                <a:tc>
                  <a:txBody>
                    <a:bodyPr/>
                    <a:lstStyle/>
                    <a:p>
                      <a:pPr algn="ctr" rtl="0" fontAlgn="ctr"/>
                      <a:r>
                        <a:rPr lang="en-US" altLang="zh-CN" sz="100" u="none" strike="noStrike">
                          <a:effectLst/>
                        </a:rPr>
                        <a:t>640</a:t>
                      </a:r>
                      <a:endParaRPr lang="en-US" altLang="zh-CN" sz="100" b="0" i="0" u="none" strike="noStrike">
                        <a:solidFill>
                          <a:srgbClr val="000000"/>
                        </a:solidFill>
                        <a:effectLst/>
                        <a:latin typeface="Times New Roman" panose="02020603050405020304" pitchFamily="18" charset="0"/>
                        <a:ea typeface="宋体" panose="02010600030101010101" pitchFamily="2" charset="-122"/>
                      </a:endParaRPr>
                    </a:p>
                  </a:txBody>
                  <a:tcPr marL="0" marR="0" marT="0" marB="0" anchor="ctr"/>
                </a:tc>
                <a:extLst>
                  <a:ext uri="{0D108BD9-81ED-4DB2-BD59-A6C34878D82A}">
                    <a16:rowId xmlns:a16="http://schemas.microsoft.com/office/drawing/2014/main" val="2456400983"/>
                  </a:ext>
                </a:extLst>
              </a:tr>
              <a:tr h="0">
                <a:tc>
                  <a:txBody>
                    <a:bodyPr/>
                    <a:lstStyle/>
                    <a:p>
                      <a:pPr algn="ctr" rtl="0" fontAlgn="ctr"/>
                      <a:r>
                        <a:rPr lang="en-US" sz="100" u="none" strike="noStrike">
                          <a:effectLst/>
                        </a:rPr>
                        <a:t>Current lead of IR SC sextupole magnet</a:t>
                      </a:r>
                      <a:endParaRPr lang="en-US" sz="100" b="1" i="0" u="none" strike="noStrike">
                        <a:solidFill>
                          <a:srgbClr val="FFFFFF"/>
                        </a:solidFill>
                        <a:effectLst/>
                        <a:latin typeface="Times New Roman" panose="02020603050405020304" pitchFamily="18" charset="0"/>
                        <a:ea typeface="宋体" panose="02010600030101010101" pitchFamily="2" charset="-122"/>
                      </a:endParaRPr>
                    </a:p>
                  </a:txBody>
                  <a:tcPr marL="0" marR="0" marT="0" marB="0" anchor="ctr"/>
                </a:tc>
                <a:tc>
                  <a:txBody>
                    <a:bodyPr/>
                    <a:lstStyle/>
                    <a:p>
                      <a:pPr algn="ctr" rtl="0" fontAlgn="ctr"/>
                      <a:r>
                        <a:rPr lang="en-US" sz="100" u="none" strike="noStrike">
                          <a:effectLst/>
                        </a:rPr>
                        <a:t>g/s</a:t>
                      </a:r>
                      <a:endParaRPr lang="en-US" sz="100" b="0" i="0" u="none" strike="noStrike">
                        <a:solidFill>
                          <a:srgbClr val="000000"/>
                        </a:solidFill>
                        <a:effectLst/>
                        <a:latin typeface="Times New Roman" panose="02020603050405020304" pitchFamily="18" charset="0"/>
                        <a:ea typeface="宋体" panose="02010600030101010101" pitchFamily="2" charset="-122"/>
                      </a:endParaRPr>
                    </a:p>
                  </a:txBody>
                  <a:tcPr marL="0" marR="0" marT="0" marB="0" anchor="ctr"/>
                </a:tc>
                <a:tc>
                  <a:txBody>
                    <a:bodyPr/>
                    <a:lstStyle/>
                    <a:p>
                      <a:pPr algn="ctr" rtl="0" fontAlgn="ctr"/>
                      <a:r>
                        <a:rPr lang="en-US" altLang="zh-CN" sz="100" u="none" strike="noStrike">
                          <a:effectLst/>
                        </a:rPr>
                        <a:t>32</a:t>
                      </a:r>
                      <a:endParaRPr lang="en-US" altLang="zh-CN" sz="100" b="0" i="0" u="none" strike="noStrike">
                        <a:solidFill>
                          <a:srgbClr val="000000"/>
                        </a:solidFill>
                        <a:effectLst/>
                        <a:latin typeface="Times New Roman" panose="02020603050405020304" pitchFamily="18" charset="0"/>
                        <a:ea typeface="宋体" panose="02010600030101010101" pitchFamily="2" charset="-122"/>
                      </a:endParaRPr>
                    </a:p>
                  </a:txBody>
                  <a:tcPr marL="0" marR="0" marT="0" marB="0" anchor="ctr"/>
                </a:tc>
                <a:tc>
                  <a:txBody>
                    <a:bodyPr/>
                    <a:lstStyle/>
                    <a:p>
                      <a:pPr algn="ctr" rtl="0" fontAlgn="ctr"/>
                      <a:r>
                        <a:rPr lang="en-US" altLang="zh-CN" sz="100" u="none" strike="noStrike">
                          <a:effectLst/>
                        </a:rPr>
                        <a:t>0.1</a:t>
                      </a:r>
                      <a:endParaRPr lang="en-US" altLang="zh-CN" sz="100" b="0" i="0" u="none" strike="noStrike">
                        <a:solidFill>
                          <a:srgbClr val="000000"/>
                        </a:solidFill>
                        <a:effectLst/>
                        <a:latin typeface="Times New Roman" panose="02020603050405020304" pitchFamily="18" charset="0"/>
                        <a:ea typeface="宋体" panose="02010600030101010101" pitchFamily="2" charset="-122"/>
                      </a:endParaRPr>
                    </a:p>
                  </a:txBody>
                  <a:tcPr marL="0" marR="0" marT="0" marB="0" anchor="ctr"/>
                </a:tc>
                <a:tc>
                  <a:txBody>
                    <a:bodyPr/>
                    <a:lstStyle/>
                    <a:p>
                      <a:pPr algn="ctr" rtl="0" fontAlgn="ctr"/>
                      <a:r>
                        <a:rPr lang="en-US" altLang="zh-CN" sz="100" u="none" strike="noStrike">
                          <a:effectLst/>
                        </a:rPr>
                        <a:t>3.2</a:t>
                      </a:r>
                      <a:endParaRPr lang="en-US" altLang="zh-CN" sz="100" b="0" i="0" u="none" strike="noStrike">
                        <a:solidFill>
                          <a:srgbClr val="000000"/>
                        </a:solidFill>
                        <a:effectLst/>
                        <a:latin typeface="Times New Roman" panose="02020603050405020304" pitchFamily="18" charset="0"/>
                        <a:ea typeface="宋体" panose="02010600030101010101" pitchFamily="2" charset="-122"/>
                      </a:endParaRPr>
                    </a:p>
                  </a:txBody>
                  <a:tcPr marL="0" marR="0" marT="0" marB="0" anchor="ctr"/>
                </a:tc>
                <a:tc>
                  <a:txBody>
                    <a:bodyPr/>
                    <a:lstStyle/>
                    <a:p>
                      <a:pPr algn="ctr" rtl="0" fontAlgn="ctr"/>
                      <a:r>
                        <a:rPr lang="en-US" altLang="zh-CN" sz="100" u="none" strike="noStrike">
                          <a:effectLst/>
                        </a:rPr>
                        <a:t>0.1</a:t>
                      </a:r>
                      <a:endParaRPr lang="en-US" altLang="zh-CN" sz="100" b="0" i="0" u="none" strike="noStrike">
                        <a:solidFill>
                          <a:srgbClr val="FF0000"/>
                        </a:solidFill>
                        <a:effectLst/>
                        <a:latin typeface="Times New Roman" panose="02020603050405020304" pitchFamily="18" charset="0"/>
                        <a:ea typeface="宋体" panose="02010600030101010101" pitchFamily="2" charset="-122"/>
                      </a:endParaRPr>
                    </a:p>
                  </a:txBody>
                  <a:tcPr marL="0" marR="0" marT="0" marB="0" anchor="ctr"/>
                </a:tc>
                <a:tc>
                  <a:txBody>
                    <a:bodyPr/>
                    <a:lstStyle/>
                    <a:p>
                      <a:pPr algn="ctr" rtl="0" fontAlgn="ctr"/>
                      <a:r>
                        <a:rPr lang="en-US" altLang="zh-CN" sz="100" u="none" strike="noStrike">
                          <a:effectLst/>
                        </a:rPr>
                        <a:t>3.2</a:t>
                      </a:r>
                      <a:endParaRPr lang="en-US" altLang="zh-CN" sz="100" b="0" i="0" u="none" strike="noStrike">
                        <a:solidFill>
                          <a:srgbClr val="000000"/>
                        </a:solidFill>
                        <a:effectLst/>
                        <a:latin typeface="Times New Roman" panose="02020603050405020304" pitchFamily="18" charset="0"/>
                        <a:ea typeface="宋体" panose="02010600030101010101" pitchFamily="2" charset="-122"/>
                      </a:endParaRPr>
                    </a:p>
                  </a:txBody>
                  <a:tcPr marL="0" marR="0" marT="0" marB="0" anchor="ctr"/>
                </a:tc>
                <a:extLst>
                  <a:ext uri="{0D108BD9-81ED-4DB2-BD59-A6C34878D82A}">
                    <a16:rowId xmlns:a16="http://schemas.microsoft.com/office/drawing/2014/main" val="305126765"/>
                  </a:ext>
                </a:extLst>
              </a:tr>
              <a:tr h="0">
                <a:tc>
                  <a:txBody>
                    <a:bodyPr/>
                    <a:lstStyle/>
                    <a:p>
                      <a:pPr algn="ctr" rtl="0" fontAlgn="ctr"/>
                      <a:r>
                        <a:rPr lang="en-US" sz="100" u="none" strike="noStrike">
                          <a:effectLst/>
                        </a:rPr>
                        <a:t>IR SC magnet</a:t>
                      </a:r>
                      <a:endParaRPr lang="en-US" sz="100" b="1" i="0" u="none" strike="noStrike">
                        <a:solidFill>
                          <a:srgbClr val="FFFFFF"/>
                        </a:solidFill>
                        <a:effectLst/>
                        <a:latin typeface="Times New Roman" panose="02020603050405020304" pitchFamily="18" charset="0"/>
                        <a:ea typeface="宋体" panose="02010600030101010101" pitchFamily="2" charset="-122"/>
                      </a:endParaRPr>
                    </a:p>
                  </a:txBody>
                  <a:tcPr marL="0" marR="0" marT="0" marB="0" anchor="ctr"/>
                </a:tc>
                <a:tc>
                  <a:txBody>
                    <a:bodyPr/>
                    <a:lstStyle/>
                    <a:p>
                      <a:pPr algn="ctr" rtl="0" fontAlgn="ctr"/>
                      <a:r>
                        <a:rPr lang="en-US" sz="100" u="none" strike="noStrike">
                          <a:effectLst/>
                        </a:rPr>
                        <a:t>W</a:t>
                      </a:r>
                      <a:endParaRPr lang="en-US" sz="100" b="0" i="0" u="none" strike="noStrike">
                        <a:solidFill>
                          <a:srgbClr val="000000"/>
                        </a:solidFill>
                        <a:effectLst/>
                        <a:latin typeface="Times New Roman" panose="02020603050405020304" pitchFamily="18" charset="0"/>
                        <a:ea typeface="宋体" panose="02010600030101010101" pitchFamily="2" charset="-122"/>
                      </a:endParaRPr>
                    </a:p>
                  </a:txBody>
                  <a:tcPr marL="0" marR="0" marT="0" marB="0" anchor="ctr"/>
                </a:tc>
                <a:tc>
                  <a:txBody>
                    <a:bodyPr/>
                    <a:lstStyle/>
                    <a:p>
                      <a:pPr algn="ctr" rtl="0" fontAlgn="ctr"/>
                      <a:r>
                        <a:rPr lang="en-US" altLang="zh-CN" sz="100" u="none" strike="noStrike">
                          <a:effectLst/>
                        </a:rPr>
                        <a:t>4</a:t>
                      </a:r>
                      <a:endParaRPr lang="en-US" altLang="zh-CN" sz="100" b="0" i="0" u="none" strike="noStrike">
                        <a:solidFill>
                          <a:srgbClr val="000000"/>
                        </a:solidFill>
                        <a:effectLst/>
                        <a:latin typeface="Times New Roman" panose="02020603050405020304" pitchFamily="18" charset="0"/>
                        <a:ea typeface="宋体" panose="02010600030101010101" pitchFamily="2" charset="-122"/>
                      </a:endParaRPr>
                    </a:p>
                  </a:txBody>
                  <a:tcPr marL="0" marR="0" marT="0" marB="0" anchor="ctr"/>
                </a:tc>
                <a:tc>
                  <a:txBody>
                    <a:bodyPr/>
                    <a:lstStyle/>
                    <a:p>
                      <a:pPr algn="ctr" rtl="0" fontAlgn="ctr"/>
                      <a:r>
                        <a:rPr lang="en-US" altLang="zh-CN" sz="100" u="none" strike="noStrike">
                          <a:effectLst/>
                        </a:rPr>
                        <a:t>30</a:t>
                      </a:r>
                      <a:endParaRPr lang="en-US" altLang="zh-CN" sz="100" b="0" i="0" u="none" strike="noStrike">
                        <a:solidFill>
                          <a:srgbClr val="000000"/>
                        </a:solidFill>
                        <a:effectLst/>
                        <a:latin typeface="Times New Roman" panose="02020603050405020304" pitchFamily="18" charset="0"/>
                        <a:ea typeface="宋体" panose="02010600030101010101" pitchFamily="2" charset="-122"/>
                      </a:endParaRPr>
                    </a:p>
                  </a:txBody>
                  <a:tcPr marL="0" marR="0" marT="0" marB="0" anchor="ctr"/>
                </a:tc>
                <a:tc>
                  <a:txBody>
                    <a:bodyPr/>
                    <a:lstStyle/>
                    <a:p>
                      <a:pPr algn="ctr" rtl="0" fontAlgn="ctr"/>
                      <a:r>
                        <a:rPr lang="en-US" altLang="zh-CN" sz="100" u="none" strike="noStrike">
                          <a:effectLst/>
                        </a:rPr>
                        <a:t>120</a:t>
                      </a:r>
                      <a:endParaRPr lang="en-US" altLang="zh-CN" sz="100" b="0" i="0" u="none" strike="noStrike">
                        <a:solidFill>
                          <a:srgbClr val="000000"/>
                        </a:solidFill>
                        <a:effectLst/>
                        <a:latin typeface="Times New Roman" panose="02020603050405020304" pitchFamily="18" charset="0"/>
                        <a:ea typeface="宋体" panose="02010600030101010101" pitchFamily="2" charset="-122"/>
                      </a:endParaRPr>
                    </a:p>
                  </a:txBody>
                  <a:tcPr marL="0" marR="0" marT="0" marB="0" anchor="ctr"/>
                </a:tc>
                <a:tc>
                  <a:txBody>
                    <a:bodyPr/>
                    <a:lstStyle/>
                    <a:p>
                      <a:pPr algn="ctr" rtl="0" fontAlgn="ctr"/>
                      <a:r>
                        <a:rPr lang="en-US" altLang="zh-CN" sz="100" u="none" strike="noStrike">
                          <a:effectLst/>
                        </a:rPr>
                        <a:t>180</a:t>
                      </a:r>
                      <a:endParaRPr lang="en-US" altLang="zh-CN" sz="100" b="0" i="0" u="none" strike="noStrike">
                        <a:solidFill>
                          <a:srgbClr val="FF0000"/>
                        </a:solidFill>
                        <a:effectLst/>
                        <a:latin typeface="Times New Roman" panose="02020603050405020304" pitchFamily="18" charset="0"/>
                        <a:ea typeface="宋体" panose="02010600030101010101" pitchFamily="2" charset="-122"/>
                      </a:endParaRPr>
                    </a:p>
                  </a:txBody>
                  <a:tcPr marL="0" marR="0" marT="0" marB="0" anchor="ctr"/>
                </a:tc>
                <a:tc>
                  <a:txBody>
                    <a:bodyPr/>
                    <a:lstStyle/>
                    <a:p>
                      <a:pPr algn="ctr" rtl="0" fontAlgn="ctr"/>
                      <a:r>
                        <a:rPr lang="en-US" altLang="zh-CN" sz="100" u="none" strike="noStrike">
                          <a:effectLst/>
                        </a:rPr>
                        <a:t>720</a:t>
                      </a:r>
                      <a:endParaRPr lang="en-US" altLang="zh-CN" sz="100" b="0" i="0" u="none" strike="noStrike">
                        <a:solidFill>
                          <a:srgbClr val="000000"/>
                        </a:solidFill>
                        <a:effectLst/>
                        <a:latin typeface="Times New Roman" panose="02020603050405020304" pitchFamily="18" charset="0"/>
                        <a:ea typeface="宋体" panose="02010600030101010101" pitchFamily="2" charset="-122"/>
                      </a:endParaRPr>
                    </a:p>
                  </a:txBody>
                  <a:tcPr marL="0" marR="0" marT="0" marB="0" anchor="ctr"/>
                </a:tc>
                <a:extLst>
                  <a:ext uri="{0D108BD9-81ED-4DB2-BD59-A6C34878D82A}">
                    <a16:rowId xmlns:a16="http://schemas.microsoft.com/office/drawing/2014/main" val="1862800084"/>
                  </a:ext>
                </a:extLst>
              </a:tr>
              <a:tr h="0">
                <a:tc>
                  <a:txBody>
                    <a:bodyPr/>
                    <a:lstStyle/>
                    <a:p>
                      <a:pPr algn="ctr" rtl="0" fontAlgn="ctr"/>
                      <a:r>
                        <a:rPr lang="en-US" sz="100" u="none" strike="noStrike">
                          <a:effectLst/>
                        </a:rPr>
                        <a:t>Valve Box of IR SC magnet</a:t>
                      </a:r>
                      <a:endParaRPr lang="en-US" sz="100" b="1" i="0" u="none" strike="noStrike">
                        <a:solidFill>
                          <a:srgbClr val="FFFFFF"/>
                        </a:solidFill>
                        <a:effectLst/>
                        <a:latin typeface="Times New Roman" panose="02020603050405020304" pitchFamily="18" charset="0"/>
                        <a:ea typeface="宋体" panose="02010600030101010101" pitchFamily="2" charset="-122"/>
                      </a:endParaRPr>
                    </a:p>
                  </a:txBody>
                  <a:tcPr marL="0" marR="0" marT="0" marB="0" anchor="ctr"/>
                </a:tc>
                <a:tc>
                  <a:txBody>
                    <a:bodyPr/>
                    <a:lstStyle/>
                    <a:p>
                      <a:pPr algn="ctr" rtl="0" fontAlgn="ctr"/>
                      <a:r>
                        <a:rPr lang="en-US" sz="100" u="none" strike="noStrike">
                          <a:effectLst/>
                        </a:rPr>
                        <a:t>W</a:t>
                      </a:r>
                      <a:endParaRPr lang="en-US" sz="100" b="0" i="0" u="none" strike="noStrike">
                        <a:solidFill>
                          <a:srgbClr val="000000"/>
                        </a:solidFill>
                        <a:effectLst/>
                        <a:latin typeface="Times New Roman" panose="02020603050405020304" pitchFamily="18" charset="0"/>
                        <a:ea typeface="宋体" panose="02010600030101010101" pitchFamily="2" charset="-122"/>
                      </a:endParaRPr>
                    </a:p>
                  </a:txBody>
                  <a:tcPr marL="0" marR="0" marT="0" marB="0" anchor="ctr"/>
                </a:tc>
                <a:tc>
                  <a:txBody>
                    <a:bodyPr/>
                    <a:lstStyle/>
                    <a:p>
                      <a:pPr algn="ctr" rtl="0" fontAlgn="ctr"/>
                      <a:r>
                        <a:rPr lang="en-US" altLang="zh-CN" sz="100" u="none" strike="noStrike">
                          <a:effectLst/>
                        </a:rPr>
                        <a:t>4</a:t>
                      </a:r>
                      <a:endParaRPr lang="en-US" altLang="zh-CN" sz="100" b="0" i="0" u="none" strike="noStrike">
                        <a:solidFill>
                          <a:srgbClr val="000000"/>
                        </a:solidFill>
                        <a:effectLst/>
                        <a:latin typeface="Times New Roman" panose="02020603050405020304" pitchFamily="18" charset="0"/>
                        <a:ea typeface="宋体" panose="02010600030101010101" pitchFamily="2" charset="-122"/>
                      </a:endParaRPr>
                    </a:p>
                  </a:txBody>
                  <a:tcPr marL="0" marR="0" marT="0" marB="0" anchor="ctr"/>
                </a:tc>
                <a:tc>
                  <a:txBody>
                    <a:bodyPr/>
                    <a:lstStyle/>
                    <a:p>
                      <a:pPr algn="ctr" rtl="0" fontAlgn="ctr"/>
                      <a:r>
                        <a:rPr lang="en-US" altLang="zh-CN" sz="100" u="none" strike="noStrike">
                          <a:effectLst/>
                        </a:rPr>
                        <a:t>30</a:t>
                      </a:r>
                      <a:endParaRPr lang="en-US" altLang="zh-CN" sz="100" b="0" i="0" u="none" strike="noStrike">
                        <a:solidFill>
                          <a:srgbClr val="000000"/>
                        </a:solidFill>
                        <a:effectLst/>
                        <a:latin typeface="Times New Roman" panose="02020603050405020304" pitchFamily="18" charset="0"/>
                        <a:ea typeface="宋体" panose="02010600030101010101" pitchFamily="2" charset="-122"/>
                      </a:endParaRPr>
                    </a:p>
                  </a:txBody>
                  <a:tcPr marL="0" marR="0" marT="0" marB="0" anchor="ctr"/>
                </a:tc>
                <a:tc>
                  <a:txBody>
                    <a:bodyPr/>
                    <a:lstStyle/>
                    <a:p>
                      <a:pPr algn="ctr" rtl="0" fontAlgn="ctr"/>
                      <a:r>
                        <a:rPr lang="en-US" altLang="zh-CN" sz="100" u="none" strike="noStrike">
                          <a:effectLst/>
                        </a:rPr>
                        <a:t>120</a:t>
                      </a:r>
                      <a:endParaRPr lang="en-US" altLang="zh-CN" sz="100" b="0" i="0" u="none" strike="noStrike">
                        <a:solidFill>
                          <a:srgbClr val="000000"/>
                        </a:solidFill>
                        <a:effectLst/>
                        <a:latin typeface="Times New Roman" panose="02020603050405020304" pitchFamily="18" charset="0"/>
                        <a:ea typeface="宋体" panose="02010600030101010101" pitchFamily="2" charset="-122"/>
                      </a:endParaRPr>
                    </a:p>
                  </a:txBody>
                  <a:tcPr marL="0" marR="0" marT="0" marB="0" anchor="ctr"/>
                </a:tc>
                <a:tc>
                  <a:txBody>
                    <a:bodyPr/>
                    <a:lstStyle/>
                    <a:p>
                      <a:pPr algn="ctr" rtl="0" fontAlgn="ctr"/>
                      <a:r>
                        <a:rPr lang="en-US" altLang="zh-CN" sz="100" u="none" strike="noStrike">
                          <a:effectLst/>
                        </a:rPr>
                        <a:t>30</a:t>
                      </a:r>
                      <a:endParaRPr lang="en-US" altLang="zh-CN" sz="100" b="0" i="0" u="none" strike="noStrike">
                        <a:solidFill>
                          <a:srgbClr val="FF0000"/>
                        </a:solidFill>
                        <a:effectLst/>
                        <a:latin typeface="Times New Roman" panose="02020603050405020304" pitchFamily="18" charset="0"/>
                        <a:ea typeface="宋体" panose="02010600030101010101" pitchFamily="2" charset="-122"/>
                      </a:endParaRPr>
                    </a:p>
                  </a:txBody>
                  <a:tcPr marL="0" marR="0" marT="0" marB="0" anchor="ctr"/>
                </a:tc>
                <a:tc>
                  <a:txBody>
                    <a:bodyPr/>
                    <a:lstStyle/>
                    <a:p>
                      <a:pPr algn="ctr" rtl="0" fontAlgn="ctr"/>
                      <a:r>
                        <a:rPr lang="en-US" altLang="zh-CN" sz="100" u="none" strike="noStrike">
                          <a:effectLst/>
                        </a:rPr>
                        <a:t>120</a:t>
                      </a:r>
                      <a:endParaRPr lang="en-US" altLang="zh-CN" sz="100" b="0" i="0" u="none" strike="noStrike">
                        <a:solidFill>
                          <a:srgbClr val="000000"/>
                        </a:solidFill>
                        <a:effectLst/>
                        <a:latin typeface="Times New Roman" panose="02020603050405020304" pitchFamily="18" charset="0"/>
                        <a:ea typeface="宋体" panose="02010600030101010101" pitchFamily="2" charset="-122"/>
                      </a:endParaRPr>
                    </a:p>
                  </a:txBody>
                  <a:tcPr marL="0" marR="0" marT="0" marB="0" anchor="ctr"/>
                </a:tc>
                <a:extLst>
                  <a:ext uri="{0D108BD9-81ED-4DB2-BD59-A6C34878D82A}">
                    <a16:rowId xmlns:a16="http://schemas.microsoft.com/office/drawing/2014/main" val="86582379"/>
                  </a:ext>
                </a:extLst>
              </a:tr>
              <a:tr h="0">
                <a:tc>
                  <a:txBody>
                    <a:bodyPr/>
                    <a:lstStyle/>
                    <a:p>
                      <a:pPr algn="ctr" rtl="0" fontAlgn="ctr"/>
                      <a:r>
                        <a:rPr lang="en-US" sz="100" u="none" strike="noStrike">
                          <a:effectLst/>
                        </a:rPr>
                        <a:t>Current lead of IR SC magnet</a:t>
                      </a:r>
                      <a:endParaRPr lang="en-US" sz="100" b="1" i="0" u="none" strike="noStrike">
                        <a:solidFill>
                          <a:srgbClr val="FFFFFF"/>
                        </a:solidFill>
                        <a:effectLst/>
                        <a:latin typeface="Times New Roman" panose="02020603050405020304" pitchFamily="18" charset="0"/>
                        <a:ea typeface="宋体" panose="02010600030101010101" pitchFamily="2" charset="-122"/>
                      </a:endParaRPr>
                    </a:p>
                  </a:txBody>
                  <a:tcPr marL="0" marR="0" marT="0" marB="0" anchor="ctr"/>
                </a:tc>
                <a:tc>
                  <a:txBody>
                    <a:bodyPr/>
                    <a:lstStyle/>
                    <a:p>
                      <a:pPr algn="ctr" rtl="0" fontAlgn="ctr"/>
                      <a:r>
                        <a:rPr lang="en-US" sz="100" u="none" strike="noStrike">
                          <a:effectLst/>
                        </a:rPr>
                        <a:t>g/s</a:t>
                      </a:r>
                      <a:endParaRPr lang="en-US" sz="100" b="0" i="0" u="none" strike="noStrike">
                        <a:solidFill>
                          <a:srgbClr val="000000"/>
                        </a:solidFill>
                        <a:effectLst/>
                        <a:latin typeface="Times New Roman" panose="02020603050405020304" pitchFamily="18" charset="0"/>
                        <a:ea typeface="宋体" panose="02010600030101010101" pitchFamily="2" charset="-122"/>
                      </a:endParaRPr>
                    </a:p>
                  </a:txBody>
                  <a:tcPr marL="0" marR="0" marT="0" marB="0" anchor="ctr"/>
                </a:tc>
                <a:tc>
                  <a:txBody>
                    <a:bodyPr/>
                    <a:lstStyle/>
                    <a:p>
                      <a:pPr algn="ctr" rtl="0" fontAlgn="ctr"/>
                      <a:r>
                        <a:rPr lang="en-US" altLang="zh-CN" sz="100" u="none" strike="noStrike">
                          <a:effectLst/>
                        </a:rPr>
                        <a:t>4</a:t>
                      </a:r>
                      <a:endParaRPr lang="en-US" altLang="zh-CN" sz="100" b="0" i="0" u="none" strike="noStrike">
                        <a:solidFill>
                          <a:srgbClr val="000000"/>
                        </a:solidFill>
                        <a:effectLst/>
                        <a:latin typeface="Times New Roman" panose="02020603050405020304" pitchFamily="18" charset="0"/>
                        <a:ea typeface="宋体" panose="02010600030101010101" pitchFamily="2" charset="-122"/>
                      </a:endParaRPr>
                    </a:p>
                  </a:txBody>
                  <a:tcPr marL="0" marR="0" marT="0" marB="0" anchor="ctr"/>
                </a:tc>
                <a:tc>
                  <a:txBody>
                    <a:bodyPr/>
                    <a:lstStyle/>
                    <a:p>
                      <a:pPr algn="ctr" rtl="0" fontAlgn="ctr"/>
                      <a:r>
                        <a:rPr lang="en-US" altLang="zh-CN" sz="100" u="none" strike="noStrike">
                          <a:effectLst/>
                        </a:rPr>
                        <a:t>0.5</a:t>
                      </a:r>
                      <a:endParaRPr lang="en-US" altLang="zh-CN" sz="100" b="0" i="0" u="none" strike="noStrike">
                        <a:solidFill>
                          <a:srgbClr val="000000"/>
                        </a:solidFill>
                        <a:effectLst/>
                        <a:latin typeface="Times New Roman" panose="02020603050405020304" pitchFamily="18" charset="0"/>
                        <a:ea typeface="宋体" panose="02010600030101010101" pitchFamily="2" charset="-122"/>
                      </a:endParaRPr>
                    </a:p>
                  </a:txBody>
                  <a:tcPr marL="0" marR="0" marT="0" marB="0" anchor="ctr"/>
                </a:tc>
                <a:tc>
                  <a:txBody>
                    <a:bodyPr/>
                    <a:lstStyle/>
                    <a:p>
                      <a:pPr algn="ctr" rtl="0" fontAlgn="ctr"/>
                      <a:r>
                        <a:rPr lang="en-US" altLang="zh-CN" sz="100" u="none" strike="noStrike">
                          <a:effectLst/>
                        </a:rPr>
                        <a:t>2</a:t>
                      </a:r>
                      <a:endParaRPr lang="en-US" altLang="zh-CN" sz="100" b="0" i="0" u="none" strike="noStrike">
                        <a:solidFill>
                          <a:srgbClr val="000000"/>
                        </a:solidFill>
                        <a:effectLst/>
                        <a:latin typeface="Times New Roman" panose="02020603050405020304" pitchFamily="18" charset="0"/>
                        <a:ea typeface="宋体" panose="02010600030101010101" pitchFamily="2" charset="-122"/>
                      </a:endParaRPr>
                    </a:p>
                  </a:txBody>
                  <a:tcPr marL="0" marR="0" marT="0" marB="0" anchor="ctr"/>
                </a:tc>
                <a:tc>
                  <a:txBody>
                    <a:bodyPr/>
                    <a:lstStyle/>
                    <a:p>
                      <a:pPr algn="ctr" rtl="0" fontAlgn="ctr"/>
                      <a:r>
                        <a:rPr lang="en-US" altLang="zh-CN" sz="100" u="none" strike="noStrike">
                          <a:effectLst/>
                        </a:rPr>
                        <a:t>0.5</a:t>
                      </a:r>
                      <a:endParaRPr lang="en-US" altLang="zh-CN" sz="100" b="0" i="0" u="none" strike="noStrike">
                        <a:solidFill>
                          <a:srgbClr val="FF0000"/>
                        </a:solidFill>
                        <a:effectLst/>
                        <a:latin typeface="Times New Roman" panose="02020603050405020304" pitchFamily="18" charset="0"/>
                        <a:ea typeface="宋体" panose="02010600030101010101" pitchFamily="2" charset="-122"/>
                      </a:endParaRPr>
                    </a:p>
                  </a:txBody>
                  <a:tcPr marL="0" marR="0" marT="0" marB="0" anchor="ctr"/>
                </a:tc>
                <a:tc>
                  <a:txBody>
                    <a:bodyPr/>
                    <a:lstStyle/>
                    <a:p>
                      <a:pPr algn="ctr" rtl="0" fontAlgn="ctr"/>
                      <a:r>
                        <a:rPr lang="en-US" altLang="zh-CN" sz="100" u="none" strike="noStrike">
                          <a:effectLst/>
                        </a:rPr>
                        <a:t>2</a:t>
                      </a:r>
                      <a:endParaRPr lang="en-US" altLang="zh-CN" sz="100" b="0" i="0" u="none" strike="noStrike">
                        <a:solidFill>
                          <a:srgbClr val="000000"/>
                        </a:solidFill>
                        <a:effectLst/>
                        <a:latin typeface="Times New Roman" panose="02020603050405020304" pitchFamily="18" charset="0"/>
                        <a:ea typeface="宋体" panose="02010600030101010101" pitchFamily="2" charset="-122"/>
                      </a:endParaRPr>
                    </a:p>
                  </a:txBody>
                  <a:tcPr marL="0" marR="0" marT="0" marB="0" anchor="ctr"/>
                </a:tc>
                <a:extLst>
                  <a:ext uri="{0D108BD9-81ED-4DB2-BD59-A6C34878D82A}">
                    <a16:rowId xmlns:a16="http://schemas.microsoft.com/office/drawing/2014/main" val="319430010"/>
                  </a:ext>
                </a:extLst>
              </a:tr>
              <a:tr h="0">
                <a:tc>
                  <a:txBody>
                    <a:bodyPr/>
                    <a:lstStyle/>
                    <a:p>
                      <a:pPr algn="ctr" rtl="0" fontAlgn="ctr"/>
                      <a:r>
                        <a:rPr lang="en-US" sz="100" u="none" strike="noStrike">
                          <a:effectLst/>
                        </a:rPr>
                        <a:t>Main distribution valve box</a:t>
                      </a:r>
                      <a:endParaRPr lang="en-US" sz="100" b="1" i="0" u="none" strike="noStrike">
                        <a:solidFill>
                          <a:srgbClr val="FFFFFF"/>
                        </a:solidFill>
                        <a:effectLst/>
                        <a:latin typeface="Times New Roman" panose="02020603050405020304" pitchFamily="18" charset="0"/>
                        <a:ea typeface="宋体" panose="02010600030101010101" pitchFamily="2" charset="-122"/>
                      </a:endParaRPr>
                    </a:p>
                  </a:txBody>
                  <a:tcPr marL="0" marR="0" marT="0" marB="0" anchor="ctr"/>
                </a:tc>
                <a:tc>
                  <a:txBody>
                    <a:bodyPr/>
                    <a:lstStyle/>
                    <a:p>
                      <a:pPr algn="ctr" rtl="0" fontAlgn="ctr"/>
                      <a:r>
                        <a:rPr lang="en-US" sz="100" u="none" strike="noStrike">
                          <a:effectLst/>
                        </a:rPr>
                        <a:t>W</a:t>
                      </a:r>
                      <a:endParaRPr lang="en-US" sz="100" b="0" i="0" u="none" strike="noStrike">
                        <a:solidFill>
                          <a:srgbClr val="000000"/>
                        </a:solidFill>
                        <a:effectLst/>
                        <a:latin typeface="Times New Roman" panose="02020603050405020304" pitchFamily="18" charset="0"/>
                        <a:ea typeface="宋体" panose="02010600030101010101" pitchFamily="2" charset="-122"/>
                      </a:endParaRPr>
                    </a:p>
                  </a:txBody>
                  <a:tcPr marL="0" marR="0" marT="0" marB="0" anchor="ctr"/>
                </a:tc>
                <a:tc>
                  <a:txBody>
                    <a:bodyPr/>
                    <a:lstStyle/>
                    <a:p>
                      <a:pPr algn="ctr" rtl="0" fontAlgn="ctr"/>
                      <a:r>
                        <a:rPr lang="en-US" altLang="zh-CN" sz="100" u="none" strike="noStrike">
                          <a:effectLst/>
                        </a:rPr>
                        <a:t>4</a:t>
                      </a:r>
                      <a:endParaRPr lang="en-US" altLang="zh-CN" sz="100" b="0" i="0" u="none" strike="noStrike">
                        <a:solidFill>
                          <a:srgbClr val="000000"/>
                        </a:solidFill>
                        <a:effectLst/>
                        <a:latin typeface="Times New Roman" panose="02020603050405020304" pitchFamily="18" charset="0"/>
                        <a:ea typeface="宋体" panose="02010600030101010101" pitchFamily="2" charset="-122"/>
                      </a:endParaRPr>
                    </a:p>
                  </a:txBody>
                  <a:tcPr marL="0" marR="0" marT="0" marB="0" anchor="ctr"/>
                </a:tc>
                <a:tc>
                  <a:txBody>
                    <a:bodyPr/>
                    <a:lstStyle/>
                    <a:p>
                      <a:pPr algn="ctr" rtl="0" fontAlgn="ctr"/>
                      <a:r>
                        <a:rPr lang="en-US" altLang="zh-CN" sz="100" u="none" strike="noStrike">
                          <a:effectLst/>
                        </a:rPr>
                        <a:t>50</a:t>
                      </a:r>
                      <a:endParaRPr lang="en-US" altLang="zh-CN" sz="100" b="0" i="0" u="none" strike="noStrike">
                        <a:solidFill>
                          <a:srgbClr val="000000"/>
                        </a:solidFill>
                        <a:effectLst/>
                        <a:latin typeface="Times New Roman" panose="02020603050405020304" pitchFamily="18" charset="0"/>
                        <a:ea typeface="宋体" panose="02010600030101010101" pitchFamily="2" charset="-122"/>
                      </a:endParaRPr>
                    </a:p>
                  </a:txBody>
                  <a:tcPr marL="0" marR="0" marT="0" marB="0" anchor="ctr"/>
                </a:tc>
                <a:tc>
                  <a:txBody>
                    <a:bodyPr/>
                    <a:lstStyle/>
                    <a:p>
                      <a:pPr algn="ctr" rtl="0" fontAlgn="ctr"/>
                      <a:r>
                        <a:rPr lang="en-US" altLang="zh-CN" sz="100" u="none" strike="noStrike">
                          <a:effectLst/>
                        </a:rPr>
                        <a:t>100</a:t>
                      </a:r>
                      <a:endParaRPr lang="en-US" altLang="zh-CN" sz="100" b="0" i="0" u="none" strike="noStrike">
                        <a:solidFill>
                          <a:srgbClr val="000000"/>
                        </a:solidFill>
                        <a:effectLst/>
                        <a:latin typeface="Times New Roman" panose="02020603050405020304" pitchFamily="18" charset="0"/>
                        <a:ea typeface="宋体" panose="02010600030101010101" pitchFamily="2" charset="-122"/>
                      </a:endParaRPr>
                    </a:p>
                  </a:txBody>
                  <a:tcPr marL="0" marR="0" marT="0" marB="0" anchor="ctr"/>
                </a:tc>
                <a:tc>
                  <a:txBody>
                    <a:bodyPr/>
                    <a:lstStyle/>
                    <a:p>
                      <a:pPr algn="ctr" rtl="0" fontAlgn="ctr"/>
                      <a:r>
                        <a:rPr lang="en-US" altLang="zh-CN" sz="100" u="none" strike="noStrike">
                          <a:effectLst/>
                        </a:rPr>
                        <a:t>50</a:t>
                      </a:r>
                      <a:endParaRPr lang="en-US" altLang="zh-CN" sz="100" b="0" i="0" u="none" strike="noStrike">
                        <a:solidFill>
                          <a:srgbClr val="FF0000"/>
                        </a:solidFill>
                        <a:effectLst/>
                        <a:latin typeface="Times New Roman" panose="02020603050405020304" pitchFamily="18" charset="0"/>
                        <a:ea typeface="宋体" panose="02010600030101010101" pitchFamily="2" charset="-122"/>
                      </a:endParaRPr>
                    </a:p>
                  </a:txBody>
                  <a:tcPr marL="0" marR="0" marT="0" marB="0" anchor="ctr"/>
                </a:tc>
                <a:tc>
                  <a:txBody>
                    <a:bodyPr/>
                    <a:lstStyle/>
                    <a:p>
                      <a:pPr algn="ctr" rtl="0" fontAlgn="ctr"/>
                      <a:r>
                        <a:rPr lang="en-US" altLang="zh-CN" sz="100" u="none" strike="noStrike">
                          <a:effectLst/>
                        </a:rPr>
                        <a:t>200</a:t>
                      </a:r>
                      <a:endParaRPr lang="en-US" altLang="zh-CN" sz="100" b="0" i="0" u="none" strike="noStrike">
                        <a:solidFill>
                          <a:srgbClr val="000000"/>
                        </a:solidFill>
                        <a:effectLst/>
                        <a:latin typeface="Times New Roman" panose="02020603050405020304" pitchFamily="18" charset="0"/>
                        <a:ea typeface="宋体" panose="02010600030101010101" pitchFamily="2" charset="-122"/>
                      </a:endParaRPr>
                    </a:p>
                  </a:txBody>
                  <a:tcPr marL="0" marR="0" marT="0" marB="0" anchor="ctr"/>
                </a:tc>
                <a:extLst>
                  <a:ext uri="{0D108BD9-81ED-4DB2-BD59-A6C34878D82A}">
                    <a16:rowId xmlns:a16="http://schemas.microsoft.com/office/drawing/2014/main" val="1017417966"/>
                  </a:ext>
                </a:extLst>
              </a:tr>
              <a:tr h="0">
                <a:tc>
                  <a:txBody>
                    <a:bodyPr/>
                    <a:lstStyle/>
                    <a:p>
                      <a:pPr algn="ctr" rtl="0" fontAlgn="ctr"/>
                      <a:r>
                        <a:rPr lang="en-US" sz="100" u="none" strike="noStrike">
                          <a:effectLst/>
                        </a:rPr>
                        <a:t>Cryogenic transfer-line</a:t>
                      </a:r>
                      <a:endParaRPr lang="en-US" sz="100" b="1" i="0" u="none" strike="noStrike">
                        <a:solidFill>
                          <a:srgbClr val="FFFFFF"/>
                        </a:solidFill>
                        <a:effectLst/>
                        <a:latin typeface="Times New Roman" panose="02020603050405020304" pitchFamily="18" charset="0"/>
                        <a:ea typeface="宋体" panose="02010600030101010101" pitchFamily="2" charset="-122"/>
                      </a:endParaRPr>
                    </a:p>
                  </a:txBody>
                  <a:tcPr marL="0" marR="0" marT="0" marB="0" anchor="ctr"/>
                </a:tc>
                <a:tc>
                  <a:txBody>
                    <a:bodyPr/>
                    <a:lstStyle/>
                    <a:p>
                      <a:pPr algn="ctr" rtl="0" fontAlgn="ctr"/>
                      <a:r>
                        <a:rPr lang="en-US" sz="100" u="none" strike="noStrike">
                          <a:effectLst/>
                        </a:rPr>
                        <a:t>W</a:t>
                      </a:r>
                      <a:endParaRPr lang="en-US" sz="100" b="0" i="0" u="none" strike="noStrike">
                        <a:solidFill>
                          <a:srgbClr val="000000"/>
                        </a:solidFill>
                        <a:effectLst/>
                        <a:latin typeface="Times New Roman" panose="02020603050405020304" pitchFamily="18" charset="0"/>
                        <a:ea typeface="宋体" panose="02010600030101010101" pitchFamily="2" charset="-122"/>
                      </a:endParaRPr>
                    </a:p>
                  </a:txBody>
                  <a:tcPr marL="0" marR="0" marT="0" marB="0" anchor="ctr"/>
                </a:tc>
                <a:tc>
                  <a:txBody>
                    <a:bodyPr/>
                    <a:lstStyle/>
                    <a:p>
                      <a:pPr algn="ctr" rtl="0" fontAlgn="ctr"/>
                      <a:r>
                        <a:rPr lang="en-US" altLang="zh-CN" sz="100" u="none" strike="noStrike">
                          <a:effectLst/>
                        </a:rPr>
                        <a:t>4000</a:t>
                      </a:r>
                      <a:endParaRPr lang="en-US" altLang="zh-CN" sz="100" b="0" i="0" u="none" strike="noStrike">
                        <a:solidFill>
                          <a:srgbClr val="000000"/>
                        </a:solidFill>
                        <a:effectLst/>
                        <a:latin typeface="Times New Roman" panose="02020603050405020304" pitchFamily="18" charset="0"/>
                        <a:ea typeface="宋体" panose="02010600030101010101" pitchFamily="2" charset="-122"/>
                      </a:endParaRPr>
                    </a:p>
                  </a:txBody>
                  <a:tcPr marL="0" marR="0" marT="0" marB="0" anchor="ctr"/>
                </a:tc>
                <a:tc>
                  <a:txBody>
                    <a:bodyPr/>
                    <a:lstStyle/>
                    <a:p>
                      <a:pPr algn="ctr" rtl="0" fontAlgn="ctr"/>
                      <a:r>
                        <a:rPr lang="en-US" altLang="zh-CN" sz="100" u="none" strike="noStrike">
                          <a:effectLst/>
                        </a:rPr>
                        <a:t>0.3</a:t>
                      </a:r>
                      <a:endParaRPr lang="en-US" altLang="zh-CN" sz="100" b="0" i="0" u="none" strike="noStrike">
                        <a:solidFill>
                          <a:srgbClr val="000000"/>
                        </a:solidFill>
                        <a:effectLst/>
                        <a:latin typeface="Times New Roman" panose="02020603050405020304" pitchFamily="18" charset="0"/>
                        <a:ea typeface="宋体" panose="02010600030101010101" pitchFamily="2" charset="-122"/>
                      </a:endParaRPr>
                    </a:p>
                  </a:txBody>
                  <a:tcPr marL="0" marR="0" marT="0" marB="0" anchor="ctr"/>
                </a:tc>
                <a:tc>
                  <a:txBody>
                    <a:bodyPr/>
                    <a:lstStyle/>
                    <a:p>
                      <a:pPr algn="ctr" rtl="0" fontAlgn="ctr"/>
                      <a:r>
                        <a:rPr lang="en-US" altLang="zh-CN" sz="100" u="none" strike="noStrike">
                          <a:effectLst/>
                        </a:rPr>
                        <a:t>1200</a:t>
                      </a:r>
                      <a:endParaRPr lang="en-US" altLang="zh-CN" sz="100" b="0" i="0" u="none" strike="noStrike">
                        <a:solidFill>
                          <a:srgbClr val="000000"/>
                        </a:solidFill>
                        <a:effectLst/>
                        <a:latin typeface="Times New Roman" panose="02020603050405020304" pitchFamily="18" charset="0"/>
                        <a:ea typeface="宋体" panose="02010600030101010101" pitchFamily="2" charset="-122"/>
                      </a:endParaRPr>
                    </a:p>
                  </a:txBody>
                  <a:tcPr marL="0" marR="0" marT="0" marB="0" anchor="ctr"/>
                </a:tc>
                <a:tc>
                  <a:txBody>
                    <a:bodyPr/>
                    <a:lstStyle/>
                    <a:p>
                      <a:pPr algn="ctr" rtl="0" fontAlgn="ctr"/>
                      <a:r>
                        <a:rPr lang="en-US" altLang="zh-CN" sz="100" u="none" strike="noStrike">
                          <a:effectLst/>
                        </a:rPr>
                        <a:t>2</a:t>
                      </a:r>
                      <a:endParaRPr lang="en-US" altLang="zh-CN" sz="100" b="0" i="0" u="none" strike="noStrike">
                        <a:solidFill>
                          <a:srgbClr val="000000"/>
                        </a:solidFill>
                        <a:effectLst/>
                        <a:latin typeface="Times New Roman" panose="02020603050405020304" pitchFamily="18" charset="0"/>
                        <a:ea typeface="宋体" panose="02010600030101010101" pitchFamily="2" charset="-122"/>
                      </a:endParaRPr>
                    </a:p>
                  </a:txBody>
                  <a:tcPr marL="0" marR="0" marT="0" marB="0" anchor="ctr"/>
                </a:tc>
                <a:tc>
                  <a:txBody>
                    <a:bodyPr/>
                    <a:lstStyle/>
                    <a:p>
                      <a:pPr algn="ctr" rtl="0" fontAlgn="ctr"/>
                      <a:r>
                        <a:rPr lang="en-US" altLang="zh-CN" sz="100" u="none" strike="noStrike">
                          <a:effectLst/>
                        </a:rPr>
                        <a:t>8000</a:t>
                      </a:r>
                      <a:endParaRPr lang="en-US" altLang="zh-CN" sz="100" b="0" i="0" u="none" strike="noStrike">
                        <a:solidFill>
                          <a:srgbClr val="000000"/>
                        </a:solidFill>
                        <a:effectLst/>
                        <a:latin typeface="Times New Roman" panose="02020603050405020304" pitchFamily="18" charset="0"/>
                        <a:ea typeface="宋体" panose="02010600030101010101" pitchFamily="2" charset="-122"/>
                      </a:endParaRPr>
                    </a:p>
                  </a:txBody>
                  <a:tcPr marL="0" marR="0" marT="0" marB="0" anchor="ctr"/>
                </a:tc>
                <a:extLst>
                  <a:ext uri="{0D108BD9-81ED-4DB2-BD59-A6C34878D82A}">
                    <a16:rowId xmlns:a16="http://schemas.microsoft.com/office/drawing/2014/main" val="2142294228"/>
                  </a:ext>
                </a:extLst>
              </a:tr>
              <a:tr h="0">
                <a:tc>
                  <a:txBody>
                    <a:bodyPr/>
                    <a:lstStyle/>
                    <a:p>
                      <a:pPr algn="ctr" rtl="0" fontAlgn="ctr"/>
                      <a:r>
                        <a:rPr lang="en-US" sz="100" u="none" strike="noStrike">
                          <a:effectLst/>
                        </a:rPr>
                        <a:t>Total equiv. heat load @4.5K</a:t>
                      </a:r>
                      <a:endParaRPr lang="en-US" sz="100" b="1" i="0" u="none" strike="noStrike">
                        <a:solidFill>
                          <a:srgbClr val="FFFFFF"/>
                        </a:solidFill>
                        <a:effectLst/>
                        <a:latin typeface="Times New Roman" panose="02020603050405020304" pitchFamily="18" charset="0"/>
                        <a:ea typeface="宋体" panose="02010600030101010101" pitchFamily="2" charset="-122"/>
                      </a:endParaRPr>
                    </a:p>
                  </a:txBody>
                  <a:tcPr marL="0" marR="0" marT="0" marB="0" anchor="ctr"/>
                </a:tc>
                <a:tc>
                  <a:txBody>
                    <a:bodyPr/>
                    <a:lstStyle/>
                    <a:p>
                      <a:pPr algn="ctr" rtl="0" fontAlgn="ctr"/>
                      <a:r>
                        <a:rPr lang="en-US" sz="100" u="none" strike="noStrike">
                          <a:effectLst/>
                        </a:rPr>
                        <a:t>W</a:t>
                      </a:r>
                      <a:endParaRPr lang="en-US" sz="100" b="0" i="0" u="none" strike="noStrike">
                        <a:solidFill>
                          <a:srgbClr val="000000"/>
                        </a:solidFill>
                        <a:effectLst/>
                        <a:latin typeface="Times New Roman" panose="02020603050405020304" pitchFamily="18" charset="0"/>
                        <a:ea typeface="宋体" panose="02010600030101010101" pitchFamily="2" charset="-122"/>
                      </a:endParaRPr>
                    </a:p>
                  </a:txBody>
                  <a:tcPr marL="0" marR="0" marT="0" marB="0" anchor="ctr"/>
                </a:tc>
                <a:tc gridSpan="5">
                  <a:txBody>
                    <a:bodyPr/>
                    <a:lstStyle/>
                    <a:p>
                      <a:pPr algn="ctr" fontAlgn="ctr"/>
                      <a:r>
                        <a:rPr lang="en-US" altLang="zh-CN" sz="100" u="none" strike="noStrike">
                          <a:effectLst/>
                        </a:rPr>
                        <a:t>14356</a:t>
                      </a:r>
                      <a:endParaRPr lang="en-US" altLang="zh-CN" sz="100" b="0" i="0" u="none" strike="noStrike">
                        <a:solidFill>
                          <a:srgbClr val="000000"/>
                        </a:solidFill>
                        <a:effectLst/>
                        <a:latin typeface="Times New Roman" panose="02020603050405020304" pitchFamily="18" charset="0"/>
                        <a:ea typeface="宋体" panose="02010600030101010101" pitchFamily="2" charset="-122"/>
                      </a:endParaRPr>
                    </a:p>
                  </a:txBody>
                  <a:tcPr marL="0" marR="0" marT="0" marB="0" anchor="ct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4154301525"/>
                  </a:ext>
                </a:extLst>
              </a:tr>
              <a:tr h="0">
                <a:tc>
                  <a:txBody>
                    <a:bodyPr/>
                    <a:lstStyle/>
                    <a:p>
                      <a:pPr algn="ctr" rtl="0" fontAlgn="ctr"/>
                      <a:r>
                        <a:rPr lang="en-US" sz="100" u="none" strike="noStrike">
                          <a:effectLst/>
                        </a:rPr>
                        <a:t>Total equiv. heat load @4.5K</a:t>
                      </a:r>
                      <a:endParaRPr lang="en-US" sz="100" b="1" i="0" u="none" strike="noStrike">
                        <a:solidFill>
                          <a:srgbClr val="FFFFFF"/>
                        </a:solidFill>
                        <a:effectLst/>
                        <a:latin typeface="Times New Roman" panose="02020603050405020304" pitchFamily="18" charset="0"/>
                        <a:ea typeface="宋体" panose="02010600030101010101" pitchFamily="2" charset="-122"/>
                      </a:endParaRPr>
                    </a:p>
                  </a:txBody>
                  <a:tcPr marL="0" marR="0" marT="0" marB="0" anchor="ctr"/>
                </a:tc>
                <a:tc>
                  <a:txBody>
                    <a:bodyPr/>
                    <a:lstStyle/>
                    <a:p>
                      <a:pPr algn="ctr" rtl="0" fontAlgn="ctr"/>
                      <a:r>
                        <a:rPr lang="en-US" sz="100" u="none" strike="noStrike">
                          <a:effectLst/>
                        </a:rPr>
                        <a:t>W</a:t>
                      </a:r>
                      <a:endParaRPr lang="en-US" sz="100" b="0" i="0" u="none" strike="noStrike">
                        <a:solidFill>
                          <a:srgbClr val="000000"/>
                        </a:solidFill>
                        <a:effectLst/>
                        <a:latin typeface="Times New Roman" panose="02020603050405020304" pitchFamily="18" charset="0"/>
                        <a:ea typeface="宋体" panose="02010600030101010101" pitchFamily="2" charset="-122"/>
                      </a:endParaRPr>
                    </a:p>
                  </a:txBody>
                  <a:tcPr marL="0" marR="0" marT="0" marB="0" anchor="ctr"/>
                </a:tc>
                <a:tc gridSpan="5">
                  <a:txBody>
                    <a:bodyPr/>
                    <a:lstStyle/>
                    <a:p>
                      <a:pPr algn="ctr" fontAlgn="ctr"/>
                      <a:r>
                        <a:rPr lang="en-US" sz="100" u="none" strike="noStrike">
                          <a:effectLst/>
                        </a:rPr>
                        <a:t>14356W+10.4g/s</a:t>
                      </a:r>
                      <a:endParaRPr lang="en-US" sz="100" b="0" i="0" u="none" strike="noStrike">
                        <a:solidFill>
                          <a:srgbClr val="000000"/>
                        </a:solidFill>
                        <a:effectLst/>
                        <a:latin typeface="Times New Roman" panose="02020603050405020304" pitchFamily="18" charset="0"/>
                        <a:ea typeface="宋体" panose="02010600030101010101" pitchFamily="2" charset="-122"/>
                      </a:endParaRPr>
                    </a:p>
                  </a:txBody>
                  <a:tcPr marL="0" marR="0" marT="0" marB="0" anchor="ct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460388240"/>
                  </a:ext>
                </a:extLst>
              </a:tr>
              <a:tr h="0">
                <a:tc>
                  <a:txBody>
                    <a:bodyPr/>
                    <a:lstStyle/>
                    <a:p>
                      <a:pPr algn="ctr" rtl="0" fontAlgn="ctr"/>
                      <a:r>
                        <a:rPr lang="en-US" sz="100" u="none" strike="noStrike">
                          <a:effectLst/>
                        </a:rPr>
                        <a:t>Total equiv. heat load @4.5K</a:t>
                      </a:r>
                      <a:endParaRPr lang="en-US" sz="100" b="1" i="0" u="none" strike="noStrike">
                        <a:solidFill>
                          <a:srgbClr val="FFFFFF"/>
                        </a:solidFill>
                        <a:effectLst/>
                        <a:latin typeface="Times New Roman" panose="02020603050405020304" pitchFamily="18" charset="0"/>
                        <a:ea typeface="宋体" panose="02010600030101010101" pitchFamily="2" charset="-122"/>
                      </a:endParaRPr>
                    </a:p>
                  </a:txBody>
                  <a:tcPr marL="0" marR="0" marT="0" marB="0" anchor="ctr"/>
                </a:tc>
                <a:tc>
                  <a:txBody>
                    <a:bodyPr/>
                    <a:lstStyle/>
                    <a:p>
                      <a:pPr algn="ctr" rtl="0" fontAlgn="ctr"/>
                      <a:r>
                        <a:rPr lang="en-US" sz="100" u="none" strike="noStrike">
                          <a:effectLst/>
                        </a:rPr>
                        <a:t>W </a:t>
                      </a:r>
                      <a:endParaRPr lang="en-US" sz="100" b="0" i="0" u="none" strike="noStrike">
                        <a:solidFill>
                          <a:srgbClr val="000000"/>
                        </a:solidFill>
                        <a:effectLst/>
                        <a:latin typeface="Times New Roman" panose="02020603050405020304" pitchFamily="18" charset="0"/>
                        <a:ea typeface="宋体" panose="02010600030101010101" pitchFamily="2" charset="-122"/>
                      </a:endParaRPr>
                    </a:p>
                  </a:txBody>
                  <a:tcPr marL="0" marR="0" marT="0" marB="0" anchor="ctr"/>
                </a:tc>
                <a:tc gridSpan="5">
                  <a:txBody>
                    <a:bodyPr/>
                    <a:lstStyle/>
                    <a:p>
                      <a:pPr algn="ctr" fontAlgn="ctr"/>
                      <a:r>
                        <a:rPr lang="en-US" altLang="zh-CN" sz="100" u="none" strike="noStrike">
                          <a:effectLst/>
                        </a:rPr>
                        <a:t>14478 </a:t>
                      </a:r>
                      <a:endParaRPr lang="en-US" altLang="zh-CN" sz="100" b="0" i="0" u="none" strike="noStrike">
                        <a:solidFill>
                          <a:srgbClr val="000000"/>
                        </a:solidFill>
                        <a:effectLst/>
                        <a:latin typeface="Times New Roman" panose="02020603050405020304" pitchFamily="18" charset="0"/>
                        <a:ea typeface="宋体" panose="02010600030101010101" pitchFamily="2" charset="-122"/>
                      </a:endParaRPr>
                    </a:p>
                  </a:txBody>
                  <a:tcPr marL="0" marR="0" marT="0" marB="0" anchor="ct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3314737884"/>
                  </a:ext>
                </a:extLst>
              </a:tr>
              <a:tr h="0">
                <a:tc>
                  <a:txBody>
                    <a:bodyPr/>
                    <a:lstStyle/>
                    <a:p>
                      <a:pPr algn="ctr" rtl="0" fontAlgn="ctr"/>
                      <a:r>
                        <a:rPr lang="en-US" sz="100" u="none" strike="noStrike">
                          <a:effectLst/>
                        </a:rPr>
                        <a:t>Total equiv. heat load @4.5K with  multiplier 1.5</a:t>
                      </a:r>
                      <a:endParaRPr lang="en-US" sz="100" b="1" i="0" u="none" strike="noStrike">
                        <a:solidFill>
                          <a:srgbClr val="FFFFFF"/>
                        </a:solidFill>
                        <a:effectLst/>
                        <a:latin typeface="Times New Roman" panose="02020603050405020304" pitchFamily="18" charset="0"/>
                        <a:ea typeface="宋体" panose="02010600030101010101" pitchFamily="2" charset="-122"/>
                      </a:endParaRPr>
                    </a:p>
                  </a:txBody>
                  <a:tcPr marL="0" marR="0" marT="0" marB="0" anchor="ctr"/>
                </a:tc>
                <a:tc>
                  <a:txBody>
                    <a:bodyPr/>
                    <a:lstStyle/>
                    <a:p>
                      <a:pPr algn="ctr" rtl="0" fontAlgn="ctr"/>
                      <a:r>
                        <a:rPr lang="en-US" sz="100" u="none" strike="noStrike">
                          <a:effectLst/>
                        </a:rPr>
                        <a:t>W</a:t>
                      </a:r>
                      <a:endParaRPr lang="en-US" sz="100" b="0" i="0" u="none" strike="noStrike">
                        <a:solidFill>
                          <a:srgbClr val="000000"/>
                        </a:solidFill>
                        <a:effectLst/>
                        <a:latin typeface="Times New Roman" panose="02020603050405020304" pitchFamily="18" charset="0"/>
                        <a:ea typeface="宋体" panose="02010600030101010101" pitchFamily="2" charset="-122"/>
                      </a:endParaRPr>
                    </a:p>
                  </a:txBody>
                  <a:tcPr marL="0" marR="0" marT="0" marB="0" anchor="ctr"/>
                </a:tc>
                <a:tc gridSpan="5">
                  <a:txBody>
                    <a:bodyPr/>
                    <a:lstStyle/>
                    <a:p>
                      <a:pPr algn="ctr" fontAlgn="ctr"/>
                      <a:r>
                        <a:rPr lang="en-US" altLang="zh-CN" sz="100" u="none" strike="noStrike">
                          <a:effectLst/>
                        </a:rPr>
                        <a:t>21717 </a:t>
                      </a:r>
                      <a:endParaRPr lang="en-US" altLang="zh-CN" sz="100" b="0" i="0" u="none" strike="noStrike">
                        <a:solidFill>
                          <a:srgbClr val="000000"/>
                        </a:solidFill>
                        <a:effectLst/>
                        <a:latin typeface="Times New Roman" panose="02020603050405020304" pitchFamily="18" charset="0"/>
                        <a:ea typeface="宋体" panose="02010600030101010101" pitchFamily="2" charset="-122"/>
                      </a:endParaRPr>
                    </a:p>
                  </a:txBody>
                  <a:tcPr marL="0" marR="0" marT="0" marB="0" anchor="ct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333635238"/>
                  </a:ext>
                </a:extLst>
              </a:tr>
              <a:tr h="0">
                <a:tc>
                  <a:txBody>
                    <a:bodyPr/>
                    <a:lstStyle/>
                    <a:p>
                      <a:pPr algn="ctr" rtl="0" fontAlgn="ctr"/>
                      <a:r>
                        <a:rPr lang="en-US" sz="100" u="none" strike="noStrike">
                          <a:effectLst/>
                        </a:rPr>
                        <a:t>Cooling capacity of refrigerator@4.5K</a:t>
                      </a:r>
                      <a:endParaRPr lang="en-US" sz="100" b="1" i="0" u="none" strike="noStrike">
                        <a:solidFill>
                          <a:srgbClr val="FFFFFF"/>
                        </a:solidFill>
                        <a:effectLst/>
                        <a:latin typeface="Times New Roman" panose="02020603050405020304" pitchFamily="18" charset="0"/>
                        <a:ea typeface="宋体" panose="02010600030101010101" pitchFamily="2" charset="-122"/>
                      </a:endParaRPr>
                    </a:p>
                  </a:txBody>
                  <a:tcPr marL="0" marR="0" marT="0" marB="0" anchor="ctr"/>
                </a:tc>
                <a:tc>
                  <a:txBody>
                    <a:bodyPr/>
                    <a:lstStyle/>
                    <a:p>
                      <a:pPr algn="ctr" rtl="0" fontAlgn="ctr"/>
                      <a:r>
                        <a:rPr lang="en-US" sz="100" u="none" strike="noStrike">
                          <a:effectLst/>
                        </a:rPr>
                        <a:t>W</a:t>
                      </a:r>
                      <a:endParaRPr lang="en-US" sz="100" b="0" i="0" u="none" strike="noStrike">
                        <a:solidFill>
                          <a:srgbClr val="000000"/>
                        </a:solidFill>
                        <a:effectLst/>
                        <a:latin typeface="Times New Roman" panose="02020603050405020304" pitchFamily="18" charset="0"/>
                        <a:ea typeface="宋体" panose="02010600030101010101" pitchFamily="2" charset="-122"/>
                      </a:endParaRPr>
                    </a:p>
                  </a:txBody>
                  <a:tcPr marL="0" marR="0" marT="0" marB="0" anchor="ctr"/>
                </a:tc>
                <a:tc>
                  <a:txBody>
                    <a:bodyPr/>
                    <a:lstStyle/>
                    <a:p>
                      <a:pPr algn="ctr" rtl="0" fontAlgn="ctr"/>
                      <a:r>
                        <a:rPr lang="en-US" altLang="zh-CN" sz="100" u="none" strike="noStrike">
                          <a:effectLst/>
                        </a:rPr>
                        <a:t>2</a:t>
                      </a:r>
                      <a:endParaRPr lang="en-US" altLang="zh-CN" sz="100" b="0" i="0" u="none" strike="noStrike">
                        <a:solidFill>
                          <a:srgbClr val="000000"/>
                        </a:solidFill>
                        <a:effectLst/>
                        <a:latin typeface="Times New Roman" panose="02020603050405020304" pitchFamily="18" charset="0"/>
                        <a:ea typeface="宋体" panose="02010600030101010101" pitchFamily="2" charset="-122"/>
                      </a:endParaRPr>
                    </a:p>
                  </a:txBody>
                  <a:tcPr marL="0" marR="0" marT="0" marB="0" anchor="ctr"/>
                </a:tc>
                <a:tc>
                  <a:txBody>
                    <a:bodyPr/>
                    <a:lstStyle/>
                    <a:p>
                      <a:pPr algn="ctr" rtl="0" fontAlgn="ctr"/>
                      <a:r>
                        <a:rPr lang="en-US" sz="100" u="none" strike="noStrike">
                          <a:effectLst/>
                        </a:rPr>
                        <a:t>12kW@4.5K</a:t>
                      </a:r>
                      <a:endParaRPr lang="en-US" sz="100" b="0" i="0" u="none" strike="noStrike">
                        <a:solidFill>
                          <a:srgbClr val="000000"/>
                        </a:solidFill>
                        <a:effectLst/>
                        <a:latin typeface="Times New Roman" panose="02020603050405020304" pitchFamily="18" charset="0"/>
                        <a:ea typeface="宋体" panose="02010600030101010101" pitchFamily="2" charset="-122"/>
                      </a:endParaRPr>
                    </a:p>
                  </a:txBody>
                  <a:tcPr marL="0" marR="0" marT="0" marB="0" anchor="ctr"/>
                </a:tc>
                <a:tc gridSpan="3">
                  <a:txBody>
                    <a:bodyPr/>
                    <a:lstStyle/>
                    <a:p>
                      <a:pPr algn="ctr" fontAlgn="ctr"/>
                      <a:r>
                        <a:rPr lang="en-US" sz="100" u="none" strike="noStrike">
                          <a:effectLst/>
                        </a:rPr>
                        <a:t>24kW@4.5K</a:t>
                      </a:r>
                      <a:endParaRPr lang="en-US" sz="100" b="0" i="0" u="none" strike="noStrike">
                        <a:solidFill>
                          <a:srgbClr val="000000"/>
                        </a:solidFill>
                        <a:effectLst/>
                        <a:latin typeface="Times New Roman" panose="02020603050405020304" pitchFamily="18" charset="0"/>
                        <a:ea typeface="宋体" panose="02010600030101010101" pitchFamily="2" charset="-122"/>
                      </a:endParaRPr>
                    </a:p>
                  </a:txBody>
                  <a:tcPr marL="0" marR="0" marT="0" marB="0" anchor="ct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2724785420"/>
                  </a:ext>
                </a:extLst>
              </a:tr>
              <a:tr h="0">
                <a:tc>
                  <a:txBody>
                    <a:bodyPr/>
                    <a:lstStyle/>
                    <a:p>
                      <a:pPr algn="ctr" rtl="0" fontAlgn="ctr"/>
                      <a:r>
                        <a:rPr lang="en-US" sz="100" u="none" strike="noStrike">
                          <a:effectLst/>
                        </a:rPr>
                        <a:t>Installed power (COP 300W/1W)</a:t>
                      </a:r>
                      <a:endParaRPr lang="en-US" sz="100" b="1" i="0" u="none" strike="noStrike">
                        <a:solidFill>
                          <a:srgbClr val="FFFFFF"/>
                        </a:solidFill>
                        <a:effectLst/>
                        <a:latin typeface="Times New Roman" panose="02020603050405020304" pitchFamily="18" charset="0"/>
                        <a:ea typeface="宋体" panose="02010600030101010101" pitchFamily="2" charset="-122"/>
                      </a:endParaRPr>
                    </a:p>
                  </a:txBody>
                  <a:tcPr marL="0" marR="0" marT="0" marB="0" anchor="ctr"/>
                </a:tc>
                <a:tc>
                  <a:txBody>
                    <a:bodyPr/>
                    <a:lstStyle/>
                    <a:p>
                      <a:pPr algn="ctr" rtl="0" fontAlgn="ctr"/>
                      <a:r>
                        <a:rPr lang="en-US" sz="100" u="none" strike="noStrike">
                          <a:effectLst/>
                        </a:rPr>
                        <a:t>MW</a:t>
                      </a:r>
                      <a:endParaRPr lang="en-US" sz="100" b="0" i="0" u="none" strike="noStrike">
                        <a:solidFill>
                          <a:srgbClr val="000000"/>
                        </a:solidFill>
                        <a:effectLst/>
                        <a:latin typeface="Times New Roman" panose="02020603050405020304" pitchFamily="18" charset="0"/>
                        <a:ea typeface="宋体" panose="02010600030101010101" pitchFamily="2" charset="-122"/>
                      </a:endParaRPr>
                    </a:p>
                  </a:txBody>
                  <a:tcPr marL="0" marR="0" marT="0" marB="0" anchor="ctr"/>
                </a:tc>
                <a:tc gridSpan="5">
                  <a:txBody>
                    <a:bodyPr/>
                    <a:lstStyle/>
                    <a:p>
                      <a:pPr algn="ctr" rtl="0" fontAlgn="ctr"/>
                      <a:r>
                        <a:rPr lang="zh-CN" altLang="en-US" sz="100" u="none" strike="noStrike" dirty="0">
                          <a:effectLst/>
                        </a:rPr>
                        <a:t>　</a:t>
                      </a:r>
                      <a:endParaRPr lang="zh-CN" altLang="en-US" sz="100" b="0" i="0" u="none" strike="noStrike" dirty="0">
                        <a:solidFill>
                          <a:srgbClr val="000000"/>
                        </a:solidFill>
                        <a:effectLst/>
                        <a:latin typeface="Times New Roman" panose="02020603050405020304" pitchFamily="18" charset="0"/>
                        <a:ea typeface="宋体" panose="02010600030101010101" pitchFamily="2" charset="-122"/>
                      </a:endParaRPr>
                    </a:p>
                  </a:txBody>
                  <a:tcPr marL="0" marR="0" marT="0" marB="0" anchor="ct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3306706629"/>
                  </a:ext>
                </a:extLst>
              </a:tr>
            </a:tbl>
          </a:graphicData>
        </a:graphic>
      </p:graphicFrame>
      <p:graphicFrame>
        <p:nvGraphicFramePr>
          <p:cNvPr id="5" name="表格 4">
            <a:extLst>
              <a:ext uri="{FF2B5EF4-FFF2-40B4-BE49-F238E27FC236}">
                <a16:creationId xmlns:a16="http://schemas.microsoft.com/office/drawing/2014/main" id="{5B6C3001-F9A2-42BC-A54F-07A3D4AF1AAC}"/>
              </a:ext>
            </a:extLst>
          </p:cNvPr>
          <p:cNvGraphicFramePr>
            <a:graphicFrameLocks noGrp="1"/>
          </p:cNvGraphicFramePr>
          <p:nvPr>
            <p:extLst>
              <p:ext uri="{D42A27DB-BD31-4B8C-83A1-F6EECF244321}">
                <p14:modId xmlns:p14="http://schemas.microsoft.com/office/powerpoint/2010/main" val="2402924174"/>
              </p:ext>
            </p:extLst>
          </p:nvPr>
        </p:nvGraphicFramePr>
        <p:xfrm>
          <a:off x="681632" y="868885"/>
          <a:ext cx="10828736" cy="5587811"/>
        </p:xfrm>
        <a:graphic>
          <a:graphicData uri="http://schemas.openxmlformats.org/drawingml/2006/table">
            <a:tbl>
              <a:tblPr/>
              <a:tblGrid>
                <a:gridCol w="2791000">
                  <a:extLst>
                    <a:ext uri="{9D8B030D-6E8A-4147-A177-3AD203B41FA5}">
                      <a16:colId xmlns:a16="http://schemas.microsoft.com/office/drawing/2014/main" val="1038576624"/>
                    </a:ext>
                  </a:extLst>
                </a:gridCol>
                <a:gridCol w="1148248">
                  <a:extLst>
                    <a:ext uri="{9D8B030D-6E8A-4147-A177-3AD203B41FA5}">
                      <a16:colId xmlns:a16="http://schemas.microsoft.com/office/drawing/2014/main" val="1875058977"/>
                    </a:ext>
                  </a:extLst>
                </a:gridCol>
                <a:gridCol w="1148248">
                  <a:extLst>
                    <a:ext uri="{9D8B030D-6E8A-4147-A177-3AD203B41FA5}">
                      <a16:colId xmlns:a16="http://schemas.microsoft.com/office/drawing/2014/main" val="2835462285"/>
                    </a:ext>
                  </a:extLst>
                </a:gridCol>
                <a:gridCol w="1148248">
                  <a:extLst>
                    <a:ext uri="{9D8B030D-6E8A-4147-A177-3AD203B41FA5}">
                      <a16:colId xmlns:a16="http://schemas.microsoft.com/office/drawing/2014/main" val="2336636537"/>
                    </a:ext>
                  </a:extLst>
                </a:gridCol>
                <a:gridCol w="1148248">
                  <a:extLst>
                    <a:ext uri="{9D8B030D-6E8A-4147-A177-3AD203B41FA5}">
                      <a16:colId xmlns:a16="http://schemas.microsoft.com/office/drawing/2014/main" val="382300858"/>
                    </a:ext>
                  </a:extLst>
                </a:gridCol>
                <a:gridCol w="1148248">
                  <a:extLst>
                    <a:ext uri="{9D8B030D-6E8A-4147-A177-3AD203B41FA5}">
                      <a16:colId xmlns:a16="http://schemas.microsoft.com/office/drawing/2014/main" val="1117876162"/>
                    </a:ext>
                  </a:extLst>
                </a:gridCol>
                <a:gridCol w="1148248">
                  <a:extLst>
                    <a:ext uri="{9D8B030D-6E8A-4147-A177-3AD203B41FA5}">
                      <a16:colId xmlns:a16="http://schemas.microsoft.com/office/drawing/2014/main" val="724980974"/>
                    </a:ext>
                  </a:extLst>
                </a:gridCol>
                <a:gridCol w="1148248">
                  <a:extLst>
                    <a:ext uri="{9D8B030D-6E8A-4147-A177-3AD203B41FA5}">
                      <a16:colId xmlns:a16="http://schemas.microsoft.com/office/drawing/2014/main" val="3366822630"/>
                    </a:ext>
                  </a:extLst>
                </a:gridCol>
              </a:tblGrid>
              <a:tr h="287210">
                <a:tc>
                  <a:txBody>
                    <a:bodyPr/>
                    <a:lstStyle/>
                    <a:p>
                      <a:pPr algn="ctr" fontAlgn="ctr"/>
                      <a:r>
                        <a:rPr lang="zh-CN" altLang="en-US" sz="2000" b="0" i="0" u="none" strike="noStrike" dirty="0">
                          <a:solidFill>
                            <a:srgbClr val="000000"/>
                          </a:solidFill>
                          <a:effectLst/>
                          <a:latin typeface="Arial" panose="020B0604020202020204" pitchFamily="34" charset="0"/>
                          <a:ea typeface="宋体" panose="02010600030101010101" pitchFamily="2" charset="-122"/>
                        </a:rPr>
                        <a:t>　</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algn="ctr" fontAlgn="ctr"/>
                      <a:r>
                        <a:rPr lang="zh-CN" altLang="en-US" sz="2000" b="0" i="0" u="none" strike="noStrike">
                          <a:solidFill>
                            <a:srgbClr val="000000"/>
                          </a:solidFill>
                          <a:effectLst/>
                          <a:latin typeface="Arial" panose="020B0604020202020204" pitchFamily="34" charset="0"/>
                          <a:ea typeface="宋体" panose="02010600030101010101" pitchFamily="2" charset="-122"/>
                        </a:rPr>
                        <a:t>　</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gridSpan="3">
                  <a:txBody>
                    <a:bodyPr/>
                    <a:lstStyle/>
                    <a:p>
                      <a:pPr algn="ctr" rtl="0" fontAlgn="ctr"/>
                      <a:r>
                        <a:rPr lang="en-US" sz="1400" b="0" i="0" u="none" strike="noStrike">
                          <a:solidFill>
                            <a:srgbClr val="FFFFFF"/>
                          </a:solidFill>
                          <a:effectLst/>
                          <a:latin typeface="Times New Roman" panose="02020603050405020304" pitchFamily="18" charset="0"/>
                          <a:ea typeface="宋体" panose="02010600030101010101" pitchFamily="2" charset="-122"/>
                        </a:rPr>
                        <a:t>4.5K main loop</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hMerge="1">
                  <a:txBody>
                    <a:bodyPr/>
                    <a:lstStyle/>
                    <a:p>
                      <a:endParaRPr lang="zh-CN" altLang="en-US"/>
                    </a:p>
                  </a:txBody>
                  <a:tcPr/>
                </a:tc>
                <a:tc hMerge="1">
                  <a:txBody>
                    <a:bodyPr/>
                    <a:lstStyle/>
                    <a:p>
                      <a:endParaRPr lang="zh-CN" altLang="en-US"/>
                    </a:p>
                  </a:txBody>
                  <a:tcPr/>
                </a:tc>
                <a:tc gridSpan="3">
                  <a:txBody>
                    <a:bodyPr/>
                    <a:lstStyle/>
                    <a:p>
                      <a:pPr algn="ctr" rtl="0" fontAlgn="ctr"/>
                      <a:r>
                        <a:rPr lang="en-US" sz="1400" b="0" i="0" u="none" strike="noStrike">
                          <a:solidFill>
                            <a:srgbClr val="FFFFFF"/>
                          </a:solidFill>
                          <a:effectLst/>
                          <a:latin typeface="Times New Roman" panose="02020603050405020304" pitchFamily="18" charset="0"/>
                          <a:ea typeface="宋体" panose="02010600030101010101" pitchFamily="2" charset="-122"/>
                        </a:rPr>
                        <a:t>Thermal Shielding 40~80K</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2609632261"/>
                  </a:ext>
                </a:extLst>
              </a:tr>
              <a:tr h="400580">
                <a:tc>
                  <a:txBody>
                    <a:bodyPr/>
                    <a:lstStyle/>
                    <a:p>
                      <a:pPr algn="ctr" rtl="0" fontAlgn="ctr"/>
                      <a:r>
                        <a:rPr lang="en-US" sz="1400" b="1" i="0" u="none" strike="noStrike">
                          <a:solidFill>
                            <a:srgbClr val="FFFFFF"/>
                          </a:solidFill>
                          <a:effectLst/>
                          <a:latin typeface="Times New Roman" panose="02020603050405020304" pitchFamily="18" charset="0"/>
                          <a:ea typeface="宋体" panose="02010600030101010101" pitchFamily="2" charset="-122"/>
                        </a:rPr>
                        <a:t>Name</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algn="ctr" rtl="0" fontAlgn="ctr"/>
                      <a:r>
                        <a:rPr lang="en-US" sz="1400" b="0" i="0" u="none" strike="noStrike">
                          <a:solidFill>
                            <a:srgbClr val="FFFFFF"/>
                          </a:solidFill>
                          <a:effectLst/>
                          <a:latin typeface="Times New Roman" panose="02020603050405020304" pitchFamily="18" charset="0"/>
                          <a:ea typeface="宋体" panose="02010600030101010101" pitchFamily="2" charset="-122"/>
                        </a:rPr>
                        <a:t>Unit</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algn="ctr" rtl="0" fontAlgn="ctr"/>
                      <a:r>
                        <a:rPr lang="en-US" sz="1400" b="0" i="0" u="none" strike="noStrike">
                          <a:solidFill>
                            <a:srgbClr val="FFFFFF"/>
                          </a:solidFill>
                          <a:effectLst/>
                          <a:latin typeface="Times New Roman" panose="02020603050405020304" pitchFamily="18" charset="0"/>
                          <a:ea typeface="宋体" panose="02010600030101010101" pitchFamily="2" charset="-122"/>
                        </a:rPr>
                        <a:t>No.</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algn="ctr" rtl="0" fontAlgn="ctr"/>
                      <a:r>
                        <a:rPr lang="en-US" sz="1400" b="0" i="0" u="none" strike="noStrike">
                          <a:solidFill>
                            <a:srgbClr val="FFFFFF"/>
                          </a:solidFill>
                          <a:effectLst/>
                          <a:latin typeface="Times New Roman" panose="02020603050405020304" pitchFamily="18" charset="0"/>
                          <a:ea typeface="宋体" panose="02010600030101010101" pitchFamily="2" charset="-122"/>
                        </a:rPr>
                        <a:t>Heat load for each</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algn="ctr" rtl="0" fontAlgn="ctr"/>
                      <a:r>
                        <a:rPr lang="en-US" sz="1400" b="0" i="0" u="none" strike="noStrike">
                          <a:solidFill>
                            <a:srgbClr val="FFFFFF"/>
                          </a:solidFill>
                          <a:effectLst/>
                          <a:latin typeface="Times New Roman" panose="02020603050405020304" pitchFamily="18" charset="0"/>
                          <a:ea typeface="宋体" panose="02010600030101010101" pitchFamily="2" charset="-122"/>
                        </a:rPr>
                        <a:t>Heat load</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algn="ctr" rtl="0" fontAlgn="ctr"/>
                      <a:r>
                        <a:rPr lang="en-US" sz="1400" b="0" i="0" u="none" strike="noStrike">
                          <a:solidFill>
                            <a:srgbClr val="FFFFFF"/>
                          </a:solidFill>
                          <a:effectLst/>
                          <a:latin typeface="Times New Roman" panose="02020603050405020304" pitchFamily="18" charset="0"/>
                          <a:ea typeface="宋体" panose="02010600030101010101" pitchFamily="2" charset="-122"/>
                        </a:rPr>
                        <a:t>No.</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algn="ctr" rtl="0" fontAlgn="ctr"/>
                      <a:r>
                        <a:rPr lang="en-US" sz="1400" b="0" i="0" u="none" strike="noStrike">
                          <a:solidFill>
                            <a:srgbClr val="FFFFFF"/>
                          </a:solidFill>
                          <a:effectLst/>
                          <a:latin typeface="Times New Roman" panose="02020603050405020304" pitchFamily="18" charset="0"/>
                          <a:ea typeface="宋体" panose="02010600030101010101" pitchFamily="2" charset="-122"/>
                        </a:rPr>
                        <a:t>Heat load for each</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algn="ctr" rtl="0" fontAlgn="ctr"/>
                      <a:r>
                        <a:rPr lang="en-US" sz="1400" b="0" i="0" u="none" strike="noStrike">
                          <a:solidFill>
                            <a:srgbClr val="FFFFFF"/>
                          </a:solidFill>
                          <a:effectLst/>
                          <a:latin typeface="Times New Roman" panose="02020603050405020304" pitchFamily="18" charset="0"/>
                          <a:ea typeface="宋体" panose="02010600030101010101" pitchFamily="2" charset="-122"/>
                        </a:rPr>
                        <a:t>Heat load</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extLst>
                  <a:ext uri="{0D108BD9-81ED-4DB2-BD59-A6C34878D82A}">
                    <a16:rowId xmlns:a16="http://schemas.microsoft.com/office/drawing/2014/main" val="2624706454"/>
                  </a:ext>
                </a:extLst>
              </a:tr>
              <a:tr h="265698">
                <a:tc>
                  <a:txBody>
                    <a:bodyPr/>
                    <a:lstStyle/>
                    <a:p>
                      <a:pPr algn="ctr" rtl="0" fontAlgn="ctr"/>
                      <a:r>
                        <a:rPr lang="en-US" sz="1400" b="1" i="0" u="none" strike="noStrike">
                          <a:solidFill>
                            <a:srgbClr val="FFFFFF"/>
                          </a:solidFill>
                          <a:effectLst/>
                          <a:latin typeface="Times New Roman" panose="02020603050405020304" pitchFamily="18" charset="0"/>
                          <a:ea typeface="宋体" panose="02010600030101010101" pitchFamily="2" charset="-122"/>
                        </a:rPr>
                        <a:t>IR SC sextupole magnet</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algn="ctr" rtl="0" fontAlgn="ctr"/>
                      <a:r>
                        <a:rPr lang="en-US" sz="1400" b="0" i="0" u="none" strike="noStrike">
                          <a:solidFill>
                            <a:srgbClr val="000000"/>
                          </a:solidFill>
                          <a:effectLst/>
                          <a:latin typeface="Times New Roman" panose="02020603050405020304" pitchFamily="18" charset="0"/>
                          <a:ea typeface="宋体" panose="02010600030101010101" pitchFamily="2" charset="-122"/>
                        </a:rPr>
                        <a:t>W</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32</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10</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320</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zh-CN" altLang="en-US" sz="1400" b="0" i="0" u="none" strike="noStrike">
                          <a:solidFill>
                            <a:srgbClr val="000000"/>
                          </a:solidFill>
                          <a:effectLst/>
                          <a:latin typeface="Times New Roman" panose="02020603050405020304" pitchFamily="18" charset="0"/>
                          <a:ea typeface="宋体" panose="02010600030101010101" pitchFamily="2" charset="-122"/>
                        </a:rPr>
                        <a:t>　</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zh-CN" altLang="en-US" sz="1400" b="0" i="0" u="none" strike="noStrike">
                          <a:solidFill>
                            <a:srgbClr val="FF0000"/>
                          </a:solidFill>
                          <a:effectLst/>
                          <a:latin typeface="Times New Roman" panose="02020603050405020304" pitchFamily="18" charset="0"/>
                          <a:ea typeface="宋体" panose="02010600030101010101" pitchFamily="2" charset="-122"/>
                        </a:rPr>
                        <a:t>　</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zh-CN" altLang="en-US" sz="1400" b="0" i="0" u="none" strike="noStrike">
                          <a:solidFill>
                            <a:srgbClr val="000000"/>
                          </a:solidFill>
                          <a:effectLst/>
                          <a:latin typeface="Times New Roman" panose="02020603050405020304" pitchFamily="18" charset="0"/>
                          <a:ea typeface="宋体" panose="02010600030101010101" pitchFamily="2" charset="-122"/>
                        </a:rPr>
                        <a:t>　</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89402630"/>
                  </a:ext>
                </a:extLst>
              </a:tr>
              <a:tr h="400580">
                <a:tc>
                  <a:txBody>
                    <a:bodyPr/>
                    <a:lstStyle/>
                    <a:p>
                      <a:pPr algn="ctr" rtl="0" fontAlgn="ctr"/>
                      <a:r>
                        <a:rPr lang="en-US" sz="1400" b="1" i="0" u="none" strike="noStrike">
                          <a:solidFill>
                            <a:srgbClr val="FFFFFF"/>
                          </a:solidFill>
                          <a:effectLst/>
                          <a:latin typeface="Times New Roman" panose="02020603050405020304" pitchFamily="18" charset="0"/>
                          <a:ea typeface="宋体" panose="02010600030101010101" pitchFamily="2" charset="-122"/>
                        </a:rPr>
                        <a:t>Valve Box of IR SC sextupole magnet</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algn="ctr" rtl="0" fontAlgn="ctr"/>
                      <a:r>
                        <a:rPr lang="en-US" sz="1400" b="0" i="0" u="none" strike="noStrike">
                          <a:solidFill>
                            <a:srgbClr val="000000"/>
                          </a:solidFill>
                          <a:effectLst/>
                          <a:latin typeface="Times New Roman" panose="02020603050405020304" pitchFamily="18" charset="0"/>
                          <a:ea typeface="宋体" panose="02010600030101010101" pitchFamily="2" charset="-122"/>
                        </a:rPr>
                        <a:t>W</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32</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20</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640</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zh-CN" altLang="en-US" sz="1400" b="0" i="0" u="none" strike="noStrike">
                          <a:solidFill>
                            <a:srgbClr val="000000"/>
                          </a:solidFill>
                          <a:effectLst/>
                          <a:latin typeface="Times New Roman" panose="02020603050405020304" pitchFamily="18" charset="0"/>
                          <a:ea typeface="宋体" panose="02010600030101010101" pitchFamily="2" charset="-122"/>
                        </a:rPr>
                        <a:t>　</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zh-CN" altLang="en-US" sz="1400" b="0" i="0" u="none" strike="noStrike">
                          <a:solidFill>
                            <a:srgbClr val="FF0000"/>
                          </a:solidFill>
                          <a:effectLst/>
                          <a:latin typeface="Times New Roman" panose="02020603050405020304" pitchFamily="18" charset="0"/>
                          <a:ea typeface="宋体" panose="02010600030101010101" pitchFamily="2" charset="-122"/>
                        </a:rPr>
                        <a:t>　</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zh-CN" altLang="en-US" sz="1400" b="0" i="0" u="none" strike="noStrike">
                          <a:solidFill>
                            <a:srgbClr val="000000"/>
                          </a:solidFill>
                          <a:effectLst/>
                          <a:latin typeface="Times New Roman" panose="02020603050405020304" pitchFamily="18" charset="0"/>
                          <a:ea typeface="宋体" panose="02010600030101010101" pitchFamily="2" charset="-122"/>
                        </a:rPr>
                        <a:t>　</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82892573"/>
                  </a:ext>
                </a:extLst>
              </a:tr>
              <a:tr h="400580">
                <a:tc>
                  <a:txBody>
                    <a:bodyPr/>
                    <a:lstStyle/>
                    <a:p>
                      <a:pPr algn="ctr" rtl="0" fontAlgn="ctr"/>
                      <a:r>
                        <a:rPr lang="en-US" sz="1400" b="1" i="0" u="none" strike="noStrike">
                          <a:solidFill>
                            <a:srgbClr val="FFFFFF"/>
                          </a:solidFill>
                          <a:effectLst/>
                          <a:latin typeface="Times New Roman" panose="02020603050405020304" pitchFamily="18" charset="0"/>
                          <a:ea typeface="宋体" panose="02010600030101010101" pitchFamily="2" charset="-122"/>
                        </a:rPr>
                        <a:t>Current lead heat load of IR SC sextupole magnet</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algn="ctr" rtl="0" fontAlgn="ctr"/>
                      <a:r>
                        <a:rPr lang="en-US" sz="1400" b="0" i="0" u="none" strike="noStrike">
                          <a:solidFill>
                            <a:srgbClr val="000000"/>
                          </a:solidFill>
                          <a:effectLst/>
                          <a:latin typeface="Times New Roman" panose="02020603050405020304" pitchFamily="18" charset="0"/>
                          <a:ea typeface="宋体" panose="02010600030101010101" pitchFamily="2" charset="-122"/>
                        </a:rPr>
                        <a:t>W</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altLang="zh-CN" sz="1400" b="0" i="0" u="none" strike="noStrike">
                          <a:solidFill>
                            <a:srgbClr val="FF0000"/>
                          </a:solidFill>
                          <a:effectLst/>
                          <a:latin typeface="Times New Roman" panose="02020603050405020304" pitchFamily="18" charset="0"/>
                          <a:ea typeface="宋体" panose="02010600030101010101" pitchFamily="2" charset="-122"/>
                        </a:rPr>
                        <a:t>32</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zh-CN" altLang="en-US" sz="1400" b="0" i="0" u="none" strike="noStrike">
                          <a:solidFill>
                            <a:srgbClr val="FF0000"/>
                          </a:solidFill>
                          <a:effectLst/>
                          <a:latin typeface="Times New Roman" panose="02020603050405020304" pitchFamily="18" charset="0"/>
                          <a:ea typeface="宋体" panose="02010600030101010101" pitchFamily="2" charset="-122"/>
                        </a:rPr>
                        <a:t>　</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zh-CN" altLang="en-US" sz="1400" b="0" i="0" u="none" strike="noStrike">
                          <a:solidFill>
                            <a:srgbClr val="FF0000"/>
                          </a:solidFill>
                          <a:effectLst/>
                          <a:latin typeface="Times New Roman" panose="02020603050405020304" pitchFamily="18" charset="0"/>
                          <a:ea typeface="宋体" panose="02010600030101010101" pitchFamily="2" charset="-122"/>
                        </a:rPr>
                        <a:t>　</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zh-CN" altLang="en-US" sz="1400" b="0" i="0" u="none" strike="noStrike">
                          <a:solidFill>
                            <a:srgbClr val="000000"/>
                          </a:solidFill>
                          <a:effectLst/>
                          <a:latin typeface="Times New Roman" panose="02020603050405020304" pitchFamily="18" charset="0"/>
                          <a:ea typeface="宋体" panose="02010600030101010101" pitchFamily="2" charset="-122"/>
                        </a:rPr>
                        <a:t>　</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47680022"/>
                  </a:ext>
                </a:extLst>
              </a:tr>
              <a:tr h="265698">
                <a:tc>
                  <a:txBody>
                    <a:bodyPr/>
                    <a:lstStyle/>
                    <a:p>
                      <a:pPr algn="ctr" rtl="0" fontAlgn="ctr"/>
                      <a:r>
                        <a:rPr lang="en-US" sz="1400" b="1" i="0" u="none" strike="noStrike">
                          <a:solidFill>
                            <a:srgbClr val="FFFFFF"/>
                          </a:solidFill>
                          <a:effectLst/>
                          <a:latin typeface="Times New Roman" panose="02020603050405020304" pitchFamily="18" charset="0"/>
                          <a:ea typeface="宋体" panose="02010600030101010101" pitchFamily="2" charset="-122"/>
                        </a:rPr>
                        <a:t>IR SC magnet</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algn="ctr" rtl="0" fontAlgn="ctr"/>
                      <a:r>
                        <a:rPr lang="en-US" sz="1400" b="0" i="0" u="none" strike="noStrike">
                          <a:solidFill>
                            <a:srgbClr val="000000"/>
                          </a:solidFill>
                          <a:effectLst/>
                          <a:latin typeface="Times New Roman" panose="02020603050405020304" pitchFamily="18" charset="0"/>
                          <a:ea typeface="宋体" panose="02010600030101010101" pitchFamily="2" charset="-122"/>
                        </a:rPr>
                        <a:t>W</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4</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30</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120</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zh-CN" altLang="en-US" sz="1400" b="0" i="0" u="none" strike="noStrike">
                          <a:solidFill>
                            <a:srgbClr val="000000"/>
                          </a:solidFill>
                          <a:effectLst/>
                          <a:latin typeface="Times New Roman" panose="02020603050405020304" pitchFamily="18" charset="0"/>
                          <a:ea typeface="宋体" panose="02010600030101010101" pitchFamily="2" charset="-122"/>
                        </a:rPr>
                        <a:t>　</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zh-CN" altLang="en-US" sz="1400" b="0" i="0" u="none" strike="noStrike">
                          <a:solidFill>
                            <a:srgbClr val="FF0000"/>
                          </a:solidFill>
                          <a:effectLst/>
                          <a:latin typeface="Times New Roman" panose="02020603050405020304" pitchFamily="18" charset="0"/>
                          <a:ea typeface="宋体" panose="02010600030101010101" pitchFamily="2" charset="-122"/>
                        </a:rPr>
                        <a:t>　</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rtl="0" fontAlgn="ctr"/>
                      <a:r>
                        <a:rPr lang="zh-CN" altLang="en-US" sz="1400" b="0" i="0" u="none" strike="noStrike">
                          <a:solidFill>
                            <a:srgbClr val="000000"/>
                          </a:solidFill>
                          <a:effectLst/>
                          <a:latin typeface="Times New Roman" panose="02020603050405020304" pitchFamily="18" charset="0"/>
                          <a:ea typeface="宋体" panose="02010600030101010101" pitchFamily="2" charset="-122"/>
                        </a:rPr>
                        <a:t>　</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50611511"/>
                  </a:ext>
                </a:extLst>
              </a:tr>
              <a:tr h="265698">
                <a:tc>
                  <a:txBody>
                    <a:bodyPr/>
                    <a:lstStyle/>
                    <a:p>
                      <a:pPr algn="ctr" rtl="0" fontAlgn="ctr"/>
                      <a:r>
                        <a:rPr lang="en-US" sz="1400" b="1" i="0" u="none" strike="noStrike">
                          <a:solidFill>
                            <a:srgbClr val="FFFFFF"/>
                          </a:solidFill>
                          <a:effectLst/>
                          <a:latin typeface="Times New Roman" panose="02020603050405020304" pitchFamily="18" charset="0"/>
                          <a:ea typeface="宋体" panose="02010600030101010101" pitchFamily="2" charset="-122"/>
                        </a:rPr>
                        <a:t>Valve Box of IR SC magnet</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algn="ctr" rtl="0" fontAlgn="ctr"/>
                      <a:r>
                        <a:rPr lang="en-US" sz="1400" b="0" i="0" u="none" strike="noStrike" dirty="0">
                          <a:solidFill>
                            <a:srgbClr val="000000"/>
                          </a:solidFill>
                          <a:effectLst/>
                          <a:latin typeface="Times New Roman" panose="02020603050405020304" pitchFamily="18" charset="0"/>
                          <a:ea typeface="宋体" panose="02010600030101010101" pitchFamily="2" charset="-122"/>
                        </a:rPr>
                        <a:t>W</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4</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30</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120</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zh-CN" altLang="en-US" sz="1400" b="0" i="0" u="none" strike="noStrike">
                          <a:solidFill>
                            <a:srgbClr val="000000"/>
                          </a:solidFill>
                          <a:effectLst/>
                          <a:latin typeface="Times New Roman" panose="02020603050405020304" pitchFamily="18" charset="0"/>
                          <a:ea typeface="宋体" panose="02010600030101010101" pitchFamily="2" charset="-122"/>
                        </a:rPr>
                        <a:t>　</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zh-CN" altLang="en-US" sz="1400" b="0" i="0" u="none" strike="noStrike">
                          <a:solidFill>
                            <a:srgbClr val="FF0000"/>
                          </a:solidFill>
                          <a:effectLst/>
                          <a:latin typeface="Times New Roman" panose="02020603050405020304" pitchFamily="18" charset="0"/>
                          <a:ea typeface="宋体" panose="02010600030101010101" pitchFamily="2" charset="-122"/>
                        </a:rPr>
                        <a:t>　</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zh-CN" altLang="en-US" sz="1400" b="0" i="0" u="none" strike="noStrike">
                          <a:solidFill>
                            <a:srgbClr val="000000"/>
                          </a:solidFill>
                          <a:effectLst/>
                          <a:latin typeface="Times New Roman" panose="02020603050405020304" pitchFamily="18" charset="0"/>
                          <a:ea typeface="宋体" panose="02010600030101010101" pitchFamily="2" charset="-122"/>
                        </a:rPr>
                        <a:t>　</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39916452"/>
                  </a:ext>
                </a:extLst>
              </a:tr>
              <a:tr h="265698">
                <a:tc>
                  <a:txBody>
                    <a:bodyPr/>
                    <a:lstStyle/>
                    <a:p>
                      <a:pPr algn="ctr" rtl="0" fontAlgn="ctr"/>
                      <a:r>
                        <a:rPr lang="en-US" sz="1400" b="1" i="0" u="none" strike="noStrike">
                          <a:solidFill>
                            <a:srgbClr val="FFFFFF"/>
                          </a:solidFill>
                          <a:effectLst/>
                          <a:latin typeface="Times New Roman" panose="02020603050405020304" pitchFamily="18" charset="0"/>
                          <a:ea typeface="宋体" panose="02010600030101010101" pitchFamily="2" charset="-122"/>
                        </a:rPr>
                        <a:t>Current lead of IR SC magnet</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algn="ctr" rtl="0" fontAlgn="ctr"/>
                      <a:r>
                        <a:rPr lang="en-US" sz="1400" b="0" i="0" u="none" strike="noStrike">
                          <a:solidFill>
                            <a:srgbClr val="000000"/>
                          </a:solidFill>
                          <a:effectLst/>
                          <a:latin typeface="Times New Roman" panose="02020603050405020304" pitchFamily="18" charset="0"/>
                          <a:ea typeface="宋体" panose="02010600030101010101" pitchFamily="2" charset="-122"/>
                        </a:rPr>
                        <a:t>g/s</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4</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0.5</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2</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zh-CN" altLang="en-US" sz="1400" b="0" i="0" u="none" strike="noStrike">
                          <a:solidFill>
                            <a:srgbClr val="000000"/>
                          </a:solidFill>
                          <a:effectLst/>
                          <a:latin typeface="Times New Roman" panose="02020603050405020304" pitchFamily="18" charset="0"/>
                          <a:ea typeface="宋体" panose="02010600030101010101" pitchFamily="2" charset="-122"/>
                        </a:rPr>
                        <a:t>　</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zh-CN" altLang="en-US" sz="1400" b="0" i="0" u="none" strike="noStrike">
                          <a:solidFill>
                            <a:srgbClr val="FF0000"/>
                          </a:solidFill>
                          <a:effectLst/>
                          <a:latin typeface="Times New Roman" panose="02020603050405020304" pitchFamily="18" charset="0"/>
                          <a:ea typeface="宋体" panose="02010600030101010101" pitchFamily="2" charset="-122"/>
                        </a:rPr>
                        <a:t>　</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zh-CN" altLang="en-US" sz="1400" b="0" i="0" u="none" strike="noStrike">
                          <a:solidFill>
                            <a:srgbClr val="000000"/>
                          </a:solidFill>
                          <a:effectLst/>
                          <a:latin typeface="Times New Roman" panose="02020603050405020304" pitchFamily="18" charset="0"/>
                          <a:ea typeface="宋体" panose="02010600030101010101" pitchFamily="2" charset="-122"/>
                        </a:rPr>
                        <a:t>　</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67465027"/>
                  </a:ext>
                </a:extLst>
              </a:tr>
              <a:tr h="265698">
                <a:tc>
                  <a:txBody>
                    <a:bodyPr/>
                    <a:lstStyle/>
                    <a:p>
                      <a:pPr algn="ctr" rtl="0" fontAlgn="ctr"/>
                      <a:r>
                        <a:rPr lang="en-US" sz="1400" b="1" i="0" u="none" strike="noStrike">
                          <a:solidFill>
                            <a:srgbClr val="FFFFFF"/>
                          </a:solidFill>
                          <a:effectLst/>
                          <a:latin typeface="Times New Roman" panose="02020603050405020304" pitchFamily="18" charset="0"/>
                          <a:ea typeface="宋体" panose="02010600030101010101" pitchFamily="2" charset="-122"/>
                        </a:rPr>
                        <a:t>Main distribution valve box</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algn="ctr" rtl="0" fontAlgn="ctr"/>
                      <a:r>
                        <a:rPr lang="en-US" sz="1400" b="0" i="0" u="none" strike="noStrike">
                          <a:solidFill>
                            <a:srgbClr val="000000"/>
                          </a:solidFill>
                          <a:effectLst/>
                          <a:latin typeface="Times New Roman" panose="02020603050405020304" pitchFamily="18" charset="0"/>
                          <a:ea typeface="宋体" panose="02010600030101010101" pitchFamily="2" charset="-122"/>
                        </a:rPr>
                        <a:t>W</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4</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50</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100</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zh-CN" altLang="en-US" sz="1400" b="0" i="0" u="none" strike="noStrike">
                          <a:solidFill>
                            <a:srgbClr val="000000"/>
                          </a:solidFill>
                          <a:effectLst/>
                          <a:latin typeface="Times New Roman" panose="02020603050405020304" pitchFamily="18" charset="0"/>
                          <a:ea typeface="宋体" panose="02010600030101010101" pitchFamily="2" charset="-122"/>
                        </a:rPr>
                        <a:t>　</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zh-CN" altLang="en-US" sz="1400" b="0" i="0" u="none" strike="noStrike">
                          <a:solidFill>
                            <a:srgbClr val="FF0000"/>
                          </a:solidFill>
                          <a:effectLst/>
                          <a:latin typeface="Times New Roman" panose="02020603050405020304" pitchFamily="18" charset="0"/>
                          <a:ea typeface="宋体" panose="02010600030101010101" pitchFamily="2" charset="-122"/>
                        </a:rPr>
                        <a:t>　</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zh-CN" altLang="en-US" sz="1400" b="0" i="0" u="none" strike="noStrike">
                          <a:solidFill>
                            <a:srgbClr val="000000"/>
                          </a:solidFill>
                          <a:effectLst/>
                          <a:latin typeface="Times New Roman" panose="02020603050405020304" pitchFamily="18" charset="0"/>
                          <a:ea typeface="宋体" panose="02010600030101010101" pitchFamily="2" charset="-122"/>
                        </a:rPr>
                        <a:t>　</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24530318"/>
                  </a:ext>
                </a:extLst>
              </a:tr>
              <a:tr h="395385">
                <a:tc>
                  <a:txBody>
                    <a:bodyPr/>
                    <a:lstStyle/>
                    <a:p>
                      <a:pPr algn="ctr" rtl="0" fontAlgn="ctr"/>
                      <a:r>
                        <a:rPr lang="en-US" sz="1400" b="1" i="0" u="none" strike="noStrike">
                          <a:solidFill>
                            <a:srgbClr val="FFFFFF"/>
                          </a:solidFill>
                          <a:effectLst/>
                          <a:latin typeface="Times New Roman" panose="02020603050405020304" pitchFamily="18" charset="0"/>
                          <a:ea typeface="宋体" panose="02010600030101010101" pitchFamily="2" charset="-122"/>
                        </a:rPr>
                        <a:t>Cryogenic transfer-line</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algn="ctr" rtl="0" fontAlgn="ctr"/>
                      <a:r>
                        <a:rPr lang="en-US" sz="1400" b="0" i="0" u="none" strike="noStrike">
                          <a:solidFill>
                            <a:srgbClr val="000000"/>
                          </a:solidFill>
                          <a:effectLst/>
                          <a:latin typeface="Times New Roman" panose="02020603050405020304" pitchFamily="18" charset="0"/>
                          <a:ea typeface="宋体" panose="02010600030101010101" pitchFamily="2" charset="-122"/>
                        </a:rPr>
                        <a:t>W</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altLang="zh-CN" sz="1400" b="0" i="0" u="none" strike="noStrike" dirty="0">
                          <a:solidFill>
                            <a:srgbClr val="000000"/>
                          </a:solidFill>
                          <a:effectLst/>
                          <a:latin typeface="Times New Roman" panose="02020603050405020304" pitchFamily="18" charset="0"/>
                          <a:ea typeface="宋体" panose="02010600030101010101" pitchFamily="2" charset="-122"/>
                        </a:rPr>
                        <a:t>4000</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0.3</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1200</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altLang="zh-CN" sz="1400" b="0" i="0" u="none" strike="noStrike" dirty="0">
                          <a:solidFill>
                            <a:srgbClr val="000000"/>
                          </a:solidFill>
                          <a:effectLst/>
                          <a:latin typeface="Times New Roman" panose="02020603050405020304" pitchFamily="18" charset="0"/>
                          <a:ea typeface="宋体" panose="02010600030101010101" pitchFamily="2" charset="-122"/>
                        </a:rPr>
                        <a:t>3424</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altLang="zh-CN" sz="1400" b="0" i="0" u="none" strike="noStrike" dirty="0">
                          <a:solidFill>
                            <a:srgbClr val="000000"/>
                          </a:solidFill>
                          <a:effectLst/>
                          <a:latin typeface="Times New Roman" panose="02020603050405020304" pitchFamily="18" charset="0"/>
                          <a:ea typeface="宋体" panose="02010600030101010101" pitchFamily="2" charset="-122"/>
                        </a:rPr>
                        <a:t>1.5</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altLang="zh-CN" sz="1400" b="0" i="0" u="none" strike="noStrike" dirty="0">
                          <a:solidFill>
                            <a:srgbClr val="000000"/>
                          </a:solidFill>
                          <a:effectLst/>
                          <a:latin typeface="Times New Roman" panose="02020603050405020304" pitchFamily="18" charset="0"/>
                          <a:ea typeface="宋体" panose="02010600030101010101" pitchFamily="2" charset="-122"/>
                        </a:rPr>
                        <a:t>5136</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45303861"/>
                  </a:ext>
                </a:extLst>
              </a:tr>
              <a:tr h="265698">
                <a:tc>
                  <a:txBody>
                    <a:bodyPr/>
                    <a:lstStyle/>
                    <a:p>
                      <a:pPr algn="ctr" rtl="0" fontAlgn="ctr"/>
                      <a:r>
                        <a:rPr lang="en-US" sz="1400" b="1" i="0" u="none" strike="noStrike">
                          <a:solidFill>
                            <a:srgbClr val="FFFFFF"/>
                          </a:solidFill>
                          <a:effectLst/>
                          <a:latin typeface="Times New Roman" panose="02020603050405020304" pitchFamily="18" charset="0"/>
                          <a:ea typeface="宋体" panose="02010600030101010101" pitchFamily="2" charset="-122"/>
                        </a:rPr>
                        <a:t>Total heat load @4.5K</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algn="ctr" rtl="0" fontAlgn="ctr"/>
                      <a:r>
                        <a:rPr lang="en-US" sz="1400" b="0" i="0" u="none" strike="noStrike">
                          <a:solidFill>
                            <a:srgbClr val="000000"/>
                          </a:solidFill>
                          <a:effectLst/>
                          <a:latin typeface="Times New Roman" panose="02020603050405020304" pitchFamily="18" charset="0"/>
                          <a:ea typeface="宋体" panose="02010600030101010101" pitchFamily="2" charset="-122"/>
                        </a:rPr>
                        <a:t>W</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zh-CN" altLang="en-US" sz="1400" b="0" i="0" u="none" strike="noStrike" dirty="0">
                          <a:solidFill>
                            <a:srgbClr val="000000"/>
                          </a:solidFill>
                          <a:effectLst/>
                          <a:latin typeface="Times New Roman" panose="02020603050405020304" pitchFamily="18" charset="0"/>
                          <a:ea typeface="宋体" panose="02010600030101010101" pitchFamily="2" charset="-122"/>
                        </a:rPr>
                        <a:t>　</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zh-CN" altLang="en-US" sz="1400" b="0" i="0" u="none" strike="noStrike" dirty="0">
                          <a:solidFill>
                            <a:srgbClr val="000000"/>
                          </a:solidFill>
                          <a:effectLst/>
                          <a:latin typeface="Times New Roman" panose="02020603050405020304" pitchFamily="18" charset="0"/>
                          <a:ea typeface="宋体" panose="02010600030101010101" pitchFamily="2" charset="-122"/>
                        </a:rPr>
                        <a:t>　</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2500</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zh-CN" altLang="en-US" sz="1400" b="0" i="0" u="none" strike="noStrike">
                          <a:solidFill>
                            <a:srgbClr val="000000"/>
                          </a:solidFill>
                          <a:effectLst/>
                          <a:latin typeface="Times New Roman" panose="02020603050405020304" pitchFamily="18" charset="0"/>
                          <a:ea typeface="宋体" panose="02010600030101010101" pitchFamily="2" charset="-122"/>
                        </a:rPr>
                        <a:t>　</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zh-CN" altLang="en-US" sz="1400" b="0" i="0" u="none" strike="noStrike">
                          <a:solidFill>
                            <a:srgbClr val="000000"/>
                          </a:solidFill>
                          <a:effectLst/>
                          <a:latin typeface="Times New Roman" panose="02020603050405020304" pitchFamily="18" charset="0"/>
                          <a:ea typeface="宋体" panose="02010600030101010101" pitchFamily="2" charset="-122"/>
                        </a:rPr>
                        <a:t>　</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5136</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90761046"/>
                  </a:ext>
                </a:extLst>
              </a:tr>
              <a:tr h="265698">
                <a:tc>
                  <a:txBody>
                    <a:bodyPr/>
                    <a:lstStyle/>
                    <a:p>
                      <a:pPr algn="ctr" rtl="0" fontAlgn="ctr"/>
                      <a:r>
                        <a:rPr lang="en-US" sz="1400" b="1" i="0" u="none" strike="noStrike">
                          <a:solidFill>
                            <a:srgbClr val="FFFFFF"/>
                          </a:solidFill>
                          <a:effectLst/>
                          <a:latin typeface="Times New Roman" panose="02020603050405020304" pitchFamily="18" charset="0"/>
                          <a:ea typeface="宋体" panose="02010600030101010101" pitchFamily="2" charset="-122"/>
                        </a:rPr>
                        <a:t>Total heat load @4.5K</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algn="ctr" rtl="0" fontAlgn="ctr"/>
                      <a:r>
                        <a:rPr lang="en-US" sz="1400" b="0" i="0" u="none" strike="noStrike">
                          <a:solidFill>
                            <a:srgbClr val="000000"/>
                          </a:solidFill>
                          <a:effectLst/>
                          <a:latin typeface="Times New Roman" panose="02020603050405020304" pitchFamily="18" charset="0"/>
                          <a:ea typeface="宋体" panose="02010600030101010101" pitchFamily="2" charset="-122"/>
                        </a:rPr>
                        <a:t>W</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zh-CN" altLang="en-US" sz="1400" b="0" i="0" u="none" strike="noStrike">
                          <a:solidFill>
                            <a:srgbClr val="000000"/>
                          </a:solidFill>
                          <a:effectLst/>
                          <a:latin typeface="Times New Roman" panose="02020603050405020304" pitchFamily="18" charset="0"/>
                          <a:ea typeface="宋体" panose="02010600030101010101" pitchFamily="2" charset="-122"/>
                        </a:rPr>
                        <a:t>　</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zh-CN" altLang="en-US" sz="1400" b="0" i="0" u="none" strike="noStrike" dirty="0">
                          <a:solidFill>
                            <a:srgbClr val="000000"/>
                          </a:solidFill>
                          <a:effectLst/>
                          <a:latin typeface="Times New Roman" panose="02020603050405020304" pitchFamily="18" charset="0"/>
                          <a:ea typeface="宋体" panose="02010600030101010101" pitchFamily="2" charset="-122"/>
                        </a:rPr>
                        <a:t>　</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sz="1400" b="0" i="0" u="none" strike="noStrike" dirty="0">
                          <a:solidFill>
                            <a:srgbClr val="000000"/>
                          </a:solidFill>
                          <a:effectLst/>
                          <a:latin typeface="Times New Roman" panose="02020603050405020304" pitchFamily="18" charset="0"/>
                          <a:ea typeface="宋体" panose="02010600030101010101" pitchFamily="2" charset="-122"/>
                        </a:rPr>
                        <a:t>2500W+2g/s</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zh-CN" altLang="en-US" sz="1400" b="0" i="0" u="none" strike="noStrike" dirty="0">
                          <a:solidFill>
                            <a:srgbClr val="000000"/>
                          </a:solidFill>
                          <a:effectLst/>
                          <a:latin typeface="Times New Roman" panose="02020603050405020304" pitchFamily="18" charset="0"/>
                          <a:ea typeface="宋体" panose="02010600030101010101" pitchFamily="2" charset="-122"/>
                        </a:rPr>
                        <a:t>　</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zh-CN" altLang="en-US" sz="1400" b="0" i="0" u="none" strike="noStrike" dirty="0">
                          <a:solidFill>
                            <a:srgbClr val="000000"/>
                          </a:solidFill>
                          <a:effectLst/>
                          <a:latin typeface="Times New Roman" panose="02020603050405020304" pitchFamily="18" charset="0"/>
                          <a:ea typeface="宋体" panose="02010600030101010101" pitchFamily="2" charset="-122"/>
                        </a:rPr>
                        <a:t>　</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5136</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12702207"/>
                  </a:ext>
                </a:extLst>
              </a:tr>
              <a:tr h="202182">
                <a:tc>
                  <a:txBody>
                    <a:bodyPr/>
                    <a:lstStyle/>
                    <a:p>
                      <a:pPr algn="ctr" rtl="0" fontAlgn="ctr"/>
                      <a:r>
                        <a:rPr lang="en-US" sz="1400" b="1" i="0" u="none" strike="noStrike">
                          <a:solidFill>
                            <a:srgbClr val="FFFFFF"/>
                          </a:solidFill>
                          <a:effectLst/>
                          <a:latin typeface="Times New Roman" panose="02020603050405020304" pitchFamily="18" charset="0"/>
                          <a:ea typeface="宋体" panose="02010600030101010101" pitchFamily="2" charset="-122"/>
                        </a:rPr>
                        <a:t>Total heat load @4.5K</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algn="ctr" rtl="0" fontAlgn="ctr"/>
                      <a:r>
                        <a:rPr lang="en-US" sz="1400" b="0" i="0" u="none" strike="noStrike">
                          <a:solidFill>
                            <a:srgbClr val="000000"/>
                          </a:solidFill>
                          <a:effectLst/>
                          <a:latin typeface="Times New Roman" panose="02020603050405020304" pitchFamily="18" charset="0"/>
                          <a:ea typeface="宋体" panose="02010600030101010101" pitchFamily="2" charset="-122"/>
                        </a:rPr>
                        <a:t>W</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400" b="0" i="0" u="none" strike="noStrike">
                          <a:solidFill>
                            <a:srgbClr val="000000"/>
                          </a:solidFill>
                          <a:effectLst/>
                          <a:latin typeface="Times New Roman" panose="02020603050405020304" pitchFamily="18" charset="0"/>
                          <a:ea typeface="宋体" panose="02010600030101010101" pitchFamily="2" charset="-122"/>
                        </a:rPr>
                        <a:t>　</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400" b="0" i="0" u="none" strike="noStrike">
                          <a:solidFill>
                            <a:srgbClr val="000000"/>
                          </a:solidFill>
                          <a:effectLst/>
                          <a:latin typeface="Times New Roman" panose="02020603050405020304" pitchFamily="18" charset="0"/>
                          <a:ea typeface="宋体" panose="02010600030101010101" pitchFamily="2" charset="-122"/>
                        </a:rPr>
                        <a:t>　</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2523.45 </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400" b="0" i="0" u="none" strike="noStrike">
                          <a:solidFill>
                            <a:srgbClr val="000000"/>
                          </a:solidFill>
                          <a:effectLst/>
                          <a:latin typeface="Times New Roman" panose="02020603050405020304" pitchFamily="18" charset="0"/>
                          <a:ea typeface="宋体" panose="02010600030101010101" pitchFamily="2" charset="-122"/>
                        </a:rPr>
                        <a:t>　</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400" b="0" i="0" u="none" strike="noStrike" dirty="0">
                          <a:solidFill>
                            <a:srgbClr val="000000"/>
                          </a:solidFill>
                          <a:effectLst/>
                          <a:latin typeface="Times New Roman" panose="02020603050405020304" pitchFamily="18" charset="0"/>
                          <a:ea typeface="宋体" panose="02010600030101010101" pitchFamily="2" charset="-122"/>
                        </a:rPr>
                        <a:t>　</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altLang="zh-CN" sz="1400" b="0" i="0" u="none" strike="noStrike" dirty="0">
                          <a:solidFill>
                            <a:srgbClr val="000000"/>
                          </a:solidFill>
                          <a:effectLst/>
                          <a:latin typeface="Times New Roman" panose="02020603050405020304" pitchFamily="18" charset="0"/>
                          <a:ea typeface="宋体" panose="02010600030101010101" pitchFamily="2" charset="-122"/>
                        </a:rPr>
                        <a:t>5136</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38841155"/>
                  </a:ext>
                </a:extLst>
              </a:tr>
              <a:tr h="202182">
                <a:tc>
                  <a:txBody>
                    <a:bodyPr/>
                    <a:lstStyle/>
                    <a:p>
                      <a:pPr algn="ctr" rtl="0" fontAlgn="ctr"/>
                      <a:r>
                        <a:rPr lang="en-US" sz="1400" b="1" i="0" u="none" strike="noStrike">
                          <a:solidFill>
                            <a:srgbClr val="FFFFFF"/>
                          </a:solidFill>
                          <a:effectLst/>
                          <a:latin typeface="Times New Roman" panose="02020603050405020304" pitchFamily="18" charset="0"/>
                          <a:ea typeface="宋体" panose="02010600030101010101" pitchFamily="2" charset="-122"/>
                        </a:rPr>
                        <a:t>Coefficient</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algn="ctr" rtl="0" fontAlgn="ctr"/>
                      <a:r>
                        <a:rPr lang="zh-CN" altLang="en-US" sz="1400" b="0" i="0" u="none" strike="noStrike">
                          <a:solidFill>
                            <a:srgbClr val="000000"/>
                          </a:solidFill>
                          <a:effectLst/>
                          <a:latin typeface="Times New Roman" panose="02020603050405020304" pitchFamily="18" charset="0"/>
                          <a:ea typeface="宋体" panose="02010600030101010101" pitchFamily="2" charset="-122"/>
                        </a:rPr>
                        <a:t>　</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zh-CN" altLang="en-US" sz="1400" b="0" i="0" u="none" strike="noStrike">
                          <a:solidFill>
                            <a:srgbClr val="000000"/>
                          </a:solidFill>
                          <a:effectLst/>
                          <a:latin typeface="Times New Roman" panose="02020603050405020304" pitchFamily="18" charset="0"/>
                          <a:ea typeface="宋体" panose="02010600030101010101" pitchFamily="2" charset="-122"/>
                        </a:rPr>
                        <a:t>　</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zh-CN" altLang="en-US" sz="1400" b="0" i="0" u="none" strike="noStrike">
                          <a:solidFill>
                            <a:srgbClr val="000000"/>
                          </a:solidFill>
                          <a:effectLst/>
                          <a:latin typeface="Times New Roman" panose="02020603050405020304" pitchFamily="18" charset="0"/>
                          <a:ea typeface="宋体" panose="02010600030101010101" pitchFamily="2" charset="-122"/>
                        </a:rPr>
                        <a:t>　</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1</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zh-CN" altLang="en-US" sz="1400" b="0" i="0" u="none" strike="noStrike">
                          <a:solidFill>
                            <a:srgbClr val="000000"/>
                          </a:solidFill>
                          <a:effectLst/>
                          <a:latin typeface="Times New Roman" panose="02020603050405020304" pitchFamily="18" charset="0"/>
                          <a:ea typeface="宋体" panose="02010600030101010101" pitchFamily="2" charset="-122"/>
                        </a:rPr>
                        <a:t>　</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zh-CN" altLang="en-US" sz="1400" b="0" i="0" u="none" strike="noStrike">
                          <a:solidFill>
                            <a:srgbClr val="000000"/>
                          </a:solidFill>
                          <a:effectLst/>
                          <a:latin typeface="Times New Roman" panose="02020603050405020304" pitchFamily="18" charset="0"/>
                          <a:ea typeface="宋体" panose="02010600030101010101" pitchFamily="2" charset="-122"/>
                        </a:rPr>
                        <a:t>　</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0.05</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69259832"/>
                  </a:ext>
                </a:extLst>
              </a:tr>
              <a:tr h="202182">
                <a:tc>
                  <a:txBody>
                    <a:bodyPr/>
                    <a:lstStyle/>
                    <a:p>
                      <a:pPr algn="ctr" rtl="0" fontAlgn="ctr"/>
                      <a:r>
                        <a:rPr lang="en-US" sz="1400" b="1" i="0" u="none" strike="noStrike">
                          <a:solidFill>
                            <a:srgbClr val="FFFFFF"/>
                          </a:solidFill>
                          <a:effectLst/>
                          <a:latin typeface="Times New Roman" panose="02020603050405020304" pitchFamily="18" charset="0"/>
                          <a:ea typeface="宋体" panose="02010600030101010101" pitchFamily="2" charset="-122"/>
                        </a:rPr>
                        <a:t>Total heat load @4.5K</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algn="ctr" rtl="0" fontAlgn="ctr"/>
                      <a:r>
                        <a:rPr lang="en-US" sz="1400" b="0" i="0" u="none" strike="noStrike">
                          <a:solidFill>
                            <a:srgbClr val="000000"/>
                          </a:solidFill>
                          <a:effectLst/>
                          <a:latin typeface="Times New Roman" panose="02020603050405020304" pitchFamily="18" charset="0"/>
                          <a:ea typeface="宋体" panose="02010600030101010101" pitchFamily="2" charset="-122"/>
                        </a:rPr>
                        <a:t>W</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zh-CN" altLang="en-US" sz="1400" b="0" i="0" u="none" strike="noStrike">
                          <a:solidFill>
                            <a:srgbClr val="000000"/>
                          </a:solidFill>
                          <a:effectLst/>
                          <a:latin typeface="Times New Roman" panose="02020603050405020304" pitchFamily="18" charset="0"/>
                          <a:ea typeface="宋体" panose="02010600030101010101" pitchFamily="2" charset="-122"/>
                        </a:rPr>
                        <a:t>　</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zh-CN" altLang="en-US" sz="1400" b="0" i="0" u="none" strike="noStrike">
                          <a:solidFill>
                            <a:srgbClr val="000000"/>
                          </a:solidFill>
                          <a:effectLst/>
                          <a:latin typeface="Times New Roman" panose="02020603050405020304" pitchFamily="18" charset="0"/>
                          <a:ea typeface="宋体" panose="02010600030101010101" pitchFamily="2" charset="-122"/>
                        </a:rPr>
                        <a:t>　</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2523.45 </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zh-CN" altLang="en-US" sz="1400" b="0" i="0" u="none" strike="noStrike">
                          <a:solidFill>
                            <a:srgbClr val="000000"/>
                          </a:solidFill>
                          <a:effectLst/>
                          <a:latin typeface="Times New Roman" panose="02020603050405020304" pitchFamily="18" charset="0"/>
                          <a:ea typeface="宋体" panose="02010600030101010101" pitchFamily="2" charset="-122"/>
                        </a:rPr>
                        <a:t>　</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zh-CN" altLang="en-US" sz="1400" b="0" i="0" u="none" strike="noStrike">
                          <a:solidFill>
                            <a:srgbClr val="000000"/>
                          </a:solidFill>
                          <a:effectLst/>
                          <a:latin typeface="Times New Roman" panose="02020603050405020304" pitchFamily="18" charset="0"/>
                          <a:ea typeface="宋体" panose="02010600030101010101" pitchFamily="2" charset="-122"/>
                        </a:rPr>
                        <a:t>　</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altLang="zh-CN" sz="1400" b="1" i="0" u="none" strike="noStrike" dirty="0">
                          <a:solidFill>
                            <a:srgbClr val="FF0000"/>
                          </a:solidFill>
                          <a:effectLst/>
                          <a:latin typeface="Times New Roman" panose="02020603050405020304" pitchFamily="18" charset="0"/>
                          <a:ea typeface="宋体" panose="02010600030101010101" pitchFamily="2" charset="-122"/>
                        </a:rPr>
                        <a:t>256.8</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08627345"/>
                  </a:ext>
                </a:extLst>
              </a:tr>
              <a:tr h="202182">
                <a:tc>
                  <a:txBody>
                    <a:bodyPr/>
                    <a:lstStyle/>
                    <a:p>
                      <a:pPr algn="ctr" rtl="0" fontAlgn="ctr"/>
                      <a:r>
                        <a:rPr lang="en-US" sz="1400" b="1" i="0" u="none" strike="noStrike">
                          <a:solidFill>
                            <a:srgbClr val="FFFFFF"/>
                          </a:solidFill>
                          <a:effectLst/>
                          <a:latin typeface="Times New Roman" panose="02020603050405020304" pitchFamily="18" charset="0"/>
                          <a:ea typeface="宋体" panose="02010600030101010101" pitchFamily="2" charset="-122"/>
                        </a:rPr>
                        <a:t>Total equiv. heat load @4.5K</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algn="ctr" rtl="0" fontAlgn="ctr"/>
                      <a:r>
                        <a:rPr lang="en-US" sz="1400" b="0" i="0" u="none" strike="noStrike">
                          <a:solidFill>
                            <a:srgbClr val="000000"/>
                          </a:solidFill>
                          <a:effectLst/>
                          <a:latin typeface="Times New Roman" panose="02020603050405020304" pitchFamily="18" charset="0"/>
                          <a:ea typeface="宋体" panose="02010600030101010101" pitchFamily="2" charset="-122"/>
                        </a:rPr>
                        <a:t>W</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6">
                  <a:txBody>
                    <a:bodyPr/>
                    <a:lstStyle/>
                    <a:p>
                      <a:pPr algn="ctr" fontAlgn="ctr"/>
                      <a:r>
                        <a:rPr lang="en-US" altLang="zh-CN" sz="1400" b="0" i="0" u="none" strike="noStrike">
                          <a:solidFill>
                            <a:srgbClr val="000000"/>
                          </a:solidFill>
                          <a:effectLst/>
                          <a:latin typeface="Times New Roman" panose="02020603050405020304" pitchFamily="18" charset="0"/>
                          <a:ea typeface="宋体" panose="02010600030101010101" pitchFamily="2" charset="-122"/>
                        </a:rPr>
                        <a:t>2780.25 </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022355209"/>
                  </a:ext>
                </a:extLst>
              </a:tr>
              <a:tr h="400580">
                <a:tc>
                  <a:txBody>
                    <a:bodyPr/>
                    <a:lstStyle/>
                    <a:p>
                      <a:pPr algn="ctr" rtl="0" fontAlgn="ctr"/>
                      <a:r>
                        <a:rPr lang="en-US" sz="1400" b="1" i="0" u="none" strike="noStrike">
                          <a:solidFill>
                            <a:srgbClr val="FFFFFF"/>
                          </a:solidFill>
                          <a:effectLst/>
                          <a:latin typeface="Times New Roman" panose="02020603050405020304" pitchFamily="18" charset="0"/>
                          <a:ea typeface="宋体" panose="02010600030101010101" pitchFamily="2" charset="-122"/>
                        </a:rPr>
                        <a:t>Total equiv. heat load @4.5K with  multiplier 1.5</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algn="ctr" rtl="0" fontAlgn="ctr"/>
                      <a:r>
                        <a:rPr lang="en-US" sz="1400" b="0" i="0" u="none" strike="noStrike">
                          <a:solidFill>
                            <a:srgbClr val="000000"/>
                          </a:solidFill>
                          <a:effectLst/>
                          <a:latin typeface="Times New Roman" panose="02020603050405020304" pitchFamily="18" charset="0"/>
                          <a:ea typeface="宋体" panose="02010600030101010101" pitchFamily="2" charset="-122"/>
                        </a:rPr>
                        <a:t>W</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6">
                  <a:txBody>
                    <a:bodyPr/>
                    <a:lstStyle/>
                    <a:p>
                      <a:pPr algn="ctr" fontAlgn="ctr"/>
                      <a:r>
                        <a:rPr lang="en-US" altLang="zh-CN" sz="1400" b="0" i="0" u="none" strike="noStrike" dirty="0">
                          <a:solidFill>
                            <a:srgbClr val="000000"/>
                          </a:solidFill>
                          <a:effectLst/>
                          <a:latin typeface="Times New Roman" panose="02020603050405020304" pitchFamily="18" charset="0"/>
                          <a:ea typeface="宋体" panose="02010600030101010101" pitchFamily="2" charset="-122"/>
                        </a:rPr>
                        <a:t>4170 </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269777391"/>
                  </a:ext>
                </a:extLst>
              </a:tr>
              <a:tr h="400580">
                <a:tc>
                  <a:txBody>
                    <a:bodyPr/>
                    <a:lstStyle/>
                    <a:p>
                      <a:pPr algn="ctr" rtl="0" fontAlgn="ctr"/>
                      <a:r>
                        <a:rPr lang="en-US" sz="1400" b="1" i="0" u="none" strike="noStrike" dirty="0">
                          <a:solidFill>
                            <a:srgbClr val="FFFFFF"/>
                          </a:solidFill>
                          <a:effectLst/>
                          <a:latin typeface="Times New Roman" panose="02020603050405020304" pitchFamily="18" charset="0"/>
                          <a:ea typeface="宋体" panose="02010600030101010101" pitchFamily="2" charset="-122"/>
                        </a:rPr>
                        <a:t>Cooling capacity of refrigerator@4.5K</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algn="ctr" rtl="0" fontAlgn="ctr"/>
                      <a:r>
                        <a:rPr lang="en-US" sz="1400" b="0" i="0" u="none" strike="noStrike">
                          <a:solidFill>
                            <a:srgbClr val="000000"/>
                          </a:solidFill>
                          <a:effectLst/>
                          <a:latin typeface="Times New Roman" panose="02020603050405020304" pitchFamily="18" charset="0"/>
                          <a:ea typeface="宋体" panose="02010600030101010101" pitchFamily="2" charset="-122"/>
                        </a:rPr>
                        <a:t>W</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altLang="zh-CN" sz="1400" b="1" i="0" u="none" strike="noStrike" dirty="0">
                          <a:solidFill>
                            <a:srgbClr val="FF0000"/>
                          </a:solidFill>
                          <a:effectLst/>
                          <a:latin typeface="Times New Roman" panose="02020603050405020304" pitchFamily="18" charset="0"/>
                          <a:ea typeface="宋体" panose="02010600030101010101" pitchFamily="2" charset="-122"/>
                        </a:rPr>
                        <a:t>2</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701244" rtl="0" eaLnBrk="1" fontAlgn="ctr" latinLnBrk="0" hangingPunct="1"/>
                      <a:r>
                        <a:rPr lang="en-US" sz="1400" b="1" i="0" u="none" strike="noStrike" kern="1200" dirty="0">
                          <a:solidFill>
                            <a:srgbClr val="FF0000"/>
                          </a:solidFill>
                          <a:effectLst/>
                          <a:latin typeface="Times New Roman" panose="02020603050405020304" pitchFamily="18" charset="0"/>
                          <a:ea typeface="宋体" panose="02010600030101010101" pitchFamily="2" charset="-122"/>
                          <a:cs typeface="+mn-cs"/>
                        </a:rPr>
                        <a:t>4kW@4.5K</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4">
                  <a:txBody>
                    <a:bodyPr/>
                    <a:lstStyle/>
                    <a:p>
                      <a:pPr marL="0" algn="ctr" defTabSz="701244" rtl="0" eaLnBrk="1" fontAlgn="ctr" latinLnBrk="0" hangingPunct="1"/>
                      <a:r>
                        <a:rPr lang="en-US" sz="1400" b="1" i="0" u="none" strike="noStrike" kern="1200" dirty="0">
                          <a:solidFill>
                            <a:srgbClr val="FF0000"/>
                          </a:solidFill>
                          <a:effectLst/>
                          <a:latin typeface="Times New Roman" panose="02020603050405020304" pitchFamily="18" charset="0"/>
                          <a:ea typeface="宋体" panose="02010600030101010101" pitchFamily="2" charset="-122"/>
                          <a:cs typeface="+mn-cs"/>
                        </a:rPr>
                        <a:t>8kW@4.5K</a:t>
                      </a:r>
                    </a:p>
                  </a:txBody>
                  <a:tcPr marL="4070" marR="4070" marT="407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148507585"/>
                  </a:ext>
                </a:extLst>
              </a:tr>
            </a:tbl>
          </a:graphicData>
        </a:graphic>
      </p:graphicFrame>
    </p:spTree>
    <p:extLst>
      <p:ext uri="{BB962C8B-B14F-4D97-AF65-F5344CB8AC3E}">
        <p14:creationId xmlns:p14="http://schemas.microsoft.com/office/powerpoint/2010/main" val="4277034398"/>
      </p:ext>
    </p:extLst>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3" name="图片 6">
            <a:extLst>
              <a:ext uri="{FF2B5EF4-FFF2-40B4-BE49-F238E27FC236}">
                <a16:creationId xmlns:a16="http://schemas.microsoft.com/office/drawing/2014/main" id="{7017BD75-5384-4E72-9917-8DED83EBBFB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6388" y="1251481"/>
            <a:ext cx="4936696" cy="3132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8" name="表格 8">
            <a:extLst>
              <a:ext uri="{FF2B5EF4-FFF2-40B4-BE49-F238E27FC236}">
                <a16:creationId xmlns:a16="http://schemas.microsoft.com/office/drawing/2014/main" id="{D54E7646-979D-449B-946E-D3844254B368}"/>
              </a:ext>
            </a:extLst>
          </p:cNvPr>
          <p:cNvGraphicFramePr>
            <a:graphicFrameLocks noGrp="1"/>
          </p:cNvGraphicFramePr>
          <p:nvPr>
            <p:extLst>
              <p:ext uri="{D42A27DB-BD31-4B8C-83A1-F6EECF244321}">
                <p14:modId xmlns:p14="http://schemas.microsoft.com/office/powerpoint/2010/main" val="1547821406"/>
              </p:ext>
            </p:extLst>
          </p:nvPr>
        </p:nvGraphicFramePr>
        <p:xfrm>
          <a:off x="184036" y="4931997"/>
          <a:ext cx="5059048" cy="1443044"/>
        </p:xfrm>
        <a:graphic>
          <a:graphicData uri="http://schemas.openxmlformats.org/drawingml/2006/table">
            <a:tbl>
              <a:tblPr firstRow="1" bandRow="1">
                <a:tableStyleId>{5C22544A-7EE6-4342-B048-85BDC9FD1C3A}</a:tableStyleId>
              </a:tblPr>
              <a:tblGrid>
                <a:gridCol w="2529524">
                  <a:extLst>
                    <a:ext uri="{9D8B030D-6E8A-4147-A177-3AD203B41FA5}">
                      <a16:colId xmlns:a16="http://schemas.microsoft.com/office/drawing/2014/main" val="20000"/>
                    </a:ext>
                  </a:extLst>
                </a:gridCol>
                <a:gridCol w="2529524">
                  <a:extLst>
                    <a:ext uri="{9D8B030D-6E8A-4147-A177-3AD203B41FA5}">
                      <a16:colId xmlns:a16="http://schemas.microsoft.com/office/drawing/2014/main" val="20001"/>
                    </a:ext>
                  </a:extLst>
                </a:gridCol>
              </a:tblGrid>
              <a:tr h="360761">
                <a:tc gridSpan="2">
                  <a:txBody>
                    <a:bodyPr/>
                    <a:lstStyle/>
                    <a:p>
                      <a:pPr algn="ctr"/>
                      <a:r>
                        <a:rPr lang="en-US" altLang="zh-CN" sz="1600" dirty="0">
                          <a:solidFill>
                            <a:schemeClr val="tx1"/>
                          </a:solidFill>
                        </a:rPr>
                        <a:t>Refrigerator selection</a:t>
                      </a:r>
                      <a:endParaRPr lang="zh-CN" altLang="en-US" sz="1600" dirty="0">
                        <a:solidFill>
                          <a:schemeClr val="tx1"/>
                        </a:solidFill>
                      </a:endParaRPr>
                    </a:p>
                  </a:txBody>
                  <a:tcPr marT="45700" marB="457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360761">
                <a:tc>
                  <a:txBody>
                    <a:bodyPr/>
                    <a:lstStyle/>
                    <a:p>
                      <a:r>
                        <a:rPr lang="en-US" altLang="zh-CN" sz="1600" dirty="0">
                          <a:solidFill>
                            <a:schemeClr val="tx1"/>
                          </a:solidFill>
                        </a:rPr>
                        <a:t>Liquefaction</a:t>
                      </a:r>
                      <a:endParaRPr lang="zh-CN" altLang="en-US" sz="1600" dirty="0">
                        <a:solidFill>
                          <a:schemeClr val="tx1"/>
                        </a:solidFill>
                      </a:endParaRPr>
                    </a:p>
                  </a:txBody>
                  <a:tcPr marT="45700" marB="457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zh-CN" sz="1600" dirty="0"/>
                        <a:t>430L/h</a:t>
                      </a:r>
                      <a:endParaRPr lang="zh-CN" altLang="en-US" sz="1600" dirty="0"/>
                    </a:p>
                  </a:txBody>
                  <a:tcPr marT="45700" marB="457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360761">
                <a:tc>
                  <a:txBody>
                    <a:bodyPr/>
                    <a:lstStyle/>
                    <a:p>
                      <a:r>
                        <a:rPr lang="en-US" altLang="zh-CN" sz="1600" dirty="0"/>
                        <a:t>Refrigeration</a:t>
                      </a:r>
                      <a:endParaRPr lang="zh-CN" altLang="en-US" sz="1600" dirty="0"/>
                    </a:p>
                  </a:txBody>
                  <a:tcPr marT="45700" marB="457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zh-CN" sz="1600" b="1" dirty="0">
                          <a:solidFill>
                            <a:srgbClr val="FF0000"/>
                          </a:solidFill>
                        </a:rPr>
                        <a:t>2×1.5kW@4.5K</a:t>
                      </a:r>
                      <a:endParaRPr lang="zh-CN" altLang="en-US" sz="1600" b="1" dirty="0">
                        <a:solidFill>
                          <a:srgbClr val="FF0000"/>
                        </a:solidFill>
                      </a:endParaRPr>
                    </a:p>
                  </a:txBody>
                  <a:tcPr marT="45700" marB="457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360761">
                <a:tc>
                  <a:txBody>
                    <a:bodyPr/>
                    <a:lstStyle/>
                    <a:p>
                      <a:r>
                        <a:rPr lang="en-US" altLang="zh-CN" sz="1600" dirty="0"/>
                        <a:t>Liquefaction/Refrigeration</a:t>
                      </a:r>
                      <a:endParaRPr lang="zh-CN" altLang="en-US" sz="1600" dirty="0"/>
                    </a:p>
                  </a:txBody>
                  <a:tcPr marT="45700" marB="457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zh-CN" sz="1600" dirty="0"/>
                        <a:t>1kW@4.5K &amp; 150L/h</a:t>
                      </a:r>
                      <a:endParaRPr lang="zh-CN" altLang="en-US" sz="1600" dirty="0"/>
                    </a:p>
                  </a:txBody>
                  <a:tcPr marT="45700" marB="457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bl>
          </a:graphicData>
        </a:graphic>
      </p:graphicFrame>
      <p:sp>
        <p:nvSpPr>
          <p:cNvPr id="25620" name="矩形 4">
            <a:extLst>
              <a:ext uri="{FF2B5EF4-FFF2-40B4-BE49-F238E27FC236}">
                <a16:creationId xmlns:a16="http://schemas.microsoft.com/office/drawing/2014/main" id="{1E099747-C131-4804-AE7C-A8C6FC9C4E19}"/>
              </a:ext>
            </a:extLst>
          </p:cNvPr>
          <p:cNvSpPr>
            <a:spLocks noChangeArrowheads="1"/>
          </p:cNvSpPr>
          <p:nvPr/>
        </p:nvSpPr>
        <p:spPr bwMode="auto">
          <a:xfrm>
            <a:off x="1513944" y="913342"/>
            <a:ext cx="45720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B0F0"/>
              </a:buClr>
              <a:buSzPct val="90000"/>
              <a:buFont typeface="Wingdings" panose="05000000000000000000" pitchFamily="2" charset="2"/>
              <a:buChar char="n"/>
              <a:defRPr sz="2800">
                <a:solidFill>
                  <a:srgbClr val="003399"/>
                </a:solidFill>
                <a:latin typeface="微软雅黑" panose="020B0503020204020204" pitchFamily="34" charset="-122"/>
                <a:ea typeface="微软雅黑" panose="020B0503020204020204" pitchFamily="34" charset="-122"/>
              </a:defRPr>
            </a:lvl1pPr>
            <a:lvl2pPr marL="742950" indent="-285750">
              <a:spcBef>
                <a:spcPct val="20000"/>
              </a:spcBef>
              <a:buClr>
                <a:srgbClr val="00B050"/>
              </a:buClr>
              <a:buSzPct val="75000"/>
              <a:buFont typeface="Wingdings" panose="05000000000000000000" pitchFamily="2" charset="2"/>
              <a:buChar char="l"/>
              <a:defRPr sz="2400">
                <a:solidFill>
                  <a:schemeClr val="tx1"/>
                </a:solidFill>
                <a:latin typeface="微软雅黑" panose="020B0503020204020204" pitchFamily="34" charset="-122"/>
                <a:ea typeface="微软雅黑" panose="020B0503020204020204" pitchFamily="34" charset="-122"/>
              </a:defRPr>
            </a:lvl2pPr>
            <a:lvl3pPr marL="1143000" indent="-228600">
              <a:spcBef>
                <a:spcPct val="20000"/>
              </a:spcBef>
              <a:buChar char="•"/>
              <a:defRPr sz="2400">
                <a:solidFill>
                  <a:srgbClr val="003399"/>
                </a:solidFill>
                <a:latin typeface="Arial" panose="020B0604020202020204" pitchFamily="34" charset="0"/>
                <a:ea typeface="黑体" panose="02010609060101010101" pitchFamily="49" charset="-122"/>
              </a:defRPr>
            </a:lvl3pPr>
            <a:lvl4pPr marL="1600200" indent="-228600">
              <a:spcBef>
                <a:spcPct val="20000"/>
              </a:spcBef>
              <a:buChar char="–"/>
              <a:defRPr sz="2800">
                <a:solidFill>
                  <a:srgbClr val="003399"/>
                </a:solidFill>
                <a:latin typeface="Arial" panose="020B0604020202020204" pitchFamily="34" charset="0"/>
                <a:ea typeface="黑体" panose="02010609060101010101" pitchFamily="49" charset="-122"/>
              </a:defRPr>
            </a:lvl4pPr>
            <a:lvl5pPr marL="2057400" indent="-228600">
              <a:spcBef>
                <a:spcPct val="20000"/>
              </a:spcBef>
              <a:buChar char="»"/>
              <a:defRPr sz="2800">
                <a:solidFill>
                  <a:srgbClr val="003399"/>
                </a:solidFill>
                <a:latin typeface="Arial" panose="020B0604020202020204" pitchFamily="34" charset="0"/>
                <a:ea typeface="黑体" panose="02010609060101010101" pitchFamily="49" charset="-122"/>
              </a:defRPr>
            </a:lvl5pPr>
            <a:lvl6pPr marL="25146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6pPr>
            <a:lvl7pPr marL="29718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7pPr>
            <a:lvl8pPr marL="34290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8pPr>
            <a:lvl9pPr marL="38862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9pPr>
          </a:lstStyle>
          <a:p>
            <a:pPr>
              <a:spcBef>
                <a:spcPct val="0"/>
              </a:spcBef>
              <a:buClrTx/>
              <a:buSzTx/>
              <a:buFontTx/>
              <a:buNone/>
            </a:pPr>
            <a:r>
              <a:rPr lang="en-US" altLang="zh-CN" sz="1600" dirty="0">
                <a:solidFill>
                  <a:schemeClr val="tx1"/>
                </a:solidFill>
                <a:latin typeface="Times New Roman" panose="02020603050405020304" pitchFamily="18" charset="0"/>
                <a:ea typeface="华文中宋" panose="02010600040101010101" pitchFamily="2" charset="-122"/>
              </a:rPr>
              <a:t>Zhu </a:t>
            </a:r>
            <a:r>
              <a:rPr lang="en-US" altLang="zh-CN" sz="1600" dirty="0" err="1">
                <a:solidFill>
                  <a:schemeClr val="tx1"/>
                </a:solidFill>
                <a:latin typeface="Times New Roman" panose="02020603050405020304" pitchFamily="18" charset="0"/>
                <a:ea typeface="华文中宋" panose="02010600040101010101" pitchFamily="2" charset="-122"/>
              </a:rPr>
              <a:t>Zian</a:t>
            </a:r>
            <a:r>
              <a:rPr lang="zh-CN" altLang="en-US" sz="1600" dirty="0">
                <a:solidFill>
                  <a:schemeClr val="tx1"/>
                </a:solidFill>
                <a:latin typeface="Times New Roman" panose="02020603050405020304" pitchFamily="18" charset="0"/>
                <a:ea typeface="华文中宋" panose="02010600040101010101" pitchFamily="2" charset="-122"/>
              </a:rPr>
              <a:t>，</a:t>
            </a:r>
            <a:r>
              <a:rPr lang="en-US" altLang="zh-CN" sz="1600" dirty="0">
                <a:solidFill>
                  <a:schemeClr val="tx1"/>
                </a:solidFill>
                <a:latin typeface="Times New Roman" panose="02020603050405020304" pitchFamily="18" charset="0"/>
                <a:ea typeface="华文中宋" panose="02010600040101010101" pitchFamily="2" charset="-122"/>
              </a:rPr>
              <a:t>Wang </a:t>
            </a:r>
            <a:r>
              <a:rPr lang="en-US" altLang="zh-CN" sz="1600" dirty="0" err="1">
                <a:solidFill>
                  <a:schemeClr val="tx1"/>
                </a:solidFill>
                <a:latin typeface="Times New Roman" panose="02020603050405020304" pitchFamily="18" charset="0"/>
                <a:ea typeface="华文中宋" panose="02010600040101010101" pitchFamily="2" charset="-122"/>
              </a:rPr>
              <a:t>Meifen</a:t>
            </a:r>
            <a:endParaRPr lang="en-US" altLang="zh-CN" sz="1600" dirty="0">
              <a:solidFill>
                <a:schemeClr val="tx1"/>
              </a:solidFill>
              <a:latin typeface="Times New Roman" panose="02020603050405020304" pitchFamily="18" charset="0"/>
              <a:ea typeface="华文中宋" panose="02010600040101010101" pitchFamily="2" charset="-122"/>
            </a:endParaRPr>
          </a:p>
        </p:txBody>
      </p:sp>
      <p:sp>
        <p:nvSpPr>
          <p:cNvPr id="6" name="标题 1">
            <a:extLst>
              <a:ext uri="{FF2B5EF4-FFF2-40B4-BE49-F238E27FC236}">
                <a16:creationId xmlns:a16="http://schemas.microsoft.com/office/drawing/2014/main" id="{7B06DDC1-4DD7-4074-BAE9-9428309E5E42}"/>
              </a:ext>
            </a:extLst>
          </p:cNvPr>
          <p:cNvSpPr txBox="1">
            <a:spLocks/>
          </p:cNvSpPr>
          <p:nvPr/>
        </p:nvSpPr>
        <p:spPr>
          <a:xfrm>
            <a:off x="1236133" y="134681"/>
            <a:ext cx="9719733" cy="461665"/>
          </a:xfrm>
        </p:spPr>
        <p:txBody>
          <a:bodyPr/>
          <a:lstStyle>
            <a:lvl1pPr algn="r" defTabSz="350045" rtl="0" eaLnBrk="0" fontAlgn="base" hangingPunct="0">
              <a:spcBef>
                <a:spcPct val="0"/>
              </a:spcBef>
              <a:spcAft>
                <a:spcPct val="0"/>
              </a:spcAft>
              <a:buClr>
                <a:srgbClr val="000000"/>
              </a:buClr>
              <a:buSzPct val="100000"/>
              <a:buFont typeface="Times New Roman" panose="02020603050405020304" pitchFamily="18" charset="0"/>
              <a:defRPr sz="2430" b="1" kern="1200">
                <a:solidFill>
                  <a:srgbClr val="FFFFFF"/>
                </a:solidFill>
                <a:latin typeface="+mj-lt"/>
                <a:ea typeface="+mj-ea"/>
                <a:cs typeface="+mj-cs"/>
              </a:defRPr>
            </a:lvl1pPr>
            <a:lvl2pPr algn="r" defTabSz="350045" rtl="0" eaLnBrk="0" fontAlgn="base" hangingPunct="0">
              <a:spcBef>
                <a:spcPct val="0"/>
              </a:spcBef>
              <a:spcAft>
                <a:spcPct val="0"/>
              </a:spcAft>
              <a:buClr>
                <a:srgbClr val="000000"/>
              </a:buClr>
              <a:buSzPct val="100000"/>
              <a:buFont typeface="Times New Roman" panose="02020603050405020304" pitchFamily="18" charset="0"/>
              <a:defRPr sz="2430" b="1">
                <a:solidFill>
                  <a:srgbClr val="FFFFFF"/>
                </a:solidFill>
                <a:latin typeface="Times New Roman" panose="02020603050405020304" pitchFamily="18" charset="0"/>
                <a:ea typeface="微软雅黑" panose="020B0503020204020204" pitchFamily="34" charset="-122"/>
              </a:defRPr>
            </a:lvl2pPr>
            <a:lvl3pPr algn="r" defTabSz="350045" rtl="0" eaLnBrk="0" fontAlgn="base" hangingPunct="0">
              <a:spcBef>
                <a:spcPct val="0"/>
              </a:spcBef>
              <a:spcAft>
                <a:spcPct val="0"/>
              </a:spcAft>
              <a:buClr>
                <a:srgbClr val="000000"/>
              </a:buClr>
              <a:buSzPct val="100000"/>
              <a:buFont typeface="Times New Roman" panose="02020603050405020304" pitchFamily="18" charset="0"/>
              <a:defRPr sz="2430" b="1">
                <a:solidFill>
                  <a:srgbClr val="FFFFFF"/>
                </a:solidFill>
                <a:latin typeface="Times New Roman" panose="02020603050405020304" pitchFamily="18" charset="0"/>
                <a:ea typeface="微软雅黑" panose="020B0503020204020204" pitchFamily="34" charset="-122"/>
              </a:defRPr>
            </a:lvl3pPr>
            <a:lvl4pPr algn="r" defTabSz="350045" rtl="0" eaLnBrk="0" fontAlgn="base" hangingPunct="0">
              <a:spcBef>
                <a:spcPct val="0"/>
              </a:spcBef>
              <a:spcAft>
                <a:spcPct val="0"/>
              </a:spcAft>
              <a:buClr>
                <a:srgbClr val="000000"/>
              </a:buClr>
              <a:buSzPct val="100000"/>
              <a:buFont typeface="Times New Roman" panose="02020603050405020304" pitchFamily="18" charset="0"/>
              <a:defRPr sz="2430" b="1">
                <a:solidFill>
                  <a:srgbClr val="FFFFFF"/>
                </a:solidFill>
                <a:latin typeface="Times New Roman" panose="02020603050405020304" pitchFamily="18" charset="0"/>
                <a:ea typeface="微软雅黑" panose="020B0503020204020204" pitchFamily="34" charset="-122"/>
              </a:defRPr>
            </a:lvl4pPr>
            <a:lvl5pPr algn="r" defTabSz="350045" rtl="0" eaLnBrk="0" fontAlgn="base" hangingPunct="0">
              <a:spcBef>
                <a:spcPct val="0"/>
              </a:spcBef>
              <a:spcAft>
                <a:spcPct val="0"/>
              </a:spcAft>
              <a:buClr>
                <a:srgbClr val="000000"/>
              </a:buClr>
              <a:buSzPct val="100000"/>
              <a:buFont typeface="Times New Roman" panose="02020603050405020304" pitchFamily="18" charset="0"/>
              <a:defRPr sz="2430" b="1">
                <a:solidFill>
                  <a:srgbClr val="FFFFFF"/>
                </a:solidFill>
                <a:latin typeface="Times New Roman" panose="02020603050405020304" pitchFamily="18" charset="0"/>
                <a:ea typeface="微软雅黑" panose="020B0503020204020204" pitchFamily="34" charset="-122"/>
              </a:defRPr>
            </a:lvl5pPr>
            <a:lvl6pPr marL="1928422" indent="-175311" algn="r" defTabSz="350622" rtl="0" eaLnBrk="0" fontAlgn="base" hangingPunct="0">
              <a:spcBef>
                <a:spcPct val="0"/>
              </a:spcBef>
              <a:spcAft>
                <a:spcPct val="0"/>
              </a:spcAft>
              <a:buClr>
                <a:srgbClr val="000000"/>
              </a:buClr>
              <a:buSzPct val="100000"/>
              <a:buFont typeface="Times New Roman" panose="02020603050405020304" pitchFamily="18" charset="0"/>
              <a:defRPr sz="2430" b="1">
                <a:solidFill>
                  <a:srgbClr val="FFFFFF"/>
                </a:solidFill>
                <a:latin typeface="Times New Roman" panose="02020603050405020304" pitchFamily="18" charset="0"/>
                <a:ea typeface="微软雅黑" panose="020B0503020204020204" pitchFamily="34" charset="-122"/>
              </a:defRPr>
            </a:lvl6pPr>
            <a:lvl7pPr marL="2279044" indent="-175311" algn="r" defTabSz="350622" rtl="0" eaLnBrk="0" fontAlgn="base" hangingPunct="0">
              <a:spcBef>
                <a:spcPct val="0"/>
              </a:spcBef>
              <a:spcAft>
                <a:spcPct val="0"/>
              </a:spcAft>
              <a:buClr>
                <a:srgbClr val="000000"/>
              </a:buClr>
              <a:buSzPct val="100000"/>
              <a:buFont typeface="Times New Roman" panose="02020603050405020304" pitchFamily="18" charset="0"/>
              <a:defRPr sz="2430" b="1">
                <a:solidFill>
                  <a:srgbClr val="FFFFFF"/>
                </a:solidFill>
                <a:latin typeface="Times New Roman" panose="02020603050405020304" pitchFamily="18" charset="0"/>
                <a:ea typeface="微软雅黑" panose="020B0503020204020204" pitchFamily="34" charset="-122"/>
              </a:defRPr>
            </a:lvl7pPr>
            <a:lvl8pPr marL="2629666" indent="-175311" algn="r" defTabSz="350622" rtl="0" eaLnBrk="0" fontAlgn="base" hangingPunct="0">
              <a:spcBef>
                <a:spcPct val="0"/>
              </a:spcBef>
              <a:spcAft>
                <a:spcPct val="0"/>
              </a:spcAft>
              <a:buClr>
                <a:srgbClr val="000000"/>
              </a:buClr>
              <a:buSzPct val="100000"/>
              <a:buFont typeface="Times New Roman" panose="02020603050405020304" pitchFamily="18" charset="0"/>
              <a:defRPr sz="2430" b="1">
                <a:solidFill>
                  <a:srgbClr val="FFFFFF"/>
                </a:solidFill>
                <a:latin typeface="Times New Roman" panose="02020603050405020304" pitchFamily="18" charset="0"/>
                <a:ea typeface="微软雅黑" panose="020B0503020204020204" pitchFamily="34" charset="-122"/>
              </a:defRPr>
            </a:lvl8pPr>
            <a:lvl9pPr marL="2980288" indent="-175311" algn="r" defTabSz="350622" rtl="0" eaLnBrk="0" fontAlgn="base" hangingPunct="0">
              <a:spcBef>
                <a:spcPct val="0"/>
              </a:spcBef>
              <a:spcAft>
                <a:spcPct val="0"/>
              </a:spcAft>
              <a:buClr>
                <a:srgbClr val="000000"/>
              </a:buClr>
              <a:buSzPct val="100000"/>
              <a:buFont typeface="Times New Roman" panose="02020603050405020304" pitchFamily="18" charset="0"/>
              <a:defRPr sz="2430" b="1">
                <a:solidFill>
                  <a:srgbClr val="FFFFFF"/>
                </a:solidFill>
                <a:latin typeface="Times New Roman" panose="02020603050405020304" pitchFamily="18" charset="0"/>
                <a:ea typeface="微软雅黑" panose="020B0503020204020204" pitchFamily="34" charset="-122"/>
              </a:defRPr>
            </a:lvl9pPr>
          </a:lstStyle>
          <a:p>
            <a:pPr algn="ctr">
              <a:defRPr/>
            </a:pPr>
            <a:r>
              <a:rPr lang="en-US" altLang="zh-CN" sz="3200" spc="-60" dirty="0">
                <a:ln w="19050">
                  <a:solidFill>
                    <a:schemeClr val="tx2">
                      <a:tint val="1000"/>
                    </a:schemeClr>
                  </a:solidFill>
                  <a:prstDash val="solid"/>
                </a:ln>
                <a:solidFill>
                  <a:srgbClr val="FF0000"/>
                </a:solidFill>
                <a:effectLst>
                  <a:outerShdw blurRad="50000" dist="50800" dir="7500000" algn="tl">
                    <a:srgbClr val="000000">
                      <a:shade val="5000"/>
                      <a:alpha val="35000"/>
                    </a:srgbClr>
                  </a:outerShdw>
                </a:effectLst>
                <a:latin typeface="Arial Black" panose="020B0A04020102020204" pitchFamily="34" charset="0"/>
                <a:ea typeface="微软雅黑"/>
                <a:cs typeface="+mn-cs"/>
              </a:rPr>
              <a:t>Heat loads and layout for detector magnet </a:t>
            </a:r>
            <a:endParaRPr lang="zh-CN" altLang="en-US" sz="3200" spc="-60" dirty="0">
              <a:ln w="19050">
                <a:solidFill>
                  <a:schemeClr val="tx2">
                    <a:tint val="1000"/>
                  </a:schemeClr>
                </a:solidFill>
                <a:prstDash val="solid"/>
              </a:ln>
              <a:solidFill>
                <a:srgbClr val="FF0000"/>
              </a:solidFill>
              <a:effectLst>
                <a:outerShdw blurRad="50000" dist="50800" dir="7500000" algn="tl">
                  <a:srgbClr val="000000">
                    <a:shade val="5000"/>
                    <a:alpha val="35000"/>
                  </a:srgbClr>
                </a:outerShdw>
              </a:effectLst>
              <a:latin typeface="Arial Black" panose="020B0A04020102020204" pitchFamily="34" charset="0"/>
              <a:ea typeface="微软雅黑"/>
              <a:cs typeface="+mn-cs"/>
            </a:endParaRPr>
          </a:p>
        </p:txBody>
      </p:sp>
      <p:grpSp>
        <p:nvGrpSpPr>
          <p:cNvPr id="3" name="组合 2">
            <a:extLst>
              <a:ext uri="{FF2B5EF4-FFF2-40B4-BE49-F238E27FC236}">
                <a16:creationId xmlns:a16="http://schemas.microsoft.com/office/drawing/2014/main" id="{31CBE6AB-4B42-4A00-AAE5-E1236ED53878}"/>
              </a:ext>
            </a:extLst>
          </p:cNvPr>
          <p:cNvGrpSpPr/>
          <p:nvPr/>
        </p:nvGrpSpPr>
        <p:grpSpPr>
          <a:xfrm>
            <a:off x="5325415" y="1775738"/>
            <a:ext cx="6775227" cy="3871648"/>
            <a:chOff x="5997581" y="1524600"/>
            <a:chExt cx="6128818" cy="3198671"/>
          </a:xfrm>
        </p:grpSpPr>
        <p:pic>
          <p:nvPicPr>
            <p:cNvPr id="14" name="图片 13">
              <a:extLst>
                <a:ext uri="{FF2B5EF4-FFF2-40B4-BE49-F238E27FC236}">
                  <a16:creationId xmlns:a16="http://schemas.microsoft.com/office/drawing/2014/main" id="{0FB62A58-3DC9-41C2-8CFE-6C9CCBA7748D}"/>
                </a:ext>
              </a:extLst>
            </p:cNvPr>
            <p:cNvPicPr>
              <a:picLocks noChangeAspect="1"/>
            </p:cNvPicPr>
            <p:nvPr/>
          </p:nvPicPr>
          <p:blipFill rotWithShape="1">
            <a:blip r:embed="rId3"/>
            <a:srcRect t="9241"/>
            <a:stretch/>
          </p:blipFill>
          <p:spPr>
            <a:xfrm>
              <a:off x="5997581" y="1524600"/>
              <a:ext cx="6128818" cy="3198671"/>
            </a:xfrm>
            <a:prstGeom prst="rect">
              <a:avLst/>
            </a:prstGeom>
          </p:spPr>
        </p:pic>
        <p:sp>
          <p:nvSpPr>
            <p:cNvPr id="2" name="文本框 1">
              <a:extLst>
                <a:ext uri="{FF2B5EF4-FFF2-40B4-BE49-F238E27FC236}">
                  <a16:creationId xmlns:a16="http://schemas.microsoft.com/office/drawing/2014/main" id="{24029D3C-52AC-4F79-984A-977BD7F8CE2F}"/>
                </a:ext>
              </a:extLst>
            </p:cNvPr>
            <p:cNvSpPr txBox="1"/>
            <p:nvPr/>
          </p:nvSpPr>
          <p:spPr>
            <a:xfrm>
              <a:off x="9626958" y="4043966"/>
              <a:ext cx="1925391" cy="369332"/>
            </a:xfrm>
            <a:prstGeom prst="rect">
              <a:avLst/>
            </a:prstGeom>
            <a:solidFill>
              <a:schemeClr val="bg1"/>
            </a:solidFill>
          </p:spPr>
          <p:txBody>
            <a:bodyPr wrap="square" rtlCol="0">
              <a:spAutoFit/>
            </a:bodyPr>
            <a:lstStyle/>
            <a:p>
              <a:endParaRPr lang="zh-CN" altLang="en-US" dirty="0"/>
            </a:p>
          </p:txBody>
        </p:sp>
      </p:grpSp>
      <p:sp>
        <p:nvSpPr>
          <p:cNvPr id="4" name="矩形 3">
            <a:extLst>
              <a:ext uri="{FF2B5EF4-FFF2-40B4-BE49-F238E27FC236}">
                <a16:creationId xmlns:a16="http://schemas.microsoft.com/office/drawing/2014/main" id="{60D154F8-DE6C-486A-B83C-28A6D02F334D}"/>
              </a:ext>
            </a:extLst>
          </p:cNvPr>
          <p:cNvSpPr/>
          <p:nvPr/>
        </p:nvSpPr>
        <p:spPr>
          <a:xfrm>
            <a:off x="7243963" y="1406406"/>
            <a:ext cx="3435171" cy="369332"/>
          </a:xfrm>
          <a:prstGeom prst="rect">
            <a:avLst/>
          </a:prstGeom>
        </p:spPr>
        <p:txBody>
          <a:bodyPr wrap="none">
            <a:spAutoFit/>
          </a:bodyPr>
          <a:lstStyle/>
          <a:p>
            <a:r>
              <a:rPr lang="en-US" altLang="zh-CN" spc="-60" dirty="0">
                <a:ln w="19050">
                  <a:solidFill>
                    <a:schemeClr val="tx2">
                      <a:tint val="1000"/>
                    </a:schemeClr>
                  </a:solidFill>
                  <a:prstDash val="solid"/>
                </a:ln>
                <a:solidFill>
                  <a:srgbClr val="FF0000"/>
                </a:solidFill>
                <a:effectLst>
                  <a:outerShdw blurRad="50000" dist="50800" dir="7500000" algn="tl">
                    <a:srgbClr val="000000">
                      <a:shade val="5000"/>
                      <a:alpha val="35000"/>
                    </a:srgbClr>
                  </a:outerShdw>
                </a:effectLst>
                <a:latin typeface="Arial Black" panose="020B0A04020102020204" pitchFamily="34" charset="0"/>
                <a:ea typeface="微软雅黑"/>
              </a:rPr>
              <a:t>layout for detector magnet </a:t>
            </a:r>
            <a:endParaRPr lang="zh-CN" altLang="en-US" dirty="0"/>
          </a:p>
        </p:txBody>
      </p:sp>
    </p:spTree>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页脚占位符 1">
            <a:extLst>
              <a:ext uri="{FF2B5EF4-FFF2-40B4-BE49-F238E27FC236}">
                <a16:creationId xmlns:a16="http://schemas.microsoft.com/office/drawing/2014/main" id="{B037B84C-AA2C-4F6C-9E45-51012D498DAE}"/>
              </a:ext>
            </a:extLst>
          </p:cNvPr>
          <p:cNvSpPr>
            <a:spLocks noGrp="1"/>
          </p:cNvSpPr>
          <p:nvPr>
            <p:ph type="ftr" sz="quarter" idx="3"/>
          </p:nvPr>
        </p:nvSpPr>
        <p:spPr/>
        <p:txBody>
          <a:bodyPr/>
          <a:lstStyle/>
          <a:p>
            <a:pPr>
              <a:defRPr/>
            </a:pPr>
            <a:r>
              <a:rPr lang="zh-CN" altLang="en-US"/>
              <a:t>加速器中心低温组</a:t>
            </a:r>
            <a:endParaRPr lang="en-US" altLang="zh-CN"/>
          </a:p>
        </p:txBody>
      </p:sp>
      <p:sp>
        <p:nvSpPr>
          <p:cNvPr id="6" name="文本框 11">
            <a:extLst>
              <a:ext uri="{FF2B5EF4-FFF2-40B4-BE49-F238E27FC236}">
                <a16:creationId xmlns:a16="http://schemas.microsoft.com/office/drawing/2014/main" id="{4611ABA0-7EBC-4913-A238-05461DD45804}"/>
              </a:ext>
            </a:extLst>
          </p:cNvPr>
          <p:cNvSpPr txBox="1">
            <a:spLocks noChangeArrowheads="1"/>
          </p:cNvSpPr>
          <p:nvPr/>
        </p:nvSpPr>
        <p:spPr bwMode="auto">
          <a:xfrm>
            <a:off x="475488" y="973137"/>
            <a:ext cx="11039856"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spcBef>
                <a:spcPct val="20000"/>
              </a:spcBef>
              <a:buClr>
                <a:srgbClr val="00B0F0"/>
              </a:buClr>
              <a:buSzPct val="90000"/>
              <a:buFont typeface="Wingdings" panose="05000000000000000000" pitchFamily="2" charset="2"/>
              <a:buChar char="n"/>
              <a:defRPr sz="2800">
                <a:solidFill>
                  <a:srgbClr val="003399"/>
                </a:solidFill>
                <a:latin typeface="微软雅黑" panose="020B0503020204020204" pitchFamily="34" charset="-122"/>
                <a:ea typeface="微软雅黑" panose="020B0503020204020204" pitchFamily="34" charset="-122"/>
              </a:defRPr>
            </a:lvl1pPr>
            <a:lvl2pPr marL="742950" indent="-285750">
              <a:spcBef>
                <a:spcPct val="20000"/>
              </a:spcBef>
              <a:buClr>
                <a:srgbClr val="00B050"/>
              </a:buClr>
              <a:buSzPct val="75000"/>
              <a:buFont typeface="Wingdings" panose="05000000000000000000" pitchFamily="2" charset="2"/>
              <a:buChar char="l"/>
              <a:defRPr sz="2400">
                <a:solidFill>
                  <a:schemeClr val="tx1"/>
                </a:solidFill>
                <a:latin typeface="微软雅黑" panose="020B0503020204020204" pitchFamily="34" charset="-122"/>
                <a:ea typeface="微软雅黑" panose="020B0503020204020204" pitchFamily="34" charset="-122"/>
              </a:defRPr>
            </a:lvl2pPr>
            <a:lvl3pPr marL="1143000" indent="-228600">
              <a:spcBef>
                <a:spcPct val="20000"/>
              </a:spcBef>
              <a:buChar char="•"/>
              <a:defRPr sz="2400">
                <a:solidFill>
                  <a:srgbClr val="003399"/>
                </a:solidFill>
                <a:latin typeface="Arial" panose="020B0604020202020204" pitchFamily="34" charset="0"/>
                <a:ea typeface="黑体" panose="02010609060101010101" pitchFamily="49" charset="-122"/>
              </a:defRPr>
            </a:lvl3pPr>
            <a:lvl4pPr marL="1600200" indent="-228600">
              <a:spcBef>
                <a:spcPct val="20000"/>
              </a:spcBef>
              <a:buChar char="–"/>
              <a:defRPr sz="2800">
                <a:solidFill>
                  <a:srgbClr val="003399"/>
                </a:solidFill>
                <a:latin typeface="Arial" panose="020B0604020202020204" pitchFamily="34" charset="0"/>
                <a:ea typeface="黑体" panose="02010609060101010101" pitchFamily="49" charset="-122"/>
              </a:defRPr>
            </a:lvl4pPr>
            <a:lvl5pPr marL="2057400" indent="-228600">
              <a:spcBef>
                <a:spcPct val="20000"/>
              </a:spcBef>
              <a:buChar char="»"/>
              <a:defRPr sz="2800">
                <a:solidFill>
                  <a:srgbClr val="003399"/>
                </a:solidFill>
                <a:latin typeface="Arial" panose="020B0604020202020204" pitchFamily="34" charset="0"/>
                <a:ea typeface="黑体" panose="02010609060101010101" pitchFamily="49" charset="-122"/>
              </a:defRPr>
            </a:lvl5pPr>
            <a:lvl6pPr marL="25146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6pPr>
            <a:lvl7pPr marL="29718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7pPr>
            <a:lvl8pPr marL="34290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8pPr>
            <a:lvl9pPr marL="38862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9pPr>
          </a:lstStyle>
          <a:p>
            <a:pPr>
              <a:spcBef>
                <a:spcPct val="0"/>
              </a:spcBef>
              <a:buClrTx/>
              <a:buSzTx/>
              <a:buFont typeface="Arial" panose="020B0604020202020204" pitchFamily="34" charset="0"/>
              <a:buChar char="•"/>
            </a:pPr>
            <a:r>
              <a:rPr lang="en-GB" altLang="zh-CN" sz="2000" dirty="0">
                <a:solidFill>
                  <a:schemeClr val="tx1"/>
                </a:solidFill>
                <a:latin typeface="Times New Roman" panose="02020603050405020304" pitchFamily="18" charset="0"/>
                <a:ea typeface="宋体" panose="02010600030101010101" pitchFamily="2" charset="-122"/>
              </a:rPr>
              <a:t>2 IPs in CEPC </a:t>
            </a:r>
            <a:r>
              <a:rPr lang="en-GB" altLang="zh-CN" sz="2000" dirty="0">
                <a:solidFill>
                  <a:schemeClr val="tx1"/>
                </a:solidFill>
                <a:latin typeface="Times New Roman" panose="02020603050405020304" pitchFamily="18" charset="0"/>
                <a:ea typeface="MS Mincho" panose="02020609040205080304" pitchFamily="49" charset="-128"/>
              </a:rPr>
              <a:t>Interaction Region, there are 4 QD0 magnets, 4 QF1 magnets, 4 anti-solenoids and 32 </a:t>
            </a:r>
            <a:r>
              <a:rPr lang="en-GB" altLang="zh-CN" sz="2000" dirty="0" err="1">
                <a:solidFill>
                  <a:schemeClr val="tx1"/>
                </a:solidFill>
                <a:latin typeface="Times New Roman" panose="02020603050405020304" pitchFamily="18" charset="0"/>
                <a:ea typeface="MS Mincho" panose="02020609040205080304" pitchFamily="49" charset="-128"/>
              </a:rPr>
              <a:t>sexupole</a:t>
            </a:r>
            <a:r>
              <a:rPr lang="en-GB" altLang="zh-CN" sz="2000" dirty="0">
                <a:solidFill>
                  <a:schemeClr val="tx1"/>
                </a:solidFill>
                <a:latin typeface="Times New Roman" panose="02020603050405020304" pitchFamily="18" charset="0"/>
                <a:ea typeface="MS Mincho" panose="02020609040205080304" pitchFamily="49" charset="-128"/>
              </a:rPr>
              <a:t> magnets. </a:t>
            </a:r>
          </a:p>
        </p:txBody>
      </p:sp>
      <p:grpSp>
        <p:nvGrpSpPr>
          <p:cNvPr id="8" name="组合 7">
            <a:extLst>
              <a:ext uri="{FF2B5EF4-FFF2-40B4-BE49-F238E27FC236}">
                <a16:creationId xmlns:a16="http://schemas.microsoft.com/office/drawing/2014/main" id="{388363A1-4F7A-4532-A67A-D3F542F511A2}"/>
              </a:ext>
            </a:extLst>
          </p:cNvPr>
          <p:cNvGrpSpPr/>
          <p:nvPr/>
        </p:nvGrpSpPr>
        <p:grpSpPr>
          <a:xfrm>
            <a:off x="475488" y="2414523"/>
            <a:ext cx="4628134" cy="2537016"/>
            <a:chOff x="1187450" y="2781300"/>
            <a:chExt cx="6985000" cy="3455988"/>
          </a:xfrm>
        </p:grpSpPr>
        <p:pic>
          <p:nvPicPr>
            <p:cNvPr id="4" name="内容占位符 5">
              <a:extLst>
                <a:ext uri="{FF2B5EF4-FFF2-40B4-BE49-F238E27FC236}">
                  <a16:creationId xmlns:a16="http://schemas.microsoft.com/office/drawing/2014/main" id="{2574DCCD-313E-41D2-AAC2-AC66747F1033}"/>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1638300" y="2835275"/>
              <a:ext cx="6232525" cy="3376613"/>
            </a:xfrm>
            <a:prstGeom prst="rect">
              <a:avLst/>
            </a:prstGeom>
          </p:spPr>
        </p:pic>
        <p:sp>
          <p:nvSpPr>
            <p:cNvPr id="5" name="矩形 6">
              <a:extLst>
                <a:ext uri="{FF2B5EF4-FFF2-40B4-BE49-F238E27FC236}">
                  <a16:creationId xmlns:a16="http://schemas.microsoft.com/office/drawing/2014/main" id="{BAEC327A-1968-4451-B269-00793E8FE3A1}"/>
                </a:ext>
              </a:extLst>
            </p:cNvPr>
            <p:cNvSpPr>
              <a:spLocks noChangeArrowheads="1"/>
            </p:cNvSpPr>
            <p:nvPr/>
          </p:nvSpPr>
          <p:spPr bwMode="auto">
            <a:xfrm>
              <a:off x="1187450" y="2781300"/>
              <a:ext cx="6985000" cy="3455988"/>
            </a:xfrm>
            <a:prstGeom prst="rect">
              <a:avLst/>
            </a:prstGeom>
            <a:noFill/>
            <a:ln w="19050" algn="ctr">
              <a:solidFill>
                <a:schemeClr val="tx1"/>
              </a:solidFill>
              <a:round/>
              <a:headEnd/>
              <a:tailEnd/>
            </a:ln>
            <a:effectLst>
              <a:outerShdw dist="53882" dir="2700000" algn="ctr" rotWithShape="0">
                <a:srgbClr val="CCECFF"/>
              </a:outerShdw>
            </a:effectLst>
            <a:extLst>
              <a:ext uri="{909E8E84-426E-40DD-AFC4-6F175D3DCCD1}">
                <a14:hiddenFill xmlns:a14="http://schemas.microsoft.com/office/drawing/2010/main">
                  <a:solidFill>
                    <a:srgbClr val="FFFFFF"/>
                  </a:solidFill>
                </a14:hiddenFill>
              </a:ext>
            </a:extLst>
          </p:spPr>
          <p:txBody>
            <a:bodyPr wrap="square">
              <a:spAutoFit/>
            </a:bodyPr>
            <a:lstStyle>
              <a:lvl1pPr marL="1588">
                <a:spcBef>
                  <a:spcPct val="20000"/>
                </a:spcBef>
                <a:buClr>
                  <a:srgbClr val="00B0F0"/>
                </a:buClr>
                <a:buSzPct val="90000"/>
                <a:buFont typeface="Wingdings" panose="05000000000000000000" pitchFamily="2" charset="2"/>
                <a:buChar char="n"/>
                <a:defRPr sz="2800">
                  <a:solidFill>
                    <a:srgbClr val="003399"/>
                  </a:solidFill>
                  <a:latin typeface="微软雅黑" panose="020B0503020204020204" pitchFamily="34" charset="-122"/>
                  <a:ea typeface="微软雅黑" panose="020B0503020204020204" pitchFamily="34" charset="-122"/>
                </a:defRPr>
              </a:lvl1pPr>
              <a:lvl2pPr marL="742950" indent="-285750">
                <a:spcBef>
                  <a:spcPct val="20000"/>
                </a:spcBef>
                <a:buClr>
                  <a:srgbClr val="00B050"/>
                </a:buClr>
                <a:buSzPct val="75000"/>
                <a:buFont typeface="Wingdings" panose="05000000000000000000" pitchFamily="2" charset="2"/>
                <a:buChar char="l"/>
                <a:defRPr sz="2400">
                  <a:solidFill>
                    <a:schemeClr val="tx1"/>
                  </a:solidFill>
                  <a:latin typeface="微软雅黑" panose="020B0503020204020204" pitchFamily="34" charset="-122"/>
                  <a:ea typeface="微软雅黑" panose="020B0503020204020204" pitchFamily="34" charset="-122"/>
                </a:defRPr>
              </a:lvl2pPr>
              <a:lvl3pPr marL="1143000" indent="-228600">
                <a:spcBef>
                  <a:spcPct val="20000"/>
                </a:spcBef>
                <a:buChar char="•"/>
                <a:defRPr sz="2400">
                  <a:solidFill>
                    <a:srgbClr val="003399"/>
                  </a:solidFill>
                  <a:latin typeface="Arial" panose="020B0604020202020204" pitchFamily="34" charset="0"/>
                  <a:ea typeface="黑体" panose="02010609060101010101" pitchFamily="49" charset="-122"/>
                </a:defRPr>
              </a:lvl3pPr>
              <a:lvl4pPr marL="1600200" indent="-228600">
                <a:spcBef>
                  <a:spcPct val="20000"/>
                </a:spcBef>
                <a:buChar char="–"/>
                <a:defRPr sz="2800">
                  <a:solidFill>
                    <a:srgbClr val="003399"/>
                  </a:solidFill>
                  <a:latin typeface="Arial" panose="020B0604020202020204" pitchFamily="34" charset="0"/>
                  <a:ea typeface="黑体" panose="02010609060101010101" pitchFamily="49" charset="-122"/>
                </a:defRPr>
              </a:lvl4pPr>
              <a:lvl5pPr marL="2057400" indent="-228600">
                <a:spcBef>
                  <a:spcPct val="20000"/>
                </a:spcBef>
                <a:buChar char="»"/>
                <a:defRPr sz="2800">
                  <a:solidFill>
                    <a:srgbClr val="003399"/>
                  </a:solidFill>
                  <a:latin typeface="Arial" panose="020B0604020202020204" pitchFamily="34" charset="0"/>
                  <a:ea typeface="黑体" panose="02010609060101010101" pitchFamily="49" charset="-122"/>
                </a:defRPr>
              </a:lvl5pPr>
              <a:lvl6pPr marL="25146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6pPr>
              <a:lvl7pPr marL="29718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7pPr>
              <a:lvl8pPr marL="34290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8pPr>
              <a:lvl9pPr marL="38862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9pPr>
            </a:lstStyle>
            <a:p>
              <a:pPr algn="ctr" eaLnBrk="1" hangingPunct="1">
                <a:spcBef>
                  <a:spcPct val="0"/>
                </a:spcBef>
                <a:buClrTx/>
                <a:buSzTx/>
                <a:buFontTx/>
                <a:buNone/>
              </a:pPr>
              <a:endParaRPr lang="zh-CN" altLang="en-US" sz="3600">
                <a:solidFill>
                  <a:schemeClr val="bg1"/>
                </a:solidFill>
                <a:latin typeface="Times New Roman" panose="02020603050405020304" pitchFamily="18" charset="0"/>
                <a:ea typeface="华文中宋" panose="02010600040101010101" pitchFamily="2" charset="-122"/>
              </a:endParaRPr>
            </a:p>
          </p:txBody>
        </p:sp>
        <p:sp>
          <p:nvSpPr>
            <p:cNvPr id="7" name="文本框 9">
              <a:extLst>
                <a:ext uri="{FF2B5EF4-FFF2-40B4-BE49-F238E27FC236}">
                  <a16:creationId xmlns:a16="http://schemas.microsoft.com/office/drawing/2014/main" id="{41FCD611-0DDE-4B9A-9CB2-A68DF1EDAD44}"/>
                </a:ext>
              </a:extLst>
            </p:cNvPr>
            <p:cNvSpPr txBox="1">
              <a:spLocks noChangeArrowheads="1"/>
            </p:cNvSpPr>
            <p:nvPr/>
          </p:nvSpPr>
          <p:spPr bwMode="auto">
            <a:xfrm>
              <a:off x="3843338" y="2835275"/>
              <a:ext cx="1673224" cy="6288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B0F0"/>
                </a:buClr>
                <a:buSzPct val="90000"/>
                <a:buFont typeface="Wingdings" panose="05000000000000000000" pitchFamily="2" charset="2"/>
                <a:buChar char="n"/>
                <a:defRPr sz="2800">
                  <a:solidFill>
                    <a:srgbClr val="003399"/>
                  </a:solidFill>
                  <a:latin typeface="微软雅黑" panose="020B0503020204020204" pitchFamily="34" charset="-122"/>
                  <a:ea typeface="微软雅黑" panose="020B0503020204020204" pitchFamily="34" charset="-122"/>
                </a:defRPr>
              </a:lvl1pPr>
              <a:lvl2pPr marL="742950" indent="-285750">
                <a:spcBef>
                  <a:spcPct val="20000"/>
                </a:spcBef>
                <a:buClr>
                  <a:srgbClr val="00B050"/>
                </a:buClr>
                <a:buSzPct val="75000"/>
                <a:buFont typeface="Wingdings" panose="05000000000000000000" pitchFamily="2" charset="2"/>
                <a:buChar char="l"/>
                <a:defRPr sz="2400">
                  <a:solidFill>
                    <a:schemeClr val="tx1"/>
                  </a:solidFill>
                  <a:latin typeface="微软雅黑" panose="020B0503020204020204" pitchFamily="34" charset="-122"/>
                  <a:ea typeface="微软雅黑" panose="020B0503020204020204" pitchFamily="34" charset="-122"/>
                </a:defRPr>
              </a:lvl2pPr>
              <a:lvl3pPr marL="1143000" indent="-228600">
                <a:spcBef>
                  <a:spcPct val="20000"/>
                </a:spcBef>
                <a:buChar char="•"/>
                <a:defRPr sz="2400">
                  <a:solidFill>
                    <a:srgbClr val="003399"/>
                  </a:solidFill>
                  <a:latin typeface="Arial" panose="020B0604020202020204" pitchFamily="34" charset="0"/>
                  <a:ea typeface="黑体" panose="02010609060101010101" pitchFamily="49" charset="-122"/>
                </a:defRPr>
              </a:lvl3pPr>
              <a:lvl4pPr marL="1600200" indent="-228600">
                <a:spcBef>
                  <a:spcPct val="20000"/>
                </a:spcBef>
                <a:buChar char="–"/>
                <a:defRPr sz="2800">
                  <a:solidFill>
                    <a:srgbClr val="003399"/>
                  </a:solidFill>
                  <a:latin typeface="Arial" panose="020B0604020202020204" pitchFamily="34" charset="0"/>
                  <a:ea typeface="黑体" panose="02010609060101010101" pitchFamily="49" charset="-122"/>
                </a:defRPr>
              </a:lvl4pPr>
              <a:lvl5pPr marL="2057400" indent="-228600">
                <a:spcBef>
                  <a:spcPct val="20000"/>
                </a:spcBef>
                <a:buChar char="»"/>
                <a:defRPr sz="2800">
                  <a:solidFill>
                    <a:srgbClr val="003399"/>
                  </a:solidFill>
                  <a:latin typeface="Arial" panose="020B0604020202020204" pitchFamily="34" charset="0"/>
                  <a:ea typeface="黑体" panose="02010609060101010101" pitchFamily="49" charset="-122"/>
                </a:defRPr>
              </a:lvl5pPr>
              <a:lvl6pPr marL="25146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6pPr>
              <a:lvl7pPr marL="29718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7pPr>
              <a:lvl8pPr marL="34290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8pPr>
              <a:lvl9pPr marL="38862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9pPr>
            </a:lstStyle>
            <a:p>
              <a:pPr>
                <a:spcBef>
                  <a:spcPct val="0"/>
                </a:spcBef>
                <a:buClrTx/>
                <a:buSzTx/>
                <a:buFontTx/>
                <a:buNone/>
              </a:pPr>
              <a:r>
                <a:rPr lang="en-US" altLang="zh-CN" sz="1200" b="1" dirty="0">
                  <a:solidFill>
                    <a:schemeClr val="tx1"/>
                  </a:solidFill>
                  <a:latin typeface="Times New Roman" panose="02020603050405020304" pitchFamily="18" charset="0"/>
                  <a:ea typeface="华文中宋" panose="02010600040101010101" pitchFamily="2" charset="-122"/>
                </a:rPr>
                <a:t>Refrigeration:</a:t>
              </a:r>
            </a:p>
            <a:p>
              <a:pPr>
                <a:spcBef>
                  <a:spcPct val="0"/>
                </a:spcBef>
                <a:buClrTx/>
                <a:buSzTx/>
                <a:buFontTx/>
                <a:buNone/>
              </a:pPr>
              <a:r>
                <a:rPr lang="en-US" altLang="zh-CN" sz="1200" b="1" dirty="0">
                  <a:solidFill>
                    <a:schemeClr val="tx1"/>
                  </a:solidFill>
                  <a:latin typeface="Times New Roman" panose="02020603050405020304" pitchFamily="18" charset="0"/>
                  <a:ea typeface="华文中宋" panose="02010600040101010101" pitchFamily="2" charset="-122"/>
                </a:rPr>
                <a:t>2.5kW@4.5K</a:t>
              </a:r>
              <a:endParaRPr lang="zh-CN" altLang="en-US" sz="1200" b="1" dirty="0">
                <a:solidFill>
                  <a:schemeClr val="tx1"/>
                </a:solidFill>
                <a:latin typeface="Times New Roman" panose="02020603050405020304" pitchFamily="18" charset="0"/>
                <a:ea typeface="华文中宋" panose="02010600040101010101" pitchFamily="2" charset="-122"/>
              </a:endParaRPr>
            </a:p>
          </p:txBody>
        </p:sp>
      </p:grpSp>
      <p:pic>
        <p:nvPicPr>
          <p:cNvPr id="10" name="内容占位符 5">
            <a:extLst>
              <a:ext uri="{FF2B5EF4-FFF2-40B4-BE49-F238E27FC236}">
                <a16:creationId xmlns:a16="http://schemas.microsoft.com/office/drawing/2014/main" id="{8CF4983E-9B28-4123-BCF8-42FF58B3CD78}"/>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6294141" y="2464633"/>
            <a:ext cx="4129558" cy="2478747"/>
          </a:xfrm>
          <a:prstGeom prst="rect">
            <a:avLst/>
          </a:prstGeom>
        </p:spPr>
      </p:pic>
      <p:sp>
        <p:nvSpPr>
          <p:cNvPr id="13" name="文本框 12">
            <a:extLst>
              <a:ext uri="{FF2B5EF4-FFF2-40B4-BE49-F238E27FC236}">
                <a16:creationId xmlns:a16="http://schemas.microsoft.com/office/drawing/2014/main" id="{C97B77AF-246D-4233-B85E-0BC2E19BA410}"/>
              </a:ext>
            </a:extLst>
          </p:cNvPr>
          <p:cNvSpPr txBox="1"/>
          <p:nvPr/>
        </p:nvSpPr>
        <p:spPr>
          <a:xfrm>
            <a:off x="915417" y="1970998"/>
            <a:ext cx="3847149" cy="461665"/>
          </a:xfrm>
          <a:prstGeom prst="rect">
            <a:avLst/>
          </a:prstGeom>
          <a:noFill/>
        </p:spPr>
        <p:txBody>
          <a:bodyPr wrap="square" rtlCol="0">
            <a:spAutoFit/>
          </a:bodyPr>
          <a:lstStyle/>
          <a:p>
            <a:r>
              <a:rPr lang="en-US" altLang="zh-CN" sz="2400" b="1" dirty="0">
                <a:solidFill>
                  <a:srgbClr val="00B050"/>
                </a:solidFill>
                <a:latin typeface="Times New Roman" panose="02020603050405020304" pitchFamily="18" charset="0"/>
                <a:cs typeface="Times New Roman" panose="02020603050405020304" pitchFamily="18" charset="0"/>
              </a:rPr>
              <a:t>Plant A. Large refrigerator</a:t>
            </a:r>
            <a:endParaRPr lang="zh-CN" altLang="en-US" sz="2400" b="1" dirty="0">
              <a:solidFill>
                <a:srgbClr val="00B050"/>
              </a:solidFill>
              <a:latin typeface="Times New Roman" panose="02020603050405020304" pitchFamily="18" charset="0"/>
              <a:cs typeface="Times New Roman" panose="02020603050405020304" pitchFamily="18" charset="0"/>
            </a:endParaRPr>
          </a:p>
        </p:txBody>
      </p:sp>
      <p:sp>
        <p:nvSpPr>
          <p:cNvPr id="14" name="文本框 13">
            <a:extLst>
              <a:ext uri="{FF2B5EF4-FFF2-40B4-BE49-F238E27FC236}">
                <a16:creationId xmlns:a16="http://schemas.microsoft.com/office/drawing/2014/main" id="{BAEA0F52-ACFB-404A-8198-D999E22DE14A}"/>
              </a:ext>
            </a:extLst>
          </p:cNvPr>
          <p:cNvSpPr txBox="1"/>
          <p:nvPr/>
        </p:nvSpPr>
        <p:spPr>
          <a:xfrm>
            <a:off x="6504329" y="1952858"/>
            <a:ext cx="3847149" cy="461665"/>
          </a:xfrm>
          <a:prstGeom prst="rect">
            <a:avLst/>
          </a:prstGeom>
          <a:noFill/>
        </p:spPr>
        <p:txBody>
          <a:bodyPr wrap="square" rtlCol="0">
            <a:spAutoFit/>
          </a:bodyPr>
          <a:lstStyle/>
          <a:p>
            <a:r>
              <a:rPr lang="en-US" altLang="zh-CN" sz="2400" b="1" dirty="0">
                <a:solidFill>
                  <a:srgbClr val="00B050"/>
                </a:solidFill>
                <a:latin typeface="Times New Roman" panose="02020603050405020304" pitchFamily="18" charset="0"/>
                <a:cs typeface="Times New Roman" panose="02020603050405020304" pitchFamily="18" charset="0"/>
              </a:rPr>
              <a:t>Plant B. GM refrigerator</a:t>
            </a:r>
            <a:endParaRPr lang="zh-CN" altLang="en-US" sz="2400" b="1" dirty="0">
              <a:solidFill>
                <a:srgbClr val="00B050"/>
              </a:solidFill>
              <a:latin typeface="Times New Roman" panose="02020603050405020304" pitchFamily="18" charset="0"/>
              <a:cs typeface="Times New Roman" panose="02020603050405020304" pitchFamily="18" charset="0"/>
            </a:endParaRPr>
          </a:p>
        </p:txBody>
      </p:sp>
      <p:sp>
        <p:nvSpPr>
          <p:cNvPr id="17" name="文本框 16">
            <a:extLst>
              <a:ext uri="{FF2B5EF4-FFF2-40B4-BE49-F238E27FC236}">
                <a16:creationId xmlns:a16="http://schemas.microsoft.com/office/drawing/2014/main" id="{72F6484A-E897-4E72-B778-1A43FBB4EC78}"/>
              </a:ext>
            </a:extLst>
          </p:cNvPr>
          <p:cNvSpPr txBox="1"/>
          <p:nvPr/>
        </p:nvSpPr>
        <p:spPr>
          <a:xfrm>
            <a:off x="272200" y="5146067"/>
            <a:ext cx="11796612" cy="1323439"/>
          </a:xfrm>
          <a:prstGeom prst="rect">
            <a:avLst/>
          </a:prstGeom>
          <a:noFill/>
        </p:spPr>
        <p:txBody>
          <a:bodyPr wrap="square" rtlCol="0">
            <a:spAutoFit/>
          </a:bodyPr>
          <a:lstStyle/>
          <a:p>
            <a:pPr marL="285750" indent="-285750" algn="just">
              <a:buFont typeface="Wingdings" panose="05000000000000000000" pitchFamily="2" charset="2"/>
              <a:buChar char="u"/>
            </a:pPr>
            <a:r>
              <a:rPr lang="en-US" altLang="zh-CN" sz="2000" dirty="0">
                <a:solidFill>
                  <a:srgbClr val="0000FF"/>
                </a:solidFill>
              </a:rPr>
              <a:t>The GM refrigerator’s vibration is unacceptable, besides the electricity power consumption is very high.</a:t>
            </a:r>
          </a:p>
          <a:p>
            <a:pPr marL="285750" indent="-285750" algn="just">
              <a:buFont typeface="Wingdings" panose="05000000000000000000" pitchFamily="2" charset="2"/>
              <a:buChar char="u"/>
            </a:pPr>
            <a:r>
              <a:rPr lang="en-US" altLang="zh-CN" sz="2000" dirty="0">
                <a:solidFill>
                  <a:srgbClr val="0000FF"/>
                </a:solidFill>
              </a:rPr>
              <a:t>The maintenance of the GM refrigerator is very difficult, and failure rate is many times that of a single large refrigerator.</a:t>
            </a:r>
          </a:p>
          <a:p>
            <a:pPr marL="285750" indent="-285750" algn="just">
              <a:buFont typeface="Wingdings" panose="05000000000000000000" pitchFamily="2" charset="2"/>
              <a:buChar char="u"/>
            </a:pPr>
            <a:r>
              <a:rPr lang="en-US" altLang="zh-CN" sz="2000" dirty="0">
                <a:solidFill>
                  <a:srgbClr val="0000FF"/>
                </a:solidFill>
              </a:rPr>
              <a:t>Compressor takes up space and produces vibration and noise in tunnel.</a:t>
            </a:r>
          </a:p>
        </p:txBody>
      </p:sp>
      <p:pic>
        <p:nvPicPr>
          <p:cNvPr id="18" name="图片 17">
            <a:extLst>
              <a:ext uri="{FF2B5EF4-FFF2-40B4-BE49-F238E27FC236}">
                <a16:creationId xmlns:a16="http://schemas.microsoft.com/office/drawing/2014/main" id="{FA31EC5F-7D49-4E37-AFC9-0D3E6A424A0A}"/>
              </a:ext>
            </a:extLst>
          </p:cNvPr>
          <p:cNvPicPr>
            <a:picLocks noChangeAspect="1"/>
          </p:cNvPicPr>
          <p:nvPr/>
        </p:nvPicPr>
        <p:blipFill>
          <a:blip r:embed="rId3"/>
          <a:stretch>
            <a:fillRect/>
          </a:stretch>
        </p:blipFill>
        <p:spPr>
          <a:xfrm>
            <a:off x="3836073" y="3429000"/>
            <a:ext cx="1067698" cy="624113"/>
          </a:xfrm>
          <a:prstGeom prst="rect">
            <a:avLst/>
          </a:prstGeom>
        </p:spPr>
      </p:pic>
      <p:sp>
        <p:nvSpPr>
          <p:cNvPr id="19" name="矩形 18">
            <a:extLst>
              <a:ext uri="{FF2B5EF4-FFF2-40B4-BE49-F238E27FC236}">
                <a16:creationId xmlns:a16="http://schemas.microsoft.com/office/drawing/2014/main" id="{F2C2F0F7-0049-4E6D-81E8-C9CE53B61037}"/>
              </a:ext>
            </a:extLst>
          </p:cNvPr>
          <p:cNvSpPr/>
          <p:nvPr/>
        </p:nvSpPr>
        <p:spPr>
          <a:xfrm>
            <a:off x="3106571" y="144676"/>
            <a:ext cx="6795515" cy="584775"/>
          </a:xfrm>
          <a:prstGeom prst="rect">
            <a:avLst/>
          </a:prstGeom>
        </p:spPr>
        <p:txBody>
          <a:bodyPr wrap="none">
            <a:spAutoFit/>
          </a:bodyPr>
          <a:lstStyle/>
          <a:p>
            <a:pPr lvl="0"/>
            <a:r>
              <a:rPr lang="en-US" altLang="zh-CN" sz="3200" b="1" spc="-60" dirty="0">
                <a:ln w="19050">
                  <a:solidFill>
                    <a:schemeClr val="tx2">
                      <a:tint val="1000"/>
                    </a:schemeClr>
                  </a:solidFill>
                  <a:prstDash val="solid"/>
                </a:ln>
                <a:solidFill>
                  <a:srgbClr val="FF0000"/>
                </a:solidFill>
                <a:effectLst>
                  <a:outerShdw blurRad="50000" dist="50800" dir="7500000" algn="tl">
                    <a:srgbClr val="000000">
                      <a:shade val="5000"/>
                      <a:alpha val="35000"/>
                    </a:srgbClr>
                  </a:outerShdw>
                </a:effectLst>
                <a:latin typeface="Arial Black" panose="020B0A04020102020204" pitchFamily="34" charset="0"/>
                <a:ea typeface="微软雅黑"/>
              </a:rPr>
              <a:t>SC magnets cryogenic system</a:t>
            </a:r>
          </a:p>
        </p:txBody>
      </p:sp>
    </p:spTree>
    <p:extLst>
      <p:ext uri="{BB962C8B-B14F-4D97-AF65-F5344CB8AC3E}">
        <p14:creationId xmlns:p14="http://schemas.microsoft.com/office/powerpoint/2010/main" val="348501568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页脚占位符 1">
            <a:extLst>
              <a:ext uri="{FF2B5EF4-FFF2-40B4-BE49-F238E27FC236}">
                <a16:creationId xmlns:a16="http://schemas.microsoft.com/office/drawing/2014/main" id="{B8565BFF-A7AC-4759-BFBD-5F06AA3A294A}"/>
              </a:ext>
            </a:extLst>
          </p:cNvPr>
          <p:cNvSpPr>
            <a:spLocks noGrp="1"/>
          </p:cNvSpPr>
          <p:nvPr>
            <p:ph type="ftr" sz="quarter" idx="3"/>
          </p:nvPr>
        </p:nvSpPr>
        <p:spPr/>
        <p:txBody>
          <a:bodyPr/>
          <a:lstStyle/>
          <a:p>
            <a:pPr>
              <a:defRPr/>
            </a:pPr>
            <a:r>
              <a:rPr lang="zh-CN" altLang="en-US"/>
              <a:t>加速器中心低温组</a:t>
            </a:r>
            <a:endParaRPr lang="en-US" altLang="zh-CN"/>
          </a:p>
        </p:txBody>
      </p:sp>
      <p:sp>
        <p:nvSpPr>
          <p:cNvPr id="3" name="矩形 2">
            <a:extLst>
              <a:ext uri="{FF2B5EF4-FFF2-40B4-BE49-F238E27FC236}">
                <a16:creationId xmlns:a16="http://schemas.microsoft.com/office/drawing/2014/main" id="{E13E2731-247D-479E-8B6B-4D3F5CC52838}"/>
              </a:ext>
            </a:extLst>
          </p:cNvPr>
          <p:cNvSpPr/>
          <p:nvPr/>
        </p:nvSpPr>
        <p:spPr>
          <a:xfrm>
            <a:off x="2988236" y="145597"/>
            <a:ext cx="7285392" cy="584775"/>
          </a:xfrm>
          <a:prstGeom prst="rect">
            <a:avLst/>
          </a:prstGeom>
        </p:spPr>
        <p:txBody>
          <a:bodyPr wrap="none">
            <a:spAutoFit/>
          </a:bodyPr>
          <a:lstStyle/>
          <a:p>
            <a:pPr lvl="0"/>
            <a:r>
              <a:rPr lang="en-US" altLang="zh-CN" sz="3200" b="1" spc="-60" dirty="0">
                <a:ln w="19050">
                  <a:solidFill>
                    <a:schemeClr val="tx2">
                      <a:tint val="1000"/>
                    </a:schemeClr>
                  </a:solidFill>
                  <a:prstDash val="solid"/>
                </a:ln>
                <a:solidFill>
                  <a:srgbClr val="FF0000"/>
                </a:solidFill>
                <a:effectLst>
                  <a:outerShdw blurRad="50000" dist="50800" dir="7500000" algn="tl">
                    <a:srgbClr val="000000">
                      <a:shade val="5000"/>
                      <a:alpha val="35000"/>
                    </a:srgbClr>
                  </a:outerShdw>
                </a:effectLst>
                <a:latin typeface="Arial Black" panose="020B0A04020102020204" pitchFamily="34" charset="0"/>
                <a:ea typeface="微软雅黑"/>
              </a:rPr>
              <a:t>Power consumption comparison </a:t>
            </a:r>
          </a:p>
        </p:txBody>
      </p:sp>
      <p:sp>
        <p:nvSpPr>
          <p:cNvPr id="6" name="文本框 5">
            <a:extLst>
              <a:ext uri="{FF2B5EF4-FFF2-40B4-BE49-F238E27FC236}">
                <a16:creationId xmlns:a16="http://schemas.microsoft.com/office/drawing/2014/main" id="{32807220-6BD7-4657-B36A-2136B84A7700}"/>
              </a:ext>
            </a:extLst>
          </p:cNvPr>
          <p:cNvSpPr txBox="1"/>
          <p:nvPr/>
        </p:nvSpPr>
        <p:spPr>
          <a:xfrm>
            <a:off x="154093" y="4168262"/>
            <a:ext cx="6184830" cy="2585323"/>
          </a:xfrm>
          <a:prstGeom prst="rect">
            <a:avLst/>
          </a:prstGeom>
          <a:noFill/>
        </p:spPr>
        <p:txBody>
          <a:bodyPr wrap="square" rtlCol="0">
            <a:spAutoFit/>
          </a:bodyPr>
          <a:lstStyle/>
          <a:p>
            <a:r>
              <a:rPr lang="en-US" altLang="zh-CN" dirty="0"/>
              <a:t>SC magnet: </a:t>
            </a:r>
          </a:p>
          <a:p>
            <a:pPr marL="285750" indent="-285750">
              <a:buFont typeface="Wingdings" panose="05000000000000000000" pitchFamily="2" charset="2"/>
              <a:buChar char="u"/>
            </a:pPr>
            <a:r>
              <a:rPr lang="en-US" altLang="zh-CN" dirty="0"/>
              <a:t>10W heat load of each SC magnet </a:t>
            </a:r>
          </a:p>
          <a:p>
            <a:pPr marL="285750" indent="-285750">
              <a:buFont typeface="Wingdings" panose="05000000000000000000" pitchFamily="2" charset="2"/>
              <a:buChar char="u"/>
            </a:pPr>
            <a:r>
              <a:rPr lang="en-US" altLang="zh-CN" dirty="0"/>
              <a:t>1.5W@4.2K GM refrigerator,  needs 8 sets of GM refrigerators/each</a:t>
            </a:r>
            <a:r>
              <a:rPr lang="zh-CN" altLang="en-US" dirty="0"/>
              <a:t> </a:t>
            </a:r>
            <a:r>
              <a:rPr lang="en-US" altLang="zh-CN" dirty="0"/>
              <a:t>SC</a:t>
            </a:r>
            <a:r>
              <a:rPr lang="zh-CN" altLang="en-US" dirty="0"/>
              <a:t> </a:t>
            </a:r>
            <a:r>
              <a:rPr lang="en-US" altLang="zh-CN" dirty="0"/>
              <a:t>magnet, </a:t>
            </a:r>
            <a:r>
              <a:rPr lang="en-US" altLang="zh-CN" b="1" dirty="0">
                <a:solidFill>
                  <a:srgbClr val="FF0000"/>
                </a:solidFill>
              </a:rPr>
              <a:t>total 16*8=128 sets</a:t>
            </a:r>
          </a:p>
          <a:p>
            <a:pPr marL="285750" indent="-285750">
              <a:buFont typeface="Wingdings" panose="05000000000000000000" pitchFamily="2" charset="2"/>
              <a:buChar char="u"/>
            </a:pPr>
            <a:r>
              <a:rPr lang="en-US" altLang="zh-CN" dirty="0"/>
              <a:t>power consumption 7.2kW/each GM refrigerator</a:t>
            </a:r>
          </a:p>
          <a:p>
            <a:pPr marL="285750" indent="-285750">
              <a:buFont typeface="Wingdings" panose="05000000000000000000" pitchFamily="2" charset="2"/>
              <a:buChar char="u"/>
            </a:pPr>
            <a:r>
              <a:rPr lang="en-US" altLang="zh-CN" dirty="0"/>
              <a:t>16 SC magnets power consumption: </a:t>
            </a:r>
            <a:r>
              <a:rPr lang="en-US" altLang="zh-CN" b="1" dirty="0">
                <a:solidFill>
                  <a:srgbClr val="FF0000"/>
                </a:solidFill>
              </a:rPr>
              <a:t>16*8*7.2=921kW</a:t>
            </a:r>
          </a:p>
          <a:p>
            <a:pPr marL="285750" indent="-285750">
              <a:buFont typeface="Wingdings" panose="05000000000000000000" pitchFamily="2" charset="2"/>
              <a:buChar char="u"/>
            </a:pPr>
            <a:r>
              <a:rPr lang="en-US" altLang="zh-CN" b="1" dirty="0">
                <a:solidFill>
                  <a:srgbClr val="0000FF"/>
                </a:solidFill>
              </a:rPr>
              <a:t>If adopts a large refrigerator, power consumption ~800kW</a:t>
            </a:r>
          </a:p>
          <a:p>
            <a:pPr marL="285750" indent="-285750">
              <a:buFont typeface="Wingdings" panose="05000000000000000000" pitchFamily="2" charset="2"/>
              <a:buChar char="u"/>
            </a:pPr>
            <a:r>
              <a:rPr lang="en-US" altLang="zh-CN" dirty="0"/>
              <a:t>Therefore, the small GM refrigerator scheme has no advantage in the power consumption aspect.</a:t>
            </a:r>
            <a:endParaRPr lang="zh-CN" altLang="en-US" dirty="0"/>
          </a:p>
        </p:txBody>
      </p:sp>
      <p:sp>
        <p:nvSpPr>
          <p:cNvPr id="10" name="矩形 9">
            <a:extLst>
              <a:ext uri="{FF2B5EF4-FFF2-40B4-BE49-F238E27FC236}">
                <a16:creationId xmlns:a16="http://schemas.microsoft.com/office/drawing/2014/main" id="{C7F3A649-EB3F-4F63-86C1-1AAC77FA18D7}"/>
              </a:ext>
            </a:extLst>
          </p:cNvPr>
          <p:cNvSpPr/>
          <p:nvPr/>
        </p:nvSpPr>
        <p:spPr>
          <a:xfrm>
            <a:off x="6630932" y="5095651"/>
            <a:ext cx="5197582" cy="1200329"/>
          </a:xfrm>
          <a:prstGeom prst="rect">
            <a:avLst/>
          </a:prstGeom>
        </p:spPr>
        <p:txBody>
          <a:bodyPr wrap="square">
            <a:spAutoFit/>
          </a:bodyPr>
          <a:lstStyle/>
          <a:p>
            <a:pPr algn="ctr"/>
            <a:r>
              <a:rPr lang="en-US" altLang="zh-CN" sz="2400" dirty="0">
                <a:solidFill>
                  <a:srgbClr val="0000FF"/>
                </a:solidFill>
              </a:rPr>
              <a:t>Considering the operation stability and power consumption of the system,  the large refrigerator scheme is selected.</a:t>
            </a:r>
            <a:endParaRPr lang="zh-CN" altLang="en-US" sz="2400" dirty="0">
              <a:solidFill>
                <a:srgbClr val="0000FF"/>
              </a:solidFill>
            </a:endParaRPr>
          </a:p>
        </p:txBody>
      </p:sp>
      <p:sp>
        <p:nvSpPr>
          <p:cNvPr id="4" name="文本框 3">
            <a:extLst>
              <a:ext uri="{FF2B5EF4-FFF2-40B4-BE49-F238E27FC236}">
                <a16:creationId xmlns:a16="http://schemas.microsoft.com/office/drawing/2014/main" id="{DAC647BF-ACCB-465C-B9AB-EF42FC426C9D}"/>
              </a:ext>
            </a:extLst>
          </p:cNvPr>
          <p:cNvSpPr txBox="1"/>
          <p:nvPr/>
        </p:nvSpPr>
        <p:spPr>
          <a:xfrm>
            <a:off x="688848" y="1773936"/>
            <a:ext cx="469392" cy="138499"/>
          </a:xfrm>
          <a:prstGeom prst="rect">
            <a:avLst/>
          </a:prstGeom>
          <a:solidFill>
            <a:schemeClr val="bg1"/>
          </a:solidFill>
        </p:spPr>
        <p:txBody>
          <a:bodyPr wrap="square" rtlCol="0">
            <a:spAutoFit/>
          </a:bodyPr>
          <a:lstStyle/>
          <a:p>
            <a:endParaRPr lang="zh-CN" altLang="en-US" sz="300" dirty="0"/>
          </a:p>
        </p:txBody>
      </p:sp>
      <p:pic>
        <p:nvPicPr>
          <p:cNvPr id="13" name="图片 12">
            <a:extLst>
              <a:ext uri="{FF2B5EF4-FFF2-40B4-BE49-F238E27FC236}">
                <a16:creationId xmlns:a16="http://schemas.microsoft.com/office/drawing/2014/main" id="{B71F4902-F984-41FD-99A9-5B9AA330FF23}"/>
              </a:ext>
            </a:extLst>
          </p:cNvPr>
          <p:cNvPicPr>
            <a:picLocks noChangeAspect="1"/>
          </p:cNvPicPr>
          <p:nvPr/>
        </p:nvPicPr>
        <p:blipFill>
          <a:blip r:embed="rId2"/>
          <a:stretch>
            <a:fillRect/>
          </a:stretch>
        </p:blipFill>
        <p:spPr>
          <a:xfrm>
            <a:off x="154093" y="860413"/>
            <a:ext cx="6339360" cy="3307849"/>
          </a:xfrm>
          <a:prstGeom prst="rect">
            <a:avLst/>
          </a:prstGeom>
        </p:spPr>
      </p:pic>
      <p:sp>
        <p:nvSpPr>
          <p:cNvPr id="14" name="矩形: 圆角 13">
            <a:extLst>
              <a:ext uri="{FF2B5EF4-FFF2-40B4-BE49-F238E27FC236}">
                <a16:creationId xmlns:a16="http://schemas.microsoft.com/office/drawing/2014/main" id="{FC5D7113-7D05-4B67-9FD0-720D116B67D7}"/>
              </a:ext>
            </a:extLst>
          </p:cNvPr>
          <p:cNvSpPr/>
          <p:nvPr/>
        </p:nvSpPr>
        <p:spPr>
          <a:xfrm>
            <a:off x="3193262" y="1259676"/>
            <a:ext cx="567267" cy="16933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7" name="图片 16">
            <a:extLst>
              <a:ext uri="{FF2B5EF4-FFF2-40B4-BE49-F238E27FC236}">
                <a16:creationId xmlns:a16="http://schemas.microsoft.com/office/drawing/2014/main" id="{8BE72C0E-DFA3-4B51-A263-DC879697DBD9}"/>
              </a:ext>
            </a:extLst>
          </p:cNvPr>
          <p:cNvPicPr>
            <a:picLocks noChangeAspect="1"/>
          </p:cNvPicPr>
          <p:nvPr/>
        </p:nvPicPr>
        <p:blipFill>
          <a:blip r:embed="rId3"/>
          <a:stretch>
            <a:fillRect/>
          </a:stretch>
        </p:blipFill>
        <p:spPr>
          <a:xfrm>
            <a:off x="6951385" y="852521"/>
            <a:ext cx="4991429" cy="4052870"/>
          </a:xfrm>
          <a:prstGeom prst="rect">
            <a:avLst/>
          </a:prstGeom>
        </p:spPr>
      </p:pic>
      <p:sp>
        <p:nvSpPr>
          <p:cNvPr id="18" name="箭头: 下 17">
            <a:extLst>
              <a:ext uri="{FF2B5EF4-FFF2-40B4-BE49-F238E27FC236}">
                <a16:creationId xmlns:a16="http://schemas.microsoft.com/office/drawing/2014/main" id="{BDFE0FA1-C1B0-4A06-84CA-9A085054ED31}"/>
              </a:ext>
            </a:extLst>
          </p:cNvPr>
          <p:cNvSpPr/>
          <p:nvPr/>
        </p:nvSpPr>
        <p:spPr>
          <a:xfrm rot="16200000">
            <a:off x="6047257" y="5231933"/>
            <a:ext cx="402336" cy="45797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82573160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页脚占位符 1">
            <a:extLst>
              <a:ext uri="{FF2B5EF4-FFF2-40B4-BE49-F238E27FC236}">
                <a16:creationId xmlns:a16="http://schemas.microsoft.com/office/drawing/2014/main" id="{897A9492-253D-4363-A569-78BBEF771110}"/>
              </a:ext>
            </a:extLst>
          </p:cNvPr>
          <p:cNvSpPr>
            <a:spLocks noGrp="1"/>
          </p:cNvSpPr>
          <p:nvPr>
            <p:ph type="ftr" sz="quarter" idx="3"/>
          </p:nvPr>
        </p:nvSpPr>
        <p:spPr/>
        <p:txBody>
          <a:bodyPr/>
          <a:lstStyle/>
          <a:p>
            <a:pPr>
              <a:defRPr/>
            </a:pPr>
            <a:r>
              <a:rPr lang="zh-CN" altLang="en-US"/>
              <a:t>加速器中心低温组</a:t>
            </a:r>
            <a:endParaRPr lang="en-US" altLang="zh-CN"/>
          </a:p>
        </p:txBody>
      </p:sp>
      <p:sp>
        <p:nvSpPr>
          <p:cNvPr id="4" name="标题 1">
            <a:extLst>
              <a:ext uri="{FF2B5EF4-FFF2-40B4-BE49-F238E27FC236}">
                <a16:creationId xmlns:a16="http://schemas.microsoft.com/office/drawing/2014/main" id="{B332FC9B-5F8E-408F-864A-54A2629D3B32}"/>
              </a:ext>
            </a:extLst>
          </p:cNvPr>
          <p:cNvSpPr txBox="1">
            <a:spLocks/>
          </p:cNvSpPr>
          <p:nvPr/>
        </p:nvSpPr>
        <p:spPr bwMode="auto">
          <a:xfrm>
            <a:off x="1559560" y="82099"/>
            <a:ext cx="9072880" cy="71376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000" b="1">
                <a:ln w="19050">
                  <a:solidFill>
                    <a:schemeClr val="tx2">
                      <a:tint val="1000"/>
                    </a:schemeClr>
                  </a:solidFill>
                  <a:prstDash val="solid"/>
                </a:ln>
                <a:solidFill>
                  <a:srgbClr val="FF0000"/>
                </a:solidFill>
                <a:effectLst>
                  <a:outerShdw blurRad="50000" dist="50800" dir="7500000" algn="tl">
                    <a:srgbClr val="000000">
                      <a:shade val="5000"/>
                      <a:alpha val="35000"/>
                    </a:srgbClr>
                  </a:outerShdw>
                </a:effectLst>
                <a:latin typeface="微软雅黑" pitchFamily="34" charset="-122"/>
                <a:ea typeface="微软雅黑" pitchFamily="34" charset="-122"/>
                <a:cs typeface="+mj-cs"/>
              </a:defRPr>
            </a:lvl1pPr>
            <a:lvl2pPr algn="ctr" rtl="0" eaLnBrk="0" fontAlgn="base" hangingPunct="0">
              <a:spcBef>
                <a:spcPct val="0"/>
              </a:spcBef>
              <a:spcAft>
                <a:spcPct val="0"/>
              </a:spcAft>
              <a:defRPr sz="4000" b="1">
                <a:solidFill>
                  <a:srgbClr val="FF0000"/>
                </a:solidFill>
                <a:latin typeface="微软雅黑" panose="020B0503020204020204" pitchFamily="34" charset="-122"/>
                <a:ea typeface="微软雅黑" panose="020B0503020204020204" pitchFamily="34" charset="-122"/>
              </a:defRPr>
            </a:lvl2pPr>
            <a:lvl3pPr algn="ctr" rtl="0" eaLnBrk="0" fontAlgn="base" hangingPunct="0">
              <a:spcBef>
                <a:spcPct val="0"/>
              </a:spcBef>
              <a:spcAft>
                <a:spcPct val="0"/>
              </a:spcAft>
              <a:defRPr sz="4000" b="1">
                <a:solidFill>
                  <a:srgbClr val="FF0000"/>
                </a:solidFill>
                <a:latin typeface="微软雅黑" panose="020B0503020204020204" pitchFamily="34" charset="-122"/>
                <a:ea typeface="微软雅黑" panose="020B0503020204020204" pitchFamily="34" charset="-122"/>
              </a:defRPr>
            </a:lvl3pPr>
            <a:lvl4pPr algn="ctr" rtl="0" eaLnBrk="0" fontAlgn="base" hangingPunct="0">
              <a:spcBef>
                <a:spcPct val="0"/>
              </a:spcBef>
              <a:spcAft>
                <a:spcPct val="0"/>
              </a:spcAft>
              <a:defRPr sz="4000" b="1">
                <a:solidFill>
                  <a:srgbClr val="FF0000"/>
                </a:solidFill>
                <a:latin typeface="微软雅黑" panose="020B0503020204020204" pitchFamily="34" charset="-122"/>
                <a:ea typeface="微软雅黑" panose="020B0503020204020204" pitchFamily="34" charset="-122"/>
              </a:defRPr>
            </a:lvl4pPr>
            <a:lvl5pPr algn="ctr" rtl="0" eaLnBrk="0" fontAlgn="base" hangingPunct="0">
              <a:spcBef>
                <a:spcPct val="0"/>
              </a:spcBef>
              <a:spcAft>
                <a:spcPct val="0"/>
              </a:spcAft>
              <a:defRPr sz="4000" b="1">
                <a:solidFill>
                  <a:srgbClr val="FF0000"/>
                </a:solidFill>
                <a:latin typeface="微软雅黑" panose="020B0503020204020204" pitchFamily="34" charset="-122"/>
                <a:ea typeface="微软雅黑" panose="020B0503020204020204" pitchFamily="34" charset="-122"/>
              </a:defRPr>
            </a:lvl5pPr>
            <a:lvl6pPr marL="457200" algn="l" rtl="0" fontAlgn="base">
              <a:spcBef>
                <a:spcPct val="0"/>
              </a:spcBef>
              <a:spcAft>
                <a:spcPct val="0"/>
              </a:spcAft>
              <a:defRPr sz="4000" b="1">
                <a:solidFill>
                  <a:srgbClr val="0090F2"/>
                </a:solidFill>
                <a:latin typeface="Arial" charset="0"/>
                <a:ea typeface="黑体" pitchFamily="2" charset="-122"/>
              </a:defRPr>
            </a:lvl6pPr>
            <a:lvl7pPr marL="914400" algn="l" rtl="0" fontAlgn="base">
              <a:spcBef>
                <a:spcPct val="0"/>
              </a:spcBef>
              <a:spcAft>
                <a:spcPct val="0"/>
              </a:spcAft>
              <a:defRPr sz="4000" b="1">
                <a:solidFill>
                  <a:srgbClr val="0090F2"/>
                </a:solidFill>
                <a:latin typeface="Arial" charset="0"/>
                <a:ea typeface="黑体" pitchFamily="2" charset="-122"/>
              </a:defRPr>
            </a:lvl7pPr>
            <a:lvl8pPr marL="1371600" algn="l" rtl="0" fontAlgn="base">
              <a:spcBef>
                <a:spcPct val="0"/>
              </a:spcBef>
              <a:spcAft>
                <a:spcPct val="0"/>
              </a:spcAft>
              <a:defRPr sz="4000" b="1">
                <a:solidFill>
                  <a:srgbClr val="0090F2"/>
                </a:solidFill>
                <a:latin typeface="Arial" charset="0"/>
                <a:ea typeface="黑体" pitchFamily="2" charset="-122"/>
              </a:defRPr>
            </a:lvl8pPr>
            <a:lvl9pPr marL="1828800" algn="l" rtl="0" fontAlgn="base">
              <a:spcBef>
                <a:spcPct val="0"/>
              </a:spcBef>
              <a:spcAft>
                <a:spcPct val="0"/>
              </a:spcAft>
              <a:defRPr sz="4000" b="1">
                <a:solidFill>
                  <a:srgbClr val="0090F2"/>
                </a:solidFill>
                <a:latin typeface="Arial" charset="0"/>
                <a:ea typeface="黑体" pitchFamily="2" charset="-122"/>
              </a:defRPr>
            </a:lvl9pPr>
          </a:lstStyle>
          <a:p>
            <a:pPr defTabSz="1097280" eaLnBrk="1" latinLnBrk="1" hangingPunct="1">
              <a:tabLst>
                <a:tab pos="0" algn="l"/>
                <a:tab pos="1097280" algn="l"/>
                <a:tab pos="2194560" algn="l"/>
                <a:tab pos="3291840" algn="l"/>
                <a:tab pos="4389120" algn="l"/>
                <a:tab pos="5486400" algn="l"/>
                <a:tab pos="6583680" algn="l"/>
                <a:tab pos="7680960" algn="l"/>
                <a:tab pos="8778240" algn="l"/>
                <a:tab pos="9875520" algn="l"/>
                <a:tab pos="10972800" algn="l"/>
                <a:tab pos="12070080" algn="l"/>
              </a:tabLst>
              <a:defRPr/>
            </a:pPr>
            <a:r>
              <a:rPr lang="en-US" altLang="zh-CN" sz="2800" spc="-60" dirty="0">
                <a:latin typeface="Arial Black" panose="020B0A04020102020204" pitchFamily="34" charset="0"/>
                <a:ea typeface="微软雅黑"/>
                <a:cs typeface="+mn-cs"/>
                <a:sym typeface="Arial" pitchFamily="34" charset="0"/>
              </a:rPr>
              <a:t>Flow scheme of </a:t>
            </a:r>
            <a:r>
              <a:rPr lang="en-US" altLang="zh-CN" sz="2800" u="sng" spc="-60" dirty="0">
                <a:solidFill>
                  <a:srgbClr val="FFFF00"/>
                </a:solidFill>
                <a:latin typeface="Arial Black" panose="020B0A04020102020204" pitchFamily="34" charset="0"/>
                <a:ea typeface="微软雅黑"/>
                <a:cs typeface="+mn-cs"/>
                <a:sym typeface="Arial" pitchFamily="34" charset="0"/>
              </a:rPr>
              <a:t>Traditional</a:t>
            </a:r>
            <a:r>
              <a:rPr lang="en-US" altLang="zh-CN" sz="2800" spc="-60" dirty="0">
                <a:latin typeface="Arial Black" panose="020B0A04020102020204" pitchFamily="34" charset="0"/>
                <a:ea typeface="微软雅黑"/>
                <a:cs typeface="+mn-cs"/>
                <a:sym typeface="Arial" pitchFamily="34" charset="0"/>
              </a:rPr>
              <a:t> SC magnets </a:t>
            </a:r>
          </a:p>
          <a:p>
            <a:pPr defTabSz="1097280" eaLnBrk="1" latinLnBrk="1" hangingPunct="1">
              <a:tabLst>
                <a:tab pos="0" algn="l"/>
                <a:tab pos="1097280" algn="l"/>
                <a:tab pos="2194560" algn="l"/>
                <a:tab pos="3291840" algn="l"/>
                <a:tab pos="4389120" algn="l"/>
                <a:tab pos="5486400" algn="l"/>
                <a:tab pos="6583680" algn="l"/>
                <a:tab pos="7680960" algn="l"/>
                <a:tab pos="8778240" algn="l"/>
                <a:tab pos="9875520" algn="l"/>
                <a:tab pos="10972800" algn="l"/>
                <a:tab pos="12070080" algn="l"/>
              </a:tabLst>
              <a:defRPr/>
            </a:pPr>
            <a:r>
              <a:rPr lang="en-US" altLang="zh-CN" sz="2800" spc="-60" dirty="0">
                <a:latin typeface="Arial Black" panose="020B0A04020102020204" pitchFamily="34" charset="0"/>
                <a:ea typeface="微软雅黑"/>
                <a:cs typeface="+mn-cs"/>
                <a:sym typeface="Arial" pitchFamily="34" charset="0"/>
              </a:rPr>
              <a:t>cryogenic system</a:t>
            </a:r>
            <a:endParaRPr lang="zh-CN" altLang="en-US" sz="2800" spc="-60" dirty="0">
              <a:latin typeface="Arial Black" panose="020B0A04020102020204" pitchFamily="34" charset="0"/>
              <a:ea typeface="微软雅黑"/>
              <a:cs typeface="+mn-cs"/>
              <a:sym typeface="Arial" pitchFamily="34" charset="0"/>
            </a:endParaRPr>
          </a:p>
        </p:txBody>
      </p:sp>
      <p:sp>
        <p:nvSpPr>
          <p:cNvPr id="5" name="文本框 4">
            <a:extLst>
              <a:ext uri="{FF2B5EF4-FFF2-40B4-BE49-F238E27FC236}">
                <a16:creationId xmlns:a16="http://schemas.microsoft.com/office/drawing/2014/main" id="{C9EA6A38-6D7C-48F9-AFDF-513E988D72E1}"/>
              </a:ext>
            </a:extLst>
          </p:cNvPr>
          <p:cNvSpPr txBox="1"/>
          <p:nvPr/>
        </p:nvSpPr>
        <p:spPr>
          <a:xfrm>
            <a:off x="1493520" y="2560320"/>
            <a:ext cx="1501140" cy="369332"/>
          </a:xfrm>
          <a:prstGeom prst="rect">
            <a:avLst/>
          </a:prstGeom>
          <a:solidFill>
            <a:schemeClr val="bg1"/>
          </a:solidFill>
        </p:spPr>
        <p:txBody>
          <a:bodyPr wrap="square" rtlCol="0">
            <a:spAutoFit/>
          </a:bodyPr>
          <a:lstStyle/>
          <a:p>
            <a:endParaRPr lang="zh-CN" altLang="en-US" dirty="0"/>
          </a:p>
        </p:txBody>
      </p:sp>
      <p:cxnSp>
        <p:nvCxnSpPr>
          <p:cNvPr id="6" name="直接连接符 5">
            <a:extLst>
              <a:ext uri="{FF2B5EF4-FFF2-40B4-BE49-F238E27FC236}">
                <a16:creationId xmlns:a16="http://schemas.microsoft.com/office/drawing/2014/main" id="{B81BBE79-6305-46D0-8EE3-BB56A069C791}"/>
              </a:ext>
            </a:extLst>
          </p:cNvPr>
          <p:cNvCxnSpPr>
            <a:cxnSpLocks/>
          </p:cNvCxnSpPr>
          <p:nvPr/>
        </p:nvCxnSpPr>
        <p:spPr>
          <a:xfrm>
            <a:off x="3659760" y="3912602"/>
            <a:ext cx="982225" cy="589477"/>
          </a:xfrm>
          <a:prstGeom prst="line">
            <a:avLst/>
          </a:prstGeom>
          <a:noFill/>
          <a:ln w="28575" cap="flat" cmpd="sng" algn="ctr">
            <a:solidFill>
              <a:srgbClr val="FFC000"/>
            </a:solidFill>
            <a:prstDash val="solid"/>
            <a:miter lim="800000"/>
          </a:ln>
          <a:effectLst/>
        </p:spPr>
      </p:cxnSp>
      <p:cxnSp>
        <p:nvCxnSpPr>
          <p:cNvPr id="7" name="直接连接符 6">
            <a:extLst>
              <a:ext uri="{FF2B5EF4-FFF2-40B4-BE49-F238E27FC236}">
                <a16:creationId xmlns:a16="http://schemas.microsoft.com/office/drawing/2014/main" id="{4072898C-2EBB-4670-B021-4D3B1ACBB5B9}"/>
              </a:ext>
            </a:extLst>
          </p:cNvPr>
          <p:cNvCxnSpPr>
            <a:cxnSpLocks/>
          </p:cNvCxnSpPr>
          <p:nvPr/>
        </p:nvCxnSpPr>
        <p:spPr>
          <a:xfrm>
            <a:off x="8140078" y="5466955"/>
            <a:ext cx="2793291" cy="9587"/>
          </a:xfrm>
          <a:prstGeom prst="line">
            <a:avLst/>
          </a:prstGeom>
          <a:noFill/>
          <a:ln w="28575" cap="flat" cmpd="sng" algn="ctr">
            <a:solidFill>
              <a:srgbClr val="FFC000"/>
            </a:solidFill>
            <a:prstDash val="solid"/>
            <a:miter lim="800000"/>
          </a:ln>
          <a:effectLst/>
        </p:spPr>
      </p:cxnSp>
      <p:cxnSp>
        <p:nvCxnSpPr>
          <p:cNvPr id="8" name="直接连接符 7">
            <a:extLst>
              <a:ext uri="{FF2B5EF4-FFF2-40B4-BE49-F238E27FC236}">
                <a16:creationId xmlns:a16="http://schemas.microsoft.com/office/drawing/2014/main" id="{474C133F-E98A-40C5-B2F4-65AE2CA7FD63}"/>
              </a:ext>
            </a:extLst>
          </p:cNvPr>
          <p:cNvCxnSpPr>
            <a:cxnSpLocks/>
          </p:cNvCxnSpPr>
          <p:nvPr/>
        </p:nvCxnSpPr>
        <p:spPr>
          <a:xfrm>
            <a:off x="8112146" y="3920325"/>
            <a:ext cx="2849153" cy="0"/>
          </a:xfrm>
          <a:prstGeom prst="line">
            <a:avLst/>
          </a:prstGeom>
          <a:noFill/>
          <a:ln w="28575" cap="flat" cmpd="sng" algn="ctr">
            <a:solidFill>
              <a:srgbClr val="0859E2"/>
            </a:solidFill>
            <a:prstDash val="solid"/>
            <a:miter lim="800000"/>
          </a:ln>
          <a:effectLst/>
        </p:spPr>
      </p:cxnSp>
      <p:cxnSp>
        <p:nvCxnSpPr>
          <p:cNvPr id="9" name="直接连接符 8">
            <a:extLst>
              <a:ext uri="{FF2B5EF4-FFF2-40B4-BE49-F238E27FC236}">
                <a16:creationId xmlns:a16="http://schemas.microsoft.com/office/drawing/2014/main" id="{6D8853FF-C53D-42A1-B4A7-7C08C3AA2A22}"/>
              </a:ext>
            </a:extLst>
          </p:cNvPr>
          <p:cNvCxnSpPr>
            <a:cxnSpLocks/>
          </p:cNvCxnSpPr>
          <p:nvPr/>
        </p:nvCxnSpPr>
        <p:spPr>
          <a:xfrm>
            <a:off x="955708" y="3899443"/>
            <a:ext cx="2712265" cy="17435"/>
          </a:xfrm>
          <a:prstGeom prst="line">
            <a:avLst/>
          </a:prstGeom>
          <a:noFill/>
          <a:ln w="28575" cap="flat" cmpd="sng" algn="ctr">
            <a:solidFill>
              <a:srgbClr val="FFC000"/>
            </a:solidFill>
            <a:prstDash val="solid"/>
            <a:miter lim="800000"/>
          </a:ln>
          <a:effectLst/>
        </p:spPr>
      </p:cxnSp>
      <p:cxnSp>
        <p:nvCxnSpPr>
          <p:cNvPr id="10" name="直接连接符 9">
            <a:extLst>
              <a:ext uri="{FF2B5EF4-FFF2-40B4-BE49-F238E27FC236}">
                <a16:creationId xmlns:a16="http://schemas.microsoft.com/office/drawing/2014/main" id="{86D77214-D2EA-4387-A553-AFD93407583F}"/>
              </a:ext>
            </a:extLst>
          </p:cNvPr>
          <p:cNvCxnSpPr>
            <a:cxnSpLocks/>
            <a:stCxn id="208" idx="3"/>
          </p:cNvCxnSpPr>
          <p:nvPr/>
        </p:nvCxnSpPr>
        <p:spPr>
          <a:xfrm flipV="1">
            <a:off x="924618" y="5446910"/>
            <a:ext cx="2787588" cy="4714"/>
          </a:xfrm>
          <a:prstGeom prst="line">
            <a:avLst/>
          </a:prstGeom>
          <a:noFill/>
          <a:ln w="28575" cap="flat" cmpd="sng" algn="ctr">
            <a:solidFill>
              <a:srgbClr val="0859E2"/>
            </a:solidFill>
            <a:prstDash val="solid"/>
            <a:miter lim="800000"/>
          </a:ln>
          <a:effectLst/>
        </p:spPr>
      </p:cxnSp>
      <p:sp>
        <p:nvSpPr>
          <p:cNvPr id="11" name="矩形 10">
            <a:extLst>
              <a:ext uri="{FF2B5EF4-FFF2-40B4-BE49-F238E27FC236}">
                <a16:creationId xmlns:a16="http://schemas.microsoft.com/office/drawing/2014/main" id="{DEBAC2AF-4C61-4CC1-80BC-2E002CE448F4}"/>
              </a:ext>
            </a:extLst>
          </p:cNvPr>
          <p:cNvSpPr/>
          <p:nvPr/>
        </p:nvSpPr>
        <p:spPr>
          <a:xfrm rot="5400000">
            <a:off x="4195722" y="1307763"/>
            <a:ext cx="809645" cy="90000"/>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grpSp>
        <p:nvGrpSpPr>
          <p:cNvPr id="12" name="组合 11">
            <a:extLst>
              <a:ext uri="{FF2B5EF4-FFF2-40B4-BE49-F238E27FC236}">
                <a16:creationId xmlns:a16="http://schemas.microsoft.com/office/drawing/2014/main" id="{AC0299C9-748C-451A-A1E4-CE865738810F}"/>
              </a:ext>
            </a:extLst>
          </p:cNvPr>
          <p:cNvGrpSpPr/>
          <p:nvPr/>
        </p:nvGrpSpPr>
        <p:grpSpPr>
          <a:xfrm>
            <a:off x="3218160" y="1047010"/>
            <a:ext cx="1164597" cy="681371"/>
            <a:chOff x="6527744" y="697901"/>
            <a:chExt cx="1993869" cy="1166554"/>
          </a:xfrm>
        </p:grpSpPr>
        <p:sp>
          <p:nvSpPr>
            <p:cNvPr id="13" name="矩形 12">
              <a:extLst>
                <a:ext uri="{FF2B5EF4-FFF2-40B4-BE49-F238E27FC236}">
                  <a16:creationId xmlns:a16="http://schemas.microsoft.com/office/drawing/2014/main" id="{261ED9B2-53A0-40ED-87C3-D92A69F87E26}"/>
                </a:ext>
              </a:extLst>
            </p:cNvPr>
            <p:cNvSpPr/>
            <p:nvPr/>
          </p:nvSpPr>
          <p:spPr>
            <a:xfrm rot="5400000">
              <a:off x="6100175" y="1194701"/>
              <a:ext cx="928852" cy="72000"/>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14" name="矩形 13">
              <a:extLst>
                <a:ext uri="{FF2B5EF4-FFF2-40B4-BE49-F238E27FC236}">
                  <a16:creationId xmlns:a16="http://schemas.microsoft.com/office/drawing/2014/main" id="{08C4B212-02D4-4D01-8F1A-149A679BF15D}"/>
                </a:ext>
              </a:extLst>
            </p:cNvPr>
            <p:cNvSpPr/>
            <p:nvPr/>
          </p:nvSpPr>
          <p:spPr>
            <a:xfrm rot="10800000">
              <a:off x="6599744" y="700306"/>
              <a:ext cx="1872069" cy="72000"/>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15" name="矩形 14">
              <a:extLst>
                <a:ext uri="{FF2B5EF4-FFF2-40B4-BE49-F238E27FC236}">
                  <a16:creationId xmlns:a16="http://schemas.microsoft.com/office/drawing/2014/main" id="{1D4DB559-F541-479F-A2DD-566369998169}"/>
                </a:ext>
              </a:extLst>
            </p:cNvPr>
            <p:cNvSpPr/>
            <p:nvPr/>
          </p:nvSpPr>
          <p:spPr>
            <a:xfrm rot="5400000">
              <a:off x="7936893" y="1279736"/>
              <a:ext cx="1097439" cy="72000"/>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grpSp>
          <p:nvGrpSpPr>
            <p:cNvPr id="16" name="组合 15">
              <a:extLst>
                <a:ext uri="{FF2B5EF4-FFF2-40B4-BE49-F238E27FC236}">
                  <a16:creationId xmlns:a16="http://schemas.microsoft.com/office/drawing/2014/main" id="{9FDBC4EB-40E3-4EBA-89EA-611748A8A08B}"/>
                </a:ext>
              </a:extLst>
            </p:cNvPr>
            <p:cNvGrpSpPr/>
            <p:nvPr/>
          </p:nvGrpSpPr>
          <p:grpSpPr>
            <a:xfrm rot="10800000">
              <a:off x="6527744" y="697901"/>
              <a:ext cx="72001" cy="74414"/>
              <a:chOff x="5514494" y="2081922"/>
              <a:chExt cx="540008" cy="558106"/>
            </a:xfrm>
          </p:grpSpPr>
          <p:sp>
            <p:nvSpPr>
              <p:cNvPr id="20" name="任意多边形: 形状 19">
                <a:extLst>
                  <a:ext uri="{FF2B5EF4-FFF2-40B4-BE49-F238E27FC236}">
                    <a16:creationId xmlns:a16="http://schemas.microsoft.com/office/drawing/2014/main" id="{64112957-4629-428C-96C3-DCCB57AF44FD}"/>
                  </a:ext>
                </a:extLst>
              </p:cNvPr>
              <p:cNvSpPr/>
              <p:nvPr/>
            </p:nvSpPr>
            <p:spPr>
              <a:xfrm rot="5400000">
                <a:off x="5514502" y="2100027"/>
                <a:ext cx="540000" cy="540001"/>
              </a:xfrm>
              <a:custGeom>
                <a:avLst/>
                <a:gdLst>
                  <a:gd name="connsiteX0" fmla="*/ 0 w 540000"/>
                  <a:gd name="connsiteY0" fmla="*/ 540000 h 540000"/>
                  <a:gd name="connsiteX1" fmla="*/ 0 w 540000"/>
                  <a:gd name="connsiteY1" fmla="*/ 0 h 540000"/>
                  <a:gd name="connsiteX2" fmla="*/ 540000 w 540000"/>
                  <a:gd name="connsiteY2" fmla="*/ 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540000"/>
                    </a:moveTo>
                    <a:lnTo>
                      <a:pt x="0" y="0"/>
                    </a:lnTo>
                    <a:lnTo>
                      <a:pt x="540000" y="0"/>
                    </a:lnTo>
                    <a:lnTo>
                      <a:pt x="0" y="540000"/>
                    </a:lnTo>
                    <a:close/>
                  </a:path>
                </a:pathLst>
              </a:cu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21" name="任意多边形: 形状 20">
                <a:extLst>
                  <a:ext uri="{FF2B5EF4-FFF2-40B4-BE49-F238E27FC236}">
                    <a16:creationId xmlns:a16="http://schemas.microsoft.com/office/drawing/2014/main" id="{3A99EB60-9FC8-44ED-BD93-626065A48DE6}"/>
                  </a:ext>
                </a:extLst>
              </p:cNvPr>
              <p:cNvSpPr/>
              <p:nvPr/>
            </p:nvSpPr>
            <p:spPr>
              <a:xfrm flipV="1">
                <a:off x="5514494" y="2081922"/>
                <a:ext cx="540000" cy="540000"/>
              </a:xfrm>
              <a:custGeom>
                <a:avLst/>
                <a:gdLst>
                  <a:gd name="connsiteX0" fmla="*/ 0 w 540000"/>
                  <a:gd name="connsiteY0" fmla="*/ 540000 h 540000"/>
                  <a:gd name="connsiteX1" fmla="*/ 0 w 540000"/>
                  <a:gd name="connsiteY1" fmla="*/ 0 h 540000"/>
                  <a:gd name="connsiteX2" fmla="*/ 540000 w 540000"/>
                  <a:gd name="connsiteY2" fmla="*/ 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540000"/>
                    </a:moveTo>
                    <a:lnTo>
                      <a:pt x="0" y="0"/>
                    </a:lnTo>
                    <a:lnTo>
                      <a:pt x="540000" y="0"/>
                    </a:lnTo>
                    <a:lnTo>
                      <a:pt x="0" y="540000"/>
                    </a:lnTo>
                    <a:close/>
                  </a:path>
                </a:pathLst>
              </a:cu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grpSp>
        <p:grpSp>
          <p:nvGrpSpPr>
            <p:cNvPr id="17" name="组合 16">
              <a:extLst>
                <a:ext uri="{FF2B5EF4-FFF2-40B4-BE49-F238E27FC236}">
                  <a16:creationId xmlns:a16="http://schemas.microsoft.com/office/drawing/2014/main" id="{BAB39E11-7AEB-4739-A532-AF6033100410}"/>
                </a:ext>
              </a:extLst>
            </p:cNvPr>
            <p:cNvGrpSpPr/>
            <p:nvPr/>
          </p:nvGrpSpPr>
          <p:grpSpPr>
            <a:xfrm rot="16200000">
              <a:off x="8448312" y="700319"/>
              <a:ext cx="72007" cy="72000"/>
              <a:chOff x="5514487" y="2081922"/>
              <a:chExt cx="540063" cy="540000"/>
            </a:xfrm>
          </p:grpSpPr>
          <p:sp>
            <p:nvSpPr>
              <p:cNvPr id="18" name="任意多边形: 形状 17">
                <a:extLst>
                  <a:ext uri="{FF2B5EF4-FFF2-40B4-BE49-F238E27FC236}">
                    <a16:creationId xmlns:a16="http://schemas.microsoft.com/office/drawing/2014/main" id="{591346FA-D0AD-4908-903C-DEA75FB90AD1}"/>
                  </a:ext>
                </a:extLst>
              </p:cNvPr>
              <p:cNvSpPr/>
              <p:nvPr/>
            </p:nvSpPr>
            <p:spPr>
              <a:xfrm rot="5400000">
                <a:off x="5514487" y="2081922"/>
                <a:ext cx="540000" cy="540000"/>
              </a:xfrm>
              <a:custGeom>
                <a:avLst/>
                <a:gdLst>
                  <a:gd name="connsiteX0" fmla="*/ 0 w 540000"/>
                  <a:gd name="connsiteY0" fmla="*/ 540000 h 540000"/>
                  <a:gd name="connsiteX1" fmla="*/ 0 w 540000"/>
                  <a:gd name="connsiteY1" fmla="*/ 0 h 540000"/>
                  <a:gd name="connsiteX2" fmla="*/ 540000 w 540000"/>
                  <a:gd name="connsiteY2" fmla="*/ 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540000"/>
                    </a:moveTo>
                    <a:lnTo>
                      <a:pt x="0" y="0"/>
                    </a:lnTo>
                    <a:lnTo>
                      <a:pt x="540000" y="0"/>
                    </a:lnTo>
                    <a:lnTo>
                      <a:pt x="0" y="540000"/>
                    </a:lnTo>
                    <a:close/>
                  </a:path>
                </a:pathLst>
              </a:cu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19" name="任意多边形: 形状 18">
                <a:extLst>
                  <a:ext uri="{FF2B5EF4-FFF2-40B4-BE49-F238E27FC236}">
                    <a16:creationId xmlns:a16="http://schemas.microsoft.com/office/drawing/2014/main" id="{43A4B509-23DE-4F28-9238-DAE1FC2DF132}"/>
                  </a:ext>
                </a:extLst>
              </p:cNvPr>
              <p:cNvSpPr/>
              <p:nvPr/>
            </p:nvSpPr>
            <p:spPr>
              <a:xfrm flipV="1">
                <a:off x="5514547" y="2081922"/>
                <a:ext cx="540003" cy="540000"/>
              </a:xfrm>
              <a:custGeom>
                <a:avLst/>
                <a:gdLst>
                  <a:gd name="connsiteX0" fmla="*/ 0 w 540000"/>
                  <a:gd name="connsiteY0" fmla="*/ 540000 h 540000"/>
                  <a:gd name="connsiteX1" fmla="*/ 0 w 540000"/>
                  <a:gd name="connsiteY1" fmla="*/ 0 h 540000"/>
                  <a:gd name="connsiteX2" fmla="*/ 540000 w 540000"/>
                  <a:gd name="connsiteY2" fmla="*/ 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540000"/>
                    </a:moveTo>
                    <a:lnTo>
                      <a:pt x="0" y="0"/>
                    </a:lnTo>
                    <a:lnTo>
                      <a:pt x="540000" y="0"/>
                    </a:lnTo>
                    <a:lnTo>
                      <a:pt x="0" y="540000"/>
                    </a:lnTo>
                    <a:close/>
                  </a:path>
                </a:pathLst>
              </a:cu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grpSp>
      </p:grpSp>
      <p:grpSp>
        <p:nvGrpSpPr>
          <p:cNvPr id="22" name="组合 21">
            <a:extLst>
              <a:ext uri="{FF2B5EF4-FFF2-40B4-BE49-F238E27FC236}">
                <a16:creationId xmlns:a16="http://schemas.microsoft.com/office/drawing/2014/main" id="{F643C765-B94A-4761-A24E-6240006B5B05}"/>
              </a:ext>
            </a:extLst>
          </p:cNvPr>
          <p:cNvGrpSpPr/>
          <p:nvPr/>
        </p:nvGrpSpPr>
        <p:grpSpPr>
          <a:xfrm>
            <a:off x="2222417" y="1037790"/>
            <a:ext cx="919455" cy="604887"/>
            <a:chOff x="4822964" y="682116"/>
            <a:chExt cx="1574170" cy="1035608"/>
          </a:xfrm>
        </p:grpSpPr>
        <p:sp>
          <p:nvSpPr>
            <p:cNvPr id="23" name="矩形 22">
              <a:extLst>
                <a:ext uri="{FF2B5EF4-FFF2-40B4-BE49-F238E27FC236}">
                  <a16:creationId xmlns:a16="http://schemas.microsoft.com/office/drawing/2014/main" id="{29FD1351-B735-413B-B8AB-F5A6DBE6AE42}"/>
                </a:ext>
              </a:extLst>
            </p:cNvPr>
            <p:cNvSpPr/>
            <p:nvPr/>
          </p:nvSpPr>
          <p:spPr>
            <a:xfrm rot="10800000">
              <a:off x="4873523" y="682116"/>
              <a:ext cx="1454347" cy="76571"/>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24" name="矩形 23">
              <a:extLst>
                <a:ext uri="{FF2B5EF4-FFF2-40B4-BE49-F238E27FC236}">
                  <a16:creationId xmlns:a16="http://schemas.microsoft.com/office/drawing/2014/main" id="{562B1735-FD13-4EB7-98E1-27DE2B8DEB6D}"/>
                </a:ext>
              </a:extLst>
            </p:cNvPr>
            <p:cNvSpPr/>
            <p:nvPr/>
          </p:nvSpPr>
          <p:spPr>
            <a:xfrm rot="5400000">
              <a:off x="4554533" y="1017338"/>
              <a:ext cx="606909" cy="70047"/>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25" name="矩形 24">
              <a:extLst>
                <a:ext uri="{FF2B5EF4-FFF2-40B4-BE49-F238E27FC236}">
                  <a16:creationId xmlns:a16="http://schemas.microsoft.com/office/drawing/2014/main" id="{6EEC83A3-16AF-4D54-AE51-D53FA19FDF61}"/>
                </a:ext>
              </a:extLst>
            </p:cNvPr>
            <p:cNvSpPr/>
            <p:nvPr/>
          </p:nvSpPr>
          <p:spPr>
            <a:xfrm rot="5400000">
              <a:off x="5874387" y="1195448"/>
              <a:ext cx="972553" cy="72000"/>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grpSp>
          <p:nvGrpSpPr>
            <p:cNvPr id="26" name="组合 25">
              <a:extLst>
                <a:ext uri="{FF2B5EF4-FFF2-40B4-BE49-F238E27FC236}">
                  <a16:creationId xmlns:a16="http://schemas.microsoft.com/office/drawing/2014/main" id="{9C65043A-8066-423E-A5CD-5F413AED8BEE}"/>
                </a:ext>
              </a:extLst>
            </p:cNvPr>
            <p:cNvGrpSpPr/>
            <p:nvPr/>
          </p:nvGrpSpPr>
          <p:grpSpPr>
            <a:xfrm rot="10800000">
              <a:off x="4822964" y="682250"/>
              <a:ext cx="72001" cy="74414"/>
              <a:chOff x="5514494" y="2081922"/>
              <a:chExt cx="540008" cy="558105"/>
            </a:xfrm>
          </p:grpSpPr>
          <p:sp>
            <p:nvSpPr>
              <p:cNvPr id="30" name="任意多边形: 形状 29">
                <a:extLst>
                  <a:ext uri="{FF2B5EF4-FFF2-40B4-BE49-F238E27FC236}">
                    <a16:creationId xmlns:a16="http://schemas.microsoft.com/office/drawing/2014/main" id="{D21BDB21-8354-4432-90B3-A43ACE37821F}"/>
                  </a:ext>
                </a:extLst>
              </p:cNvPr>
              <p:cNvSpPr/>
              <p:nvPr/>
            </p:nvSpPr>
            <p:spPr>
              <a:xfrm rot="5400000">
                <a:off x="5514502" y="2100027"/>
                <a:ext cx="540000" cy="540000"/>
              </a:xfrm>
              <a:custGeom>
                <a:avLst/>
                <a:gdLst>
                  <a:gd name="connsiteX0" fmla="*/ 0 w 540000"/>
                  <a:gd name="connsiteY0" fmla="*/ 540000 h 540000"/>
                  <a:gd name="connsiteX1" fmla="*/ 0 w 540000"/>
                  <a:gd name="connsiteY1" fmla="*/ 0 h 540000"/>
                  <a:gd name="connsiteX2" fmla="*/ 540000 w 540000"/>
                  <a:gd name="connsiteY2" fmla="*/ 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540000"/>
                    </a:moveTo>
                    <a:lnTo>
                      <a:pt x="0" y="0"/>
                    </a:lnTo>
                    <a:lnTo>
                      <a:pt x="540000" y="0"/>
                    </a:lnTo>
                    <a:lnTo>
                      <a:pt x="0" y="540000"/>
                    </a:lnTo>
                    <a:close/>
                  </a:path>
                </a:pathLst>
              </a:cu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31" name="任意多边形: 形状 30">
                <a:extLst>
                  <a:ext uri="{FF2B5EF4-FFF2-40B4-BE49-F238E27FC236}">
                    <a16:creationId xmlns:a16="http://schemas.microsoft.com/office/drawing/2014/main" id="{1A275E32-00E5-4D13-A087-42D0A2E252DC}"/>
                  </a:ext>
                </a:extLst>
              </p:cNvPr>
              <p:cNvSpPr/>
              <p:nvPr/>
            </p:nvSpPr>
            <p:spPr>
              <a:xfrm flipV="1">
                <a:off x="5514494" y="2081922"/>
                <a:ext cx="540000" cy="540000"/>
              </a:xfrm>
              <a:custGeom>
                <a:avLst/>
                <a:gdLst>
                  <a:gd name="connsiteX0" fmla="*/ 0 w 540000"/>
                  <a:gd name="connsiteY0" fmla="*/ 540000 h 540000"/>
                  <a:gd name="connsiteX1" fmla="*/ 0 w 540000"/>
                  <a:gd name="connsiteY1" fmla="*/ 0 h 540000"/>
                  <a:gd name="connsiteX2" fmla="*/ 540000 w 540000"/>
                  <a:gd name="connsiteY2" fmla="*/ 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540000"/>
                    </a:moveTo>
                    <a:lnTo>
                      <a:pt x="0" y="0"/>
                    </a:lnTo>
                    <a:lnTo>
                      <a:pt x="540000" y="0"/>
                    </a:lnTo>
                    <a:lnTo>
                      <a:pt x="0" y="540000"/>
                    </a:lnTo>
                    <a:close/>
                  </a:path>
                </a:pathLst>
              </a:cu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grpSp>
        <p:grpSp>
          <p:nvGrpSpPr>
            <p:cNvPr id="27" name="组合 26">
              <a:extLst>
                <a:ext uri="{FF2B5EF4-FFF2-40B4-BE49-F238E27FC236}">
                  <a16:creationId xmlns:a16="http://schemas.microsoft.com/office/drawing/2014/main" id="{BCDE49EB-0D8E-49CD-AB4D-1FC088898C8E}"/>
                </a:ext>
              </a:extLst>
            </p:cNvPr>
            <p:cNvGrpSpPr/>
            <p:nvPr/>
          </p:nvGrpSpPr>
          <p:grpSpPr>
            <a:xfrm rot="16200000">
              <a:off x="6325130" y="684211"/>
              <a:ext cx="72007" cy="72000"/>
              <a:chOff x="5514487" y="2081922"/>
              <a:chExt cx="540063" cy="540000"/>
            </a:xfrm>
          </p:grpSpPr>
          <p:sp>
            <p:nvSpPr>
              <p:cNvPr id="28" name="任意多边形: 形状 27">
                <a:extLst>
                  <a:ext uri="{FF2B5EF4-FFF2-40B4-BE49-F238E27FC236}">
                    <a16:creationId xmlns:a16="http://schemas.microsoft.com/office/drawing/2014/main" id="{574AB5B1-6F3B-49A1-B40F-A370A1683ADC}"/>
                  </a:ext>
                </a:extLst>
              </p:cNvPr>
              <p:cNvSpPr/>
              <p:nvPr/>
            </p:nvSpPr>
            <p:spPr>
              <a:xfrm rot="5400000">
                <a:off x="5514487" y="2081922"/>
                <a:ext cx="540000" cy="540000"/>
              </a:xfrm>
              <a:custGeom>
                <a:avLst/>
                <a:gdLst>
                  <a:gd name="connsiteX0" fmla="*/ 0 w 540000"/>
                  <a:gd name="connsiteY0" fmla="*/ 540000 h 540000"/>
                  <a:gd name="connsiteX1" fmla="*/ 0 w 540000"/>
                  <a:gd name="connsiteY1" fmla="*/ 0 h 540000"/>
                  <a:gd name="connsiteX2" fmla="*/ 540000 w 540000"/>
                  <a:gd name="connsiteY2" fmla="*/ 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540000"/>
                    </a:moveTo>
                    <a:lnTo>
                      <a:pt x="0" y="0"/>
                    </a:lnTo>
                    <a:lnTo>
                      <a:pt x="540000" y="0"/>
                    </a:lnTo>
                    <a:lnTo>
                      <a:pt x="0" y="540000"/>
                    </a:lnTo>
                    <a:close/>
                  </a:path>
                </a:pathLst>
              </a:cu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29" name="任意多边形: 形状 28">
                <a:extLst>
                  <a:ext uri="{FF2B5EF4-FFF2-40B4-BE49-F238E27FC236}">
                    <a16:creationId xmlns:a16="http://schemas.microsoft.com/office/drawing/2014/main" id="{925EF27C-7934-4F3F-B638-01D7EB8BD498}"/>
                  </a:ext>
                </a:extLst>
              </p:cNvPr>
              <p:cNvSpPr/>
              <p:nvPr/>
            </p:nvSpPr>
            <p:spPr>
              <a:xfrm flipV="1">
                <a:off x="5514547" y="2081922"/>
                <a:ext cx="540003" cy="540000"/>
              </a:xfrm>
              <a:custGeom>
                <a:avLst/>
                <a:gdLst>
                  <a:gd name="connsiteX0" fmla="*/ 0 w 540000"/>
                  <a:gd name="connsiteY0" fmla="*/ 540000 h 540000"/>
                  <a:gd name="connsiteX1" fmla="*/ 0 w 540000"/>
                  <a:gd name="connsiteY1" fmla="*/ 0 h 540000"/>
                  <a:gd name="connsiteX2" fmla="*/ 540000 w 540000"/>
                  <a:gd name="connsiteY2" fmla="*/ 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540000"/>
                    </a:moveTo>
                    <a:lnTo>
                      <a:pt x="0" y="0"/>
                    </a:lnTo>
                    <a:lnTo>
                      <a:pt x="540000" y="0"/>
                    </a:lnTo>
                    <a:lnTo>
                      <a:pt x="0" y="540000"/>
                    </a:lnTo>
                    <a:close/>
                  </a:path>
                </a:pathLst>
              </a:cu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grpSp>
      </p:grpSp>
      <p:sp>
        <p:nvSpPr>
          <p:cNvPr id="32" name="矩形 31">
            <a:extLst>
              <a:ext uri="{FF2B5EF4-FFF2-40B4-BE49-F238E27FC236}">
                <a16:creationId xmlns:a16="http://schemas.microsoft.com/office/drawing/2014/main" id="{F472C0F1-6B9B-4073-AD0B-CD686E0C1148}"/>
              </a:ext>
            </a:extLst>
          </p:cNvPr>
          <p:cNvSpPr/>
          <p:nvPr/>
        </p:nvSpPr>
        <p:spPr>
          <a:xfrm rot="5400000">
            <a:off x="4071601" y="1314433"/>
            <a:ext cx="809645" cy="45719"/>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grpSp>
        <p:nvGrpSpPr>
          <p:cNvPr id="33" name="组合 32">
            <a:extLst>
              <a:ext uri="{FF2B5EF4-FFF2-40B4-BE49-F238E27FC236}">
                <a16:creationId xmlns:a16="http://schemas.microsoft.com/office/drawing/2014/main" id="{CEEA23F3-EBD8-45C5-9107-F346E361B8B7}"/>
              </a:ext>
            </a:extLst>
          </p:cNvPr>
          <p:cNvGrpSpPr/>
          <p:nvPr/>
        </p:nvGrpSpPr>
        <p:grpSpPr>
          <a:xfrm rot="10800000">
            <a:off x="2112778" y="893455"/>
            <a:ext cx="42054" cy="42054"/>
            <a:chOff x="5514487" y="2081922"/>
            <a:chExt cx="540000" cy="540000"/>
          </a:xfrm>
        </p:grpSpPr>
        <p:sp>
          <p:nvSpPr>
            <p:cNvPr id="34" name="任意多边形: 形状 33">
              <a:extLst>
                <a:ext uri="{FF2B5EF4-FFF2-40B4-BE49-F238E27FC236}">
                  <a16:creationId xmlns:a16="http://schemas.microsoft.com/office/drawing/2014/main" id="{5F1A1D3F-8F58-4A38-AD51-33E16C42809B}"/>
                </a:ext>
              </a:extLst>
            </p:cNvPr>
            <p:cNvSpPr/>
            <p:nvPr/>
          </p:nvSpPr>
          <p:spPr>
            <a:xfrm rot="5400000">
              <a:off x="5514487" y="2081922"/>
              <a:ext cx="540000" cy="540000"/>
            </a:xfrm>
            <a:custGeom>
              <a:avLst/>
              <a:gdLst>
                <a:gd name="connsiteX0" fmla="*/ 0 w 540000"/>
                <a:gd name="connsiteY0" fmla="*/ 540000 h 540000"/>
                <a:gd name="connsiteX1" fmla="*/ 0 w 540000"/>
                <a:gd name="connsiteY1" fmla="*/ 0 h 540000"/>
                <a:gd name="connsiteX2" fmla="*/ 540000 w 540000"/>
                <a:gd name="connsiteY2" fmla="*/ 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540000"/>
                  </a:moveTo>
                  <a:lnTo>
                    <a:pt x="0" y="0"/>
                  </a:lnTo>
                  <a:lnTo>
                    <a:pt x="540000" y="0"/>
                  </a:lnTo>
                  <a:lnTo>
                    <a:pt x="0" y="540000"/>
                  </a:lnTo>
                  <a:close/>
                </a:path>
              </a:pathLst>
            </a:cu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35" name="任意多边形: 形状 34">
              <a:extLst>
                <a:ext uri="{FF2B5EF4-FFF2-40B4-BE49-F238E27FC236}">
                  <a16:creationId xmlns:a16="http://schemas.microsoft.com/office/drawing/2014/main" id="{6A6211BE-0C1D-4D84-8B02-DEF78D18D9CD}"/>
                </a:ext>
              </a:extLst>
            </p:cNvPr>
            <p:cNvSpPr/>
            <p:nvPr/>
          </p:nvSpPr>
          <p:spPr>
            <a:xfrm flipV="1">
              <a:off x="5514487" y="2081922"/>
              <a:ext cx="540000" cy="540000"/>
            </a:xfrm>
            <a:custGeom>
              <a:avLst/>
              <a:gdLst>
                <a:gd name="connsiteX0" fmla="*/ 0 w 540000"/>
                <a:gd name="connsiteY0" fmla="*/ 540000 h 540000"/>
                <a:gd name="connsiteX1" fmla="*/ 0 w 540000"/>
                <a:gd name="connsiteY1" fmla="*/ 0 h 540000"/>
                <a:gd name="connsiteX2" fmla="*/ 540000 w 540000"/>
                <a:gd name="connsiteY2" fmla="*/ 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540000"/>
                  </a:moveTo>
                  <a:lnTo>
                    <a:pt x="0" y="0"/>
                  </a:lnTo>
                  <a:lnTo>
                    <a:pt x="540000" y="0"/>
                  </a:lnTo>
                  <a:lnTo>
                    <a:pt x="0" y="540000"/>
                  </a:lnTo>
                  <a:close/>
                </a:path>
              </a:pathLst>
            </a:cu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grpSp>
      <p:sp>
        <p:nvSpPr>
          <p:cNvPr id="36" name="矩形 35">
            <a:extLst>
              <a:ext uri="{FF2B5EF4-FFF2-40B4-BE49-F238E27FC236}">
                <a16:creationId xmlns:a16="http://schemas.microsoft.com/office/drawing/2014/main" id="{6283920D-47C5-4D41-8AA4-E0CF7005415C}"/>
              </a:ext>
            </a:extLst>
          </p:cNvPr>
          <p:cNvSpPr/>
          <p:nvPr/>
        </p:nvSpPr>
        <p:spPr>
          <a:xfrm rot="5400000">
            <a:off x="1924429" y="1121044"/>
            <a:ext cx="417719" cy="42054"/>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37" name="矩形 36">
            <a:extLst>
              <a:ext uri="{FF2B5EF4-FFF2-40B4-BE49-F238E27FC236}">
                <a16:creationId xmlns:a16="http://schemas.microsoft.com/office/drawing/2014/main" id="{EB473813-FA77-446E-AF03-E2AE8C9715A8}"/>
              </a:ext>
            </a:extLst>
          </p:cNvPr>
          <p:cNvSpPr/>
          <p:nvPr/>
        </p:nvSpPr>
        <p:spPr>
          <a:xfrm rot="10800000">
            <a:off x="2150634" y="894128"/>
            <a:ext cx="2306595" cy="42054"/>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grpSp>
        <p:nvGrpSpPr>
          <p:cNvPr id="38" name="组合 37">
            <a:extLst>
              <a:ext uri="{FF2B5EF4-FFF2-40B4-BE49-F238E27FC236}">
                <a16:creationId xmlns:a16="http://schemas.microsoft.com/office/drawing/2014/main" id="{B95DEE79-0823-45CE-AF1F-9B1E3CA2F5CF}"/>
              </a:ext>
            </a:extLst>
          </p:cNvPr>
          <p:cNvGrpSpPr/>
          <p:nvPr/>
        </p:nvGrpSpPr>
        <p:grpSpPr>
          <a:xfrm rot="16200000">
            <a:off x="4457229" y="893166"/>
            <a:ext cx="42054" cy="42054"/>
            <a:chOff x="5514487" y="2081922"/>
            <a:chExt cx="540000" cy="540000"/>
          </a:xfrm>
        </p:grpSpPr>
        <p:sp>
          <p:nvSpPr>
            <p:cNvPr id="39" name="任意多边形: 形状 38">
              <a:extLst>
                <a:ext uri="{FF2B5EF4-FFF2-40B4-BE49-F238E27FC236}">
                  <a16:creationId xmlns:a16="http://schemas.microsoft.com/office/drawing/2014/main" id="{BA6A5866-87A3-4000-B8A2-54E37B1E076E}"/>
                </a:ext>
              </a:extLst>
            </p:cNvPr>
            <p:cNvSpPr/>
            <p:nvPr/>
          </p:nvSpPr>
          <p:spPr>
            <a:xfrm rot="5400000">
              <a:off x="5514487" y="2081922"/>
              <a:ext cx="540000" cy="540000"/>
            </a:xfrm>
            <a:custGeom>
              <a:avLst/>
              <a:gdLst>
                <a:gd name="connsiteX0" fmla="*/ 0 w 540000"/>
                <a:gd name="connsiteY0" fmla="*/ 540000 h 540000"/>
                <a:gd name="connsiteX1" fmla="*/ 0 w 540000"/>
                <a:gd name="connsiteY1" fmla="*/ 0 h 540000"/>
                <a:gd name="connsiteX2" fmla="*/ 540000 w 540000"/>
                <a:gd name="connsiteY2" fmla="*/ 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540000"/>
                  </a:moveTo>
                  <a:lnTo>
                    <a:pt x="0" y="0"/>
                  </a:lnTo>
                  <a:lnTo>
                    <a:pt x="540000" y="0"/>
                  </a:lnTo>
                  <a:lnTo>
                    <a:pt x="0" y="540000"/>
                  </a:lnTo>
                  <a:close/>
                </a:path>
              </a:pathLst>
            </a:cu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40" name="任意多边形: 形状 39">
              <a:extLst>
                <a:ext uri="{FF2B5EF4-FFF2-40B4-BE49-F238E27FC236}">
                  <a16:creationId xmlns:a16="http://schemas.microsoft.com/office/drawing/2014/main" id="{C9D066F8-D06F-4D89-A4A1-4DFE8141DA84}"/>
                </a:ext>
              </a:extLst>
            </p:cNvPr>
            <p:cNvSpPr/>
            <p:nvPr/>
          </p:nvSpPr>
          <p:spPr>
            <a:xfrm flipV="1">
              <a:off x="5514487" y="2081922"/>
              <a:ext cx="540000" cy="540000"/>
            </a:xfrm>
            <a:custGeom>
              <a:avLst/>
              <a:gdLst>
                <a:gd name="connsiteX0" fmla="*/ 0 w 540000"/>
                <a:gd name="connsiteY0" fmla="*/ 540000 h 540000"/>
                <a:gd name="connsiteX1" fmla="*/ 0 w 540000"/>
                <a:gd name="connsiteY1" fmla="*/ 0 h 540000"/>
                <a:gd name="connsiteX2" fmla="*/ 540000 w 540000"/>
                <a:gd name="connsiteY2" fmla="*/ 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540000"/>
                  </a:moveTo>
                  <a:lnTo>
                    <a:pt x="0" y="0"/>
                  </a:lnTo>
                  <a:lnTo>
                    <a:pt x="540000" y="0"/>
                  </a:lnTo>
                  <a:lnTo>
                    <a:pt x="0" y="540000"/>
                  </a:lnTo>
                  <a:close/>
                </a:path>
              </a:pathLst>
            </a:cu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grpSp>
      <p:sp>
        <p:nvSpPr>
          <p:cNvPr id="41" name="矩形 40">
            <a:extLst>
              <a:ext uri="{FF2B5EF4-FFF2-40B4-BE49-F238E27FC236}">
                <a16:creationId xmlns:a16="http://schemas.microsoft.com/office/drawing/2014/main" id="{0E3BD203-8BFB-4F9D-8F2C-CA043E29E77F}"/>
              </a:ext>
            </a:extLst>
          </p:cNvPr>
          <p:cNvSpPr/>
          <p:nvPr/>
        </p:nvSpPr>
        <p:spPr>
          <a:xfrm rot="10800000">
            <a:off x="753030" y="891022"/>
            <a:ext cx="1257832" cy="42054"/>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42" name="矩形 41">
            <a:extLst>
              <a:ext uri="{FF2B5EF4-FFF2-40B4-BE49-F238E27FC236}">
                <a16:creationId xmlns:a16="http://schemas.microsoft.com/office/drawing/2014/main" id="{4CCAC969-945F-4BBE-9226-3226CDB9F6E1}"/>
              </a:ext>
            </a:extLst>
          </p:cNvPr>
          <p:cNvSpPr/>
          <p:nvPr/>
        </p:nvSpPr>
        <p:spPr>
          <a:xfrm rot="5400000">
            <a:off x="493963" y="1152021"/>
            <a:ext cx="480418" cy="42054"/>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43" name="任意多边形: 形状 42">
            <a:extLst>
              <a:ext uri="{FF2B5EF4-FFF2-40B4-BE49-F238E27FC236}">
                <a16:creationId xmlns:a16="http://schemas.microsoft.com/office/drawing/2014/main" id="{467C3706-27AF-4E98-8985-CB4091645B48}"/>
              </a:ext>
            </a:extLst>
          </p:cNvPr>
          <p:cNvSpPr/>
          <p:nvPr/>
        </p:nvSpPr>
        <p:spPr>
          <a:xfrm rot="16200000">
            <a:off x="713180" y="891022"/>
            <a:ext cx="42054" cy="42054"/>
          </a:xfrm>
          <a:custGeom>
            <a:avLst/>
            <a:gdLst>
              <a:gd name="connsiteX0" fmla="*/ 0 w 540000"/>
              <a:gd name="connsiteY0" fmla="*/ 540000 h 540000"/>
              <a:gd name="connsiteX1" fmla="*/ 0 w 540000"/>
              <a:gd name="connsiteY1" fmla="*/ 0 h 540000"/>
              <a:gd name="connsiteX2" fmla="*/ 540000 w 540000"/>
              <a:gd name="connsiteY2" fmla="*/ 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540000"/>
                </a:moveTo>
                <a:lnTo>
                  <a:pt x="0" y="0"/>
                </a:lnTo>
                <a:lnTo>
                  <a:pt x="540000" y="0"/>
                </a:lnTo>
                <a:lnTo>
                  <a:pt x="0" y="540000"/>
                </a:lnTo>
                <a:close/>
              </a:path>
            </a:pathLst>
          </a:cu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44" name="任意多边形: 形状 43">
            <a:extLst>
              <a:ext uri="{FF2B5EF4-FFF2-40B4-BE49-F238E27FC236}">
                <a16:creationId xmlns:a16="http://schemas.microsoft.com/office/drawing/2014/main" id="{5BD71834-5588-4A37-BCDC-D72AD00B7DF2}"/>
              </a:ext>
            </a:extLst>
          </p:cNvPr>
          <p:cNvSpPr/>
          <p:nvPr/>
        </p:nvSpPr>
        <p:spPr>
          <a:xfrm rot="10800000" flipV="1">
            <a:off x="713180" y="891022"/>
            <a:ext cx="42054" cy="42054"/>
          </a:xfrm>
          <a:custGeom>
            <a:avLst/>
            <a:gdLst>
              <a:gd name="connsiteX0" fmla="*/ 0 w 540000"/>
              <a:gd name="connsiteY0" fmla="*/ 540000 h 540000"/>
              <a:gd name="connsiteX1" fmla="*/ 0 w 540000"/>
              <a:gd name="connsiteY1" fmla="*/ 0 h 540000"/>
              <a:gd name="connsiteX2" fmla="*/ 540000 w 540000"/>
              <a:gd name="connsiteY2" fmla="*/ 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540000"/>
                </a:moveTo>
                <a:lnTo>
                  <a:pt x="0" y="0"/>
                </a:lnTo>
                <a:lnTo>
                  <a:pt x="540000" y="0"/>
                </a:lnTo>
                <a:lnTo>
                  <a:pt x="0" y="540000"/>
                </a:lnTo>
                <a:close/>
              </a:path>
            </a:pathLst>
          </a:cu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45" name="矩形 44">
            <a:extLst>
              <a:ext uri="{FF2B5EF4-FFF2-40B4-BE49-F238E27FC236}">
                <a16:creationId xmlns:a16="http://schemas.microsoft.com/office/drawing/2014/main" id="{DD3D3F74-8CB0-4EA7-8A9D-55A11F3A4892}"/>
              </a:ext>
            </a:extLst>
          </p:cNvPr>
          <p:cNvSpPr/>
          <p:nvPr/>
        </p:nvSpPr>
        <p:spPr>
          <a:xfrm rot="5400000" flipV="1">
            <a:off x="1816696" y="1115270"/>
            <a:ext cx="424164" cy="40914"/>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46" name="任意多边形: 形状 45">
            <a:extLst>
              <a:ext uri="{FF2B5EF4-FFF2-40B4-BE49-F238E27FC236}">
                <a16:creationId xmlns:a16="http://schemas.microsoft.com/office/drawing/2014/main" id="{7953A01A-AAA5-4EBB-BA9F-851BC9FE8078}"/>
              </a:ext>
            </a:extLst>
          </p:cNvPr>
          <p:cNvSpPr/>
          <p:nvPr/>
        </p:nvSpPr>
        <p:spPr>
          <a:xfrm>
            <a:off x="2010025" y="891021"/>
            <a:ext cx="42054" cy="42054"/>
          </a:xfrm>
          <a:custGeom>
            <a:avLst/>
            <a:gdLst>
              <a:gd name="connsiteX0" fmla="*/ 0 w 540000"/>
              <a:gd name="connsiteY0" fmla="*/ 540000 h 540000"/>
              <a:gd name="connsiteX1" fmla="*/ 0 w 540000"/>
              <a:gd name="connsiteY1" fmla="*/ 0 h 540000"/>
              <a:gd name="connsiteX2" fmla="*/ 540000 w 540000"/>
              <a:gd name="connsiteY2" fmla="*/ 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540000"/>
                </a:moveTo>
                <a:lnTo>
                  <a:pt x="0" y="0"/>
                </a:lnTo>
                <a:lnTo>
                  <a:pt x="540000" y="0"/>
                </a:lnTo>
                <a:lnTo>
                  <a:pt x="0" y="540000"/>
                </a:lnTo>
                <a:close/>
              </a:path>
            </a:pathLst>
          </a:cu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47" name="任意多边形: 形状 46">
            <a:extLst>
              <a:ext uri="{FF2B5EF4-FFF2-40B4-BE49-F238E27FC236}">
                <a16:creationId xmlns:a16="http://schemas.microsoft.com/office/drawing/2014/main" id="{4591B696-5EF6-48A1-AB5F-FFC51A8A0711}"/>
              </a:ext>
            </a:extLst>
          </p:cNvPr>
          <p:cNvSpPr/>
          <p:nvPr/>
        </p:nvSpPr>
        <p:spPr>
          <a:xfrm rot="16200000" flipV="1">
            <a:off x="2010025" y="891021"/>
            <a:ext cx="42054" cy="42054"/>
          </a:xfrm>
          <a:custGeom>
            <a:avLst/>
            <a:gdLst>
              <a:gd name="connsiteX0" fmla="*/ 0 w 540000"/>
              <a:gd name="connsiteY0" fmla="*/ 540000 h 540000"/>
              <a:gd name="connsiteX1" fmla="*/ 0 w 540000"/>
              <a:gd name="connsiteY1" fmla="*/ 0 h 540000"/>
              <a:gd name="connsiteX2" fmla="*/ 540000 w 540000"/>
              <a:gd name="connsiteY2" fmla="*/ 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540000"/>
                </a:moveTo>
                <a:lnTo>
                  <a:pt x="0" y="0"/>
                </a:lnTo>
                <a:lnTo>
                  <a:pt x="540000" y="0"/>
                </a:lnTo>
                <a:lnTo>
                  <a:pt x="0" y="540000"/>
                </a:lnTo>
                <a:close/>
              </a:path>
            </a:pathLst>
          </a:cu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grpSp>
        <p:nvGrpSpPr>
          <p:cNvPr id="48" name="组合 47">
            <a:extLst>
              <a:ext uri="{FF2B5EF4-FFF2-40B4-BE49-F238E27FC236}">
                <a16:creationId xmlns:a16="http://schemas.microsoft.com/office/drawing/2014/main" id="{532FB106-1685-4896-A5BA-58381A1370D5}"/>
              </a:ext>
            </a:extLst>
          </p:cNvPr>
          <p:cNvGrpSpPr/>
          <p:nvPr/>
        </p:nvGrpSpPr>
        <p:grpSpPr>
          <a:xfrm>
            <a:off x="1075561" y="1037868"/>
            <a:ext cx="675859" cy="393422"/>
            <a:chOff x="2868076" y="675217"/>
            <a:chExt cx="1157117" cy="673566"/>
          </a:xfrm>
        </p:grpSpPr>
        <p:sp>
          <p:nvSpPr>
            <p:cNvPr id="49" name="矩形 48">
              <a:extLst>
                <a:ext uri="{FF2B5EF4-FFF2-40B4-BE49-F238E27FC236}">
                  <a16:creationId xmlns:a16="http://schemas.microsoft.com/office/drawing/2014/main" id="{0B9938C3-1838-454C-B4E3-862CB6F9998D}"/>
                </a:ext>
              </a:extLst>
            </p:cNvPr>
            <p:cNvSpPr/>
            <p:nvPr/>
          </p:nvSpPr>
          <p:spPr>
            <a:xfrm rot="10800000">
              <a:off x="2939398" y="678458"/>
              <a:ext cx="1049635" cy="72000"/>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50" name="矩形 49">
              <a:extLst>
                <a:ext uri="{FF2B5EF4-FFF2-40B4-BE49-F238E27FC236}">
                  <a16:creationId xmlns:a16="http://schemas.microsoft.com/office/drawing/2014/main" id="{32A1EDD7-F80E-4FB4-B24E-A20D688BE65C}"/>
                </a:ext>
              </a:extLst>
            </p:cNvPr>
            <p:cNvSpPr/>
            <p:nvPr/>
          </p:nvSpPr>
          <p:spPr>
            <a:xfrm rot="5400000">
              <a:off x="2599645" y="1010305"/>
              <a:ext cx="606909" cy="70047"/>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51" name="矩形 50">
              <a:extLst>
                <a:ext uri="{FF2B5EF4-FFF2-40B4-BE49-F238E27FC236}">
                  <a16:creationId xmlns:a16="http://schemas.microsoft.com/office/drawing/2014/main" id="{E3D65301-7FD3-4FC2-8AF4-54041F2516F0}"/>
                </a:ext>
              </a:extLst>
            </p:cNvPr>
            <p:cNvSpPr/>
            <p:nvPr/>
          </p:nvSpPr>
          <p:spPr>
            <a:xfrm rot="5400000">
              <a:off x="3755916" y="946459"/>
              <a:ext cx="466554" cy="72000"/>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grpSp>
          <p:nvGrpSpPr>
            <p:cNvPr id="52" name="组合 51">
              <a:extLst>
                <a:ext uri="{FF2B5EF4-FFF2-40B4-BE49-F238E27FC236}">
                  <a16:creationId xmlns:a16="http://schemas.microsoft.com/office/drawing/2014/main" id="{C6C08337-5CF1-4013-AC76-17E914773EF7}"/>
                </a:ext>
              </a:extLst>
            </p:cNvPr>
            <p:cNvGrpSpPr/>
            <p:nvPr/>
          </p:nvGrpSpPr>
          <p:grpSpPr>
            <a:xfrm rot="10800000">
              <a:off x="2868076" y="675217"/>
              <a:ext cx="72001" cy="74414"/>
              <a:chOff x="5514494" y="2081922"/>
              <a:chExt cx="540008" cy="558105"/>
            </a:xfrm>
          </p:grpSpPr>
          <p:sp>
            <p:nvSpPr>
              <p:cNvPr id="56" name="任意多边形: 形状 55">
                <a:extLst>
                  <a:ext uri="{FF2B5EF4-FFF2-40B4-BE49-F238E27FC236}">
                    <a16:creationId xmlns:a16="http://schemas.microsoft.com/office/drawing/2014/main" id="{3CE92BBD-314B-4F43-A288-949F030416AE}"/>
                  </a:ext>
                </a:extLst>
              </p:cNvPr>
              <p:cNvSpPr/>
              <p:nvPr/>
            </p:nvSpPr>
            <p:spPr>
              <a:xfrm rot="5400000">
                <a:off x="5514502" y="2100027"/>
                <a:ext cx="540000" cy="540000"/>
              </a:xfrm>
              <a:custGeom>
                <a:avLst/>
                <a:gdLst>
                  <a:gd name="connsiteX0" fmla="*/ 0 w 540000"/>
                  <a:gd name="connsiteY0" fmla="*/ 540000 h 540000"/>
                  <a:gd name="connsiteX1" fmla="*/ 0 w 540000"/>
                  <a:gd name="connsiteY1" fmla="*/ 0 h 540000"/>
                  <a:gd name="connsiteX2" fmla="*/ 540000 w 540000"/>
                  <a:gd name="connsiteY2" fmla="*/ 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540000"/>
                    </a:moveTo>
                    <a:lnTo>
                      <a:pt x="0" y="0"/>
                    </a:lnTo>
                    <a:lnTo>
                      <a:pt x="540000" y="0"/>
                    </a:lnTo>
                    <a:lnTo>
                      <a:pt x="0" y="540000"/>
                    </a:lnTo>
                    <a:close/>
                  </a:path>
                </a:pathLst>
              </a:cu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57" name="任意多边形: 形状 56">
                <a:extLst>
                  <a:ext uri="{FF2B5EF4-FFF2-40B4-BE49-F238E27FC236}">
                    <a16:creationId xmlns:a16="http://schemas.microsoft.com/office/drawing/2014/main" id="{EEF8CE01-E5A0-48F6-82DE-56DD6B5FE3FA}"/>
                  </a:ext>
                </a:extLst>
              </p:cNvPr>
              <p:cNvSpPr/>
              <p:nvPr/>
            </p:nvSpPr>
            <p:spPr>
              <a:xfrm flipV="1">
                <a:off x="5514494" y="2081922"/>
                <a:ext cx="540000" cy="540000"/>
              </a:xfrm>
              <a:custGeom>
                <a:avLst/>
                <a:gdLst>
                  <a:gd name="connsiteX0" fmla="*/ 0 w 540000"/>
                  <a:gd name="connsiteY0" fmla="*/ 540000 h 540000"/>
                  <a:gd name="connsiteX1" fmla="*/ 0 w 540000"/>
                  <a:gd name="connsiteY1" fmla="*/ 0 h 540000"/>
                  <a:gd name="connsiteX2" fmla="*/ 540000 w 540000"/>
                  <a:gd name="connsiteY2" fmla="*/ 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540000"/>
                    </a:moveTo>
                    <a:lnTo>
                      <a:pt x="0" y="0"/>
                    </a:lnTo>
                    <a:lnTo>
                      <a:pt x="540000" y="0"/>
                    </a:lnTo>
                    <a:lnTo>
                      <a:pt x="0" y="540000"/>
                    </a:lnTo>
                    <a:close/>
                  </a:path>
                </a:pathLst>
              </a:cu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grpSp>
        <p:grpSp>
          <p:nvGrpSpPr>
            <p:cNvPr id="53" name="组合 52">
              <a:extLst>
                <a:ext uri="{FF2B5EF4-FFF2-40B4-BE49-F238E27FC236}">
                  <a16:creationId xmlns:a16="http://schemas.microsoft.com/office/drawing/2014/main" id="{C05A39C7-DB89-4A4E-A6C2-0E04F6DFFA19}"/>
                </a:ext>
              </a:extLst>
            </p:cNvPr>
            <p:cNvGrpSpPr/>
            <p:nvPr/>
          </p:nvGrpSpPr>
          <p:grpSpPr>
            <a:xfrm rot="16200000">
              <a:off x="3953031" y="677723"/>
              <a:ext cx="72003" cy="72000"/>
              <a:chOff x="5514487" y="2081922"/>
              <a:chExt cx="540030" cy="540000"/>
            </a:xfrm>
          </p:grpSpPr>
          <p:sp>
            <p:nvSpPr>
              <p:cNvPr id="54" name="任意多边形: 形状 53">
                <a:extLst>
                  <a:ext uri="{FF2B5EF4-FFF2-40B4-BE49-F238E27FC236}">
                    <a16:creationId xmlns:a16="http://schemas.microsoft.com/office/drawing/2014/main" id="{6CAFF5D1-4D46-45B1-B862-A8768020793F}"/>
                  </a:ext>
                </a:extLst>
              </p:cNvPr>
              <p:cNvSpPr/>
              <p:nvPr/>
            </p:nvSpPr>
            <p:spPr>
              <a:xfrm rot="5400000">
                <a:off x="5514487" y="2081922"/>
                <a:ext cx="540000" cy="540000"/>
              </a:xfrm>
              <a:custGeom>
                <a:avLst/>
                <a:gdLst>
                  <a:gd name="connsiteX0" fmla="*/ 0 w 540000"/>
                  <a:gd name="connsiteY0" fmla="*/ 540000 h 540000"/>
                  <a:gd name="connsiteX1" fmla="*/ 0 w 540000"/>
                  <a:gd name="connsiteY1" fmla="*/ 0 h 540000"/>
                  <a:gd name="connsiteX2" fmla="*/ 540000 w 540000"/>
                  <a:gd name="connsiteY2" fmla="*/ 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540000"/>
                    </a:moveTo>
                    <a:lnTo>
                      <a:pt x="0" y="0"/>
                    </a:lnTo>
                    <a:lnTo>
                      <a:pt x="540000" y="0"/>
                    </a:lnTo>
                    <a:lnTo>
                      <a:pt x="0" y="540000"/>
                    </a:lnTo>
                    <a:close/>
                  </a:path>
                </a:pathLst>
              </a:cu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55" name="任意多边形: 形状 54">
                <a:extLst>
                  <a:ext uri="{FF2B5EF4-FFF2-40B4-BE49-F238E27FC236}">
                    <a16:creationId xmlns:a16="http://schemas.microsoft.com/office/drawing/2014/main" id="{7146A1F0-9FBA-46F4-B9B4-4C2639783AE0}"/>
                  </a:ext>
                </a:extLst>
              </p:cNvPr>
              <p:cNvSpPr/>
              <p:nvPr/>
            </p:nvSpPr>
            <p:spPr>
              <a:xfrm flipV="1">
                <a:off x="5514511" y="2081922"/>
                <a:ext cx="540006" cy="540000"/>
              </a:xfrm>
              <a:custGeom>
                <a:avLst/>
                <a:gdLst>
                  <a:gd name="connsiteX0" fmla="*/ 0 w 540000"/>
                  <a:gd name="connsiteY0" fmla="*/ 540000 h 540000"/>
                  <a:gd name="connsiteX1" fmla="*/ 0 w 540000"/>
                  <a:gd name="connsiteY1" fmla="*/ 0 h 540000"/>
                  <a:gd name="connsiteX2" fmla="*/ 540000 w 540000"/>
                  <a:gd name="connsiteY2" fmla="*/ 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540000"/>
                    </a:moveTo>
                    <a:lnTo>
                      <a:pt x="0" y="0"/>
                    </a:lnTo>
                    <a:lnTo>
                      <a:pt x="540000" y="0"/>
                    </a:lnTo>
                    <a:lnTo>
                      <a:pt x="0" y="540000"/>
                    </a:lnTo>
                    <a:close/>
                  </a:path>
                </a:pathLst>
              </a:cu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grpSp>
      </p:grpSp>
      <p:grpSp>
        <p:nvGrpSpPr>
          <p:cNvPr id="58" name="组合 57">
            <a:extLst>
              <a:ext uri="{FF2B5EF4-FFF2-40B4-BE49-F238E27FC236}">
                <a16:creationId xmlns:a16="http://schemas.microsoft.com/office/drawing/2014/main" id="{AA85D2A3-54A8-4C84-81BD-CD328A6FBDE6}"/>
              </a:ext>
            </a:extLst>
          </p:cNvPr>
          <p:cNvGrpSpPr/>
          <p:nvPr/>
        </p:nvGrpSpPr>
        <p:grpSpPr>
          <a:xfrm>
            <a:off x="2703306" y="1595488"/>
            <a:ext cx="956455" cy="617637"/>
            <a:chOff x="2985089" y="1402237"/>
            <a:chExt cx="1737535" cy="1122024"/>
          </a:xfrm>
        </p:grpSpPr>
        <p:grpSp>
          <p:nvGrpSpPr>
            <p:cNvPr id="59" name="组合 58">
              <a:extLst>
                <a:ext uri="{FF2B5EF4-FFF2-40B4-BE49-F238E27FC236}">
                  <a16:creationId xmlns:a16="http://schemas.microsoft.com/office/drawing/2014/main" id="{F0CB4A96-201A-4FB9-8A34-DBD9003FE662}"/>
                </a:ext>
              </a:extLst>
            </p:cNvPr>
            <p:cNvGrpSpPr/>
            <p:nvPr/>
          </p:nvGrpSpPr>
          <p:grpSpPr>
            <a:xfrm>
              <a:off x="2985089" y="1402237"/>
              <a:ext cx="1737535" cy="1122024"/>
              <a:chOff x="3758098" y="2219976"/>
              <a:chExt cx="3021391" cy="2158060"/>
            </a:xfrm>
          </p:grpSpPr>
          <p:sp>
            <p:nvSpPr>
              <p:cNvPr id="61" name="椭圆 60">
                <a:extLst>
                  <a:ext uri="{FF2B5EF4-FFF2-40B4-BE49-F238E27FC236}">
                    <a16:creationId xmlns:a16="http://schemas.microsoft.com/office/drawing/2014/main" id="{CE284C86-182F-4D90-8C19-161DF9BE5300}"/>
                  </a:ext>
                </a:extLst>
              </p:cNvPr>
              <p:cNvSpPr/>
              <p:nvPr/>
            </p:nvSpPr>
            <p:spPr>
              <a:xfrm>
                <a:off x="3758098" y="2343650"/>
                <a:ext cx="3021389" cy="777303"/>
              </a:xfrm>
              <a:prstGeom prst="ellipse">
                <a:avLst/>
              </a:prstGeom>
              <a:gradFill flip="none" rotWithShape="1">
                <a:gsLst>
                  <a:gs pos="20000">
                    <a:sysClr val="window" lastClr="FFFFFF">
                      <a:lumMod val="65000"/>
                    </a:sysClr>
                  </a:gs>
                  <a:gs pos="80000">
                    <a:sysClr val="window" lastClr="FFFFFF">
                      <a:lumMod val="65000"/>
                    </a:sysClr>
                  </a:gs>
                  <a:gs pos="50000">
                    <a:sysClr val="window" lastClr="FFFFFF"/>
                  </a:gs>
                  <a:gs pos="2000">
                    <a:sysClr val="window" lastClr="FFFFFF">
                      <a:lumMod val="50000"/>
                    </a:sysClr>
                  </a:gs>
                  <a:gs pos="100000">
                    <a:sysClr val="window" lastClr="FFFFFF">
                      <a:lumMod val="50000"/>
                    </a:sysClr>
                  </a:gs>
                </a:gsLst>
                <a:lin ang="0" scaled="1"/>
                <a:tileRect/>
              </a:gradFill>
              <a:ln w="9525"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gradFill>
                    <a:gsLst>
                      <a:gs pos="0">
                        <a:srgbClr val="4472C4">
                          <a:lumMod val="5000"/>
                          <a:lumOff val="95000"/>
                        </a:srgbClr>
                      </a:gs>
                      <a:gs pos="74000">
                        <a:srgbClr val="4472C4">
                          <a:lumMod val="45000"/>
                          <a:lumOff val="55000"/>
                        </a:srgbClr>
                      </a:gs>
                      <a:gs pos="83000">
                        <a:srgbClr val="4472C4">
                          <a:lumMod val="45000"/>
                          <a:lumOff val="55000"/>
                        </a:srgbClr>
                      </a:gs>
                      <a:gs pos="100000">
                        <a:srgbClr val="4472C4">
                          <a:lumMod val="30000"/>
                          <a:lumOff val="70000"/>
                        </a:srgbClr>
                      </a:gs>
                    </a:gsLst>
                    <a:lin ang="5400000" scaled="1"/>
                  </a:gradFill>
                  <a:effectLst/>
                  <a:uLnTx/>
                  <a:uFillTx/>
                  <a:latin typeface="等线" panose="020F0502020204030204"/>
                  <a:ea typeface="等线" panose="02010600030101010101" pitchFamily="2" charset="-122"/>
                  <a:cs typeface="+mn-cs"/>
                </a:endParaRPr>
              </a:p>
            </p:txBody>
          </p:sp>
          <p:grpSp>
            <p:nvGrpSpPr>
              <p:cNvPr id="62" name="组合 61">
                <a:extLst>
                  <a:ext uri="{FF2B5EF4-FFF2-40B4-BE49-F238E27FC236}">
                    <a16:creationId xmlns:a16="http://schemas.microsoft.com/office/drawing/2014/main" id="{F1814305-D3B9-4E0D-B02C-DBF79E0B6245}"/>
                  </a:ext>
                </a:extLst>
              </p:cNvPr>
              <p:cNvGrpSpPr/>
              <p:nvPr/>
            </p:nvGrpSpPr>
            <p:grpSpPr>
              <a:xfrm>
                <a:off x="3758100" y="2732302"/>
                <a:ext cx="3021389" cy="1645734"/>
                <a:chOff x="3666837" y="1062182"/>
                <a:chExt cx="4932217" cy="3779279"/>
              </a:xfrm>
            </p:grpSpPr>
            <p:grpSp>
              <p:nvGrpSpPr>
                <p:cNvPr id="64" name="组合 63">
                  <a:extLst>
                    <a:ext uri="{FF2B5EF4-FFF2-40B4-BE49-F238E27FC236}">
                      <a16:creationId xmlns:a16="http://schemas.microsoft.com/office/drawing/2014/main" id="{8C131C7F-DA23-4381-997A-C9E45271234D}"/>
                    </a:ext>
                  </a:extLst>
                </p:cNvPr>
                <p:cNvGrpSpPr/>
                <p:nvPr/>
              </p:nvGrpSpPr>
              <p:grpSpPr>
                <a:xfrm>
                  <a:off x="3666837" y="1062182"/>
                  <a:ext cx="4932217" cy="3663472"/>
                  <a:chOff x="3666836" y="1062182"/>
                  <a:chExt cx="1690255" cy="1049165"/>
                </a:xfrm>
              </p:grpSpPr>
              <p:sp>
                <p:nvSpPr>
                  <p:cNvPr id="66" name="矩形 65">
                    <a:extLst>
                      <a:ext uri="{FF2B5EF4-FFF2-40B4-BE49-F238E27FC236}">
                        <a16:creationId xmlns:a16="http://schemas.microsoft.com/office/drawing/2014/main" id="{2684891D-4CFA-4157-9FE6-E5FDB0D041C9}"/>
                      </a:ext>
                    </a:extLst>
                  </p:cNvPr>
                  <p:cNvSpPr/>
                  <p:nvPr/>
                </p:nvSpPr>
                <p:spPr>
                  <a:xfrm>
                    <a:off x="3666836" y="1062182"/>
                    <a:ext cx="1690255" cy="1016000"/>
                  </a:xfrm>
                  <a:prstGeom prst="rect">
                    <a:avLst/>
                  </a:prstGeom>
                  <a:gradFill flip="none" rotWithShape="1">
                    <a:gsLst>
                      <a:gs pos="20000">
                        <a:sysClr val="window" lastClr="FFFFFF">
                          <a:lumMod val="65000"/>
                        </a:sysClr>
                      </a:gs>
                      <a:gs pos="80000">
                        <a:sysClr val="window" lastClr="FFFFFF">
                          <a:lumMod val="65000"/>
                        </a:sysClr>
                      </a:gs>
                      <a:gs pos="50000">
                        <a:sysClr val="window" lastClr="FFFFFF"/>
                      </a:gs>
                      <a:gs pos="2000">
                        <a:sysClr val="window" lastClr="FFFFFF">
                          <a:lumMod val="50000"/>
                        </a:sysClr>
                      </a:gs>
                      <a:gs pos="100000">
                        <a:sysClr val="window" lastClr="FFFFFF">
                          <a:lumMod val="50000"/>
                        </a:sysClr>
                      </a:gs>
                    </a:gsLst>
                    <a:lin ang="0" scaled="1"/>
                    <a:tileRect/>
                  </a:gradFill>
                  <a:ln w="9525"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gradFill>
                        <a:gsLst>
                          <a:gs pos="0">
                            <a:srgbClr val="4472C4">
                              <a:lumMod val="5000"/>
                              <a:lumOff val="95000"/>
                            </a:srgbClr>
                          </a:gs>
                          <a:gs pos="74000">
                            <a:srgbClr val="4472C4">
                              <a:lumMod val="45000"/>
                              <a:lumOff val="55000"/>
                            </a:srgbClr>
                          </a:gs>
                          <a:gs pos="83000">
                            <a:srgbClr val="4472C4">
                              <a:lumMod val="45000"/>
                              <a:lumOff val="55000"/>
                            </a:srgbClr>
                          </a:gs>
                          <a:gs pos="100000">
                            <a:srgbClr val="4472C4">
                              <a:lumMod val="30000"/>
                              <a:lumOff val="70000"/>
                            </a:srgbClr>
                          </a:gs>
                        </a:gsLst>
                        <a:lin ang="5400000" scaled="1"/>
                      </a:gradFill>
                      <a:effectLst/>
                      <a:uLnTx/>
                      <a:uFillTx/>
                      <a:latin typeface="等线" panose="020F0502020204030204"/>
                      <a:ea typeface="等线" panose="02010600030101010101" pitchFamily="2" charset="-122"/>
                      <a:cs typeface="+mn-cs"/>
                    </a:endParaRPr>
                  </a:p>
                </p:txBody>
              </p:sp>
              <p:sp>
                <p:nvSpPr>
                  <p:cNvPr id="67" name="梯形 66">
                    <a:extLst>
                      <a:ext uri="{FF2B5EF4-FFF2-40B4-BE49-F238E27FC236}">
                        <a16:creationId xmlns:a16="http://schemas.microsoft.com/office/drawing/2014/main" id="{C5D45D35-BC2E-47F9-A4F2-74F9777CBC81}"/>
                      </a:ext>
                    </a:extLst>
                  </p:cNvPr>
                  <p:cNvSpPr/>
                  <p:nvPr/>
                </p:nvSpPr>
                <p:spPr>
                  <a:xfrm rot="10800000">
                    <a:off x="3666836" y="2078182"/>
                    <a:ext cx="1690255" cy="33165"/>
                  </a:xfrm>
                  <a:prstGeom prst="trapezoid">
                    <a:avLst>
                      <a:gd name="adj" fmla="val 62767"/>
                    </a:avLst>
                  </a:prstGeom>
                  <a:gradFill flip="none" rotWithShape="1">
                    <a:gsLst>
                      <a:gs pos="20000">
                        <a:sysClr val="window" lastClr="FFFFFF">
                          <a:lumMod val="65000"/>
                        </a:sysClr>
                      </a:gs>
                      <a:gs pos="80000">
                        <a:sysClr val="window" lastClr="FFFFFF">
                          <a:lumMod val="65000"/>
                        </a:sysClr>
                      </a:gs>
                      <a:gs pos="50000">
                        <a:sysClr val="window" lastClr="FFFFFF"/>
                      </a:gs>
                      <a:gs pos="2000">
                        <a:sysClr val="window" lastClr="FFFFFF">
                          <a:lumMod val="50000"/>
                        </a:sysClr>
                      </a:gs>
                      <a:gs pos="100000">
                        <a:sysClr val="window" lastClr="FFFFFF">
                          <a:lumMod val="50000"/>
                        </a:sysClr>
                      </a:gs>
                    </a:gsLst>
                    <a:lin ang="0" scaled="1"/>
                    <a:tileRect/>
                  </a:gradFill>
                  <a:ln w="9525"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gradFill>
                        <a:gsLst>
                          <a:gs pos="0">
                            <a:srgbClr val="4472C4">
                              <a:lumMod val="5000"/>
                              <a:lumOff val="95000"/>
                            </a:srgbClr>
                          </a:gs>
                          <a:gs pos="74000">
                            <a:srgbClr val="4472C4">
                              <a:lumMod val="45000"/>
                              <a:lumOff val="55000"/>
                            </a:srgbClr>
                          </a:gs>
                          <a:gs pos="83000">
                            <a:srgbClr val="4472C4">
                              <a:lumMod val="45000"/>
                              <a:lumOff val="55000"/>
                            </a:srgbClr>
                          </a:gs>
                          <a:gs pos="100000">
                            <a:srgbClr val="4472C4">
                              <a:lumMod val="30000"/>
                              <a:lumOff val="70000"/>
                            </a:srgbClr>
                          </a:gs>
                        </a:gsLst>
                        <a:lin ang="5400000" scaled="1"/>
                      </a:gradFill>
                      <a:effectLst/>
                      <a:uLnTx/>
                      <a:uFillTx/>
                      <a:latin typeface="等线" panose="020F0502020204030204"/>
                      <a:ea typeface="等线" panose="02010600030101010101" pitchFamily="2" charset="-122"/>
                      <a:cs typeface="+mn-cs"/>
                    </a:endParaRPr>
                  </a:p>
                </p:txBody>
              </p:sp>
            </p:grpSp>
            <p:sp>
              <p:nvSpPr>
                <p:cNvPr id="65" name="矩形 64">
                  <a:extLst>
                    <a:ext uri="{FF2B5EF4-FFF2-40B4-BE49-F238E27FC236}">
                      <a16:creationId xmlns:a16="http://schemas.microsoft.com/office/drawing/2014/main" id="{C737AB9F-FA03-4E86-B85C-A13BBB185406}"/>
                    </a:ext>
                  </a:extLst>
                </p:cNvPr>
                <p:cNvSpPr/>
                <p:nvPr/>
              </p:nvSpPr>
              <p:spPr>
                <a:xfrm>
                  <a:off x="3740726" y="4725655"/>
                  <a:ext cx="4784437" cy="115806"/>
                </a:xfrm>
                <a:prstGeom prst="rect">
                  <a:avLst/>
                </a:prstGeom>
                <a:gradFill flip="none" rotWithShape="1">
                  <a:gsLst>
                    <a:gs pos="20000">
                      <a:sysClr val="window" lastClr="FFFFFF">
                        <a:lumMod val="65000"/>
                      </a:sysClr>
                    </a:gs>
                    <a:gs pos="80000">
                      <a:sysClr val="window" lastClr="FFFFFF">
                        <a:lumMod val="65000"/>
                      </a:sysClr>
                    </a:gs>
                    <a:gs pos="50000">
                      <a:sysClr val="window" lastClr="FFFFFF"/>
                    </a:gs>
                    <a:gs pos="2000">
                      <a:sysClr val="window" lastClr="FFFFFF">
                        <a:lumMod val="50000"/>
                      </a:sysClr>
                    </a:gs>
                    <a:gs pos="100000">
                      <a:sysClr val="window" lastClr="FFFFFF">
                        <a:lumMod val="50000"/>
                      </a:sysClr>
                    </a:gs>
                  </a:gsLst>
                  <a:lin ang="0" scaled="1"/>
                  <a:tileRect/>
                </a:gradFill>
                <a:ln w="9525"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gradFill>
                      <a:gsLst>
                        <a:gs pos="0">
                          <a:srgbClr val="4472C4">
                            <a:lumMod val="5000"/>
                            <a:lumOff val="95000"/>
                          </a:srgbClr>
                        </a:gs>
                        <a:gs pos="74000">
                          <a:srgbClr val="4472C4">
                            <a:lumMod val="45000"/>
                            <a:lumOff val="55000"/>
                          </a:srgbClr>
                        </a:gs>
                        <a:gs pos="83000">
                          <a:srgbClr val="4472C4">
                            <a:lumMod val="45000"/>
                            <a:lumOff val="55000"/>
                          </a:srgbClr>
                        </a:gs>
                        <a:gs pos="100000">
                          <a:srgbClr val="4472C4">
                            <a:lumMod val="30000"/>
                            <a:lumOff val="70000"/>
                          </a:srgbClr>
                        </a:gs>
                      </a:gsLst>
                      <a:lin ang="5400000" scaled="1"/>
                    </a:gradFill>
                    <a:effectLst/>
                    <a:uLnTx/>
                    <a:uFillTx/>
                    <a:latin typeface="等线" panose="020F0502020204030204"/>
                    <a:ea typeface="等线" panose="02010600030101010101" pitchFamily="2" charset="-122"/>
                    <a:cs typeface="+mn-cs"/>
                  </a:endParaRPr>
                </a:p>
              </p:txBody>
            </p:sp>
          </p:grpSp>
          <p:sp>
            <p:nvSpPr>
              <p:cNvPr id="63" name="矩形 62">
                <a:extLst>
                  <a:ext uri="{FF2B5EF4-FFF2-40B4-BE49-F238E27FC236}">
                    <a16:creationId xmlns:a16="http://schemas.microsoft.com/office/drawing/2014/main" id="{98B2C32E-CAD6-4480-A219-264E5B8A20FD}"/>
                  </a:ext>
                </a:extLst>
              </p:cNvPr>
              <p:cNvSpPr/>
              <p:nvPr/>
            </p:nvSpPr>
            <p:spPr>
              <a:xfrm>
                <a:off x="4700755" y="2219976"/>
                <a:ext cx="1136073" cy="156294"/>
              </a:xfrm>
              <a:prstGeom prst="rect">
                <a:avLst/>
              </a:prstGeom>
              <a:gradFill flip="none" rotWithShape="1">
                <a:gsLst>
                  <a:gs pos="20000">
                    <a:sysClr val="window" lastClr="FFFFFF">
                      <a:lumMod val="65000"/>
                    </a:sysClr>
                  </a:gs>
                  <a:gs pos="80000">
                    <a:sysClr val="window" lastClr="FFFFFF">
                      <a:lumMod val="65000"/>
                    </a:sysClr>
                  </a:gs>
                  <a:gs pos="50000">
                    <a:sysClr val="window" lastClr="FFFFFF"/>
                  </a:gs>
                  <a:gs pos="2000">
                    <a:sysClr val="window" lastClr="FFFFFF">
                      <a:lumMod val="50000"/>
                    </a:sysClr>
                  </a:gs>
                  <a:gs pos="100000">
                    <a:sysClr val="window" lastClr="FFFFFF">
                      <a:lumMod val="50000"/>
                    </a:sysClr>
                  </a:gs>
                </a:gsLst>
                <a:lin ang="0" scaled="1"/>
                <a:tileRect/>
              </a:gradFill>
              <a:ln w="9525"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gradFill>
                    <a:gsLst>
                      <a:gs pos="0">
                        <a:srgbClr val="4472C4">
                          <a:lumMod val="5000"/>
                          <a:lumOff val="95000"/>
                        </a:srgbClr>
                      </a:gs>
                      <a:gs pos="74000">
                        <a:srgbClr val="4472C4">
                          <a:lumMod val="45000"/>
                          <a:lumOff val="55000"/>
                        </a:srgbClr>
                      </a:gs>
                      <a:gs pos="83000">
                        <a:srgbClr val="4472C4">
                          <a:lumMod val="45000"/>
                          <a:lumOff val="55000"/>
                        </a:srgbClr>
                      </a:gs>
                      <a:gs pos="100000">
                        <a:srgbClr val="4472C4">
                          <a:lumMod val="30000"/>
                          <a:lumOff val="70000"/>
                        </a:srgbClr>
                      </a:gs>
                    </a:gsLst>
                    <a:lin ang="5400000" scaled="1"/>
                  </a:gradFill>
                  <a:effectLst/>
                  <a:uLnTx/>
                  <a:uFillTx/>
                  <a:latin typeface="等线" panose="020F0502020204030204"/>
                  <a:ea typeface="等线" panose="02010600030101010101" pitchFamily="2" charset="-122"/>
                  <a:cs typeface="+mn-cs"/>
                </a:endParaRPr>
              </a:p>
            </p:txBody>
          </p:sp>
        </p:grpSp>
        <p:sp>
          <p:nvSpPr>
            <p:cNvPr id="60" name="矩形 59">
              <a:extLst>
                <a:ext uri="{FF2B5EF4-FFF2-40B4-BE49-F238E27FC236}">
                  <a16:creationId xmlns:a16="http://schemas.microsoft.com/office/drawing/2014/main" id="{CC622AF3-EDC4-49D3-8637-C20D06F1CA04}"/>
                </a:ext>
              </a:extLst>
            </p:cNvPr>
            <p:cNvSpPr/>
            <p:nvPr/>
          </p:nvSpPr>
          <p:spPr>
            <a:xfrm>
              <a:off x="3654592" y="1898594"/>
              <a:ext cx="398525" cy="203397"/>
            </a:xfrm>
            <a:prstGeom prst="rect">
              <a:avLst/>
            </a:prstGeom>
            <a:no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grpSp>
      <p:grpSp>
        <p:nvGrpSpPr>
          <p:cNvPr id="68" name="组合 67">
            <a:extLst>
              <a:ext uri="{FF2B5EF4-FFF2-40B4-BE49-F238E27FC236}">
                <a16:creationId xmlns:a16="http://schemas.microsoft.com/office/drawing/2014/main" id="{853AEA3F-AAA4-4F0F-B226-50D47D9BCB82}"/>
              </a:ext>
            </a:extLst>
          </p:cNvPr>
          <p:cNvGrpSpPr/>
          <p:nvPr/>
        </p:nvGrpSpPr>
        <p:grpSpPr>
          <a:xfrm>
            <a:off x="1553291" y="1162766"/>
            <a:ext cx="795463" cy="1051360"/>
            <a:chOff x="895925" y="616138"/>
            <a:chExt cx="1445070" cy="1909942"/>
          </a:xfrm>
        </p:grpSpPr>
        <p:grpSp>
          <p:nvGrpSpPr>
            <p:cNvPr id="69" name="组合 68">
              <a:extLst>
                <a:ext uri="{FF2B5EF4-FFF2-40B4-BE49-F238E27FC236}">
                  <a16:creationId xmlns:a16="http://schemas.microsoft.com/office/drawing/2014/main" id="{2FA17415-5861-4EBB-AC48-74AF1CAF4853}"/>
                </a:ext>
              </a:extLst>
            </p:cNvPr>
            <p:cNvGrpSpPr/>
            <p:nvPr/>
          </p:nvGrpSpPr>
          <p:grpSpPr>
            <a:xfrm>
              <a:off x="895925" y="946421"/>
              <a:ext cx="1445070" cy="1579659"/>
              <a:chOff x="1348508" y="826427"/>
              <a:chExt cx="1505530" cy="2296758"/>
            </a:xfrm>
          </p:grpSpPr>
          <p:grpSp>
            <p:nvGrpSpPr>
              <p:cNvPr id="78" name="组合 77">
                <a:extLst>
                  <a:ext uri="{FF2B5EF4-FFF2-40B4-BE49-F238E27FC236}">
                    <a16:creationId xmlns:a16="http://schemas.microsoft.com/office/drawing/2014/main" id="{E90D3F96-908B-4891-8A47-8509DAD3E8EB}"/>
                  </a:ext>
                </a:extLst>
              </p:cNvPr>
              <p:cNvGrpSpPr/>
              <p:nvPr/>
            </p:nvGrpSpPr>
            <p:grpSpPr>
              <a:xfrm>
                <a:off x="1348509" y="826427"/>
                <a:ext cx="1505529" cy="2296758"/>
                <a:chOff x="1394690" y="1103518"/>
                <a:chExt cx="1237674" cy="1541207"/>
              </a:xfrm>
            </p:grpSpPr>
            <p:grpSp>
              <p:nvGrpSpPr>
                <p:cNvPr id="80" name="组合 79">
                  <a:extLst>
                    <a:ext uri="{FF2B5EF4-FFF2-40B4-BE49-F238E27FC236}">
                      <a16:creationId xmlns:a16="http://schemas.microsoft.com/office/drawing/2014/main" id="{B69404CC-2CB4-4EEF-BCA4-32FA23731EFC}"/>
                    </a:ext>
                  </a:extLst>
                </p:cNvPr>
                <p:cNvGrpSpPr/>
                <p:nvPr/>
              </p:nvGrpSpPr>
              <p:grpSpPr>
                <a:xfrm>
                  <a:off x="1394690" y="1103518"/>
                  <a:ext cx="1237674" cy="1514764"/>
                  <a:chOff x="2022760" y="1173018"/>
                  <a:chExt cx="3546769" cy="4331860"/>
                </a:xfrm>
              </p:grpSpPr>
              <p:sp>
                <p:nvSpPr>
                  <p:cNvPr id="83" name="矩形: 圆角 82">
                    <a:extLst>
                      <a:ext uri="{FF2B5EF4-FFF2-40B4-BE49-F238E27FC236}">
                        <a16:creationId xmlns:a16="http://schemas.microsoft.com/office/drawing/2014/main" id="{33BAD670-179F-4613-9D94-FB76450695C6}"/>
                      </a:ext>
                    </a:extLst>
                  </p:cNvPr>
                  <p:cNvSpPr/>
                  <p:nvPr/>
                </p:nvSpPr>
                <p:spPr>
                  <a:xfrm rot="5400000">
                    <a:off x="1630216" y="1565565"/>
                    <a:ext cx="4331857" cy="3546769"/>
                  </a:xfrm>
                  <a:prstGeom prst="roundRect">
                    <a:avLst>
                      <a:gd name="adj" fmla="val 3257"/>
                    </a:avLst>
                  </a:prstGeom>
                  <a:gradFill flip="none" rotWithShape="1">
                    <a:gsLst>
                      <a:gs pos="30000">
                        <a:srgbClr val="00B0F0"/>
                      </a:gs>
                      <a:gs pos="70000">
                        <a:srgbClr val="00B0F0"/>
                      </a:gs>
                      <a:gs pos="50000">
                        <a:srgbClr val="94DFF9"/>
                      </a:gs>
                      <a:gs pos="2000">
                        <a:srgbClr val="0070C0"/>
                      </a:gs>
                      <a:gs pos="100000">
                        <a:srgbClr val="0070C0"/>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84" name="矩形 83">
                    <a:extLst>
                      <a:ext uri="{FF2B5EF4-FFF2-40B4-BE49-F238E27FC236}">
                        <a16:creationId xmlns:a16="http://schemas.microsoft.com/office/drawing/2014/main" id="{27F05F38-718E-4E31-9A29-C247302C9C75}"/>
                      </a:ext>
                    </a:extLst>
                  </p:cNvPr>
                  <p:cNvSpPr/>
                  <p:nvPr/>
                </p:nvSpPr>
                <p:spPr>
                  <a:xfrm>
                    <a:off x="2022762" y="1173018"/>
                    <a:ext cx="3546767" cy="241136"/>
                  </a:xfrm>
                  <a:prstGeom prst="rect">
                    <a:avLst/>
                  </a:prstGeom>
                  <a:noFill/>
                  <a:ln w="9525" cap="flat" cmpd="sng" algn="ctr">
                    <a:solidFill>
                      <a:srgbClr val="E7E6E6">
                        <a:lumMod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sp>
              <p:nvSpPr>
                <p:cNvPr id="81" name="矩形 80">
                  <a:extLst>
                    <a:ext uri="{FF2B5EF4-FFF2-40B4-BE49-F238E27FC236}">
                      <a16:creationId xmlns:a16="http://schemas.microsoft.com/office/drawing/2014/main" id="{C8A54582-DAAE-4798-A482-7FE9877DEDE7}"/>
                    </a:ext>
                  </a:extLst>
                </p:cNvPr>
                <p:cNvSpPr/>
                <p:nvPr/>
              </p:nvSpPr>
              <p:spPr>
                <a:xfrm flipV="1">
                  <a:off x="1542473" y="2618281"/>
                  <a:ext cx="144865" cy="26444"/>
                </a:xfrm>
                <a:prstGeom prst="rect">
                  <a:avLst/>
                </a:prstGeom>
                <a:solidFill>
                  <a:sysClr val="windowText" lastClr="000000"/>
                </a:solidFill>
                <a:ln w="12700" cap="flat" cmpd="sng" algn="ctr">
                  <a:solidFill>
                    <a:sysClr val="windowText" lastClr="000000">
                      <a:shade val="5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82" name="矩形 81">
                  <a:extLst>
                    <a:ext uri="{FF2B5EF4-FFF2-40B4-BE49-F238E27FC236}">
                      <a16:creationId xmlns:a16="http://schemas.microsoft.com/office/drawing/2014/main" id="{58826466-D0BA-408A-8367-333C26633509}"/>
                    </a:ext>
                  </a:extLst>
                </p:cNvPr>
                <p:cNvSpPr/>
                <p:nvPr/>
              </p:nvSpPr>
              <p:spPr>
                <a:xfrm>
                  <a:off x="2290813" y="2617369"/>
                  <a:ext cx="144865" cy="26444"/>
                </a:xfrm>
                <a:prstGeom prst="rect">
                  <a:avLst/>
                </a:prstGeom>
                <a:solidFill>
                  <a:sysClr val="windowText" lastClr="000000"/>
                </a:solidFill>
                <a:ln w="12700" cap="flat" cmpd="sng" algn="ctr">
                  <a:solidFill>
                    <a:sysClr val="windowText" lastClr="000000">
                      <a:shade val="5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cxnSp>
            <p:nvCxnSpPr>
              <p:cNvPr id="79" name="直接连接符 78">
                <a:extLst>
                  <a:ext uri="{FF2B5EF4-FFF2-40B4-BE49-F238E27FC236}">
                    <a16:creationId xmlns:a16="http://schemas.microsoft.com/office/drawing/2014/main" id="{2FCC3617-084C-4156-9EDA-C9AC7E27F21B}"/>
                  </a:ext>
                </a:extLst>
              </p:cNvPr>
              <p:cNvCxnSpPr>
                <a:cxnSpLocks/>
                <a:endCxn id="84" idx="1"/>
              </p:cNvCxnSpPr>
              <p:nvPr/>
            </p:nvCxnSpPr>
            <p:spPr>
              <a:xfrm flipH="1" flipV="1">
                <a:off x="1348508" y="889256"/>
                <a:ext cx="1505528" cy="0"/>
              </a:xfrm>
              <a:prstGeom prst="line">
                <a:avLst/>
              </a:prstGeom>
              <a:noFill/>
              <a:ln w="19050" cap="flat" cmpd="sng" algn="ctr">
                <a:solidFill>
                  <a:sysClr val="windowText" lastClr="000000"/>
                </a:solidFill>
                <a:prstDash val="solid"/>
                <a:miter lim="800000"/>
              </a:ln>
              <a:effectLst>
                <a:innerShdw blurRad="114300">
                  <a:prstClr val="black"/>
                </a:innerShdw>
              </a:effectLst>
            </p:spPr>
          </p:cxnSp>
        </p:grpSp>
        <p:grpSp>
          <p:nvGrpSpPr>
            <p:cNvPr id="70" name="组合 69">
              <a:extLst>
                <a:ext uri="{FF2B5EF4-FFF2-40B4-BE49-F238E27FC236}">
                  <a16:creationId xmlns:a16="http://schemas.microsoft.com/office/drawing/2014/main" id="{899901D5-1FB7-4A6F-A08D-B81A84037AAD}"/>
                </a:ext>
              </a:extLst>
            </p:cNvPr>
            <p:cNvGrpSpPr/>
            <p:nvPr/>
          </p:nvGrpSpPr>
          <p:grpSpPr>
            <a:xfrm>
              <a:off x="920395" y="776689"/>
              <a:ext cx="172482" cy="169733"/>
              <a:chOff x="4890399" y="1637946"/>
              <a:chExt cx="302017" cy="284805"/>
            </a:xfrm>
          </p:grpSpPr>
          <p:sp>
            <p:nvSpPr>
              <p:cNvPr id="75" name="矩形 74">
                <a:extLst>
                  <a:ext uri="{FF2B5EF4-FFF2-40B4-BE49-F238E27FC236}">
                    <a16:creationId xmlns:a16="http://schemas.microsoft.com/office/drawing/2014/main" id="{EDEEAE6B-FF93-45DD-9492-72E6B583AF61}"/>
                  </a:ext>
                </a:extLst>
              </p:cNvPr>
              <p:cNvSpPr/>
              <p:nvPr/>
            </p:nvSpPr>
            <p:spPr>
              <a:xfrm>
                <a:off x="4991612" y="1763200"/>
                <a:ext cx="99595" cy="159551"/>
              </a:xfrm>
              <a:prstGeom prst="rect">
                <a:avLst/>
              </a:prstGeom>
              <a:gradFill flip="none" rotWithShape="1">
                <a:gsLst>
                  <a:gs pos="0">
                    <a:sysClr val="window" lastClr="FFFFFF">
                      <a:lumMod val="50000"/>
                    </a:sysClr>
                  </a:gs>
                  <a:gs pos="50000">
                    <a:srgbClr val="E7E6E6"/>
                  </a:gs>
                  <a:gs pos="100000">
                    <a:sysClr val="window" lastClr="FFFFFF">
                      <a:lumMod val="50000"/>
                    </a:sysClr>
                  </a:gs>
                </a:gsLst>
                <a:lin ang="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76" name="矩形: 圆角 75">
                <a:extLst>
                  <a:ext uri="{FF2B5EF4-FFF2-40B4-BE49-F238E27FC236}">
                    <a16:creationId xmlns:a16="http://schemas.microsoft.com/office/drawing/2014/main" id="{081B53C0-2A73-48A5-98D6-8C13B27F83B9}"/>
                  </a:ext>
                </a:extLst>
              </p:cNvPr>
              <p:cNvSpPr/>
              <p:nvPr/>
            </p:nvSpPr>
            <p:spPr>
              <a:xfrm rot="16200000">
                <a:off x="4961633" y="1566712"/>
                <a:ext cx="159550" cy="302017"/>
              </a:xfrm>
              <a:prstGeom prst="roundRect">
                <a:avLst/>
              </a:prstGeom>
              <a:gradFill rotWithShape="1">
                <a:gsLst>
                  <a:gs pos="0">
                    <a:srgbClr val="0070C0"/>
                  </a:gs>
                  <a:gs pos="50000">
                    <a:srgbClr val="5B9BD5">
                      <a:lumMod val="105000"/>
                      <a:satMod val="103000"/>
                      <a:tint val="73000"/>
                    </a:srgbClr>
                  </a:gs>
                  <a:gs pos="100000">
                    <a:srgbClr val="0070C0"/>
                  </a:gs>
                </a:gsLst>
                <a:lin ang="5400000" scaled="0"/>
              </a:gradFill>
              <a:ln w="6350" cap="flat" cmpd="sng" algn="ctr">
                <a:solidFill>
                  <a:srgbClr val="5B9BD5"/>
                </a:solidFill>
                <a:prstDash val="solid"/>
                <a:miter lim="800000"/>
              </a:ln>
              <a:effectLst>
                <a:softEdge rad="127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等线" panose="020F0502020204030204"/>
                  <a:ea typeface="等线" panose="02010600030101010101" pitchFamily="2" charset="-122"/>
                  <a:cs typeface="+mn-cs"/>
                </a:endParaRPr>
              </a:p>
            </p:txBody>
          </p:sp>
          <p:cxnSp>
            <p:nvCxnSpPr>
              <p:cNvPr id="77" name="直接连接符 76">
                <a:extLst>
                  <a:ext uri="{FF2B5EF4-FFF2-40B4-BE49-F238E27FC236}">
                    <a16:creationId xmlns:a16="http://schemas.microsoft.com/office/drawing/2014/main" id="{D772D4D8-8516-4A89-8D42-06E77E88E9C9}"/>
                  </a:ext>
                </a:extLst>
              </p:cNvPr>
              <p:cNvCxnSpPr>
                <a:cxnSpLocks/>
              </p:cNvCxnSpPr>
              <p:nvPr/>
            </p:nvCxnSpPr>
            <p:spPr>
              <a:xfrm>
                <a:off x="4915337" y="1717718"/>
                <a:ext cx="252144" cy="0"/>
              </a:xfrm>
              <a:prstGeom prst="line">
                <a:avLst/>
              </a:prstGeom>
              <a:noFill/>
              <a:ln w="12700" cap="flat" cmpd="sng" algn="ctr">
                <a:solidFill>
                  <a:sysClr val="windowText" lastClr="000000"/>
                </a:solidFill>
                <a:prstDash val="solid"/>
                <a:miter lim="800000"/>
              </a:ln>
              <a:effectLst>
                <a:innerShdw blurRad="114300">
                  <a:prstClr val="black"/>
                </a:innerShdw>
              </a:effectLst>
            </p:spPr>
          </p:cxnSp>
        </p:grpSp>
        <p:grpSp>
          <p:nvGrpSpPr>
            <p:cNvPr id="71" name="组合 70">
              <a:extLst>
                <a:ext uri="{FF2B5EF4-FFF2-40B4-BE49-F238E27FC236}">
                  <a16:creationId xmlns:a16="http://schemas.microsoft.com/office/drawing/2014/main" id="{9F641B71-2865-4907-9514-BFA80AD25F6A}"/>
                </a:ext>
              </a:extLst>
            </p:cNvPr>
            <p:cNvGrpSpPr/>
            <p:nvPr/>
          </p:nvGrpSpPr>
          <p:grpSpPr>
            <a:xfrm>
              <a:off x="1374747" y="616138"/>
              <a:ext cx="220058" cy="330282"/>
              <a:chOff x="2013526" y="306383"/>
              <a:chExt cx="341787" cy="650075"/>
            </a:xfrm>
          </p:grpSpPr>
          <p:sp>
            <p:nvSpPr>
              <p:cNvPr id="72" name="矩形 71">
                <a:extLst>
                  <a:ext uri="{FF2B5EF4-FFF2-40B4-BE49-F238E27FC236}">
                    <a16:creationId xmlns:a16="http://schemas.microsoft.com/office/drawing/2014/main" id="{3A8E03AE-8FD8-46E8-BB4A-D7ABFCACEA9D}"/>
                  </a:ext>
                </a:extLst>
              </p:cNvPr>
              <p:cNvSpPr/>
              <p:nvPr/>
            </p:nvSpPr>
            <p:spPr>
              <a:xfrm>
                <a:off x="2088270" y="306383"/>
                <a:ext cx="192300" cy="481365"/>
              </a:xfrm>
              <a:prstGeom prst="rect">
                <a:avLst/>
              </a:prstGeom>
              <a:gradFill flip="none" rotWithShape="1">
                <a:gsLst>
                  <a:gs pos="0">
                    <a:srgbClr val="0070C0"/>
                  </a:gs>
                  <a:gs pos="50000">
                    <a:srgbClr val="94DFF9"/>
                  </a:gs>
                  <a:gs pos="100000">
                    <a:srgbClr val="0070C0"/>
                  </a:gs>
                </a:gsLst>
                <a:lin ang="0" scaled="1"/>
                <a:tileRect/>
              </a:gradFill>
              <a:ln w="12700" cap="flat" cmpd="sng" algn="ctr">
                <a:solidFill>
                  <a:srgbClr val="4472C4">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73" name="矩形 72">
                <a:extLst>
                  <a:ext uri="{FF2B5EF4-FFF2-40B4-BE49-F238E27FC236}">
                    <a16:creationId xmlns:a16="http://schemas.microsoft.com/office/drawing/2014/main" id="{52489793-207D-4245-957E-F8F2A6FDBC2F}"/>
                  </a:ext>
                </a:extLst>
              </p:cNvPr>
              <p:cNvSpPr/>
              <p:nvPr/>
            </p:nvSpPr>
            <p:spPr>
              <a:xfrm>
                <a:off x="2126068" y="787749"/>
                <a:ext cx="116705" cy="133810"/>
              </a:xfrm>
              <a:prstGeom prst="rect">
                <a:avLst/>
              </a:prstGeom>
              <a:gradFill flip="none" rotWithShape="1">
                <a:gsLst>
                  <a:gs pos="0">
                    <a:srgbClr val="0070C0"/>
                  </a:gs>
                  <a:gs pos="50000">
                    <a:srgbClr val="94DFF9"/>
                  </a:gs>
                  <a:gs pos="100000">
                    <a:srgbClr val="0070C0"/>
                  </a:gs>
                </a:gsLst>
                <a:lin ang="0" scaled="1"/>
                <a:tileRect/>
              </a:gradFill>
              <a:ln w="12700" cap="flat" cmpd="sng" algn="ctr">
                <a:solidFill>
                  <a:srgbClr val="4472C4">
                    <a:shade val="50000"/>
                  </a:srgb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74" name="矩形 73">
                <a:extLst>
                  <a:ext uri="{FF2B5EF4-FFF2-40B4-BE49-F238E27FC236}">
                    <a16:creationId xmlns:a16="http://schemas.microsoft.com/office/drawing/2014/main" id="{85E1A5B2-9D0D-48D4-AED8-7249B1BB44DE}"/>
                  </a:ext>
                </a:extLst>
              </p:cNvPr>
              <p:cNvSpPr/>
              <p:nvPr/>
            </p:nvSpPr>
            <p:spPr>
              <a:xfrm>
                <a:off x="2013526" y="910739"/>
                <a:ext cx="341787" cy="45719"/>
              </a:xfrm>
              <a:prstGeom prst="rect">
                <a:avLst/>
              </a:prstGeom>
              <a:gradFill flip="none" rotWithShape="1">
                <a:gsLst>
                  <a:gs pos="0">
                    <a:srgbClr val="0070C0"/>
                  </a:gs>
                  <a:gs pos="50000">
                    <a:srgbClr val="94DFF9"/>
                  </a:gs>
                  <a:gs pos="100000">
                    <a:srgbClr val="0070C0"/>
                  </a:gs>
                </a:gsLst>
                <a:lin ang="0" scaled="1"/>
                <a:tileRect/>
              </a:gradFill>
              <a:ln w="12700" cap="flat" cmpd="sng" algn="ctr">
                <a:solidFill>
                  <a:srgbClr val="4472C4">
                    <a:shade val="50000"/>
                  </a:srgb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grpSp>
      <p:grpSp>
        <p:nvGrpSpPr>
          <p:cNvPr id="85" name="组合 84">
            <a:extLst>
              <a:ext uri="{FF2B5EF4-FFF2-40B4-BE49-F238E27FC236}">
                <a16:creationId xmlns:a16="http://schemas.microsoft.com/office/drawing/2014/main" id="{4B9FD7DF-30D9-48E3-85CD-3E4581F3ADCD}"/>
              </a:ext>
            </a:extLst>
          </p:cNvPr>
          <p:cNvGrpSpPr/>
          <p:nvPr/>
        </p:nvGrpSpPr>
        <p:grpSpPr>
          <a:xfrm>
            <a:off x="3958169" y="1660889"/>
            <a:ext cx="1037200" cy="503342"/>
            <a:chOff x="3931494" y="4058314"/>
            <a:chExt cx="1884218" cy="914392"/>
          </a:xfrm>
        </p:grpSpPr>
        <p:sp>
          <p:nvSpPr>
            <p:cNvPr id="86" name="椭圆 85">
              <a:extLst>
                <a:ext uri="{FF2B5EF4-FFF2-40B4-BE49-F238E27FC236}">
                  <a16:creationId xmlns:a16="http://schemas.microsoft.com/office/drawing/2014/main" id="{FE3305F5-4E16-49B6-9365-87BF2EBF52DD}"/>
                </a:ext>
              </a:extLst>
            </p:cNvPr>
            <p:cNvSpPr/>
            <p:nvPr/>
          </p:nvSpPr>
          <p:spPr>
            <a:xfrm>
              <a:off x="3931494" y="4058314"/>
              <a:ext cx="424322" cy="914392"/>
            </a:xfrm>
            <a:prstGeom prst="ellipse">
              <a:avLst/>
            </a:prstGeom>
            <a:gradFill flip="none" rotWithShape="1">
              <a:gsLst>
                <a:gs pos="20000">
                  <a:sysClr val="window" lastClr="FFFFFF">
                    <a:lumMod val="65000"/>
                  </a:sysClr>
                </a:gs>
                <a:gs pos="80000">
                  <a:sysClr val="window" lastClr="FFFFFF">
                    <a:lumMod val="65000"/>
                  </a:sysClr>
                </a:gs>
                <a:gs pos="50000">
                  <a:sysClr val="window" lastClr="FFFFFF">
                    <a:lumMod val="95000"/>
                  </a:sysClr>
                </a:gs>
                <a:gs pos="2000">
                  <a:srgbClr val="E7E6E6">
                    <a:lumMod val="50000"/>
                  </a:srgbClr>
                </a:gs>
                <a:gs pos="100000">
                  <a:srgbClr val="E7E6E6">
                    <a:lumMod val="7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87" name="矩形 86">
              <a:extLst>
                <a:ext uri="{FF2B5EF4-FFF2-40B4-BE49-F238E27FC236}">
                  <a16:creationId xmlns:a16="http://schemas.microsoft.com/office/drawing/2014/main" id="{7684E8F6-5D4A-4621-8A80-2FA9DD39016E}"/>
                </a:ext>
              </a:extLst>
            </p:cNvPr>
            <p:cNvSpPr/>
            <p:nvPr/>
          </p:nvSpPr>
          <p:spPr>
            <a:xfrm>
              <a:off x="4168442" y="4058314"/>
              <a:ext cx="1410322" cy="914392"/>
            </a:xfrm>
            <a:prstGeom prst="rect">
              <a:avLst/>
            </a:prstGeom>
            <a:gradFill flip="none" rotWithShape="1">
              <a:gsLst>
                <a:gs pos="20000">
                  <a:sysClr val="window" lastClr="FFFFFF">
                    <a:lumMod val="65000"/>
                  </a:sysClr>
                </a:gs>
                <a:gs pos="80000">
                  <a:sysClr val="window" lastClr="FFFFFF">
                    <a:lumMod val="65000"/>
                  </a:sysClr>
                </a:gs>
                <a:gs pos="50000">
                  <a:sysClr val="window" lastClr="FFFFFF">
                    <a:lumMod val="95000"/>
                  </a:sysClr>
                </a:gs>
                <a:gs pos="2000">
                  <a:srgbClr val="E7E6E6">
                    <a:lumMod val="50000"/>
                  </a:srgbClr>
                </a:gs>
                <a:gs pos="100000">
                  <a:srgbClr val="E7E6E6">
                    <a:lumMod val="7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88" name="椭圆 87">
              <a:extLst>
                <a:ext uri="{FF2B5EF4-FFF2-40B4-BE49-F238E27FC236}">
                  <a16:creationId xmlns:a16="http://schemas.microsoft.com/office/drawing/2014/main" id="{07044A34-FD12-4B85-99B3-D88CA2DA8296}"/>
                </a:ext>
              </a:extLst>
            </p:cNvPr>
            <p:cNvSpPr/>
            <p:nvPr/>
          </p:nvSpPr>
          <p:spPr>
            <a:xfrm>
              <a:off x="5391390" y="4058314"/>
              <a:ext cx="424322" cy="914392"/>
            </a:xfrm>
            <a:prstGeom prst="ellipse">
              <a:avLst/>
            </a:prstGeom>
            <a:gradFill flip="none" rotWithShape="1">
              <a:gsLst>
                <a:gs pos="20000">
                  <a:sysClr val="window" lastClr="FFFFFF">
                    <a:lumMod val="65000"/>
                  </a:sysClr>
                </a:gs>
                <a:gs pos="80000">
                  <a:sysClr val="window" lastClr="FFFFFF">
                    <a:lumMod val="65000"/>
                  </a:sysClr>
                </a:gs>
                <a:gs pos="50000">
                  <a:sysClr val="window" lastClr="FFFFFF">
                    <a:lumMod val="95000"/>
                  </a:sysClr>
                </a:gs>
                <a:gs pos="2000">
                  <a:srgbClr val="E7E6E6">
                    <a:lumMod val="50000"/>
                  </a:srgbClr>
                </a:gs>
                <a:gs pos="100000">
                  <a:srgbClr val="E7E6E6">
                    <a:lumMod val="7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cxnSp>
        <p:nvCxnSpPr>
          <p:cNvPr id="89" name="直接连接符 88">
            <a:extLst>
              <a:ext uri="{FF2B5EF4-FFF2-40B4-BE49-F238E27FC236}">
                <a16:creationId xmlns:a16="http://schemas.microsoft.com/office/drawing/2014/main" id="{66E92937-97CF-49FB-A5C7-497E69950762}"/>
              </a:ext>
            </a:extLst>
          </p:cNvPr>
          <p:cNvCxnSpPr>
            <a:cxnSpLocks/>
            <a:endCxn id="86" idx="4"/>
          </p:cNvCxnSpPr>
          <p:nvPr/>
        </p:nvCxnSpPr>
        <p:spPr>
          <a:xfrm>
            <a:off x="4074957" y="1660889"/>
            <a:ext cx="0" cy="503342"/>
          </a:xfrm>
          <a:prstGeom prst="line">
            <a:avLst/>
          </a:prstGeom>
          <a:noFill/>
          <a:ln w="12700" cap="flat" cmpd="sng" algn="ctr">
            <a:solidFill>
              <a:sysClr val="windowText" lastClr="000000"/>
            </a:solidFill>
            <a:prstDash val="solid"/>
            <a:miter lim="800000"/>
          </a:ln>
          <a:effectLst/>
        </p:spPr>
      </p:cxnSp>
      <p:cxnSp>
        <p:nvCxnSpPr>
          <p:cNvPr id="90" name="直接连接符 89">
            <a:extLst>
              <a:ext uri="{FF2B5EF4-FFF2-40B4-BE49-F238E27FC236}">
                <a16:creationId xmlns:a16="http://schemas.microsoft.com/office/drawing/2014/main" id="{F5CFEB0A-C292-42E3-9847-BD2C21A3CDE8}"/>
              </a:ext>
            </a:extLst>
          </p:cNvPr>
          <p:cNvCxnSpPr>
            <a:cxnSpLocks/>
          </p:cNvCxnSpPr>
          <p:nvPr/>
        </p:nvCxnSpPr>
        <p:spPr>
          <a:xfrm>
            <a:off x="4879212" y="1660889"/>
            <a:ext cx="0" cy="503342"/>
          </a:xfrm>
          <a:prstGeom prst="line">
            <a:avLst/>
          </a:prstGeom>
          <a:noFill/>
          <a:ln w="12700" cap="flat" cmpd="sng" algn="ctr">
            <a:solidFill>
              <a:sysClr val="windowText" lastClr="000000"/>
            </a:solidFill>
            <a:prstDash val="solid"/>
            <a:miter lim="800000"/>
          </a:ln>
          <a:effectLst/>
        </p:spPr>
      </p:cxnSp>
      <p:sp>
        <p:nvSpPr>
          <p:cNvPr id="91" name="矩形 90">
            <a:extLst>
              <a:ext uri="{FF2B5EF4-FFF2-40B4-BE49-F238E27FC236}">
                <a16:creationId xmlns:a16="http://schemas.microsoft.com/office/drawing/2014/main" id="{1930E400-5506-444D-BBF2-FDE6EBBB6126}"/>
              </a:ext>
            </a:extLst>
          </p:cNvPr>
          <p:cNvSpPr/>
          <p:nvPr/>
        </p:nvSpPr>
        <p:spPr>
          <a:xfrm>
            <a:off x="4191745" y="2164231"/>
            <a:ext cx="59450" cy="49542"/>
          </a:xfrm>
          <a:prstGeom prst="rect">
            <a:avLst/>
          </a:prstGeom>
          <a:solidFill>
            <a:sysClr val="window" lastClr="FFFFFF">
              <a:lumMod val="50000"/>
            </a:sysClr>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92" name="矩形 91">
            <a:extLst>
              <a:ext uri="{FF2B5EF4-FFF2-40B4-BE49-F238E27FC236}">
                <a16:creationId xmlns:a16="http://schemas.microsoft.com/office/drawing/2014/main" id="{65292B78-A7D0-439F-B25A-3911ABB22114}"/>
              </a:ext>
            </a:extLst>
          </p:cNvPr>
          <p:cNvSpPr/>
          <p:nvPr/>
        </p:nvSpPr>
        <p:spPr>
          <a:xfrm>
            <a:off x="4712682" y="2164231"/>
            <a:ext cx="59450" cy="49542"/>
          </a:xfrm>
          <a:prstGeom prst="rect">
            <a:avLst/>
          </a:prstGeom>
          <a:solidFill>
            <a:sysClr val="window" lastClr="FFFFFF">
              <a:lumMod val="50000"/>
            </a:sysClr>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nvGrpSpPr>
          <p:cNvPr id="93" name="组合 92">
            <a:extLst>
              <a:ext uri="{FF2B5EF4-FFF2-40B4-BE49-F238E27FC236}">
                <a16:creationId xmlns:a16="http://schemas.microsoft.com/office/drawing/2014/main" id="{55F77A75-63A9-4DD2-85A4-E98590DBDCCB}"/>
              </a:ext>
            </a:extLst>
          </p:cNvPr>
          <p:cNvGrpSpPr/>
          <p:nvPr/>
        </p:nvGrpSpPr>
        <p:grpSpPr>
          <a:xfrm>
            <a:off x="4089233" y="1567456"/>
            <a:ext cx="94945" cy="93433"/>
            <a:chOff x="4890399" y="1637946"/>
            <a:chExt cx="302017" cy="284805"/>
          </a:xfrm>
        </p:grpSpPr>
        <p:sp>
          <p:nvSpPr>
            <p:cNvPr id="94" name="矩形 93">
              <a:extLst>
                <a:ext uri="{FF2B5EF4-FFF2-40B4-BE49-F238E27FC236}">
                  <a16:creationId xmlns:a16="http://schemas.microsoft.com/office/drawing/2014/main" id="{57C5F401-D1C0-4FAB-8E1B-FFD37055F974}"/>
                </a:ext>
              </a:extLst>
            </p:cNvPr>
            <p:cNvSpPr/>
            <p:nvPr/>
          </p:nvSpPr>
          <p:spPr>
            <a:xfrm>
              <a:off x="4991612" y="1763200"/>
              <a:ext cx="99595" cy="159551"/>
            </a:xfrm>
            <a:prstGeom prst="rect">
              <a:avLst/>
            </a:prstGeom>
            <a:gradFill flip="none" rotWithShape="1">
              <a:gsLst>
                <a:gs pos="0">
                  <a:sysClr val="window" lastClr="FFFFFF">
                    <a:lumMod val="50000"/>
                  </a:sysClr>
                </a:gs>
                <a:gs pos="50000">
                  <a:srgbClr val="E7E6E6"/>
                </a:gs>
                <a:gs pos="100000">
                  <a:sysClr val="window" lastClr="FFFFFF">
                    <a:lumMod val="50000"/>
                  </a:sysClr>
                </a:gs>
              </a:gsLst>
              <a:lin ang="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95" name="矩形: 圆角 94">
              <a:extLst>
                <a:ext uri="{FF2B5EF4-FFF2-40B4-BE49-F238E27FC236}">
                  <a16:creationId xmlns:a16="http://schemas.microsoft.com/office/drawing/2014/main" id="{250A5517-988D-45A0-AB37-074EF8204A9C}"/>
                </a:ext>
              </a:extLst>
            </p:cNvPr>
            <p:cNvSpPr/>
            <p:nvPr/>
          </p:nvSpPr>
          <p:spPr>
            <a:xfrm rot="16200000">
              <a:off x="4961633" y="1566712"/>
              <a:ext cx="159550" cy="302017"/>
            </a:xfrm>
            <a:prstGeom prst="roundRect">
              <a:avLst/>
            </a:prstGeom>
            <a:gradFill rotWithShape="1">
              <a:gsLst>
                <a:gs pos="0">
                  <a:srgbClr val="0070C0"/>
                </a:gs>
                <a:gs pos="50000">
                  <a:srgbClr val="5B9BD5">
                    <a:lumMod val="105000"/>
                    <a:satMod val="103000"/>
                    <a:tint val="73000"/>
                  </a:srgbClr>
                </a:gs>
                <a:gs pos="100000">
                  <a:srgbClr val="0070C0"/>
                </a:gs>
              </a:gsLst>
              <a:lin ang="5400000" scaled="0"/>
            </a:gradFill>
            <a:ln w="6350" cap="flat" cmpd="sng" algn="ctr">
              <a:solidFill>
                <a:srgbClr val="5B9BD5"/>
              </a:solidFill>
              <a:prstDash val="solid"/>
              <a:miter lim="800000"/>
            </a:ln>
            <a:effectLst>
              <a:softEdge rad="127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等线" panose="020F0502020204030204"/>
                <a:ea typeface="等线" panose="02010600030101010101" pitchFamily="2" charset="-122"/>
                <a:cs typeface="+mn-cs"/>
              </a:endParaRPr>
            </a:p>
          </p:txBody>
        </p:sp>
        <p:cxnSp>
          <p:nvCxnSpPr>
            <p:cNvPr id="96" name="直接连接符 95">
              <a:extLst>
                <a:ext uri="{FF2B5EF4-FFF2-40B4-BE49-F238E27FC236}">
                  <a16:creationId xmlns:a16="http://schemas.microsoft.com/office/drawing/2014/main" id="{75126903-7790-4F90-AC24-3A65F41DF1DF}"/>
                </a:ext>
              </a:extLst>
            </p:cNvPr>
            <p:cNvCxnSpPr>
              <a:cxnSpLocks/>
            </p:cNvCxnSpPr>
            <p:nvPr/>
          </p:nvCxnSpPr>
          <p:spPr>
            <a:xfrm>
              <a:off x="4915335" y="1717718"/>
              <a:ext cx="252145" cy="0"/>
            </a:xfrm>
            <a:prstGeom prst="line">
              <a:avLst/>
            </a:prstGeom>
            <a:noFill/>
            <a:ln w="12700" cap="flat" cmpd="sng" algn="ctr">
              <a:solidFill>
                <a:sysClr val="windowText" lastClr="000000"/>
              </a:solidFill>
              <a:prstDash val="solid"/>
              <a:miter lim="800000"/>
            </a:ln>
            <a:effectLst>
              <a:innerShdw blurRad="114300">
                <a:prstClr val="black"/>
              </a:innerShdw>
            </a:effectLst>
          </p:spPr>
        </p:cxnSp>
      </p:grpSp>
      <p:grpSp>
        <p:nvGrpSpPr>
          <p:cNvPr id="97" name="组合 96">
            <a:extLst>
              <a:ext uri="{FF2B5EF4-FFF2-40B4-BE49-F238E27FC236}">
                <a16:creationId xmlns:a16="http://schemas.microsoft.com/office/drawing/2014/main" id="{BFBA6B40-F3A2-4114-9C5C-9D4098018679}"/>
              </a:ext>
            </a:extLst>
          </p:cNvPr>
          <p:cNvGrpSpPr/>
          <p:nvPr/>
        </p:nvGrpSpPr>
        <p:grpSpPr>
          <a:xfrm>
            <a:off x="4213587" y="1567456"/>
            <a:ext cx="94945" cy="93433"/>
            <a:chOff x="4890399" y="1637946"/>
            <a:chExt cx="302017" cy="284805"/>
          </a:xfrm>
        </p:grpSpPr>
        <p:sp>
          <p:nvSpPr>
            <p:cNvPr id="98" name="矩形 97">
              <a:extLst>
                <a:ext uri="{FF2B5EF4-FFF2-40B4-BE49-F238E27FC236}">
                  <a16:creationId xmlns:a16="http://schemas.microsoft.com/office/drawing/2014/main" id="{B15619F4-5747-414C-BF8E-ED24DB922019}"/>
                </a:ext>
              </a:extLst>
            </p:cNvPr>
            <p:cNvSpPr/>
            <p:nvPr/>
          </p:nvSpPr>
          <p:spPr>
            <a:xfrm>
              <a:off x="4991612" y="1763200"/>
              <a:ext cx="99595" cy="159551"/>
            </a:xfrm>
            <a:prstGeom prst="rect">
              <a:avLst/>
            </a:prstGeom>
            <a:gradFill flip="none" rotWithShape="1">
              <a:gsLst>
                <a:gs pos="0">
                  <a:sysClr val="window" lastClr="FFFFFF">
                    <a:lumMod val="50000"/>
                  </a:sysClr>
                </a:gs>
                <a:gs pos="50000">
                  <a:srgbClr val="E7E6E6"/>
                </a:gs>
                <a:gs pos="100000">
                  <a:sysClr val="window" lastClr="FFFFFF">
                    <a:lumMod val="50000"/>
                  </a:sysClr>
                </a:gs>
              </a:gsLst>
              <a:lin ang="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99" name="矩形: 圆角 98">
              <a:extLst>
                <a:ext uri="{FF2B5EF4-FFF2-40B4-BE49-F238E27FC236}">
                  <a16:creationId xmlns:a16="http://schemas.microsoft.com/office/drawing/2014/main" id="{166285F3-CE27-4FC1-A871-1D3B86537783}"/>
                </a:ext>
              </a:extLst>
            </p:cNvPr>
            <p:cNvSpPr/>
            <p:nvPr/>
          </p:nvSpPr>
          <p:spPr>
            <a:xfrm rot="16200000">
              <a:off x="4961633" y="1566712"/>
              <a:ext cx="159550" cy="302017"/>
            </a:xfrm>
            <a:prstGeom prst="roundRect">
              <a:avLst/>
            </a:prstGeom>
            <a:gradFill rotWithShape="1">
              <a:gsLst>
                <a:gs pos="0">
                  <a:srgbClr val="0070C0"/>
                </a:gs>
                <a:gs pos="50000">
                  <a:srgbClr val="5B9BD5">
                    <a:lumMod val="105000"/>
                    <a:satMod val="103000"/>
                    <a:tint val="73000"/>
                  </a:srgbClr>
                </a:gs>
                <a:gs pos="100000">
                  <a:srgbClr val="0070C0"/>
                </a:gs>
              </a:gsLst>
              <a:lin ang="5400000" scaled="0"/>
            </a:gradFill>
            <a:ln w="6350" cap="flat" cmpd="sng" algn="ctr">
              <a:solidFill>
                <a:srgbClr val="5B9BD5"/>
              </a:solidFill>
              <a:prstDash val="solid"/>
              <a:miter lim="800000"/>
            </a:ln>
            <a:effectLst>
              <a:softEdge rad="127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等线" panose="020F0502020204030204"/>
                <a:ea typeface="等线" panose="02010600030101010101" pitchFamily="2" charset="-122"/>
                <a:cs typeface="+mn-cs"/>
              </a:endParaRPr>
            </a:p>
          </p:txBody>
        </p:sp>
        <p:cxnSp>
          <p:nvCxnSpPr>
            <p:cNvPr id="100" name="直接连接符 99">
              <a:extLst>
                <a:ext uri="{FF2B5EF4-FFF2-40B4-BE49-F238E27FC236}">
                  <a16:creationId xmlns:a16="http://schemas.microsoft.com/office/drawing/2014/main" id="{4D8D16D5-13F3-4CC1-AAD1-F9B3B29E382A}"/>
                </a:ext>
              </a:extLst>
            </p:cNvPr>
            <p:cNvCxnSpPr>
              <a:cxnSpLocks/>
            </p:cNvCxnSpPr>
            <p:nvPr/>
          </p:nvCxnSpPr>
          <p:spPr>
            <a:xfrm>
              <a:off x="4915335" y="1717718"/>
              <a:ext cx="252145" cy="0"/>
            </a:xfrm>
            <a:prstGeom prst="line">
              <a:avLst/>
            </a:prstGeom>
            <a:noFill/>
            <a:ln w="12700" cap="flat" cmpd="sng" algn="ctr">
              <a:solidFill>
                <a:sysClr val="windowText" lastClr="000000"/>
              </a:solidFill>
              <a:prstDash val="solid"/>
              <a:miter lim="800000"/>
            </a:ln>
            <a:effectLst>
              <a:innerShdw blurRad="114300">
                <a:prstClr val="black"/>
              </a:innerShdw>
            </a:effectLst>
          </p:spPr>
        </p:cxnSp>
      </p:grpSp>
      <p:grpSp>
        <p:nvGrpSpPr>
          <p:cNvPr id="101" name="组合 100">
            <a:extLst>
              <a:ext uri="{FF2B5EF4-FFF2-40B4-BE49-F238E27FC236}">
                <a16:creationId xmlns:a16="http://schemas.microsoft.com/office/drawing/2014/main" id="{64BB0F52-26B3-4227-88D1-995F0E459FAA}"/>
              </a:ext>
            </a:extLst>
          </p:cNvPr>
          <p:cNvGrpSpPr/>
          <p:nvPr/>
        </p:nvGrpSpPr>
        <p:grpSpPr>
          <a:xfrm>
            <a:off x="577617" y="1415385"/>
            <a:ext cx="706132" cy="793355"/>
            <a:chOff x="1926696" y="1144514"/>
            <a:chExt cx="1282787" cy="1441241"/>
          </a:xfrm>
        </p:grpSpPr>
        <p:sp>
          <p:nvSpPr>
            <p:cNvPr id="102" name="矩形 101">
              <a:extLst>
                <a:ext uri="{FF2B5EF4-FFF2-40B4-BE49-F238E27FC236}">
                  <a16:creationId xmlns:a16="http://schemas.microsoft.com/office/drawing/2014/main" id="{A30EBD04-7116-4B02-AB20-EC11DE379417}"/>
                </a:ext>
              </a:extLst>
            </p:cNvPr>
            <p:cNvSpPr/>
            <p:nvPr/>
          </p:nvSpPr>
          <p:spPr>
            <a:xfrm>
              <a:off x="1931746" y="1205070"/>
              <a:ext cx="1277737" cy="1241404"/>
            </a:xfrm>
            <a:prstGeom prst="rect">
              <a:avLst/>
            </a:prstGeom>
            <a:solidFill>
              <a:sysClr val="windowText" lastClr="000000"/>
            </a:solidFill>
            <a:ln w="12700" cap="flat" cmpd="sng" algn="ctr">
              <a:solidFill>
                <a:sysClr val="windowText" lastClr="000000">
                  <a:shade val="5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03" name="矩形 102">
              <a:extLst>
                <a:ext uri="{FF2B5EF4-FFF2-40B4-BE49-F238E27FC236}">
                  <a16:creationId xmlns:a16="http://schemas.microsoft.com/office/drawing/2014/main" id="{6B5A389E-A528-45DE-93F8-6D53D8C473D9}"/>
                </a:ext>
              </a:extLst>
            </p:cNvPr>
            <p:cNvSpPr/>
            <p:nvPr/>
          </p:nvSpPr>
          <p:spPr>
            <a:xfrm>
              <a:off x="1931746" y="1205070"/>
              <a:ext cx="333059" cy="1241404"/>
            </a:xfrm>
            <a:prstGeom prst="rect">
              <a:avLst/>
            </a:prstGeom>
            <a:solidFill>
              <a:srgbClr val="FFC000"/>
            </a:solidFill>
            <a:ln w="12700" cap="flat" cmpd="sng" algn="ctr">
              <a:solidFill>
                <a:srgbClr val="FFC000">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04" name="矩形 103">
              <a:extLst>
                <a:ext uri="{FF2B5EF4-FFF2-40B4-BE49-F238E27FC236}">
                  <a16:creationId xmlns:a16="http://schemas.microsoft.com/office/drawing/2014/main" id="{B840004E-647F-47A6-9E63-364C9E952A81}"/>
                </a:ext>
              </a:extLst>
            </p:cNvPr>
            <p:cNvSpPr/>
            <p:nvPr/>
          </p:nvSpPr>
          <p:spPr>
            <a:xfrm>
              <a:off x="2313755" y="1205070"/>
              <a:ext cx="333059" cy="1241404"/>
            </a:xfrm>
            <a:prstGeom prst="rect">
              <a:avLst/>
            </a:prstGeom>
            <a:solidFill>
              <a:srgbClr val="FFC000"/>
            </a:solidFill>
            <a:ln w="12700" cap="flat" cmpd="sng" algn="ctr">
              <a:solidFill>
                <a:srgbClr val="FFC000">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05" name="矩形 104">
              <a:extLst>
                <a:ext uri="{FF2B5EF4-FFF2-40B4-BE49-F238E27FC236}">
                  <a16:creationId xmlns:a16="http://schemas.microsoft.com/office/drawing/2014/main" id="{934A0DAC-7915-45A4-B996-901E359A9EC4}"/>
                </a:ext>
              </a:extLst>
            </p:cNvPr>
            <p:cNvSpPr/>
            <p:nvPr/>
          </p:nvSpPr>
          <p:spPr>
            <a:xfrm>
              <a:off x="2695764" y="1205070"/>
              <a:ext cx="333059" cy="1241404"/>
            </a:xfrm>
            <a:prstGeom prst="rect">
              <a:avLst/>
            </a:prstGeom>
            <a:solidFill>
              <a:srgbClr val="FFC000"/>
            </a:solidFill>
            <a:ln w="12700" cap="flat" cmpd="sng" algn="ctr">
              <a:solidFill>
                <a:srgbClr val="FFC000">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06" name="矩形 105">
              <a:extLst>
                <a:ext uri="{FF2B5EF4-FFF2-40B4-BE49-F238E27FC236}">
                  <a16:creationId xmlns:a16="http://schemas.microsoft.com/office/drawing/2014/main" id="{459D480A-C48D-4416-A753-C954C7AC1801}"/>
                </a:ext>
              </a:extLst>
            </p:cNvPr>
            <p:cNvSpPr/>
            <p:nvPr/>
          </p:nvSpPr>
          <p:spPr>
            <a:xfrm>
              <a:off x="3136815" y="1205070"/>
              <a:ext cx="72667" cy="1241404"/>
            </a:xfrm>
            <a:prstGeom prst="rect">
              <a:avLst/>
            </a:prstGeom>
            <a:solidFill>
              <a:srgbClr val="FFC000"/>
            </a:solidFill>
            <a:ln w="12700" cap="flat" cmpd="sng" algn="ctr">
              <a:solidFill>
                <a:srgbClr val="FFC000">
                  <a:shade val="50000"/>
                </a:srgbClr>
              </a:solidFill>
              <a:prstDash val="solid"/>
              <a:miter lim="800000"/>
            </a:ln>
            <a:effectLst>
              <a:outerShdw blurRad="50800" dist="38100" algn="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07" name="矩形 106">
              <a:extLst>
                <a:ext uri="{FF2B5EF4-FFF2-40B4-BE49-F238E27FC236}">
                  <a16:creationId xmlns:a16="http://schemas.microsoft.com/office/drawing/2014/main" id="{7D359B42-EC5C-467C-86CD-3C7C789F73AC}"/>
                </a:ext>
              </a:extLst>
            </p:cNvPr>
            <p:cNvSpPr/>
            <p:nvPr/>
          </p:nvSpPr>
          <p:spPr>
            <a:xfrm>
              <a:off x="1926696" y="1144514"/>
              <a:ext cx="1282785" cy="60556"/>
            </a:xfrm>
            <a:prstGeom prst="rect">
              <a:avLst/>
            </a:prstGeom>
            <a:gradFill rotWithShape="1">
              <a:gsLst>
                <a:gs pos="0">
                  <a:sysClr val="windowText" lastClr="000000">
                    <a:lumMod val="110000"/>
                    <a:satMod val="105000"/>
                    <a:tint val="67000"/>
                  </a:sysClr>
                </a:gs>
                <a:gs pos="50000">
                  <a:sysClr val="windowText" lastClr="000000">
                    <a:lumMod val="105000"/>
                    <a:satMod val="103000"/>
                    <a:tint val="73000"/>
                  </a:sysClr>
                </a:gs>
                <a:gs pos="100000">
                  <a:sysClr val="windowText" lastClr="000000">
                    <a:lumMod val="105000"/>
                    <a:satMod val="109000"/>
                    <a:tint val="81000"/>
                  </a:sysClr>
                </a:gs>
              </a:gsLst>
              <a:lin ang="5400000" scaled="0"/>
            </a:gradFill>
            <a:ln w="6350" cap="flat" cmpd="sng" algn="ctr">
              <a:solidFill>
                <a:sysClr val="windowText" lastClr="000000"/>
              </a:solidFill>
              <a:prstDash val="solid"/>
              <a:miter lim="800000"/>
            </a:ln>
            <a:effectLst>
              <a:outerShdw blurRad="50800" dist="38100" algn="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
          <p:nvSpPr>
            <p:cNvPr id="108" name="矩形 107">
              <a:extLst>
                <a:ext uri="{FF2B5EF4-FFF2-40B4-BE49-F238E27FC236}">
                  <a16:creationId xmlns:a16="http://schemas.microsoft.com/office/drawing/2014/main" id="{F14C71EC-A172-4520-82BD-22181EB94953}"/>
                </a:ext>
              </a:extLst>
            </p:cNvPr>
            <p:cNvSpPr/>
            <p:nvPr/>
          </p:nvSpPr>
          <p:spPr>
            <a:xfrm>
              <a:off x="1926696" y="2446475"/>
              <a:ext cx="1277737" cy="139280"/>
            </a:xfrm>
            <a:prstGeom prst="rect">
              <a:avLst/>
            </a:prstGeom>
            <a:gradFill rotWithShape="1">
              <a:gsLst>
                <a:gs pos="0">
                  <a:sysClr val="windowText" lastClr="000000">
                    <a:lumMod val="110000"/>
                    <a:satMod val="105000"/>
                    <a:tint val="67000"/>
                  </a:sysClr>
                </a:gs>
                <a:gs pos="50000">
                  <a:sysClr val="windowText" lastClr="000000">
                    <a:lumMod val="105000"/>
                    <a:satMod val="103000"/>
                    <a:tint val="73000"/>
                  </a:sysClr>
                </a:gs>
                <a:gs pos="100000">
                  <a:sysClr val="windowText" lastClr="000000">
                    <a:lumMod val="105000"/>
                    <a:satMod val="109000"/>
                    <a:tint val="81000"/>
                  </a:sysClr>
                </a:gs>
              </a:gsLst>
              <a:lin ang="5400000" scaled="0"/>
            </a:gradFill>
            <a:ln w="6350" cap="flat" cmpd="sng" algn="ctr">
              <a:solidFill>
                <a:sysClr val="windowText" lastClr="000000"/>
              </a:solidFill>
              <a:prstDash val="solid"/>
              <a:miter lim="800000"/>
            </a:ln>
            <a:effectLst>
              <a:outerShdw blurRad="50800" dist="38100" algn="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grpSp>
      <p:sp>
        <p:nvSpPr>
          <p:cNvPr id="109" name="矩形 108">
            <a:extLst>
              <a:ext uri="{FF2B5EF4-FFF2-40B4-BE49-F238E27FC236}">
                <a16:creationId xmlns:a16="http://schemas.microsoft.com/office/drawing/2014/main" id="{3CC30239-C1F1-4F52-82A5-198FAB8E18DF}"/>
              </a:ext>
            </a:extLst>
          </p:cNvPr>
          <p:cNvSpPr/>
          <p:nvPr/>
        </p:nvSpPr>
        <p:spPr>
          <a:xfrm rot="5400000">
            <a:off x="4499718" y="1385119"/>
            <a:ext cx="503342" cy="79200"/>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110" name="矩形 109">
            <a:extLst>
              <a:ext uri="{FF2B5EF4-FFF2-40B4-BE49-F238E27FC236}">
                <a16:creationId xmlns:a16="http://schemas.microsoft.com/office/drawing/2014/main" id="{73641E82-38D4-42D9-9233-E52E8BAC5882}"/>
              </a:ext>
            </a:extLst>
          </p:cNvPr>
          <p:cNvSpPr/>
          <p:nvPr/>
        </p:nvSpPr>
        <p:spPr>
          <a:xfrm rot="5400000">
            <a:off x="3095694" y="3633626"/>
            <a:ext cx="2028349" cy="61200"/>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111" name="矩形 110">
            <a:extLst>
              <a:ext uri="{FF2B5EF4-FFF2-40B4-BE49-F238E27FC236}">
                <a16:creationId xmlns:a16="http://schemas.microsoft.com/office/drawing/2014/main" id="{F1F61B1C-1619-488C-B610-C22505E3FF5F}"/>
              </a:ext>
            </a:extLst>
          </p:cNvPr>
          <p:cNvSpPr/>
          <p:nvPr/>
        </p:nvSpPr>
        <p:spPr>
          <a:xfrm rot="16200000" flipH="1">
            <a:off x="6744992" y="3648228"/>
            <a:ext cx="2026800" cy="56536"/>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grpSp>
        <p:nvGrpSpPr>
          <p:cNvPr id="112" name="组合 111">
            <a:extLst>
              <a:ext uri="{FF2B5EF4-FFF2-40B4-BE49-F238E27FC236}">
                <a16:creationId xmlns:a16="http://schemas.microsoft.com/office/drawing/2014/main" id="{0CA5259A-72EA-4703-9D2E-0A23FE74B200}"/>
              </a:ext>
            </a:extLst>
          </p:cNvPr>
          <p:cNvGrpSpPr/>
          <p:nvPr/>
        </p:nvGrpSpPr>
        <p:grpSpPr>
          <a:xfrm>
            <a:off x="4867368" y="3064651"/>
            <a:ext cx="398528" cy="942953"/>
            <a:chOff x="4867368" y="3064651"/>
            <a:chExt cx="398528" cy="942953"/>
          </a:xfrm>
        </p:grpSpPr>
        <p:grpSp>
          <p:nvGrpSpPr>
            <p:cNvPr id="113" name="组合 112">
              <a:extLst>
                <a:ext uri="{FF2B5EF4-FFF2-40B4-BE49-F238E27FC236}">
                  <a16:creationId xmlns:a16="http://schemas.microsoft.com/office/drawing/2014/main" id="{39E18FF2-7C4A-492A-A037-B8F924E927E0}"/>
                </a:ext>
              </a:extLst>
            </p:cNvPr>
            <p:cNvGrpSpPr/>
            <p:nvPr/>
          </p:nvGrpSpPr>
          <p:grpSpPr>
            <a:xfrm>
              <a:off x="4867368" y="3349272"/>
              <a:ext cx="398528" cy="658332"/>
              <a:chOff x="4867368" y="3349272"/>
              <a:chExt cx="398528" cy="658332"/>
            </a:xfrm>
          </p:grpSpPr>
          <p:sp>
            <p:nvSpPr>
              <p:cNvPr id="115" name="圆柱形 114">
                <a:extLst>
                  <a:ext uri="{FF2B5EF4-FFF2-40B4-BE49-F238E27FC236}">
                    <a16:creationId xmlns:a16="http://schemas.microsoft.com/office/drawing/2014/main" id="{11EC47AA-6434-4000-B5CD-7F8D28D6212A}"/>
                  </a:ext>
                </a:extLst>
              </p:cNvPr>
              <p:cNvSpPr/>
              <p:nvPr/>
            </p:nvSpPr>
            <p:spPr>
              <a:xfrm>
                <a:off x="4867368" y="3349272"/>
                <a:ext cx="398528" cy="323867"/>
              </a:xfrm>
              <a:prstGeom prst="can">
                <a:avLst/>
              </a:prstGeom>
              <a:gradFill flip="none" rotWithShape="1">
                <a:gsLst>
                  <a:gs pos="0">
                    <a:srgbClr val="70AD47">
                      <a:lumMod val="67000"/>
                    </a:srgbClr>
                  </a:gs>
                  <a:gs pos="43000">
                    <a:srgbClr val="70AD47">
                      <a:lumMod val="97000"/>
                      <a:lumOff val="3000"/>
                    </a:srgbClr>
                  </a:gs>
                  <a:gs pos="76000">
                    <a:srgbClr val="70AD47">
                      <a:lumMod val="60000"/>
                      <a:lumOff val="40000"/>
                    </a:srgbClr>
                  </a:gs>
                </a:gsLst>
                <a:path path="circle">
                  <a:fillToRect l="50000" t="50000" r="50000" b="50000"/>
                </a:path>
                <a:tileRect/>
              </a:gradFill>
              <a:ln w="12700" cap="flat" cmpd="sng" algn="ctr">
                <a:solidFill>
                  <a:srgbClr val="44546A">
                    <a:lumMod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16" name="矩形 115">
                <a:extLst>
                  <a:ext uri="{FF2B5EF4-FFF2-40B4-BE49-F238E27FC236}">
                    <a16:creationId xmlns:a16="http://schemas.microsoft.com/office/drawing/2014/main" id="{96918BBC-6B40-44B0-9596-CF17C35F966A}"/>
                  </a:ext>
                </a:extLst>
              </p:cNvPr>
              <p:cNvSpPr/>
              <p:nvPr/>
            </p:nvSpPr>
            <p:spPr>
              <a:xfrm rot="5400000">
                <a:off x="4903983" y="3804064"/>
                <a:ext cx="329725" cy="77356"/>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grpSp>
        <p:sp>
          <p:nvSpPr>
            <p:cNvPr id="114" name="矩形 113">
              <a:extLst>
                <a:ext uri="{FF2B5EF4-FFF2-40B4-BE49-F238E27FC236}">
                  <a16:creationId xmlns:a16="http://schemas.microsoft.com/office/drawing/2014/main" id="{27B1AAC0-BBD1-4EC6-A291-86457828EE8F}"/>
                </a:ext>
              </a:extLst>
            </p:cNvPr>
            <p:cNvSpPr/>
            <p:nvPr/>
          </p:nvSpPr>
          <p:spPr>
            <a:xfrm rot="5400000">
              <a:off x="4888127" y="3190836"/>
              <a:ext cx="329725" cy="77356"/>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grpSp>
      <p:grpSp>
        <p:nvGrpSpPr>
          <p:cNvPr id="117" name="组合 116">
            <a:extLst>
              <a:ext uri="{FF2B5EF4-FFF2-40B4-BE49-F238E27FC236}">
                <a16:creationId xmlns:a16="http://schemas.microsoft.com/office/drawing/2014/main" id="{90E69D88-1CB0-4390-9619-3E776F0F1100}"/>
              </a:ext>
            </a:extLst>
          </p:cNvPr>
          <p:cNvGrpSpPr/>
          <p:nvPr/>
        </p:nvGrpSpPr>
        <p:grpSpPr>
          <a:xfrm>
            <a:off x="6616127" y="3064652"/>
            <a:ext cx="398528" cy="942953"/>
            <a:chOff x="4867368" y="3064651"/>
            <a:chExt cx="398528" cy="942953"/>
          </a:xfrm>
        </p:grpSpPr>
        <p:grpSp>
          <p:nvGrpSpPr>
            <p:cNvPr id="118" name="组合 117">
              <a:extLst>
                <a:ext uri="{FF2B5EF4-FFF2-40B4-BE49-F238E27FC236}">
                  <a16:creationId xmlns:a16="http://schemas.microsoft.com/office/drawing/2014/main" id="{2430AC20-112D-4CF1-82E1-DC8E785184E2}"/>
                </a:ext>
              </a:extLst>
            </p:cNvPr>
            <p:cNvGrpSpPr/>
            <p:nvPr/>
          </p:nvGrpSpPr>
          <p:grpSpPr>
            <a:xfrm>
              <a:off x="4867368" y="3349272"/>
              <a:ext cx="398528" cy="658332"/>
              <a:chOff x="4867368" y="3349272"/>
              <a:chExt cx="398528" cy="658332"/>
            </a:xfrm>
          </p:grpSpPr>
          <p:sp>
            <p:nvSpPr>
              <p:cNvPr id="120" name="圆柱形 119">
                <a:extLst>
                  <a:ext uri="{FF2B5EF4-FFF2-40B4-BE49-F238E27FC236}">
                    <a16:creationId xmlns:a16="http://schemas.microsoft.com/office/drawing/2014/main" id="{C8496D9B-CDFA-4A44-B136-74C2D030FEAE}"/>
                  </a:ext>
                </a:extLst>
              </p:cNvPr>
              <p:cNvSpPr/>
              <p:nvPr/>
            </p:nvSpPr>
            <p:spPr>
              <a:xfrm>
                <a:off x="4867368" y="3349272"/>
                <a:ext cx="398528" cy="323867"/>
              </a:xfrm>
              <a:prstGeom prst="can">
                <a:avLst/>
              </a:prstGeom>
              <a:gradFill flip="none" rotWithShape="1">
                <a:gsLst>
                  <a:gs pos="0">
                    <a:srgbClr val="70AD47">
                      <a:lumMod val="67000"/>
                    </a:srgbClr>
                  </a:gs>
                  <a:gs pos="43000">
                    <a:srgbClr val="70AD47">
                      <a:lumMod val="97000"/>
                      <a:lumOff val="3000"/>
                    </a:srgbClr>
                  </a:gs>
                  <a:gs pos="76000">
                    <a:srgbClr val="70AD47">
                      <a:lumMod val="60000"/>
                      <a:lumOff val="40000"/>
                    </a:srgbClr>
                  </a:gs>
                </a:gsLst>
                <a:path path="circle">
                  <a:fillToRect l="50000" t="50000" r="50000" b="50000"/>
                </a:path>
                <a:tileRect/>
              </a:gradFill>
              <a:ln w="12700" cap="flat" cmpd="sng" algn="ctr">
                <a:solidFill>
                  <a:srgbClr val="44546A">
                    <a:lumMod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21" name="矩形 120">
                <a:extLst>
                  <a:ext uri="{FF2B5EF4-FFF2-40B4-BE49-F238E27FC236}">
                    <a16:creationId xmlns:a16="http://schemas.microsoft.com/office/drawing/2014/main" id="{D23BAAF2-6FFF-468E-9A14-EEE7F1FD4AA2}"/>
                  </a:ext>
                </a:extLst>
              </p:cNvPr>
              <p:cNvSpPr/>
              <p:nvPr/>
            </p:nvSpPr>
            <p:spPr>
              <a:xfrm rot="5400000">
                <a:off x="4903983" y="3804064"/>
                <a:ext cx="329725" cy="77356"/>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grpSp>
        <p:sp>
          <p:nvSpPr>
            <p:cNvPr id="119" name="矩形 118">
              <a:extLst>
                <a:ext uri="{FF2B5EF4-FFF2-40B4-BE49-F238E27FC236}">
                  <a16:creationId xmlns:a16="http://schemas.microsoft.com/office/drawing/2014/main" id="{957BB42B-93F5-47E4-BA15-D6DA96AFAD6B}"/>
                </a:ext>
              </a:extLst>
            </p:cNvPr>
            <p:cNvSpPr/>
            <p:nvPr/>
          </p:nvSpPr>
          <p:spPr>
            <a:xfrm rot="5400000">
              <a:off x="4888127" y="3190836"/>
              <a:ext cx="329725" cy="77356"/>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grpSp>
      <p:sp>
        <p:nvSpPr>
          <p:cNvPr id="122" name="矩形 121">
            <a:extLst>
              <a:ext uri="{FF2B5EF4-FFF2-40B4-BE49-F238E27FC236}">
                <a16:creationId xmlns:a16="http://schemas.microsoft.com/office/drawing/2014/main" id="{04929AD6-5637-493A-811E-9224D8464327}"/>
              </a:ext>
            </a:extLst>
          </p:cNvPr>
          <p:cNvSpPr/>
          <p:nvPr/>
        </p:nvSpPr>
        <p:spPr>
          <a:xfrm>
            <a:off x="4074956" y="2631558"/>
            <a:ext cx="3711704" cy="103083"/>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123" name="矩形 122">
            <a:extLst>
              <a:ext uri="{FF2B5EF4-FFF2-40B4-BE49-F238E27FC236}">
                <a16:creationId xmlns:a16="http://schemas.microsoft.com/office/drawing/2014/main" id="{042D0B3E-EE51-475B-931E-8EB91516C305}"/>
              </a:ext>
            </a:extLst>
          </p:cNvPr>
          <p:cNvSpPr/>
          <p:nvPr/>
        </p:nvSpPr>
        <p:spPr>
          <a:xfrm rot="10800000">
            <a:off x="5015517" y="3041054"/>
            <a:ext cx="1824909" cy="79200"/>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124" name="矩形 123">
            <a:extLst>
              <a:ext uri="{FF2B5EF4-FFF2-40B4-BE49-F238E27FC236}">
                <a16:creationId xmlns:a16="http://schemas.microsoft.com/office/drawing/2014/main" id="{FE034EF3-544E-4F72-8560-7ADEF711F2EA}"/>
              </a:ext>
            </a:extLst>
          </p:cNvPr>
          <p:cNvSpPr/>
          <p:nvPr/>
        </p:nvSpPr>
        <p:spPr>
          <a:xfrm rot="5400000">
            <a:off x="5025202" y="2093495"/>
            <a:ext cx="1824909" cy="79200"/>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125" name="矩形 124">
            <a:extLst>
              <a:ext uri="{FF2B5EF4-FFF2-40B4-BE49-F238E27FC236}">
                <a16:creationId xmlns:a16="http://schemas.microsoft.com/office/drawing/2014/main" id="{6773059E-9A9D-4568-A9C1-740947574714}"/>
              </a:ext>
            </a:extLst>
          </p:cNvPr>
          <p:cNvSpPr/>
          <p:nvPr/>
        </p:nvSpPr>
        <p:spPr>
          <a:xfrm rot="10800000">
            <a:off x="4711787" y="1148311"/>
            <a:ext cx="1262207" cy="90000"/>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126" name="矩形 125">
            <a:extLst>
              <a:ext uri="{FF2B5EF4-FFF2-40B4-BE49-F238E27FC236}">
                <a16:creationId xmlns:a16="http://schemas.microsoft.com/office/drawing/2014/main" id="{5DCFCA9F-70CF-4E9B-9CEB-127A6D185A74}"/>
              </a:ext>
            </a:extLst>
          </p:cNvPr>
          <p:cNvSpPr/>
          <p:nvPr/>
        </p:nvSpPr>
        <p:spPr>
          <a:xfrm rot="16200000">
            <a:off x="5333749" y="1719691"/>
            <a:ext cx="1746512" cy="90000"/>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127" name="矩形 126">
            <a:extLst>
              <a:ext uri="{FF2B5EF4-FFF2-40B4-BE49-F238E27FC236}">
                <a16:creationId xmlns:a16="http://schemas.microsoft.com/office/drawing/2014/main" id="{286F3973-EA81-4863-B84A-4AA9AF7E26B0}"/>
              </a:ext>
            </a:extLst>
          </p:cNvPr>
          <p:cNvSpPr/>
          <p:nvPr/>
        </p:nvSpPr>
        <p:spPr>
          <a:xfrm rot="10800000">
            <a:off x="4551735" y="883627"/>
            <a:ext cx="1700270" cy="90000"/>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cxnSp>
        <p:nvCxnSpPr>
          <p:cNvPr id="128" name="直接连接符 127">
            <a:extLst>
              <a:ext uri="{FF2B5EF4-FFF2-40B4-BE49-F238E27FC236}">
                <a16:creationId xmlns:a16="http://schemas.microsoft.com/office/drawing/2014/main" id="{2B906F98-6F7F-4693-9A81-E27189D17991}"/>
              </a:ext>
            </a:extLst>
          </p:cNvPr>
          <p:cNvCxnSpPr>
            <a:cxnSpLocks/>
          </p:cNvCxnSpPr>
          <p:nvPr/>
        </p:nvCxnSpPr>
        <p:spPr>
          <a:xfrm flipV="1">
            <a:off x="3707119" y="4772302"/>
            <a:ext cx="957376" cy="674267"/>
          </a:xfrm>
          <a:prstGeom prst="line">
            <a:avLst/>
          </a:prstGeom>
          <a:noFill/>
          <a:ln w="28575" cap="flat" cmpd="sng" algn="ctr">
            <a:solidFill>
              <a:srgbClr val="0859E2"/>
            </a:solidFill>
            <a:prstDash val="solid"/>
            <a:miter lim="800000"/>
          </a:ln>
          <a:effectLst/>
        </p:spPr>
      </p:cxnSp>
      <p:grpSp>
        <p:nvGrpSpPr>
          <p:cNvPr id="129" name="组合 128">
            <a:extLst>
              <a:ext uri="{FF2B5EF4-FFF2-40B4-BE49-F238E27FC236}">
                <a16:creationId xmlns:a16="http://schemas.microsoft.com/office/drawing/2014/main" id="{2819AF0D-2F4C-4EE2-9E67-5A18827FE7DD}"/>
              </a:ext>
            </a:extLst>
          </p:cNvPr>
          <p:cNvGrpSpPr/>
          <p:nvPr/>
        </p:nvGrpSpPr>
        <p:grpSpPr>
          <a:xfrm>
            <a:off x="4614132" y="3902157"/>
            <a:ext cx="762478" cy="1119348"/>
            <a:chOff x="4614132" y="3902157"/>
            <a:chExt cx="762478" cy="1119348"/>
          </a:xfrm>
        </p:grpSpPr>
        <p:grpSp>
          <p:nvGrpSpPr>
            <p:cNvPr id="130" name="组合 129">
              <a:extLst>
                <a:ext uri="{FF2B5EF4-FFF2-40B4-BE49-F238E27FC236}">
                  <a16:creationId xmlns:a16="http://schemas.microsoft.com/office/drawing/2014/main" id="{D05F7EAB-693E-4B21-9ED4-4D8E16BB576B}"/>
                </a:ext>
              </a:extLst>
            </p:cNvPr>
            <p:cNvGrpSpPr/>
            <p:nvPr/>
          </p:nvGrpSpPr>
          <p:grpSpPr>
            <a:xfrm>
              <a:off x="4614132" y="3902157"/>
              <a:ext cx="762478" cy="1119348"/>
              <a:chOff x="6764565" y="4279150"/>
              <a:chExt cx="1482963" cy="898633"/>
            </a:xfrm>
          </p:grpSpPr>
          <p:grpSp>
            <p:nvGrpSpPr>
              <p:cNvPr id="132" name="组合 131">
                <a:extLst>
                  <a:ext uri="{FF2B5EF4-FFF2-40B4-BE49-F238E27FC236}">
                    <a16:creationId xmlns:a16="http://schemas.microsoft.com/office/drawing/2014/main" id="{44F73528-B354-4D36-99DD-239BA5A3F4C4}"/>
                  </a:ext>
                </a:extLst>
              </p:cNvPr>
              <p:cNvGrpSpPr/>
              <p:nvPr/>
            </p:nvGrpSpPr>
            <p:grpSpPr>
              <a:xfrm>
                <a:off x="6764565" y="4279150"/>
                <a:ext cx="1482963" cy="898633"/>
                <a:chOff x="6991675" y="4999191"/>
                <a:chExt cx="1199749" cy="638782"/>
              </a:xfrm>
            </p:grpSpPr>
            <p:grpSp>
              <p:nvGrpSpPr>
                <p:cNvPr id="134" name="组合 133">
                  <a:extLst>
                    <a:ext uri="{FF2B5EF4-FFF2-40B4-BE49-F238E27FC236}">
                      <a16:creationId xmlns:a16="http://schemas.microsoft.com/office/drawing/2014/main" id="{D5A41360-BC83-40D2-871D-AC1C29B6C75A}"/>
                    </a:ext>
                  </a:extLst>
                </p:cNvPr>
                <p:cNvGrpSpPr/>
                <p:nvPr/>
              </p:nvGrpSpPr>
              <p:grpSpPr>
                <a:xfrm>
                  <a:off x="6991675" y="4999191"/>
                  <a:ext cx="1199745" cy="638779"/>
                  <a:chOff x="5546387" y="2363823"/>
                  <a:chExt cx="1199745" cy="638779"/>
                </a:xfrm>
                <a:solidFill>
                  <a:srgbClr val="FF0000"/>
                </a:solidFill>
              </p:grpSpPr>
              <p:sp>
                <p:nvSpPr>
                  <p:cNvPr id="136" name="矩形 135">
                    <a:extLst>
                      <a:ext uri="{FF2B5EF4-FFF2-40B4-BE49-F238E27FC236}">
                        <a16:creationId xmlns:a16="http://schemas.microsoft.com/office/drawing/2014/main" id="{E8F23C11-C309-4BB9-8B1B-6335A9435868}"/>
                      </a:ext>
                    </a:extLst>
                  </p:cNvPr>
                  <p:cNvSpPr/>
                  <p:nvPr/>
                </p:nvSpPr>
                <p:spPr>
                  <a:xfrm>
                    <a:off x="5546390" y="2548645"/>
                    <a:ext cx="776345" cy="453957"/>
                  </a:xfrm>
                  <a:prstGeom prst="rect">
                    <a:avLst/>
                  </a:prstGeom>
                  <a:grp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37" name="平行四边形 136">
                    <a:extLst>
                      <a:ext uri="{FF2B5EF4-FFF2-40B4-BE49-F238E27FC236}">
                        <a16:creationId xmlns:a16="http://schemas.microsoft.com/office/drawing/2014/main" id="{87A37291-2691-47CC-A59C-68313F19C965}"/>
                      </a:ext>
                    </a:extLst>
                  </p:cNvPr>
                  <p:cNvSpPr>
                    <a:spLocks/>
                  </p:cNvSpPr>
                  <p:nvPr/>
                </p:nvSpPr>
                <p:spPr>
                  <a:xfrm>
                    <a:off x="5546387" y="2363823"/>
                    <a:ext cx="1199745" cy="184822"/>
                  </a:xfrm>
                  <a:prstGeom prst="parallelogram">
                    <a:avLst>
                      <a:gd name="adj" fmla="val 78659"/>
                    </a:avLst>
                  </a:prstGeom>
                  <a:grp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grpSp>
            <p:sp>
              <p:nvSpPr>
                <p:cNvPr id="135" name="平行四边形 134">
                  <a:extLst>
                    <a:ext uri="{FF2B5EF4-FFF2-40B4-BE49-F238E27FC236}">
                      <a16:creationId xmlns:a16="http://schemas.microsoft.com/office/drawing/2014/main" id="{9BB44B81-0C6F-4D1F-B38F-4BB61043C28A}"/>
                    </a:ext>
                  </a:extLst>
                </p:cNvPr>
                <p:cNvSpPr>
                  <a:spLocks/>
                </p:cNvSpPr>
                <p:nvPr/>
              </p:nvSpPr>
              <p:spPr>
                <a:xfrm rot="5400000" flipV="1">
                  <a:off x="7662191" y="5108740"/>
                  <a:ext cx="638779" cy="419687"/>
                </a:xfrm>
                <a:prstGeom prst="parallelogram">
                  <a:avLst>
                    <a:gd name="adj" fmla="val 124230"/>
                  </a:avLst>
                </a:prstGeom>
                <a:solidFill>
                  <a:srgbClr val="FF0000"/>
                </a:solidFill>
                <a:ln w="12700" cap="flat" cmpd="sng" algn="ctr">
                  <a:solidFill>
                    <a:sysClr val="windowText" lastClr="000000">
                      <a:lumMod val="95000"/>
                      <a:lumOff val="5000"/>
                    </a:sys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w="0"/>
                    <a:solidFill>
                      <a:prstClr val="black"/>
                    </a:solidFill>
                    <a:effectLst>
                      <a:outerShdw blurRad="38100" dist="19050" dir="2700000" algn="tl" rotWithShape="0">
                        <a:prstClr val="black">
                          <a:alpha val="40000"/>
                        </a:prstClr>
                      </a:outerShdw>
                    </a:effectLst>
                    <a:uLnTx/>
                    <a:uFillTx/>
                    <a:latin typeface="等线" panose="020F0502020204030204"/>
                    <a:ea typeface="等线" panose="02010600030101010101" pitchFamily="2" charset="-122"/>
                    <a:cs typeface="+mn-cs"/>
                  </a:endParaRPr>
                </a:p>
              </p:txBody>
            </p:sp>
          </p:grpSp>
          <p:sp>
            <p:nvSpPr>
              <p:cNvPr id="133" name="矩形 132">
                <a:extLst>
                  <a:ext uri="{FF2B5EF4-FFF2-40B4-BE49-F238E27FC236}">
                    <a16:creationId xmlns:a16="http://schemas.microsoft.com/office/drawing/2014/main" id="{728C93DB-A2BF-448E-80C6-D914B3CFCF6A}"/>
                  </a:ext>
                </a:extLst>
              </p:cNvPr>
              <p:cNvSpPr/>
              <p:nvPr/>
            </p:nvSpPr>
            <p:spPr>
              <a:xfrm>
                <a:off x="6764573" y="4807671"/>
                <a:ext cx="959605" cy="94275"/>
              </a:xfrm>
              <a:prstGeom prst="rect">
                <a:avLst/>
              </a:prstGeom>
              <a:noFill/>
              <a:ln w="12700" cap="flat" cmpd="sng" algn="ctr">
                <a:solidFill>
                  <a:sysClr val="windowText" lastClr="000000">
                    <a:lumMod val="95000"/>
                    <a:lumOff val="5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grpSp>
        <p:sp>
          <p:nvSpPr>
            <p:cNvPr id="131" name="椭圆 130">
              <a:extLst>
                <a:ext uri="{FF2B5EF4-FFF2-40B4-BE49-F238E27FC236}">
                  <a16:creationId xmlns:a16="http://schemas.microsoft.com/office/drawing/2014/main" id="{99A1FD37-5CFB-46B6-A20F-E67C2231C999}"/>
                </a:ext>
              </a:extLst>
            </p:cNvPr>
            <p:cNvSpPr/>
            <p:nvPr/>
          </p:nvSpPr>
          <p:spPr>
            <a:xfrm>
              <a:off x="5218758" y="4291483"/>
              <a:ext cx="91118" cy="392790"/>
            </a:xfrm>
            <a:prstGeom prst="ellipse">
              <a:avLst/>
            </a:prstGeom>
            <a:solidFill>
              <a:srgbClr val="FF0000"/>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cxnSp>
        <p:nvCxnSpPr>
          <p:cNvPr id="138" name="直接连接符 137">
            <a:extLst>
              <a:ext uri="{FF2B5EF4-FFF2-40B4-BE49-F238E27FC236}">
                <a16:creationId xmlns:a16="http://schemas.microsoft.com/office/drawing/2014/main" id="{E162E4E4-FF9D-45A9-873D-C4AB08A71F2F}"/>
              </a:ext>
            </a:extLst>
          </p:cNvPr>
          <p:cNvCxnSpPr>
            <a:cxnSpLocks/>
          </p:cNvCxnSpPr>
          <p:nvPr/>
        </p:nvCxnSpPr>
        <p:spPr>
          <a:xfrm flipV="1">
            <a:off x="7261007" y="3914657"/>
            <a:ext cx="879071" cy="587422"/>
          </a:xfrm>
          <a:prstGeom prst="line">
            <a:avLst/>
          </a:prstGeom>
          <a:noFill/>
          <a:ln w="28575" cap="flat" cmpd="sng" algn="ctr">
            <a:solidFill>
              <a:srgbClr val="0859E2"/>
            </a:solidFill>
            <a:prstDash val="solid"/>
            <a:miter lim="800000"/>
          </a:ln>
          <a:effectLst/>
        </p:spPr>
      </p:cxnSp>
      <p:cxnSp>
        <p:nvCxnSpPr>
          <p:cNvPr id="139" name="直接连接符 138">
            <a:extLst>
              <a:ext uri="{FF2B5EF4-FFF2-40B4-BE49-F238E27FC236}">
                <a16:creationId xmlns:a16="http://schemas.microsoft.com/office/drawing/2014/main" id="{60D2CA6C-B704-4482-AAF2-1201A4B39DDF}"/>
              </a:ext>
            </a:extLst>
          </p:cNvPr>
          <p:cNvCxnSpPr>
            <a:cxnSpLocks/>
          </p:cNvCxnSpPr>
          <p:nvPr/>
        </p:nvCxnSpPr>
        <p:spPr>
          <a:xfrm>
            <a:off x="7248338" y="4811110"/>
            <a:ext cx="919871" cy="655845"/>
          </a:xfrm>
          <a:prstGeom prst="line">
            <a:avLst/>
          </a:prstGeom>
          <a:noFill/>
          <a:ln w="28575" cap="flat" cmpd="sng" algn="ctr">
            <a:solidFill>
              <a:srgbClr val="FFC000"/>
            </a:solidFill>
            <a:prstDash val="solid"/>
            <a:miter lim="800000"/>
          </a:ln>
          <a:effectLst/>
        </p:spPr>
      </p:cxnSp>
      <p:grpSp>
        <p:nvGrpSpPr>
          <p:cNvPr id="140" name="组合 139">
            <a:extLst>
              <a:ext uri="{FF2B5EF4-FFF2-40B4-BE49-F238E27FC236}">
                <a16:creationId xmlns:a16="http://schemas.microsoft.com/office/drawing/2014/main" id="{50FB07BA-2735-4752-B9CA-8BBB2097DA46}"/>
              </a:ext>
            </a:extLst>
          </p:cNvPr>
          <p:cNvGrpSpPr/>
          <p:nvPr/>
        </p:nvGrpSpPr>
        <p:grpSpPr>
          <a:xfrm flipH="1">
            <a:off x="6504378" y="3902152"/>
            <a:ext cx="763200" cy="1119348"/>
            <a:chOff x="4614132" y="3902157"/>
            <a:chExt cx="762478" cy="1119348"/>
          </a:xfrm>
        </p:grpSpPr>
        <p:grpSp>
          <p:nvGrpSpPr>
            <p:cNvPr id="141" name="组合 140">
              <a:extLst>
                <a:ext uri="{FF2B5EF4-FFF2-40B4-BE49-F238E27FC236}">
                  <a16:creationId xmlns:a16="http://schemas.microsoft.com/office/drawing/2014/main" id="{ABB73C2E-50CE-4DE6-B313-7ADB5E49C78E}"/>
                </a:ext>
              </a:extLst>
            </p:cNvPr>
            <p:cNvGrpSpPr/>
            <p:nvPr/>
          </p:nvGrpSpPr>
          <p:grpSpPr>
            <a:xfrm>
              <a:off x="4614132" y="3902157"/>
              <a:ext cx="762478" cy="1119348"/>
              <a:chOff x="6764565" y="4279150"/>
              <a:chExt cx="1482963" cy="898633"/>
            </a:xfrm>
          </p:grpSpPr>
          <p:grpSp>
            <p:nvGrpSpPr>
              <p:cNvPr id="143" name="组合 142">
                <a:extLst>
                  <a:ext uri="{FF2B5EF4-FFF2-40B4-BE49-F238E27FC236}">
                    <a16:creationId xmlns:a16="http://schemas.microsoft.com/office/drawing/2014/main" id="{CA844570-C835-4C08-9C61-0352AE21887D}"/>
                  </a:ext>
                </a:extLst>
              </p:cNvPr>
              <p:cNvGrpSpPr/>
              <p:nvPr/>
            </p:nvGrpSpPr>
            <p:grpSpPr>
              <a:xfrm>
                <a:off x="6764565" y="4279150"/>
                <a:ext cx="1482963" cy="898633"/>
                <a:chOff x="6991675" y="4999191"/>
                <a:chExt cx="1199749" cy="638782"/>
              </a:xfrm>
            </p:grpSpPr>
            <p:grpSp>
              <p:nvGrpSpPr>
                <p:cNvPr id="145" name="组合 144">
                  <a:extLst>
                    <a:ext uri="{FF2B5EF4-FFF2-40B4-BE49-F238E27FC236}">
                      <a16:creationId xmlns:a16="http://schemas.microsoft.com/office/drawing/2014/main" id="{9772B1FD-07EF-4C4F-9398-3D5F9D8F6F38}"/>
                    </a:ext>
                  </a:extLst>
                </p:cNvPr>
                <p:cNvGrpSpPr/>
                <p:nvPr/>
              </p:nvGrpSpPr>
              <p:grpSpPr>
                <a:xfrm>
                  <a:off x="6991675" y="4999191"/>
                  <a:ext cx="1199745" cy="638779"/>
                  <a:chOff x="5546387" y="2363823"/>
                  <a:chExt cx="1199745" cy="638779"/>
                </a:xfrm>
                <a:solidFill>
                  <a:srgbClr val="FF0000"/>
                </a:solidFill>
              </p:grpSpPr>
              <p:sp>
                <p:nvSpPr>
                  <p:cNvPr id="147" name="矩形 146">
                    <a:extLst>
                      <a:ext uri="{FF2B5EF4-FFF2-40B4-BE49-F238E27FC236}">
                        <a16:creationId xmlns:a16="http://schemas.microsoft.com/office/drawing/2014/main" id="{60249AAA-86C5-4A69-BE62-DF5291529EC1}"/>
                      </a:ext>
                    </a:extLst>
                  </p:cNvPr>
                  <p:cNvSpPr/>
                  <p:nvPr/>
                </p:nvSpPr>
                <p:spPr>
                  <a:xfrm>
                    <a:off x="5546390" y="2548645"/>
                    <a:ext cx="776345" cy="453957"/>
                  </a:xfrm>
                  <a:prstGeom prst="rect">
                    <a:avLst/>
                  </a:prstGeom>
                  <a:grp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48" name="平行四边形 147">
                    <a:extLst>
                      <a:ext uri="{FF2B5EF4-FFF2-40B4-BE49-F238E27FC236}">
                        <a16:creationId xmlns:a16="http://schemas.microsoft.com/office/drawing/2014/main" id="{0592ACAC-FD26-408B-BFFF-1955C6AEBD10}"/>
                      </a:ext>
                    </a:extLst>
                  </p:cNvPr>
                  <p:cNvSpPr>
                    <a:spLocks/>
                  </p:cNvSpPr>
                  <p:nvPr/>
                </p:nvSpPr>
                <p:spPr>
                  <a:xfrm>
                    <a:off x="5546387" y="2363823"/>
                    <a:ext cx="1199745" cy="184822"/>
                  </a:xfrm>
                  <a:prstGeom prst="parallelogram">
                    <a:avLst>
                      <a:gd name="adj" fmla="val 78659"/>
                    </a:avLst>
                  </a:prstGeom>
                  <a:grp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grpSp>
            <p:sp>
              <p:nvSpPr>
                <p:cNvPr id="146" name="平行四边形 145">
                  <a:extLst>
                    <a:ext uri="{FF2B5EF4-FFF2-40B4-BE49-F238E27FC236}">
                      <a16:creationId xmlns:a16="http://schemas.microsoft.com/office/drawing/2014/main" id="{4A68078C-7EF3-4D7F-A399-C9DDCAD415A5}"/>
                    </a:ext>
                  </a:extLst>
                </p:cNvPr>
                <p:cNvSpPr>
                  <a:spLocks/>
                </p:cNvSpPr>
                <p:nvPr/>
              </p:nvSpPr>
              <p:spPr>
                <a:xfrm rot="5400000" flipV="1">
                  <a:off x="7662191" y="5108740"/>
                  <a:ext cx="638779" cy="419687"/>
                </a:xfrm>
                <a:prstGeom prst="parallelogram">
                  <a:avLst>
                    <a:gd name="adj" fmla="val 124230"/>
                  </a:avLst>
                </a:prstGeom>
                <a:solidFill>
                  <a:srgbClr val="FF0000"/>
                </a:solidFill>
                <a:ln w="12700" cap="flat" cmpd="sng" algn="ctr">
                  <a:solidFill>
                    <a:sysClr val="windowText" lastClr="000000">
                      <a:lumMod val="95000"/>
                      <a:lumOff val="5000"/>
                    </a:sys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w="0"/>
                    <a:solidFill>
                      <a:prstClr val="black"/>
                    </a:solidFill>
                    <a:effectLst>
                      <a:outerShdw blurRad="38100" dist="19050" dir="2700000" algn="tl" rotWithShape="0">
                        <a:prstClr val="black">
                          <a:alpha val="40000"/>
                        </a:prstClr>
                      </a:outerShdw>
                    </a:effectLst>
                    <a:uLnTx/>
                    <a:uFillTx/>
                    <a:latin typeface="等线" panose="020F0502020204030204"/>
                    <a:ea typeface="等线" panose="02010600030101010101" pitchFamily="2" charset="-122"/>
                    <a:cs typeface="+mn-cs"/>
                  </a:endParaRPr>
                </a:p>
              </p:txBody>
            </p:sp>
          </p:grpSp>
          <p:sp>
            <p:nvSpPr>
              <p:cNvPr id="144" name="矩形 143">
                <a:extLst>
                  <a:ext uri="{FF2B5EF4-FFF2-40B4-BE49-F238E27FC236}">
                    <a16:creationId xmlns:a16="http://schemas.microsoft.com/office/drawing/2014/main" id="{282F8A03-7851-4134-95B3-560AF43AED5F}"/>
                  </a:ext>
                </a:extLst>
              </p:cNvPr>
              <p:cNvSpPr/>
              <p:nvPr/>
            </p:nvSpPr>
            <p:spPr>
              <a:xfrm>
                <a:off x="6764573" y="4807671"/>
                <a:ext cx="959605" cy="94275"/>
              </a:xfrm>
              <a:prstGeom prst="rect">
                <a:avLst/>
              </a:prstGeom>
              <a:noFill/>
              <a:ln w="12700" cap="flat" cmpd="sng" algn="ctr">
                <a:solidFill>
                  <a:sysClr val="windowText" lastClr="000000">
                    <a:lumMod val="95000"/>
                    <a:lumOff val="5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grpSp>
        <p:sp>
          <p:nvSpPr>
            <p:cNvPr id="142" name="椭圆 141">
              <a:extLst>
                <a:ext uri="{FF2B5EF4-FFF2-40B4-BE49-F238E27FC236}">
                  <a16:creationId xmlns:a16="http://schemas.microsoft.com/office/drawing/2014/main" id="{4287CA3D-254A-46C6-879B-32A5340C0B8C}"/>
                </a:ext>
              </a:extLst>
            </p:cNvPr>
            <p:cNvSpPr/>
            <p:nvPr/>
          </p:nvSpPr>
          <p:spPr>
            <a:xfrm>
              <a:off x="5218758" y="4291483"/>
              <a:ext cx="91118" cy="392790"/>
            </a:xfrm>
            <a:prstGeom prst="ellipse">
              <a:avLst/>
            </a:prstGeom>
            <a:solidFill>
              <a:srgbClr val="FF0000"/>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grpSp>
        <p:nvGrpSpPr>
          <p:cNvPr id="149" name="组合 148">
            <a:extLst>
              <a:ext uri="{FF2B5EF4-FFF2-40B4-BE49-F238E27FC236}">
                <a16:creationId xmlns:a16="http://schemas.microsoft.com/office/drawing/2014/main" id="{281B2818-1967-4655-87EF-8ADD339FB7C5}"/>
              </a:ext>
            </a:extLst>
          </p:cNvPr>
          <p:cNvGrpSpPr/>
          <p:nvPr/>
        </p:nvGrpSpPr>
        <p:grpSpPr>
          <a:xfrm>
            <a:off x="5900545" y="4487873"/>
            <a:ext cx="727056" cy="44030"/>
            <a:chOff x="5189154" y="5803414"/>
            <a:chExt cx="727056" cy="44030"/>
          </a:xfrm>
        </p:grpSpPr>
        <p:cxnSp>
          <p:nvCxnSpPr>
            <p:cNvPr id="150" name="直接连接符 149">
              <a:extLst>
                <a:ext uri="{FF2B5EF4-FFF2-40B4-BE49-F238E27FC236}">
                  <a16:creationId xmlns:a16="http://schemas.microsoft.com/office/drawing/2014/main" id="{6A13E877-5233-4A21-89F8-965DCA04D197}"/>
                </a:ext>
              </a:extLst>
            </p:cNvPr>
            <p:cNvCxnSpPr>
              <a:cxnSpLocks/>
            </p:cNvCxnSpPr>
            <p:nvPr/>
          </p:nvCxnSpPr>
          <p:spPr>
            <a:xfrm>
              <a:off x="5189154" y="5847444"/>
              <a:ext cx="720000" cy="0"/>
            </a:xfrm>
            <a:prstGeom prst="line">
              <a:avLst/>
            </a:prstGeom>
            <a:noFill/>
            <a:ln w="28575" cap="flat" cmpd="sng" algn="ctr">
              <a:solidFill>
                <a:srgbClr val="FFC000"/>
              </a:solidFill>
              <a:prstDash val="solid"/>
              <a:miter lim="800000"/>
            </a:ln>
            <a:effectLst/>
          </p:spPr>
        </p:cxnSp>
        <p:cxnSp>
          <p:nvCxnSpPr>
            <p:cNvPr id="151" name="直接连接符 150">
              <a:extLst>
                <a:ext uri="{FF2B5EF4-FFF2-40B4-BE49-F238E27FC236}">
                  <a16:creationId xmlns:a16="http://schemas.microsoft.com/office/drawing/2014/main" id="{E9F8BB68-B527-47C2-A9CC-62E4483EFBCC}"/>
                </a:ext>
              </a:extLst>
            </p:cNvPr>
            <p:cNvCxnSpPr>
              <a:cxnSpLocks/>
            </p:cNvCxnSpPr>
            <p:nvPr/>
          </p:nvCxnSpPr>
          <p:spPr>
            <a:xfrm flipV="1">
              <a:off x="5196210" y="5803414"/>
              <a:ext cx="720000" cy="1158"/>
            </a:xfrm>
            <a:prstGeom prst="line">
              <a:avLst/>
            </a:prstGeom>
            <a:noFill/>
            <a:ln w="28575" cap="flat" cmpd="sng" algn="ctr">
              <a:solidFill>
                <a:srgbClr val="0859E2"/>
              </a:solidFill>
              <a:prstDash val="solid"/>
              <a:miter lim="800000"/>
            </a:ln>
            <a:effectLst/>
          </p:spPr>
        </p:cxnSp>
      </p:grpSp>
      <p:grpSp>
        <p:nvGrpSpPr>
          <p:cNvPr id="152" name="组合 151">
            <a:extLst>
              <a:ext uri="{FF2B5EF4-FFF2-40B4-BE49-F238E27FC236}">
                <a16:creationId xmlns:a16="http://schemas.microsoft.com/office/drawing/2014/main" id="{1DEEDCF3-0FC3-48DA-81E0-371C0931A1BC}"/>
              </a:ext>
            </a:extLst>
          </p:cNvPr>
          <p:cNvGrpSpPr/>
          <p:nvPr/>
        </p:nvGrpSpPr>
        <p:grpSpPr>
          <a:xfrm rot="10800000">
            <a:off x="5252097" y="4480064"/>
            <a:ext cx="727056" cy="44030"/>
            <a:chOff x="5189154" y="5803414"/>
            <a:chExt cx="727056" cy="44030"/>
          </a:xfrm>
        </p:grpSpPr>
        <p:cxnSp>
          <p:nvCxnSpPr>
            <p:cNvPr id="153" name="直接连接符 152">
              <a:extLst>
                <a:ext uri="{FF2B5EF4-FFF2-40B4-BE49-F238E27FC236}">
                  <a16:creationId xmlns:a16="http://schemas.microsoft.com/office/drawing/2014/main" id="{6D7802DB-8104-4684-8A22-08BD60400A80}"/>
                </a:ext>
              </a:extLst>
            </p:cNvPr>
            <p:cNvCxnSpPr>
              <a:cxnSpLocks/>
            </p:cNvCxnSpPr>
            <p:nvPr/>
          </p:nvCxnSpPr>
          <p:spPr>
            <a:xfrm>
              <a:off x="5189154" y="5847444"/>
              <a:ext cx="720000" cy="0"/>
            </a:xfrm>
            <a:prstGeom prst="line">
              <a:avLst/>
            </a:prstGeom>
            <a:noFill/>
            <a:ln w="28575" cap="flat" cmpd="sng" algn="ctr">
              <a:solidFill>
                <a:srgbClr val="FFC000"/>
              </a:solidFill>
              <a:prstDash val="solid"/>
              <a:miter lim="800000"/>
            </a:ln>
            <a:effectLst/>
          </p:spPr>
        </p:cxnSp>
        <p:cxnSp>
          <p:nvCxnSpPr>
            <p:cNvPr id="154" name="直接连接符 153">
              <a:extLst>
                <a:ext uri="{FF2B5EF4-FFF2-40B4-BE49-F238E27FC236}">
                  <a16:creationId xmlns:a16="http://schemas.microsoft.com/office/drawing/2014/main" id="{541AB45D-BAD7-47B9-88DC-F2D711261946}"/>
                </a:ext>
              </a:extLst>
            </p:cNvPr>
            <p:cNvCxnSpPr>
              <a:cxnSpLocks/>
            </p:cNvCxnSpPr>
            <p:nvPr/>
          </p:nvCxnSpPr>
          <p:spPr>
            <a:xfrm flipV="1">
              <a:off x="5196210" y="5803414"/>
              <a:ext cx="720000" cy="1158"/>
            </a:xfrm>
            <a:prstGeom prst="line">
              <a:avLst/>
            </a:prstGeom>
            <a:noFill/>
            <a:ln w="28575" cap="flat" cmpd="sng" algn="ctr">
              <a:solidFill>
                <a:srgbClr val="0859E2"/>
              </a:solidFill>
              <a:prstDash val="solid"/>
              <a:miter lim="800000"/>
            </a:ln>
            <a:effectLst/>
          </p:spPr>
        </p:cxnSp>
      </p:grpSp>
      <p:grpSp>
        <p:nvGrpSpPr>
          <p:cNvPr id="155" name="组合 154">
            <a:extLst>
              <a:ext uri="{FF2B5EF4-FFF2-40B4-BE49-F238E27FC236}">
                <a16:creationId xmlns:a16="http://schemas.microsoft.com/office/drawing/2014/main" id="{0E55D754-9DAF-4A5B-B242-E41596AA5A92}"/>
              </a:ext>
            </a:extLst>
          </p:cNvPr>
          <p:cNvGrpSpPr/>
          <p:nvPr/>
        </p:nvGrpSpPr>
        <p:grpSpPr>
          <a:xfrm>
            <a:off x="291992" y="2181181"/>
            <a:ext cx="5067608" cy="569034"/>
            <a:chOff x="1448105" y="3190437"/>
            <a:chExt cx="5067608" cy="569034"/>
          </a:xfrm>
        </p:grpSpPr>
        <p:sp>
          <p:nvSpPr>
            <p:cNvPr id="156" name="文本框 155">
              <a:extLst>
                <a:ext uri="{FF2B5EF4-FFF2-40B4-BE49-F238E27FC236}">
                  <a16:creationId xmlns:a16="http://schemas.microsoft.com/office/drawing/2014/main" id="{53D3CCC5-1D4F-49C4-9701-4BC83B5DA728}"/>
                </a:ext>
              </a:extLst>
            </p:cNvPr>
            <p:cNvSpPr txBox="1"/>
            <p:nvPr/>
          </p:nvSpPr>
          <p:spPr>
            <a:xfrm>
              <a:off x="1448105" y="3236251"/>
              <a:ext cx="1233135" cy="523220"/>
            </a:xfrm>
            <a:prstGeom prst="rect">
              <a:avLst/>
            </a:prstGeom>
            <a:noFill/>
          </p:spPr>
          <p:txBody>
            <a:bodyPr wrap="square" rtlCol="0">
              <a:spAutoFit/>
            </a:bodyPr>
            <a:lstStyle/>
            <a:p>
              <a:pPr algn="ctr"/>
              <a:r>
                <a:rPr lang="en-US" altLang="zh-CN" sz="1400" b="1" dirty="0">
                  <a:solidFill>
                    <a:prstClr val="black"/>
                  </a:solidFill>
                  <a:latin typeface="Times New Roman" panose="02020603050405020304" pitchFamily="18" charset="0"/>
                  <a:ea typeface="等线" panose="02010600030101010101" pitchFamily="2" charset="-122"/>
                  <a:cs typeface="Times New Roman" panose="02020603050405020304" pitchFamily="18" charset="0"/>
                </a:rPr>
                <a:t>Compressor group</a:t>
              </a:r>
              <a:endParaRPr lang="zh-CN" altLang="en-US" sz="1400" b="1" dirty="0">
                <a:solidFill>
                  <a:prstClr val="black"/>
                </a:solidFill>
                <a:latin typeface="Times New Roman" panose="02020603050405020304" pitchFamily="18" charset="0"/>
                <a:ea typeface="等线" panose="02010600030101010101" pitchFamily="2" charset="-122"/>
                <a:cs typeface="Times New Roman" panose="02020603050405020304" pitchFamily="18" charset="0"/>
              </a:endParaRPr>
            </a:p>
          </p:txBody>
        </p:sp>
        <p:sp>
          <p:nvSpPr>
            <p:cNvPr id="157" name="文本框 156">
              <a:extLst>
                <a:ext uri="{FF2B5EF4-FFF2-40B4-BE49-F238E27FC236}">
                  <a16:creationId xmlns:a16="http://schemas.microsoft.com/office/drawing/2014/main" id="{CDC8D9C6-E00C-4327-980D-AEB42D9E79BE}"/>
                </a:ext>
              </a:extLst>
            </p:cNvPr>
            <p:cNvSpPr txBox="1"/>
            <p:nvPr/>
          </p:nvSpPr>
          <p:spPr>
            <a:xfrm>
              <a:off x="2645313" y="3260289"/>
              <a:ext cx="933719" cy="307777"/>
            </a:xfrm>
            <a:prstGeom prst="rect">
              <a:avLst/>
            </a:prstGeom>
            <a:noFill/>
          </p:spPr>
          <p:txBody>
            <a:bodyPr wrap="square" rtlCol="0">
              <a:spAutoFit/>
            </a:bodyPr>
            <a:lstStyle/>
            <a:p>
              <a:pPr algn="ctr"/>
              <a:r>
                <a:rPr lang="en-US" altLang="zh-CN" sz="1400" b="1" dirty="0">
                  <a:solidFill>
                    <a:prstClr val="black"/>
                  </a:solidFill>
                  <a:latin typeface="Times New Roman" panose="02020603050405020304" pitchFamily="18" charset="0"/>
                  <a:ea typeface="等线" panose="02010600030101010101" pitchFamily="2" charset="-122"/>
                  <a:cs typeface="Times New Roman" panose="02020603050405020304" pitchFamily="18" charset="0"/>
                </a:rPr>
                <a:t>Cold Box</a:t>
              </a:r>
              <a:endParaRPr lang="zh-CN" altLang="en-US" sz="1400" b="1" dirty="0">
                <a:solidFill>
                  <a:prstClr val="black"/>
                </a:solidFill>
                <a:latin typeface="Times New Roman" panose="02020603050405020304" pitchFamily="18" charset="0"/>
                <a:ea typeface="等线" panose="02010600030101010101" pitchFamily="2" charset="-122"/>
                <a:cs typeface="Times New Roman" panose="02020603050405020304" pitchFamily="18" charset="0"/>
              </a:endParaRPr>
            </a:p>
          </p:txBody>
        </p:sp>
        <p:sp>
          <p:nvSpPr>
            <p:cNvPr id="158" name="文本框 157">
              <a:extLst>
                <a:ext uri="{FF2B5EF4-FFF2-40B4-BE49-F238E27FC236}">
                  <a16:creationId xmlns:a16="http://schemas.microsoft.com/office/drawing/2014/main" id="{73230383-4D1B-4113-92D6-A487AEEE0F40}"/>
                </a:ext>
              </a:extLst>
            </p:cNvPr>
            <p:cNvSpPr txBox="1"/>
            <p:nvPr/>
          </p:nvSpPr>
          <p:spPr>
            <a:xfrm>
              <a:off x="4926980" y="3190437"/>
              <a:ext cx="1588733" cy="523220"/>
            </a:xfrm>
            <a:prstGeom prst="rect">
              <a:avLst/>
            </a:prstGeom>
            <a:noFill/>
          </p:spPr>
          <p:txBody>
            <a:bodyPr wrap="square" rtlCol="0">
              <a:spAutoFit/>
            </a:bodyPr>
            <a:lstStyle/>
            <a:p>
              <a:pPr algn="ctr"/>
              <a:r>
                <a:rPr lang="en-US" altLang="zh-CN" sz="1400" b="1" dirty="0">
                  <a:solidFill>
                    <a:prstClr val="black"/>
                  </a:solidFill>
                  <a:latin typeface="Times New Roman" panose="02020603050405020304" pitchFamily="18" charset="0"/>
                  <a:ea typeface="等线" panose="02010600030101010101" pitchFamily="2" charset="-122"/>
                  <a:cs typeface="Times New Roman" panose="02020603050405020304" pitchFamily="18" charset="0"/>
                </a:rPr>
                <a:t>Main Distribution</a:t>
              </a:r>
            </a:p>
            <a:p>
              <a:pPr algn="ctr"/>
              <a:r>
                <a:rPr lang="en-US" altLang="zh-CN" sz="1400" b="1" dirty="0">
                  <a:solidFill>
                    <a:prstClr val="black"/>
                  </a:solidFill>
                  <a:latin typeface="Times New Roman" panose="02020603050405020304" pitchFamily="18" charset="0"/>
                  <a:ea typeface="等线" panose="02010600030101010101" pitchFamily="2" charset="-122"/>
                  <a:cs typeface="Times New Roman" panose="02020603050405020304" pitchFamily="18" charset="0"/>
                </a:rPr>
                <a:t>Valve Box</a:t>
              </a:r>
              <a:endParaRPr lang="zh-CN" altLang="en-US" sz="1400" b="1" dirty="0">
                <a:solidFill>
                  <a:prstClr val="black"/>
                </a:solidFill>
                <a:latin typeface="Times New Roman" panose="02020603050405020304" pitchFamily="18" charset="0"/>
                <a:ea typeface="等线" panose="02010600030101010101" pitchFamily="2" charset="-122"/>
                <a:cs typeface="Times New Roman" panose="02020603050405020304" pitchFamily="18" charset="0"/>
              </a:endParaRPr>
            </a:p>
          </p:txBody>
        </p:sp>
        <p:sp>
          <p:nvSpPr>
            <p:cNvPr id="159" name="文本框 158">
              <a:extLst>
                <a:ext uri="{FF2B5EF4-FFF2-40B4-BE49-F238E27FC236}">
                  <a16:creationId xmlns:a16="http://schemas.microsoft.com/office/drawing/2014/main" id="{38216CCC-FA7D-42D1-BAC3-E998ACD51C6F}"/>
                </a:ext>
              </a:extLst>
            </p:cNvPr>
            <p:cNvSpPr txBox="1"/>
            <p:nvPr/>
          </p:nvSpPr>
          <p:spPr>
            <a:xfrm>
              <a:off x="3987575" y="3233496"/>
              <a:ext cx="694699" cy="307777"/>
            </a:xfrm>
            <a:prstGeom prst="rect">
              <a:avLst/>
            </a:prstGeom>
            <a:noFill/>
          </p:spPr>
          <p:txBody>
            <a:bodyPr wrap="square" rtlCol="0">
              <a:spAutoFit/>
            </a:bodyPr>
            <a:lstStyle/>
            <a:p>
              <a:pPr algn="ctr"/>
              <a:r>
                <a:rPr lang="en-US" altLang="zh-CN" sz="1400" b="1" dirty="0">
                  <a:solidFill>
                    <a:prstClr val="black"/>
                  </a:solidFill>
                  <a:latin typeface="Times New Roman" panose="02020603050405020304" pitchFamily="18" charset="0"/>
                  <a:ea typeface="等线" panose="02010600030101010101" pitchFamily="2" charset="-122"/>
                  <a:cs typeface="Times New Roman" panose="02020603050405020304" pitchFamily="18" charset="0"/>
                </a:rPr>
                <a:t>Dewar</a:t>
              </a:r>
              <a:endParaRPr lang="zh-CN" altLang="en-US" sz="1400" b="1" dirty="0">
                <a:solidFill>
                  <a:prstClr val="black"/>
                </a:solidFill>
                <a:latin typeface="Times New Roman" panose="02020603050405020304" pitchFamily="18" charset="0"/>
                <a:ea typeface="等线" panose="02010600030101010101" pitchFamily="2" charset="-122"/>
                <a:cs typeface="Times New Roman" panose="02020603050405020304" pitchFamily="18" charset="0"/>
              </a:endParaRPr>
            </a:p>
          </p:txBody>
        </p:sp>
      </p:grpSp>
      <p:grpSp>
        <p:nvGrpSpPr>
          <p:cNvPr id="160" name="组合 159">
            <a:extLst>
              <a:ext uri="{FF2B5EF4-FFF2-40B4-BE49-F238E27FC236}">
                <a16:creationId xmlns:a16="http://schemas.microsoft.com/office/drawing/2014/main" id="{3A14F789-36C1-45AA-A866-76CD8ACAF556}"/>
              </a:ext>
            </a:extLst>
          </p:cNvPr>
          <p:cNvGrpSpPr/>
          <p:nvPr/>
        </p:nvGrpSpPr>
        <p:grpSpPr>
          <a:xfrm flipH="1">
            <a:off x="7783289" y="3064651"/>
            <a:ext cx="3700800" cy="1090073"/>
            <a:chOff x="437393" y="3132559"/>
            <a:chExt cx="3701103" cy="1090073"/>
          </a:xfrm>
        </p:grpSpPr>
        <p:sp>
          <p:nvSpPr>
            <p:cNvPr id="161" name="矩形: 圆角 160">
              <a:extLst>
                <a:ext uri="{FF2B5EF4-FFF2-40B4-BE49-F238E27FC236}">
                  <a16:creationId xmlns:a16="http://schemas.microsoft.com/office/drawing/2014/main" id="{66E053A7-71DB-4259-A29A-81E71F391129}"/>
                </a:ext>
              </a:extLst>
            </p:cNvPr>
            <p:cNvSpPr/>
            <p:nvPr/>
          </p:nvSpPr>
          <p:spPr>
            <a:xfrm rot="10800000">
              <a:off x="714236" y="3132559"/>
              <a:ext cx="3424260" cy="61215"/>
            </a:xfrm>
            <a:prstGeom prst="round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grpSp>
          <p:nvGrpSpPr>
            <p:cNvPr id="162" name="组合 161">
              <a:extLst>
                <a:ext uri="{FF2B5EF4-FFF2-40B4-BE49-F238E27FC236}">
                  <a16:creationId xmlns:a16="http://schemas.microsoft.com/office/drawing/2014/main" id="{F8D3C990-3E97-48AC-854E-D435A16FB047}"/>
                </a:ext>
              </a:extLst>
            </p:cNvPr>
            <p:cNvGrpSpPr/>
            <p:nvPr/>
          </p:nvGrpSpPr>
          <p:grpSpPr>
            <a:xfrm>
              <a:off x="437393" y="3178110"/>
              <a:ext cx="550765" cy="1030258"/>
              <a:chOff x="437393" y="3178110"/>
              <a:chExt cx="550765" cy="1030258"/>
            </a:xfrm>
          </p:grpSpPr>
          <p:grpSp>
            <p:nvGrpSpPr>
              <p:cNvPr id="181" name="组合 180">
                <a:extLst>
                  <a:ext uri="{FF2B5EF4-FFF2-40B4-BE49-F238E27FC236}">
                    <a16:creationId xmlns:a16="http://schemas.microsoft.com/office/drawing/2014/main" id="{B76E065A-8664-4C38-B256-46FC5F79D07A}"/>
                  </a:ext>
                </a:extLst>
              </p:cNvPr>
              <p:cNvGrpSpPr/>
              <p:nvPr/>
            </p:nvGrpSpPr>
            <p:grpSpPr>
              <a:xfrm>
                <a:off x="630173" y="3178110"/>
                <a:ext cx="228013" cy="530233"/>
                <a:chOff x="817969" y="3038473"/>
                <a:chExt cx="228013" cy="530233"/>
              </a:xfrm>
            </p:grpSpPr>
            <p:sp>
              <p:nvSpPr>
                <p:cNvPr id="183" name="圆柱形 182">
                  <a:extLst>
                    <a:ext uri="{FF2B5EF4-FFF2-40B4-BE49-F238E27FC236}">
                      <a16:creationId xmlns:a16="http://schemas.microsoft.com/office/drawing/2014/main" id="{39AED9FB-CC35-4DE3-97BB-17EA824BE700}"/>
                    </a:ext>
                  </a:extLst>
                </p:cNvPr>
                <p:cNvSpPr/>
                <p:nvPr/>
              </p:nvSpPr>
              <p:spPr>
                <a:xfrm>
                  <a:off x="817969" y="3212731"/>
                  <a:ext cx="228013" cy="216269"/>
                </a:xfrm>
                <a:prstGeom prst="can">
                  <a:avLst/>
                </a:prstGeom>
                <a:gradFill flip="none" rotWithShape="1">
                  <a:gsLst>
                    <a:gs pos="0">
                      <a:srgbClr val="70AD47">
                        <a:lumMod val="67000"/>
                      </a:srgbClr>
                    </a:gs>
                    <a:gs pos="43000">
                      <a:srgbClr val="70AD47">
                        <a:lumMod val="97000"/>
                        <a:lumOff val="3000"/>
                      </a:srgbClr>
                    </a:gs>
                    <a:gs pos="76000">
                      <a:srgbClr val="70AD47">
                        <a:lumMod val="60000"/>
                        <a:lumOff val="40000"/>
                      </a:srgbClr>
                    </a:gs>
                  </a:gsLst>
                  <a:path path="circle">
                    <a:fillToRect l="50000" t="50000" r="50000" b="50000"/>
                  </a:path>
                  <a:tileRect/>
                </a:gradFill>
                <a:ln w="12700" cap="flat" cmpd="sng" algn="ctr">
                  <a:solidFill>
                    <a:srgbClr val="44546A">
                      <a:lumMod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84" name="矩形 183">
                  <a:extLst>
                    <a:ext uri="{FF2B5EF4-FFF2-40B4-BE49-F238E27FC236}">
                      <a16:creationId xmlns:a16="http://schemas.microsoft.com/office/drawing/2014/main" id="{AEA89FAF-9593-4924-ADE6-0374993D3C2E}"/>
                    </a:ext>
                  </a:extLst>
                </p:cNvPr>
                <p:cNvSpPr/>
                <p:nvPr/>
              </p:nvSpPr>
              <p:spPr>
                <a:xfrm rot="5400000">
                  <a:off x="855039" y="3475994"/>
                  <a:ext cx="139705" cy="45719"/>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185" name="矩形 184">
                  <a:extLst>
                    <a:ext uri="{FF2B5EF4-FFF2-40B4-BE49-F238E27FC236}">
                      <a16:creationId xmlns:a16="http://schemas.microsoft.com/office/drawing/2014/main" id="{CF9F66DA-6206-4A95-8D34-B5C6D28EC803}"/>
                    </a:ext>
                  </a:extLst>
                </p:cNvPr>
                <p:cNvSpPr/>
                <p:nvPr/>
              </p:nvSpPr>
              <p:spPr>
                <a:xfrm rot="5400000">
                  <a:off x="823840" y="3123747"/>
                  <a:ext cx="216268" cy="45719"/>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grpSp>
          <p:pic>
            <p:nvPicPr>
              <p:cNvPr id="182" name="图片 181">
                <a:extLst>
                  <a:ext uri="{FF2B5EF4-FFF2-40B4-BE49-F238E27FC236}">
                    <a16:creationId xmlns:a16="http://schemas.microsoft.com/office/drawing/2014/main" id="{259F5A3A-ACCD-4799-99A8-12F4456D207D}"/>
                  </a:ext>
                </a:extLst>
              </p:cNvPr>
              <p:cNvPicPr>
                <a:picLocks noChangeAspect="1"/>
              </p:cNvPicPr>
              <p:nvPr/>
            </p:nvPicPr>
            <p:blipFill>
              <a:blip r:embed="rId2"/>
              <a:stretch>
                <a:fillRect/>
              </a:stretch>
            </p:blipFill>
            <p:spPr>
              <a:xfrm>
                <a:off x="437393" y="3726172"/>
                <a:ext cx="550765" cy="482196"/>
              </a:xfrm>
              <a:prstGeom prst="rect">
                <a:avLst/>
              </a:prstGeom>
              <a:ln w="12700">
                <a:solidFill>
                  <a:srgbClr val="0070C0"/>
                </a:solidFill>
              </a:ln>
            </p:spPr>
          </p:pic>
        </p:grpSp>
        <p:grpSp>
          <p:nvGrpSpPr>
            <p:cNvPr id="163" name="组合 162">
              <a:extLst>
                <a:ext uri="{FF2B5EF4-FFF2-40B4-BE49-F238E27FC236}">
                  <a16:creationId xmlns:a16="http://schemas.microsoft.com/office/drawing/2014/main" id="{7835995E-1B9B-45C0-8769-F9CE2BDC8333}"/>
                </a:ext>
              </a:extLst>
            </p:cNvPr>
            <p:cNvGrpSpPr/>
            <p:nvPr/>
          </p:nvGrpSpPr>
          <p:grpSpPr>
            <a:xfrm>
              <a:off x="1314344" y="3184521"/>
              <a:ext cx="550765" cy="1030258"/>
              <a:chOff x="437393" y="3178110"/>
              <a:chExt cx="550765" cy="1030258"/>
            </a:xfrm>
          </p:grpSpPr>
          <p:grpSp>
            <p:nvGrpSpPr>
              <p:cNvPr id="176" name="组合 175">
                <a:extLst>
                  <a:ext uri="{FF2B5EF4-FFF2-40B4-BE49-F238E27FC236}">
                    <a16:creationId xmlns:a16="http://schemas.microsoft.com/office/drawing/2014/main" id="{75A0B06A-3F21-405B-97C9-34907AF8EEAC}"/>
                  </a:ext>
                </a:extLst>
              </p:cNvPr>
              <p:cNvGrpSpPr/>
              <p:nvPr/>
            </p:nvGrpSpPr>
            <p:grpSpPr>
              <a:xfrm>
                <a:off x="630173" y="3178110"/>
                <a:ext cx="228013" cy="530233"/>
                <a:chOff x="817969" y="3038473"/>
                <a:chExt cx="228013" cy="530233"/>
              </a:xfrm>
            </p:grpSpPr>
            <p:sp>
              <p:nvSpPr>
                <p:cNvPr id="178" name="圆柱形 177">
                  <a:extLst>
                    <a:ext uri="{FF2B5EF4-FFF2-40B4-BE49-F238E27FC236}">
                      <a16:creationId xmlns:a16="http://schemas.microsoft.com/office/drawing/2014/main" id="{25F6CF7A-D1E8-42B7-AB15-00BBA341E5CC}"/>
                    </a:ext>
                  </a:extLst>
                </p:cNvPr>
                <p:cNvSpPr/>
                <p:nvPr/>
              </p:nvSpPr>
              <p:spPr>
                <a:xfrm>
                  <a:off x="817969" y="3212731"/>
                  <a:ext cx="228013" cy="216269"/>
                </a:xfrm>
                <a:prstGeom prst="can">
                  <a:avLst/>
                </a:prstGeom>
                <a:gradFill flip="none" rotWithShape="1">
                  <a:gsLst>
                    <a:gs pos="0">
                      <a:srgbClr val="70AD47">
                        <a:lumMod val="67000"/>
                      </a:srgbClr>
                    </a:gs>
                    <a:gs pos="43000">
                      <a:srgbClr val="70AD47">
                        <a:lumMod val="97000"/>
                        <a:lumOff val="3000"/>
                      </a:srgbClr>
                    </a:gs>
                    <a:gs pos="76000">
                      <a:srgbClr val="70AD47">
                        <a:lumMod val="60000"/>
                        <a:lumOff val="40000"/>
                      </a:srgbClr>
                    </a:gs>
                  </a:gsLst>
                  <a:path path="circle">
                    <a:fillToRect l="50000" t="50000" r="50000" b="50000"/>
                  </a:path>
                  <a:tileRect/>
                </a:gradFill>
                <a:ln w="12700" cap="flat" cmpd="sng" algn="ctr">
                  <a:solidFill>
                    <a:srgbClr val="44546A">
                      <a:lumMod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79" name="矩形 178">
                  <a:extLst>
                    <a:ext uri="{FF2B5EF4-FFF2-40B4-BE49-F238E27FC236}">
                      <a16:creationId xmlns:a16="http://schemas.microsoft.com/office/drawing/2014/main" id="{F049508F-345E-4AF9-8502-92160C9AC8F5}"/>
                    </a:ext>
                  </a:extLst>
                </p:cNvPr>
                <p:cNvSpPr/>
                <p:nvPr/>
              </p:nvSpPr>
              <p:spPr>
                <a:xfrm rot="5400000">
                  <a:off x="855039" y="3475994"/>
                  <a:ext cx="139705" cy="45719"/>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180" name="矩形 179">
                  <a:extLst>
                    <a:ext uri="{FF2B5EF4-FFF2-40B4-BE49-F238E27FC236}">
                      <a16:creationId xmlns:a16="http://schemas.microsoft.com/office/drawing/2014/main" id="{85160321-6988-47BB-9AD3-C23AEFFF030F}"/>
                    </a:ext>
                  </a:extLst>
                </p:cNvPr>
                <p:cNvSpPr/>
                <p:nvPr/>
              </p:nvSpPr>
              <p:spPr>
                <a:xfrm rot="5400000">
                  <a:off x="823840" y="3123747"/>
                  <a:ext cx="216268" cy="45719"/>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grpSp>
          <p:pic>
            <p:nvPicPr>
              <p:cNvPr id="177" name="图片 176">
                <a:extLst>
                  <a:ext uri="{FF2B5EF4-FFF2-40B4-BE49-F238E27FC236}">
                    <a16:creationId xmlns:a16="http://schemas.microsoft.com/office/drawing/2014/main" id="{59C361CF-21DD-4053-B2C9-97D918EA4804}"/>
                  </a:ext>
                </a:extLst>
              </p:cNvPr>
              <p:cNvPicPr>
                <a:picLocks noChangeAspect="1"/>
              </p:cNvPicPr>
              <p:nvPr/>
            </p:nvPicPr>
            <p:blipFill>
              <a:blip r:embed="rId2"/>
              <a:stretch>
                <a:fillRect/>
              </a:stretch>
            </p:blipFill>
            <p:spPr>
              <a:xfrm>
                <a:off x="437393" y="3726172"/>
                <a:ext cx="550765" cy="482196"/>
              </a:xfrm>
              <a:prstGeom prst="rect">
                <a:avLst/>
              </a:prstGeom>
              <a:ln w="12700">
                <a:solidFill>
                  <a:srgbClr val="0070C0"/>
                </a:solidFill>
              </a:ln>
            </p:spPr>
          </p:pic>
        </p:grpSp>
        <p:grpSp>
          <p:nvGrpSpPr>
            <p:cNvPr id="164" name="组合 163">
              <a:extLst>
                <a:ext uri="{FF2B5EF4-FFF2-40B4-BE49-F238E27FC236}">
                  <a16:creationId xmlns:a16="http://schemas.microsoft.com/office/drawing/2014/main" id="{67C34848-A1B6-4F51-8663-84E076D64EAC}"/>
                </a:ext>
              </a:extLst>
            </p:cNvPr>
            <p:cNvGrpSpPr/>
            <p:nvPr/>
          </p:nvGrpSpPr>
          <p:grpSpPr>
            <a:xfrm>
              <a:off x="2157477" y="3191350"/>
              <a:ext cx="550765" cy="1030258"/>
              <a:chOff x="437393" y="3178110"/>
              <a:chExt cx="550765" cy="1030258"/>
            </a:xfrm>
          </p:grpSpPr>
          <p:grpSp>
            <p:nvGrpSpPr>
              <p:cNvPr id="171" name="组合 170">
                <a:extLst>
                  <a:ext uri="{FF2B5EF4-FFF2-40B4-BE49-F238E27FC236}">
                    <a16:creationId xmlns:a16="http://schemas.microsoft.com/office/drawing/2014/main" id="{142DC5EF-7B37-4203-903B-6BBAB3CDAA3E}"/>
                  </a:ext>
                </a:extLst>
              </p:cNvPr>
              <p:cNvGrpSpPr/>
              <p:nvPr/>
            </p:nvGrpSpPr>
            <p:grpSpPr>
              <a:xfrm>
                <a:off x="630173" y="3178110"/>
                <a:ext cx="228013" cy="530233"/>
                <a:chOff x="817969" y="3038473"/>
                <a:chExt cx="228013" cy="530233"/>
              </a:xfrm>
            </p:grpSpPr>
            <p:sp>
              <p:nvSpPr>
                <p:cNvPr id="173" name="圆柱形 172">
                  <a:extLst>
                    <a:ext uri="{FF2B5EF4-FFF2-40B4-BE49-F238E27FC236}">
                      <a16:creationId xmlns:a16="http://schemas.microsoft.com/office/drawing/2014/main" id="{88AF0030-BFC7-4147-9121-39E51B7A262E}"/>
                    </a:ext>
                  </a:extLst>
                </p:cNvPr>
                <p:cNvSpPr/>
                <p:nvPr/>
              </p:nvSpPr>
              <p:spPr>
                <a:xfrm>
                  <a:off x="817969" y="3212731"/>
                  <a:ext cx="228013" cy="216269"/>
                </a:xfrm>
                <a:prstGeom prst="can">
                  <a:avLst/>
                </a:prstGeom>
                <a:gradFill flip="none" rotWithShape="1">
                  <a:gsLst>
                    <a:gs pos="0">
                      <a:srgbClr val="70AD47">
                        <a:lumMod val="67000"/>
                      </a:srgbClr>
                    </a:gs>
                    <a:gs pos="43000">
                      <a:srgbClr val="70AD47">
                        <a:lumMod val="97000"/>
                        <a:lumOff val="3000"/>
                      </a:srgbClr>
                    </a:gs>
                    <a:gs pos="76000">
                      <a:srgbClr val="70AD47">
                        <a:lumMod val="60000"/>
                        <a:lumOff val="40000"/>
                      </a:srgbClr>
                    </a:gs>
                  </a:gsLst>
                  <a:path path="circle">
                    <a:fillToRect l="50000" t="50000" r="50000" b="50000"/>
                  </a:path>
                  <a:tileRect/>
                </a:gradFill>
                <a:ln w="12700" cap="flat" cmpd="sng" algn="ctr">
                  <a:solidFill>
                    <a:srgbClr val="44546A">
                      <a:lumMod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74" name="矩形 173">
                  <a:extLst>
                    <a:ext uri="{FF2B5EF4-FFF2-40B4-BE49-F238E27FC236}">
                      <a16:creationId xmlns:a16="http://schemas.microsoft.com/office/drawing/2014/main" id="{0A6C881A-63A1-46F8-BAB6-A55B5AAFB48A}"/>
                    </a:ext>
                  </a:extLst>
                </p:cNvPr>
                <p:cNvSpPr/>
                <p:nvPr/>
              </p:nvSpPr>
              <p:spPr>
                <a:xfrm rot="5400000">
                  <a:off x="855039" y="3475994"/>
                  <a:ext cx="139705" cy="45719"/>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175" name="矩形 174">
                  <a:extLst>
                    <a:ext uri="{FF2B5EF4-FFF2-40B4-BE49-F238E27FC236}">
                      <a16:creationId xmlns:a16="http://schemas.microsoft.com/office/drawing/2014/main" id="{FD8D79BB-9EE6-4B85-9696-1CBF08B486E4}"/>
                    </a:ext>
                  </a:extLst>
                </p:cNvPr>
                <p:cNvSpPr/>
                <p:nvPr/>
              </p:nvSpPr>
              <p:spPr>
                <a:xfrm rot="5400000">
                  <a:off x="823840" y="3123747"/>
                  <a:ext cx="216268" cy="45719"/>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grpSp>
          <p:pic>
            <p:nvPicPr>
              <p:cNvPr id="172" name="图片 171">
                <a:extLst>
                  <a:ext uri="{FF2B5EF4-FFF2-40B4-BE49-F238E27FC236}">
                    <a16:creationId xmlns:a16="http://schemas.microsoft.com/office/drawing/2014/main" id="{415776F1-8C7D-4C57-8AD5-9F47139398C5}"/>
                  </a:ext>
                </a:extLst>
              </p:cNvPr>
              <p:cNvPicPr>
                <a:picLocks noChangeAspect="1"/>
              </p:cNvPicPr>
              <p:nvPr/>
            </p:nvPicPr>
            <p:blipFill>
              <a:blip r:embed="rId2"/>
              <a:stretch>
                <a:fillRect/>
              </a:stretch>
            </p:blipFill>
            <p:spPr>
              <a:xfrm>
                <a:off x="437393" y="3726172"/>
                <a:ext cx="550765" cy="482196"/>
              </a:xfrm>
              <a:prstGeom prst="rect">
                <a:avLst/>
              </a:prstGeom>
              <a:ln w="12700">
                <a:solidFill>
                  <a:srgbClr val="0070C0"/>
                </a:solidFill>
              </a:ln>
            </p:spPr>
          </p:pic>
        </p:grpSp>
        <p:grpSp>
          <p:nvGrpSpPr>
            <p:cNvPr id="165" name="组合 164">
              <a:extLst>
                <a:ext uri="{FF2B5EF4-FFF2-40B4-BE49-F238E27FC236}">
                  <a16:creationId xmlns:a16="http://schemas.microsoft.com/office/drawing/2014/main" id="{2BD928FD-0B42-4B48-B73C-5E34AB1C4006}"/>
                </a:ext>
              </a:extLst>
            </p:cNvPr>
            <p:cNvGrpSpPr/>
            <p:nvPr/>
          </p:nvGrpSpPr>
          <p:grpSpPr>
            <a:xfrm>
              <a:off x="2977368" y="3192374"/>
              <a:ext cx="550765" cy="1030258"/>
              <a:chOff x="437393" y="3178110"/>
              <a:chExt cx="550765" cy="1030258"/>
            </a:xfrm>
          </p:grpSpPr>
          <p:grpSp>
            <p:nvGrpSpPr>
              <p:cNvPr id="166" name="组合 165">
                <a:extLst>
                  <a:ext uri="{FF2B5EF4-FFF2-40B4-BE49-F238E27FC236}">
                    <a16:creationId xmlns:a16="http://schemas.microsoft.com/office/drawing/2014/main" id="{231151C2-122E-4BCC-9786-5EC02CFCF410}"/>
                  </a:ext>
                </a:extLst>
              </p:cNvPr>
              <p:cNvGrpSpPr/>
              <p:nvPr/>
            </p:nvGrpSpPr>
            <p:grpSpPr>
              <a:xfrm>
                <a:off x="630173" y="3178110"/>
                <a:ext cx="228013" cy="530233"/>
                <a:chOff x="817969" y="3038473"/>
                <a:chExt cx="228013" cy="530233"/>
              </a:xfrm>
            </p:grpSpPr>
            <p:sp>
              <p:nvSpPr>
                <p:cNvPr id="168" name="圆柱形 167">
                  <a:extLst>
                    <a:ext uri="{FF2B5EF4-FFF2-40B4-BE49-F238E27FC236}">
                      <a16:creationId xmlns:a16="http://schemas.microsoft.com/office/drawing/2014/main" id="{AE33A3E8-305C-4CF4-A4F0-17F420E5D09B}"/>
                    </a:ext>
                  </a:extLst>
                </p:cNvPr>
                <p:cNvSpPr/>
                <p:nvPr/>
              </p:nvSpPr>
              <p:spPr>
                <a:xfrm>
                  <a:off x="817969" y="3212731"/>
                  <a:ext cx="228013" cy="216269"/>
                </a:xfrm>
                <a:prstGeom prst="can">
                  <a:avLst/>
                </a:prstGeom>
                <a:gradFill flip="none" rotWithShape="1">
                  <a:gsLst>
                    <a:gs pos="0">
                      <a:srgbClr val="70AD47">
                        <a:lumMod val="67000"/>
                      </a:srgbClr>
                    </a:gs>
                    <a:gs pos="43000">
                      <a:srgbClr val="70AD47">
                        <a:lumMod val="97000"/>
                        <a:lumOff val="3000"/>
                      </a:srgbClr>
                    </a:gs>
                    <a:gs pos="76000">
                      <a:srgbClr val="70AD47">
                        <a:lumMod val="60000"/>
                        <a:lumOff val="40000"/>
                      </a:srgbClr>
                    </a:gs>
                  </a:gsLst>
                  <a:path path="circle">
                    <a:fillToRect l="50000" t="50000" r="50000" b="50000"/>
                  </a:path>
                  <a:tileRect/>
                </a:gradFill>
                <a:ln w="12700" cap="flat" cmpd="sng" algn="ctr">
                  <a:solidFill>
                    <a:srgbClr val="44546A">
                      <a:lumMod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69" name="矩形 168">
                  <a:extLst>
                    <a:ext uri="{FF2B5EF4-FFF2-40B4-BE49-F238E27FC236}">
                      <a16:creationId xmlns:a16="http://schemas.microsoft.com/office/drawing/2014/main" id="{E2F268F7-6452-488A-A725-321A69D67FB4}"/>
                    </a:ext>
                  </a:extLst>
                </p:cNvPr>
                <p:cNvSpPr/>
                <p:nvPr/>
              </p:nvSpPr>
              <p:spPr>
                <a:xfrm rot="5400000">
                  <a:off x="855039" y="3475994"/>
                  <a:ext cx="139705" cy="45719"/>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170" name="矩形 169">
                  <a:extLst>
                    <a:ext uri="{FF2B5EF4-FFF2-40B4-BE49-F238E27FC236}">
                      <a16:creationId xmlns:a16="http://schemas.microsoft.com/office/drawing/2014/main" id="{0DF230C9-8ED2-4F21-8D9E-212E2ADAF614}"/>
                    </a:ext>
                  </a:extLst>
                </p:cNvPr>
                <p:cNvSpPr/>
                <p:nvPr/>
              </p:nvSpPr>
              <p:spPr>
                <a:xfrm rot="5400000">
                  <a:off x="823840" y="3123747"/>
                  <a:ext cx="216268" cy="45719"/>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grpSp>
          <p:pic>
            <p:nvPicPr>
              <p:cNvPr id="167" name="图片 166">
                <a:extLst>
                  <a:ext uri="{FF2B5EF4-FFF2-40B4-BE49-F238E27FC236}">
                    <a16:creationId xmlns:a16="http://schemas.microsoft.com/office/drawing/2014/main" id="{65804F3E-5DF0-4EAE-A3E1-09950892BB30}"/>
                  </a:ext>
                </a:extLst>
              </p:cNvPr>
              <p:cNvPicPr>
                <a:picLocks noChangeAspect="1"/>
              </p:cNvPicPr>
              <p:nvPr/>
            </p:nvPicPr>
            <p:blipFill>
              <a:blip r:embed="rId2"/>
              <a:stretch>
                <a:fillRect/>
              </a:stretch>
            </p:blipFill>
            <p:spPr>
              <a:xfrm>
                <a:off x="437393" y="3726172"/>
                <a:ext cx="550765" cy="482196"/>
              </a:xfrm>
              <a:prstGeom prst="rect">
                <a:avLst/>
              </a:prstGeom>
              <a:ln w="12700">
                <a:solidFill>
                  <a:srgbClr val="0070C0"/>
                </a:solidFill>
              </a:ln>
            </p:spPr>
          </p:pic>
        </p:grpSp>
      </p:grpSp>
      <p:grpSp>
        <p:nvGrpSpPr>
          <p:cNvPr id="186" name="组合 185">
            <a:extLst>
              <a:ext uri="{FF2B5EF4-FFF2-40B4-BE49-F238E27FC236}">
                <a16:creationId xmlns:a16="http://schemas.microsoft.com/office/drawing/2014/main" id="{3E928586-32DE-481E-8268-BE22A14E4074}"/>
              </a:ext>
            </a:extLst>
          </p:cNvPr>
          <p:cNvGrpSpPr/>
          <p:nvPr/>
        </p:nvGrpSpPr>
        <p:grpSpPr>
          <a:xfrm>
            <a:off x="373853" y="4616913"/>
            <a:ext cx="3701103" cy="1090073"/>
            <a:chOff x="437393" y="3132559"/>
            <a:chExt cx="3701103" cy="1090073"/>
          </a:xfrm>
        </p:grpSpPr>
        <p:sp>
          <p:nvSpPr>
            <p:cNvPr id="187" name="矩形: 圆角 186">
              <a:extLst>
                <a:ext uri="{FF2B5EF4-FFF2-40B4-BE49-F238E27FC236}">
                  <a16:creationId xmlns:a16="http://schemas.microsoft.com/office/drawing/2014/main" id="{98CB2A63-32B6-4280-A43A-E5A5C5630C68}"/>
                </a:ext>
              </a:extLst>
            </p:cNvPr>
            <p:cNvSpPr/>
            <p:nvPr/>
          </p:nvSpPr>
          <p:spPr>
            <a:xfrm rot="10800000">
              <a:off x="714236" y="3132559"/>
              <a:ext cx="3424260" cy="61215"/>
            </a:xfrm>
            <a:prstGeom prst="round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grpSp>
          <p:nvGrpSpPr>
            <p:cNvPr id="188" name="组合 187">
              <a:extLst>
                <a:ext uri="{FF2B5EF4-FFF2-40B4-BE49-F238E27FC236}">
                  <a16:creationId xmlns:a16="http://schemas.microsoft.com/office/drawing/2014/main" id="{4AA446C8-9E12-4D64-A9B5-0D5F36E40659}"/>
                </a:ext>
              </a:extLst>
            </p:cNvPr>
            <p:cNvGrpSpPr/>
            <p:nvPr/>
          </p:nvGrpSpPr>
          <p:grpSpPr>
            <a:xfrm>
              <a:off x="437393" y="3178110"/>
              <a:ext cx="550765" cy="1030258"/>
              <a:chOff x="437393" y="3178110"/>
              <a:chExt cx="550765" cy="1030258"/>
            </a:xfrm>
          </p:grpSpPr>
          <p:grpSp>
            <p:nvGrpSpPr>
              <p:cNvPr id="207" name="组合 206">
                <a:extLst>
                  <a:ext uri="{FF2B5EF4-FFF2-40B4-BE49-F238E27FC236}">
                    <a16:creationId xmlns:a16="http://schemas.microsoft.com/office/drawing/2014/main" id="{99761A0B-0688-4C6F-9325-E00E8FE9EBEE}"/>
                  </a:ext>
                </a:extLst>
              </p:cNvPr>
              <p:cNvGrpSpPr/>
              <p:nvPr/>
            </p:nvGrpSpPr>
            <p:grpSpPr>
              <a:xfrm>
                <a:off x="630173" y="3178110"/>
                <a:ext cx="228013" cy="530233"/>
                <a:chOff x="817969" y="3038473"/>
                <a:chExt cx="228013" cy="530233"/>
              </a:xfrm>
            </p:grpSpPr>
            <p:sp>
              <p:nvSpPr>
                <p:cNvPr id="209" name="圆柱形 208">
                  <a:extLst>
                    <a:ext uri="{FF2B5EF4-FFF2-40B4-BE49-F238E27FC236}">
                      <a16:creationId xmlns:a16="http://schemas.microsoft.com/office/drawing/2014/main" id="{69F4716F-D1A4-4E14-9F00-4E211252688A}"/>
                    </a:ext>
                  </a:extLst>
                </p:cNvPr>
                <p:cNvSpPr/>
                <p:nvPr/>
              </p:nvSpPr>
              <p:spPr>
                <a:xfrm>
                  <a:off x="817969" y="3212731"/>
                  <a:ext cx="228013" cy="216269"/>
                </a:xfrm>
                <a:prstGeom prst="can">
                  <a:avLst/>
                </a:prstGeom>
                <a:gradFill flip="none" rotWithShape="1">
                  <a:gsLst>
                    <a:gs pos="0">
                      <a:srgbClr val="70AD47">
                        <a:lumMod val="67000"/>
                      </a:srgbClr>
                    </a:gs>
                    <a:gs pos="43000">
                      <a:srgbClr val="70AD47">
                        <a:lumMod val="97000"/>
                        <a:lumOff val="3000"/>
                      </a:srgbClr>
                    </a:gs>
                    <a:gs pos="76000">
                      <a:srgbClr val="70AD47">
                        <a:lumMod val="60000"/>
                        <a:lumOff val="40000"/>
                      </a:srgbClr>
                    </a:gs>
                  </a:gsLst>
                  <a:path path="circle">
                    <a:fillToRect l="50000" t="50000" r="50000" b="50000"/>
                  </a:path>
                  <a:tileRect/>
                </a:gradFill>
                <a:ln w="12700" cap="flat" cmpd="sng" algn="ctr">
                  <a:solidFill>
                    <a:srgbClr val="44546A">
                      <a:lumMod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210" name="矩形 209">
                  <a:extLst>
                    <a:ext uri="{FF2B5EF4-FFF2-40B4-BE49-F238E27FC236}">
                      <a16:creationId xmlns:a16="http://schemas.microsoft.com/office/drawing/2014/main" id="{936703E7-072C-4307-BA68-C6B67C6FBC71}"/>
                    </a:ext>
                  </a:extLst>
                </p:cNvPr>
                <p:cNvSpPr/>
                <p:nvPr/>
              </p:nvSpPr>
              <p:spPr>
                <a:xfrm rot="5400000">
                  <a:off x="855039" y="3475994"/>
                  <a:ext cx="139705" cy="45719"/>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211" name="矩形 210">
                  <a:extLst>
                    <a:ext uri="{FF2B5EF4-FFF2-40B4-BE49-F238E27FC236}">
                      <a16:creationId xmlns:a16="http://schemas.microsoft.com/office/drawing/2014/main" id="{7D748A04-EF55-42FD-875E-85F0B7439504}"/>
                    </a:ext>
                  </a:extLst>
                </p:cNvPr>
                <p:cNvSpPr/>
                <p:nvPr/>
              </p:nvSpPr>
              <p:spPr>
                <a:xfrm rot="5400000">
                  <a:off x="823840" y="3123747"/>
                  <a:ext cx="216268" cy="45719"/>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grpSp>
          <p:pic>
            <p:nvPicPr>
              <p:cNvPr id="208" name="图片 207">
                <a:extLst>
                  <a:ext uri="{FF2B5EF4-FFF2-40B4-BE49-F238E27FC236}">
                    <a16:creationId xmlns:a16="http://schemas.microsoft.com/office/drawing/2014/main" id="{BE61E979-7375-4054-8C2E-D166D9202037}"/>
                  </a:ext>
                </a:extLst>
              </p:cNvPr>
              <p:cNvPicPr>
                <a:picLocks noChangeAspect="1"/>
              </p:cNvPicPr>
              <p:nvPr/>
            </p:nvPicPr>
            <p:blipFill>
              <a:blip r:embed="rId2"/>
              <a:stretch>
                <a:fillRect/>
              </a:stretch>
            </p:blipFill>
            <p:spPr>
              <a:xfrm>
                <a:off x="437393" y="3726172"/>
                <a:ext cx="550765" cy="482196"/>
              </a:xfrm>
              <a:prstGeom prst="rect">
                <a:avLst/>
              </a:prstGeom>
              <a:ln w="12700">
                <a:solidFill>
                  <a:srgbClr val="0070C0"/>
                </a:solidFill>
              </a:ln>
            </p:spPr>
          </p:pic>
        </p:grpSp>
        <p:grpSp>
          <p:nvGrpSpPr>
            <p:cNvPr id="189" name="组合 188">
              <a:extLst>
                <a:ext uri="{FF2B5EF4-FFF2-40B4-BE49-F238E27FC236}">
                  <a16:creationId xmlns:a16="http://schemas.microsoft.com/office/drawing/2014/main" id="{665E8DC0-78A1-4134-A23B-13105040124A}"/>
                </a:ext>
              </a:extLst>
            </p:cNvPr>
            <p:cNvGrpSpPr/>
            <p:nvPr/>
          </p:nvGrpSpPr>
          <p:grpSpPr>
            <a:xfrm>
              <a:off x="1314344" y="3184521"/>
              <a:ext cx="550765" cy="1030258"/>
              <a:chOff x="437393" y="3178110"/>
              <a:chExt cx="550765" cy="1030258"/>
            </a:xfrm>
          </p:grpSpPr>
          <p:grpSp>
            <p:nvGrpSpPr>
              <p:cNvPr id="202" name="组合 201">
                <a:extLst>
                  <a:ext uri="{FF2B5EF4-FFF2-40B4-BE49-F238E27FC236}">
                    <a16:creationId xmlns:a16="http://schemas.microsoft.com/office/drawing/2014/main" id="{35688F3F-AC4F-4785-A598-B2EF98A89398}"/>
                  </a:ext>
                </a:extLst>
              </p:cNvPr>
              <p:cNvGrpSpPr/>
              <p:nvPr/>
            </p:nvGrpSpPr>
            <p:grpSpPr>
              <a:xfrm>
                <a:off x="630173" y="3178110"/>
                <a:ext cx="228013" cy="530233"/>
                <a:chOff x="817969" y="3038473"/>
                <a:chExt cx="228013" cy="530233"/>
              </a:xfrm>
            </p:grpSpPr>
            <p:sp>
              <p:nvSpPr>
                <p:cNvPr id="204" name="圆柱形 203">
                  <a:extLst>
                    <a:ext uri="{FF2B5EF4-FFF2-40B4-BE49-F238E27FC236}">
                      <a16:creationId xmlns:a16="http://schemas.microsoft.com/office/drawing/2014/main" id="{7536494E-2BDE-49CF-B1C2-091C9D73291D}"/>
                    </a:ext>
                  </a:extLst>
                </p:cNvPr>
                <p:cNvSpPr/>
                <p:nvPr/>
              </p:nvSpPr>
              <p:spPr>
                <a:xfrm>
                  <a:off x="817969" y="3212731"/>
                  <a:ext cx="228013" cy="216269"/>
                </a:xfrm>
                <a:prstGeom prst="can">
                  <a:avLst/>
                </a:prstGeom>
                <a:gradFill flip="none" rotWithShape="1">
                  <a:gsLst>
                    <a:gs pos="0">
                      <a:srgbClr val="70AD47">
                        <a:lumMod val="67000"/>
                      </a:srgbClr>
                    </a:gs>
                    <a:gs pos="43000">
                      <a:srgbClr val="70AD47">
                        <a:lumMod val="97000"/>
                        <a:lumOff val="3000"/>
                      </a:srgbClr>
                    </a:gs>
                    <a:gs pos="76000">
                      <a:srgbClr val="70AD47">
                        <a:lumMod val="60000"/>
                        <a:lumOff val="40000"/>
                      </a:srgbClr>
                    </a:gs>
                  </a:gsLst>
                  <a:path path="circle">
                    <a:fillToRect l="50000" t="50000" r="50000" b="50000"/>
                  </a:path>
                  <a:tileRect/>
                </a:gradFill>
                <a:ln w="12700" cap="flat" cmpd="sng" algn="ctr">
                  <a:solidFill>
                    <a:srgbClr val="44546A">
                      <a:lumMod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205" name="矩形 204">
                  <a:extLst>
                    <a:ext uri="{FF2B5EF4-FFF2-40B4-BE49-F238E27FC236}">
                      <a16:creationId xmlns:a16="http://schemas.microsoft.com/office/drawing/2014/main" id="{FA26333A-C7F9-45C2-A2EB-C6D613026EAD}"/>
                    </a:ext>
                  </a:extLst>
                </p:cNvPr>
                <p:cNvSpPr/>
                <p:nvPr/>
              </p:nvSpPr>
              <p:spPr>
                <a:xfrm rot="5400000">
                  <a:off x="855039" y="3475994"/>
                  <a:ext cx="139705" cy="45719"/>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206" name="矩形 205">
                  <a:extLst>
                    <a:ext uri="{FF2B5EF4-FFF2-40B4-BE49-F238E27FC236}">
                      <a16:creationId xmlns:a16="http://schemas.microsoft.com/office/drawing/2014/main" id="{1F84D40E-6494-4ED0-8944-A28E0879E3F6}"/>
                    </a:ext>
                  </a:extLst>
                </p:cNvPr>
                <p:cNvSpPr/>
                <p:nvPr/>
              </p:nvSpPr>
              <p:spPr>
                <a:xfrm rot="5400000">
                  <a:off x="823840" y="3123747"/>
                  <a:ext cx="216268" cy="45719"/>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grpSp>
          <p:pic>
            <p:nvPicPr>
              <p:cNvPr id="203" name="图片 202">
                <a:extLst>
                  <a:ext uri="{FF2B5EF4-FFF2-40B4-BE49-F238E27FC236}">
                    <a16:creationId xmlns:a16="http://schemas.microsoft.com/office/drawing/2014/main" id="{4BCE66F1-5984-4E66-83C2-A5BF88FDBEED}"/>
                  </a:ext>
                </a:extLst>
              </p:cNvPr>
              <p:cNvPicPr>
                <a:picLocks noChangeAspect="1"/>
              </p:cNvPicPr>
              <p:nvPr/>
            </p:nvPicPr>
            <p:blipFill>
              <a:blip r:embed="rId2"/>
              <a:stretch>
                <a:fillRect/>
              </a:stretch>
            </p:blipFill>
            <p:spPr>
              <a:xfrm>
                <a:off x="437393" y="3726172"/>
                <a:ext cx="550765" cy="482196"/>
              </a:xfrm>
              <a:prstGeom prst="rect">
                <a:avLst/>
              </a:prstGeom>
              <a:ln w="12700">
                <a:solidFill>
                  <a:srgbClr val="0070C0"/>
                </a:solidFill>
              </a:ln>
            </p:spPr>
          </p:pic>
        </p:grpSp>
        <p:grpSp>
          <p:nvGrpSpPr>
            <p:cNvPr id="190" name="组合 189">
              <a:extLst>
                <a:ext uri="{FF2B5EF4-FFF2-40B4-BE49-F238E27FC236}">
                  <a16:creationId xmlns:a16="http://schemas.microsoft.com/office/drawing/2014/main" id="{F4EDB635-270D-4E83-B7A2-09A8AE5AF378}"/>
                </a:ext>
              </a:extLst>
            </p:cNvPr>
            <p:cNvGrpSpPr/>
            <p:nvPr/>
          </p:nvGrpSpPr>
          <p:grpSpPr>
            <a:xfrm>
              <a:off x="2157477" y="3191350"/>
              <a:ext cx="550765" cy="1030258"/>
              <a:chOff x="437393" y="3178110"/>
              <a:chExt cx="550765" cy="1030258"/>
            </a:xfrm>
          </p:grpSpPr>
          <p:grpSp>
            <p:nvGrpSpPr>
              <p:cNvPr id="197" name="组合 196">
                <a:extLst>
                  <a:ext uri="{FF2B5EF4-FFF2-40B4-BE49-F238E27FC236}">
                    <a16:creationId xmlns:a16="http://schemas.microsoft.com/office/drawing/2014/main" id="{D60077E2-07C1-4370-927D-FC06A1B96FAB}"/>
                  </a:ext>
                </a:extLst>
              </p:cNvPr>
              <p:cNvGrpSpPr/>
              <p:nvPr/>
            </p:nvGrpSpPr>
            <p:grpSpPr>
              <a:xfrm>
                <a:off x="630173" y="3178110"/>
                <a:ext cx="228013" cy="530233"/>
                <a:chOff x="817969" y="3038473"/>
                <a:chExt cx="228013" cy="530233"/>
              </a:xfrm>
            </p:grpSpPr>
            <p:sp>
              <p:nvSpPr>
                <p:cNvPr id="199" name="圆柱形 198">
                  <a:extLst>
                    <a:ext uri="{FF2B5EF4-FFF2-40B4-BE49-F238E27FC236}">
                      <a16:creationId xmlns:a16="http://schemas.microsoft.com/office/drawing/2014/main" id="{02E5BA3B-2344-4B6A-BA4A-BC68DD99B955}"/>
                    </a:ext>
                  </a:extLst>
                </p:cNvPr>
                <p:cNvSpPr/>
                <p:nvPr/>
              </p:nvSpPr>
              <p:spPr>
                <a:xfrm>
                  <a:off x="817969" y="3212731"/>
                  <a:ext cx="228013" cy="216269"/>
                </a:xfrm>
                <a:prstGeom prst="can">
                  <a:avLst/>
                </a:prstGeom>
                <a:gradFill flip="none" rotWithShape="1">
                  <a:gsLst>
                    <a:gs pos="0">
                      <a:srgbClr val="70AD47">
                        <a:lumMod val="67000"/>
                      </a:srgbClr>
                    </a:gs>
                    <a:gs pos="43000">
                      <a:srgbClr val="70AD47">
                        <a:lumMod val="97000"/>
                        <a:lumOff val="3000"/>
                      </a:srgbClr>
                    </a:gs>
                    <a:gs pos="76000">
                      <a:srgbClr val="70AD47">
                        <a:lumMod val="60000"/>
                        <a:lumOff val="40000"/>
                      </a:srgbClr>
                    </a:gs>
                  </a:gsLst>
                  <a:path path="circle">
                    <a:fillToRect l="50000" t="50000" r="50000" b="50000"/>
                  </a:path>
                  <a:tileRect/>
                </a:gradFill>
                <a:ln w="12700" cap="flat" cmpd="sng" algn="ctr">
                  <a:solidFill>
                    <a:srgbClr val="44546A">
                      <a:lumMod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200" name="矩形 199">
                  <a:extLst>
                    <a:ext uri="{FF2B5EF4-FFF2-40B4-BE49-F238E27FC236}">
                      <a16:creationId xmlns:a16="http://schemas.microsoft.com/office/drawing/2014/main" id="{9969BC8B-3A35-4032-BF0B-1ABAFCF5849F}"/>
                    </a:ext>
                  </a:extLst>
                </p:cNvPr>
                <p:cNvSpPr/>
                <p:nvPr/>
              </p:nvSpPr>
              <p:spPr>
                <a:xfrm rot="5400000">
                  <a:off x="855039" y="3475994"/>
                  <a:ext cx="139705" cy="45719"/>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201" name="矩形 200">
                  <a:extLst>
                    <a:ext uri="{FF2B5EF4-FFF2-40B4-BE49-F238E27FC236}">
                      <a16:creationId xmlns:a16="http://schemas.microsoft.com/office/drawing/2014/main" id="{30F72E7B-3EB9-453B-8CAE-ADD4B13AC3A7}"/>
                    </a:ext>
                  </a:extLst>
                </p:cNvPr>
                <p:cNvSpPr/>
                <p:nvPr/>
              </p:nvSpPr>
              <p:spPr>
                <a:xfrm rot="5400000">
                  <a:off x="823840" y="3123747"/>
                  <a:ext cx="216268" cy="45719"/>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grpSp>
          <p:pic>
            <p:nvPicPr>
              <p:cNvPr id="198" name="图片 197">
                <a:extLst>
                  <a:ext uri="{FF2B5EF4-FFF2-40B4-BE49-F238E27FC236}">
                    <a16:creationId xmlns:a16="http://schemas.microsoft.com/office/drawing/2014/main" id="{E91E9D32-D6FD-4564-8C19-6AD13FC4226C}"/>
                  </a:ext>
                </a:extLst>
              </p:cNvPr>
              <p:cNvPicPr>
                <a:picLocks noChangeAspect="1"/>
              </p:cNvPicPr>
              <p:nvPr/>
            </p:nvPicPr>
            <p:blipFill>
              <a:blip r:embed="rId2"/>
              <a:stretch>
                <a:fillRect/>
              </a:stretch>
            </p:blipFill>
            <p:spPr>
              <a:xfrm>
                <a:off x="437393" y="3726172"/>
                <a:ext cx="550765" cy="482196"/>
              </a:xfrm>
              <a:prstGeom prst="rect">
                <a:avLst/>
              </a:prstGeom>
              <a:ln w="12700">
                <a:solidFill>
                  <a:srgbClr val="0070C0"/>
                </a:solidFill>
              </a:ln>
            </p:spPr>
          </p:pic>
        </p:grpSp>
        <p:grpSp>
          <p:nvGrpSpPr>
            <p:cNvPr id="191" name="组合 190">
              <a:extLst>
                <a:ext uri="{FF2B5EF4-FFF2-40B4-BE49-F238E27FC236}">
                  <a16:creationId xmlns:a16="http://schemas.microsoft.com/office/drawing/2014/main" id="{B8D319FE-CED6-45EF-9D10-C612A87A7D9C}"/>
                </a:ext>
              </a:extLst>
            </p:cNvPr>
            <p:cNvGrpSpPr/>
            <p:nvPr/>
          </p:nvGrpSpPr>
          <p:grpSpPr>
            <a:xfrm>
              <a:off x="2977368" y="3192374"/>
              <a:ext cx="550765" cy="1030258"/>
              <a:chOff x="437393" y="3178110"/>
              <a:chExt cx="550765" cy="1030258"/>
            </a:xfrm>
          </p:grpSpPr>
          <p:grpSp>
            <p:nvGrpSpPr>
              <p:cNvPr id="192" name="组合 191">
                <a:extLst>
                  <a:ext uri="{FF2B5EF4-FFF2-40B4-BE49-F238E27FC236}">
                    <a16:creationId xmlns:a16="http://schemas.microsoft.com/office/drawing/2014/main" id="{82A852B4-E677-4073-95F8-98DDD2C5D0A4}"/>
                  </a:ext>
                </a:extLst>
              </p:cNvPr>
              <p:cNvGrpSpPr/>
              <p:nvPr/>
            </p:nvGrpSpPr>
            <p:grpSpPr>
              <a:xfrm>
                <a:off x="630173" y="3178110"/>
                <a:ext cx="228013" cy="530233"/>
                <a:chOff x="817969" y="3038473"/>
                <a:chExt cx="228013" cy="530233"/>
              </a:xfrm>
            </p:grpSpPr>
            <p:sp>
              <p:nvSpPr>
                <p:cNvPr id="194" name="圆柱形 193">
                  <a:extLst>
                    <a:ext uri="{FF2B5EF4-FFF2-40B4-BE49-F238E27FC236}">
                      <a16:creationId xmlns:a16="http://schemas.microsoft.com/office/drawing/2014/main" id="{D8E44130-3DC5-413B-9A75-9E9157E276E8}"/>
                    </a:ext>
                  </a:extLst>
                </p:cNvPr>
                <p:cNvSpPr/>
                <p:nvPr/>
              </p:nvSpPr>
              <p:spPr>
                <a:xfrm>
                  <a:off x="817969" y="3212731"/>
                  <a:ext cx="228013" cy="216269"/>
                </a:xfrm>
                <a:prstGeom prst="can">
                  <a:avLst/>
                </a:prstGeom>
                <a:gradFill flip="none" rotWithShape="1">
                  <a:gsLst>
                    <a:gs pos="0">
                      <a:srgbClr val="70AD47">
                        <a:lumMod val="67000"/>
                      </a:srgbClr>
                    </a:gs>
                    <a:gs pos="43000">
                      <a:srgbClr val="70AD47">
                        <a:lumMod val="97000"/>
                        <a:lumOff val="3000"/>
                      </a:srgbClr>
                    </a:gs>
                    <a:gs pos="76000">
                      <a:srgbClr val="70AD47">
                        <a:lumMod val="60000"/>
                        <a:lumOff val="40000"/>
                      </a:srgbClr>
                    </a:gs>
                  </a:gsLst>
                  <a:path path="circle">
                    <a:fillToRect l="50000" t="50000" r="50000" b="50000"/>
                  </a:path>
                  <a:tileRect/>
                </a:gradFill>
                <a:ln w="12700" cap="flat" cmpd="sng" algn="ctr">
                  <a:solidFill>
                    <a:srgbClr val="44546A">
                      <a:lumMod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95" name="矩形 194">
                  <a:extLst>
                    <a:ext uri="{FF2B5EF4-FFF2-40B4-BE49-F238E27FC236}">
                      <a16:creationId xmlns:a16="http://schemas.microsoft.com/office/drawing/2014/main" id="{DB758391-51AD-45B4-9E62-FF1338BF71E5}"/>
                    </a:ext>
                  </a:extLst>
                </p:cNvPr>
                <p:cNvSpPr/>
                <p:nvPr/>
              </p:nvSpPr>
              <p:spPr>
                <a:xfrm rot="5400000">
                  <a:off x="855039" y="3475994"/>
                  <a:ext cx="139705" cy="45719"/>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196" name="矩形 195">
                  <a:extLst>
                    <a:ext uri="{FF2B5EF4-FFF2-40B4-BE49-F238E27FC236}">
                      <a16:creationId xmlns:a16="http://schemas.microsoft.com/office/drawing/2014/main" id="{D59F6F9A-DDC2-44A3-95A4-C70782AB42E7}"/>
                    </a:ext>
                  </a:extLst>
                </p:cNvPr>
                <p:cNvSpPr/>
                <p:nvPr/>
              </p:nvSpPr>
              <p:spPr>
                <a:xfrm rot="5400000">
                  <a:off x="823840" y="3123747"/>
                  <a:ext cx="216268" cy="45719"/>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grpSp>
          <p:pic>
            <p:nvPicPr>
              <p:cNvPr id="193" name="图片 192">
                <a:extLst>
                  <a:ext uri="{FF2B5EF4-FFF2-40B4-BE49-F238E27FC236}">
                    <a16:creationId xmlns:a16="http://schemas.microsoft.com/office/drawing/2014/main" id="{15B6D134-1975-4C82-8A28-E1B65FA8D26F}"/>
                  </a:ext>
                </a:extLst>
              </p:cNvPr>
              <p:cNvPicPr>
                <a:picLocks noChangeAspect="1"/>
              </p:cNvPicPr>
              <p:nvPr/>
            </p:nvPicPr>
            <p:blipFill>
              <a:blip r:embed="rId2"/>
              <a:stretch>
                <a:fillRect/>
              </a:stretch>
            </p:blipFill>
            <p:spPr>
              <a:xfrm>
                <a:off x="437393" y="3726172"/>
                <a:ext cx="550765" cy="482196"/>
              </a:xfrm>
              <a:prstGeom prst="rect">
                <a:avLst/>
              </a:prstGeom>
              <a:ln w="12700">
                <a:solidFill>
                  <a:srgbClr val="0070C0"/>
                </a:solidFill>
              </a:ln>
            </p:spPr>
          </p:pic>
        </p:grpSp>
      </p:grpSp>
      <p:grpSp>
        <p:nvGrpSpPr>
          <p:cNvPr id="212" name="组合 211">
            <a:extLst>
              <a:ext uri="{FF2B5EF4-FFF2-40B4-BE49-F238E27FC236}">
                <a16:creationId xmlns:a16="http://schemas.microsoft.com/office/drawing/2014/main" id="{5025D8B0-8CBC-44DD-9657-599729BB431F}"/>
              </a:ext>
            </a:extLst>
          </p:cNvPr>
          <p:cNvGrpSpPr/>
          <p:nvPr/>
        </p:nvGrpSpPr>
        <p:grpSpPr>
          <a:xfrm>
            <a:off x="388900" y="3065642"/>
            <a:ext cx="3701103" cy="1090073"/>
            <a:chOff x="437393" y="3132559"/>
            <a:chExt cx="3701103" cy="1090073"/>
          </a:xfrm>
        </p:grpSpPr>
        <p:sp>
          <p:nvSpPr>
            <p:cNvPr id="213" name="矩形: 圆角 212">
              <a:extLst>
                <a:ext uri="{FF2B5EF4-FFF2-40B4-BE49-F238E27FC236}">
                  <a16:creationId xmlns:a16="http://schemas.microsoft.com/office/drawing/2014/main" id="{D14E1DD4-2E33-4488-8E7C-9CC1F3D333BC}"/>
                </a:ext>
              </a:extLst>
            </p:cNvPr>
            <p:cNvSpPr/>
            <p:nvPr/>
          </p:nvSpPr>
          <p:spPr>
            <a:xfrm rot="10800000">
              <a:off x="714236" y="3132559"/>
              <a:ext cx="3424260" cy="61215"/>
            </a:xfrm>
            <a:prstGeom prst="round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grpSp>
          <p:nvGrpSpPr>
            <p:cNvPr id="214" name="组合 213">
              <a:extLst>
                <a:ext uri="{FF2B5EF4-FFF2-40B4-BE49-F238E27FC236}">
                  <a16:creationId xmlns:a16="http://schemas.microsoft.com/office/drawing/2014/main" id="{542C9815-30BB-45AE-B466-F04728A5D6AF}"/>
                </a:ext>
              </a:extLst>
            </p:cNvPr>
            <p:cNvGrpSpPr/>
            <p:nvPr/>
          </p:nvGrpSpPr>
          <p:grpSpPr>
            <a:xfrm>
              <a:off x="437393" y="3178110"/>
              <a:ext cx="550765" cy="1030258"/>
              <a:chOff x="437393" y="3178110"/>
              <a:chExt cx="550765" cy="1030258"/>
            </a:xfrm>
          </p:grpSpPr>
          <p:grpSp>
            <p:nvGrpSpPr>
              <p:cNvPr id="233" name="组合 232">
                <a:extLst>
                  <a:ext uri="{FF2B5EF4-FFF2-40B4-BE49-F238E27FC236}">
                    <a16:creationId xmlns:a16="http://schemas.microsoft.com/office/drawing/2014/main" id="{83FBB8AD-2E09-4792-BCD7-9E5E79013F44}"/>
                  </a:ext>
                </a:extLst>
              </p:cNvPr>
              <p:cNvGrpSpPr/>
              <p:nvPr/>
            </p:nvGrpSpPr>
            <p:grpSpPr>
              <a:xfrm>
                <a:off x="630173" y="3178110"/>
                <a:ext cx="228013" cy="530233"/>
                <a:chOff x="817969" y="3038473"/>
                <a:chExt cx="228013" cy="530233"/>
              </a:xfrm>
            </p:grpSpPr>
            <p:sp>
              <p:nvSpPr>
                <p:cNvPr id="235" name="圆柱形 234">
                  <a:extLst>
                    <a:ext uri="{FF2B5EF4-FFF2-40B4-BE49-F238E27FC236}">
                      <a16:creationId xmlns:a16="http://schemas.microsoft.com/office/drawing/2014/main" id="{739143B2-F9C7-491C-9760-E71CAA8B89EF}"/>
                    </a:ext>
                  </a:extLst>
                </p:cNvPr>
                <p:cNvSpPr/>
                <p:nvPr/>
              </p:nvSpPr>
              <p:spPr>
                <a:xfrm>
                  <a:off x="817969" y="3212731"/>
                  <a:ext cx="228013" cy="216269"/>
                </a:xfrm>
                <a:prstGeom prst="can">
                  <a:avLst/>
                </a:prstGeom>
                <a:gradFill flip="none" rotWithShape="1">
                  <a:gsLst>
                    <a:gs pos="0">
                      <a:srgbClr val="70AD47">
                        <a:lumMod val="67000"/>
                      </a:srgbClr>
                    </a:gs>
                    <a:gs pos="43000">
                      <a:srgbClr val="70AD47">
                        <a:lumMod val="97000"/>
                        <a:lumOff val="3000"/>
                      </a:srgbClr>
                    </a:gs>
                    <a:gs pos="76000">
                      <a:srgbClr val="70AD47">
                        <a:lumMod val="60000"/>
                        <a:lumOff val="40000"/>
                      </a:srgbClr>
                    </a:gs>
                  </a:gsLst>
                  <a:path path="circle">
                    <a:fillToRect l="50000" t="50000" r="50000" b="50000"/>
                  </a:path>
                  <a:tileRect/>
                </a:gradFill>
                <a:ln w="12700" cap="flat" cmpd="sng" algn="ctr">
                  <a:solidFill>
                    <a:srgbClr val="44546A">
                      <a:lumMod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236" name="矩形 235">
                  <a:extLst>
                    <a:ext uri="{FF2B5EF4-FFF2-40B4-BE49-F238E27FC236}">
                      <a16:creationId xmlns:a16="http://schemas.microsoft.com/office/drawing/2014/main" id="{A53AE762-7251-4267-8E76-B5592B13F3BA}"/>
                    </a:ext>
                  </a:extLst>
                </p:cNvPr>
                <p:cNvSpPr/>
                <p:nvPr/>
              </p:nvSpPr>
              <p:spPr>
                <a:xfrm rot="5400000">
                  <a:off x="855039" y="3475994"/>
                  <a:ext cx="139705" cy="45719"/>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237" name="矩形 236">
                  <a:extLst>
                    <a:ext uri="{FF2B5EF4-FFF2-40B4-BE49-F238E27FC236}">
                      <a16:creationId xmlns:a16="http://schemas.microsoft.com/office/drawing/2014/main" id="{FA9CB36C-1C35-4E97-B236-C92E0F76A39F}"/>
                    </a:ext>
                  </a:extLst>
                </p:cNvPr>
                <p:cNvSpPr/>
                <p:nvPr/>
              </p:nvSpPr>
              <p:spPr>
                <a:xfrm rot="5400000">
                  <a:off x="823840" y="3123747"/>
                  <a:ext cx="216268" cy="45719"/>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grpSp>
          <p:pic>
            <p:nvPicPr>
              <p:cNvPr id="234" name="图片 233">
                <a:extLst>
                  <a:ext uri="{FF2B5EF4-FFF2-40B4-BE49-F238E27FC236}">
                    <a16:creationId xmlns:a16="http://schemas.microsoft.com/office/drawing/2014/main" id="{350CF18A-5C49-4E99-8818-6D43664A2A72}"/>
                  </a:ext>
                </a:extLst>
              </p:cNvPr>
              <p:cNvPicPr>
                <a:picLocks noChangeAspect="1"/>
              </p:cNvPicPr>
              <p:nvPr/>
            </p:nvPicPr>
            <p:blipFill>
              <a:blip r:embed="rId2"/>
              <a:stretch>
                <a:fillRect/>
              </a:stretch>
            </p:blipFill>
            <p:spPr>
              <a:xfrm>
                <a:off x="437393" y="3726172"/>
                <a:ext cx="550765" cy="482196"/>
              </a:xfrm>
              <a:prstGeom prst="rect">
                <a:avLst/>
              </a:prstGeom>
              <a:ln w="12700">
                <a:solidFill>
                  <a:srgbClr val="0070C0"/>
                </a:solidFill>
              </a:ln>
            </p:spPr>
          </p:pic>
        </p:grpSp>
        <p:grpSp>
          <p:nvGrpSpPr>
            <p:cNvPr id="215" name="组合 214">
              <a:extLst>
                <a:ext uri="{FF2B5EF4-FFF2-40B4-BE49-F238E27FC236}">
                  <a16:creationId xmlns:a16="http://schemas.microsoft.com/office/drawing/2014/main" id="{985E9F18-9F5C-4C3B-999E-40D7B23F990A}"/>
                </a:ext>
              </a:extLst>
            </p:cNvPr>
            <p:cNvGrpSpPr/>
            <p:nvPr/>
          </p:nvGrpSpPr>
          <p:grpSpPr>
            <a:xfrm>
              <a:off x="1314344" y="3184521"/>
              <a:ext cx="550765" cy="1030258"/>
              <a:chOff x="437393" y="3178110"/>
              <a:chExt cx="550765" cy="1030258"/>
            </a:xfrm>
          </p:grpSpPr>
          <p:grpSp>
            <p:nvGrpSpPr>
              <p:cNvPr id="228" name="组合 227">
                <a:extLst>
                  <a:ext uri="{FF2B5EF4-FFF2-40B4-BE49-F238E27FC236}">
                    <a16:creationId xmlns:a16="http://schemas.microsoft.com/office/drawing/2014/main" id="{160B6FC3-8DF2-4507-98D4-CFAE71BB4033}"/>
                  </a:ext>
                </a:extLst>
              </p:cNvPr>
              <p:cNvGrpSpPr/>
              <p:nvPr/>
            </p:nvGrpSpPr>
            <p:grpSpPr>
              <a:xfrm>
                <a:off x="630173" y="3178110"/>
                <a:ext cx="228013" cy="530233"/>
                <a:chOff x="817969" y="3038473"/>
                <a:chExt cx="228013" cy="530233"/>
              </a:xfrm>
            </p:grpSpPr>
            <p:sp>
              <p:nvSpPr>
                <p:cNvPr id="230" name="圆柱形 229">
                  <a:extLst>
                    <a:ext uri="{FF2B5EF4-FFF2-40B4-BE49-F238E27FC236}">
                      <a16:creationId xmlns:a16="http://schemas.microsoft.com/office/drawing/2014/main" id="{6E503A78-A5E5-446D-88AD-8A629DB343B5}"/>
                    </a:ext>
                  </a:extLst>
                </p:cNvPr>
                <p:cNvSpPr/>
                <p:nvPr/>
              </p:nvSpPr>
              <p:spPr>
                <a:xfrm>
                  <a:off x="817969" y="3212731"/>
                  <a:ext cx="228013" cy="216269"/>
                </a:xfrm>
                <a:prstGeom prst="can">
                  <a:avLst/>
                </a:prstGeom>
                <a:gradFill flip="none" rotWithShape="1">
                  <a:gsLst>
                    <a:gs pos="0">
                      <a:srgbClr val="70AD47">
                        <a:lumMod val="67000"/>
                      </a:srgbClr>
                    </a:gs>
                    <a:gs pos="43000">
                      <a:srgbClr val="70AD47">
                        <a:lumMod val="97000"/>
                        <a:lumOff val="3000"/>
                      </a:srgbClr>
                    </a:gs>
                    <a:gs pos="76000">
                      <a:srgbClr val="70AD47">
                        <a:lumMod val="60000"/>
                        <a:lumOff val="40000"/>
                      </a:srgbClr>
                    </a:gs>
                  </a:gsLst>
                  <a:path path="circle">
                    <a:fillToRect l="50000" t="50000" r="50000" b="50000"/>
                  </a:path>
                  <a:tileRect/>
                </a:gradFill>
                <a:ln w="12700" cap="flat" cmpd="sng" algn="ctr">
                  <a:solidFill>
                    <a:srgbClr val="44546A">
                      <a:lumMod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231" name="矩形 230">
                  <a:extLst>
                    <a:ext uri="{FF2B5EF4-FFF2-40B4-BE49-F238E27FC236}">
                      <a16:creationId xmlns:a16="http://schemas.microsoft.com/office/drawing/2014/main" id="{95CFDAFB-C077-4EA0-ADC3-DEE58182FCE4}"/>
                    </a:ext>
                  </a:extLst>
                </p:cNvPr>
                <p:cNvSpPr/>
                <p:nvPr/>
              </p:nvSpPr>
              <p:spPr>
                <a:xfrm rot="5400000">
                  <a:off x="855039" y="3475994"/>
                  <a:ext cx="139705" cy="45719"/>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232" name="矩形 231">
                  <a:extLst>
                    <a:ext uri="{FF2B5EF4-FFF2-40B4-BE49-F238E27FC236}">
                      <a16:creationId xmlns:a16="http://schemas.microsoft.com/office/drawing/2014/main" id="{38F63EA7-FB2C-432A-A3D4-754BF7375949}"/>
                    </a:ext>
                  </a:extLst>
                </p:cNvPr>
                <p:cNvSpPr/>
                <p:nvPr/>
              </p:nvSpPr>
              <p:spPr>
                <a:xfrm rot="5400000">
                  <a:off x="823840" y="3123747"/>
                  <a:ext cx="216268" cy="45719"/>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grpSp>
          <p:pic>
            <p:nvPicPr>
              <p:cNvPr id="229" name="图片 228">
                <a:extLst>
                  <a:ext uri="{FF2B5EF4-FFF2-40B4-BE49-F238E27FC236}">
                    <a16:creationId xmlns:a16="http://schemas.microsoft.com/office/drawing/2014/main" id="{48C46BF1-A881-4F71-BA4C-23F0882E8B18}"/>
                  </a:ext>
                </a:extLst>
              </p:cNvPr>
              <p:cNvPicPr>
                <a:picLocks noChangeAspect="1"/>
              </p:cNvPicPr>
              <p:nvPr/>
            </p:nvPicPr>
            <p:blipFill>
              <a:blip r:embed="rId2"/>
              <a:stretch>
                <a:fillRect/>
              </a:stretch>
            </p:blipFill>
            <p:spPr>
              <a:xfrm>
                <a:off x="437393" y="3726172"/>
                <a:ext cx="550765" cy="482196"/>
              </a:xfrm>
              <a:prstGeom prst="rect">
                <a:avLst/>
              </a:prstGeom>
              <a:ln w="12700">
                <a:solidFill>
                  <a:srgbClr val="0070C0"/>
                </a:solidFill>
              </a:ln>
            </p:spPr>
          </p:pic>
        </p:grpSp>
        <p:grpSp>
          <p:nvGrpSpPr>
            <p:cNvPr id="216" name="组合 215">
              <a:extLst>
                <a:ext uri="{FF2B5EF4-FFF2-40B4-BE49-F238E27FC236}">
                  <a16:creationId xmlns:a16="http://schemas.microsoft.com/office/drawing/2014/main" id="{EB85E4E4-EBE5-454C-86C5-0FB82A8D7393}"/>
                </a:ext>
              </a:extLst>
            </p:cNvPr>
            <p:cNvGrpSpPr/>
            <p:nvPr/>
          </p:nvGrpSpPr>
          <p:grpSpPr>
            <a:xfrm>
              <a:off x="2157477" y="3191350"/>
              <a:ext cx="550765" cy="1030258"/>
              <a:chOff x="437393" y="3178110"/>
              <a:chExt cx="550765" cy="1030258"/>
            </a:xfrm>
          </p:grpSpPr>
          <p:grpSp>
            <p:nvGrpSpPr>
              <p:cNvPr id="223" name="组合 222">
                <a:extLst>
                  <a:ext uri="{FF2B5EF4-FFF2-40B4-BE49-F238E27FC236}">
                    <a16:creationId xmlns:a16="http://schemas.microsoft.com/office/drawing/2014/main" id="{8A5D9A3B-DA4D-44CE-B8CB-DCF41716BC99}"/>
                  </a:ext>
                </a:extLst>
              </p:cNvPr>
              <p:cNvGrpSpPr/>
              <p:nvPr/>
            </p:nvGrpSpPr>
            <p:grpSpPr>
              <a:xfrm>
                <a:off x="630173" y="3178110"/>
                <a:ext cx="228013" cy="530233"/>
                <a:chOff x="817969" y="3038473"/>
                <a:chExt cx="228013" cy="530233"/>
              </a:xfrm>
            </p:grpSpPr>
            <p:sp>
              <p:nvSpPr>
                <p:cNvPr id="225" name="圆柱形 224">
                  <a:extLst>
                    <a:ext uri="{FF2B5EF4-FFF2-40B4-BE49-F238E27FC236}">
                      <a16:creationId xmlns:a16="http://schemas.microsoft.com/office/drawing/2014/main" id="{C3217031-D695-4559-A27A-D42AAE214C16}"/>
                    </a:ext>
                  </a:extLst>
                </p:cNvPr>
                <p:cNvSpPr/>
                <p:nvPr/>
              </p:nvSpPr>
              <p:spPr>
                <a:xfrm>
                  <a:off x="817969" y="3212731"/>
                  <a:ext cx="228013" cy="216269"/>
                </a:xfrm>
                <a:prstGeom prst="can">
                  <a:avLst/>
                </a:prstGeom>
                <a:gradFill flip="none" rotWithShape="1">
                  <a:gsLst>
                    <a:gs pos="0">
                      <a:srgbClr val="70AD47">
                        <a:lumMod val="67000"/>
                      </a:srgbClr>
                    </a:gs>
                    <a:gs pos="43000">
                      <a:srgbClr val="70AD47">
                        <a:lumMod val="97000"/>
                        <a:lumOff val="3000"/>
                      </a:srgbClr>
                    </a:gs>
                    <a:gs pos="76000">
                      <a:srgbClr val="70AD47">
                        <a:lumMod val="60000"/>
                        <a:lumOff val="40000"/>
                      </a:srgbClr>
                    </a:gs>
                  </a:gsLst>
                  <a:path path="circle">
                    <a:fillToRect l="50000" t="50000" r="50000" b="50000"/>
                  </a:path>
                  <a:tileRect/>
                </a:gradFill>
                <a:ln w="12700" cap="flat" cmpd="sng" algn="ctr">
                  <a:solidFill>
                    <a:srgbClr val="44546A">
                      <a:lumMod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226" name="矩形 225">
                  <a:extLst>
                    <a:ext uri="{FF2B5EF4-FFF2-40B4-BE49-F238E27FC236}">
                      <a16:creationId xmlns:a16="http://schemas.microsoft.com/office/drawing/2014/main" id="{1CC9172B-7BCE-4A9B-A20B-C53C7A1CF0E8}"/>
                    </a:ext>
                  </a:extLst>
                </p:cNvPr>
                <p:cNvSpPr/>
                <p:nvPr/>
              </p:nvSpPr>
              <p:spPr>
                <a:xfrm rot="5400000">
                  <a:off x="855039" y="3475994"/>
                  <a:ext cx="139705" cy="45719"/>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227" name="矩形 226">
                  <a:extLst>
                    <a:ext uri="{FF2B5EF4-FFF2-40B4-BE49-F238E27FC236}">
                      <a16:creationId xmlns:a16="http://schemas.microsoft.com/office/drawing/2014/main" id="{D21BF7A4-65CC-4DD8-AD84-5D6A751917EA}"/>
                    </a:ext>
                  </a:extLst>
                </p:cNvPr>
                <p:cNvSpPr/>
                <p:nvPr/>
              </p:nvSpPr>
              <p:spPr>
                <a:xfrm rot="5400000">
                  <a:off x="823840" y="3123747"/>
                  <a:ext cx="216268" cy="45719"/>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grpSp>
          <p:pic>
            <p:nvPicPr>
              <p:cNvPr id="224" name="图片 223">
                <a:extLst>
                  <a:ext uri="{FF2B5EF4-FFF2-40B4-BE49-F238E27FC236}">
                    <a16:creationId xmlns:a16="http://schemas.microsoft.com/office/drawing/2014/main" id="{367FFE93-8DE6-468A-89B1-6C697E827512}"/>
                  </a:ext>
                </a:extLst>
              </p:cNvPr>
              <p:cNvPicPr>
                <a:picLocks noChangeAspect="1"/>
              </p:cNvPicPr>
              <p:nvPr/>
            </p:nvPicPr>
            <p:blipFill>
              <a:blip r:embed="rId2"/>
              <a:stretch>
                <a:fillRect/>
              </a:stretch>
            </p:blipFill>
            <p:spPr>
              <a:xfrm>
                <a:off x="437393" y="3726172"/>
                <a:ext cx="550765" cy="482196"/>
              </a:xfrm>
              <a:prstGeom prst="rect">
                <a:avLst/>
              </a:prstGeom>
              <a:ln w="12700">
                <a:solidFill>
                  <a:srgbClr val="0070C0"/>
                </a:solidFill>
              </a:ln>
            </p:spPr>
          </p:pic>
        </p:grpSp>
        <p:grpSp>
          <p:nvGrpSpPr>
            <p:cNvPr id="217" name="组合 216">
              <a:extLst>
                <a:ext uri="{FF2B5EF4-FFF2-40B4-BE49-F238E27FC236}">
                  <a16:creationId xmlns:a16="http://schemas.microsoft.com/office/drawing/2014/main" id="{E070AA31-2780-48C8-8466-4886B7E13203}"/>
                </a:ext>
              </a:extLst>
            </p:cNvPr>
            <p:cNvGrpSpPr/>
            <p:nvPr/>
          </p:nvGrpSpPr>
          <p:grpSpPr>
            <a:xfrm>
              <a:off x="2977368" y="3192374"/>
              <a:ext cx="550765" cy="1030258"/>
              <a:chOff x="437393" y="3178110"/>
              <a:chExt cx="550765" cy="1030258"/>
            </a:xfrm>
          </p:grpSpPr>
          <p:grpSp>
            <p:nvGrpSpPr>
              <p:cNvPr id="218" name="组合 217">
                <a:extLst>
                  <a:ext uri="{FF2B5EF4-FFF2-40B4-BE49-F238E27FC236}">
                    <a16:creationId xmlns:a16="http://schemas.microsoft.com/office/drawing/2014/main" id="{6750E3F7-6E22-4AC3-A26C-4F15FC83B2B5}"/>
                  </a:ext>
                </a:extLst>
              </p:cNvPr>
              <p:cNvGrpSpPr/>
              <p:nvPr/>
            </p:nvGrpSpPr>
            <p:grpSpPr>
              <a:xfrm>
                <a:off x="630173" y="3178110"/>
                <a:ext cx="228013" cy="530233"/>
                <a:chOff x="817969" y="3038473"/>
                <a:chExt cx="228013" cy="530233"/>
              </a:xfrm>
            </p:grpSpPr>
            <p:sp>
              <p:nvSpPr>
                <p:cNvPr id="220" name="圆柱形 219">
                  <a:extLst>
                    <a:ext uri="{FF2B5EF4-FFF2-40B4-BE49-F238E27FC236}">
                      <a16:creationId xmlns:a16="http://schemas.microsoft.com/office/drawing/2014/main" id="{CB72A1AD-5415-4597-8604-9CE7193E4B08}"/>
                    </a:ext>
                  </a:extLst>
                </p:cNvPr>
                <p:cNvSpPr/>
                <p:nvPr/>
              </p:nvSpPr>
              <p:spPr>
                <a:xfrm>
                  <a:off x="817969" y="3212731"/>
                  <a:ext cx="228013" cy="216269"/>
                </a:xfrm>
                <a:prstGeom prst="can">
                  <a:avLst/>
                </a:prstGeom>
                <a:gradFill flip="none" rotWithShape="1">
                  <a:gsLst>
                    <a:gs pos="0">
                      <a:srgbClr val="70AD47">
                        <a:lumMod val="67000"/>
                      </a:srgbClr>
                    </a:gs>
                    <a:gs pos="43000">
                      <a:srgbClr val="70AD47">
                        <a:lumMod val="97000"/>
                        <a:lumOff val="3000"/>
                      </a:srgbClr>
                    </a:gs>
                    <a:gs pos="76000">
                      <a:srgbClr val="70AD47">
                        <a:lumMod val="60000"/>
                        <a:lumOff val="40000"/>
                      </a:srgbClr>
                    </a:gs>
                  </a:gsLst>
                  <a:path path="circle">
                    <a:fillToRect l="50000" t="50000" r="50000" b="50000"/>
                  </a:path>
                  <a:tileRect/>
                </a:gradFill>
                <a:ln w="12700" cap="flat" cmpd="sng" algn="ctr">
                  <a:solidFill>
                    <a:srgbClr val="44546A">
                      <a:lumMod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221" name="矩形 220">
                  <a:extLst>
                    <a:ext uri="{FF2B5EF4-FFF2-40B4-BE49-F238E27FC236}">
                      <a16:creationId xmlns:a16="http://schemas.microsoft.com/office/drawing/2014/main" id="{733AD778-C1B7-467E-A165-C34D95C49EAD}"/>
                    </a:ext>
                  </a:extLst>
                </p:cNvPr>
                <p:cNvSpPr/>
                <p:nvPr/>
              </p:nvSpPr>
              <p:spPr>
                <a:xfrm rot="5400000">
                  <a:off x="855039" y="3475994"/>
                  <a:ext cx="139705" cy="45719"/>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222" name="矩形 221">
                  <a:extLst>
                    <a:ext uri="{FF2B5EF4-FFF2-40B4-BE49-F238E27FC236}">
                      <a16:creationId xmlns:a16="http://schemas.microsoft.com/office/drawing/2014/main" id="{5525AF65-DC0F-4DFA-AD7B-CBB36CF03E4F}"/>
                    </a:ext>
                  </a:extLst>
                </p:cNvPr>
                <p:cNvSpPr/>
                <p:nvPr/>
              </p:nvSpPr>
              <p:spPr>
                <a:xfrm rot="5400000">
                  <a:off x="823840" y="3123747"/>
                  <a:ext cx="216268" cy="45719"/>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grpSp>
          <p:pic>
            <p:nvPicPr>
              <p:cNvPr id="219" name="图片 218">
                <a:extLst>
                  <a:ext uri="{FF2B5EF4-FFF2-40B4-BE49-F238E27FC236}">
                    <a16:creationId xmlns:a16="http://schemas.microsoft.com/office/drawing/2014/main" id="{6784CA33-98E5-43B8-B237-6F07555258CA}"/>
                  </a:ext>
                </a:extLst>
              </p:cNvPr>
              <p:cNvPicPr>
                <a:picLocks noChangeAspect="1"/>
              </p:cNvPicPr>
              <p:nvPr/>
            </p:nvPicPr>
            <p:blipFill>
              <a:blip r:embed="rId2"/>
              <a:stretch>
                <a:fillRect/>
              </a:stretch>
            </p:blipFill>
            <p:spPr>
              <a:xfrm>
                <a:off x="437393" y="3726172"/>
                <a:ext cx="550765" cy="482196"/>
              </a:xfrm>
              <a:prstGeom prst="rect">
                <a:avLst/>
              </a:prstGeom>
              <a:ln w="12700">
                <a:solidFill>
                  <a:srgbClr val="0070C0"/>
                </a:solidFill>
              </a:ln>
            </p:spPr>
          </p:pic>
        </p:grpSp>
      </p:grpSp>
      <p:grpSp>
        <p:nvGrpSpPr>
          <p:cNvPr id="238" name="组合 237">
            <a:extLst>
              <a:ext uri="{FF2B5EF4-FFF2-40B4-BE49-F238E27FC236}">
                <a16:creationId xmlns:a16="http://schemas.microsoft.com/office/drawing/2014/main" id="{7A87BA02-6905-4ED4-9766-92AF8000D79E}"/>
              </a:ext>
            </a:extLst>
          </p:cNvPr>
          <p:cNvGrpSpPr/>
          <p:nvPr/>
        </p:nvGrpSpPr>
        <p:grpSpPr>
          <a:xfrm flipH="1">
            <a:off x="7783289" y="4619004"/>
            <a:ext cx="3700800" cy="1090073"/>
            <a:chOff x="437393" y="3132559"/>
            <a:chExt cx="3701103" cy="1090073"/>
          </a:xfrm>
        </p:grpSpPr>
        <p:sp>
          <p:nvSpPr>
            <p:cNvPr id="239" name="矩形: 圆角 238">
              <a:extLst>
                <a:ext uri="{FF2B5EF4-FFF2-40B4-BE49-F238E27FC236}">
                  <a16:creationId xmlns:a16="http://schemas.microsoft.com/office/drawing/2014/main" id="{F0E5A230-8E04-424C-AB00-F0BBE92F815F}"/>
                </a:ext>
              </a:extLst>
            </p:cNvPr>
            <p:cNvSpPr/>
            <p:nvPr/>
          </p:nvSpPr>
          <p:spPr>
            <a:xfrm rot="10800000">
              <a:off x="714236" y="3132559"/>
              <a:ext cx="3424260" cy="61215"/>
            </a:xfrm>
            <a:prstGeom prst="round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grpSp>
          <p:nvGrpSpPr>
            <p:cNvPr id="240" name="组合 239">
              <a:extLst>
                <a:ext uri="{FF2B5EF4-FFF2-40B4-BE49-F238E27FC236}">
                  <a16:creationId xmlns:a16="http://schemas.microsoft.com/office/drawing/2014/main" id="{5AAB742B-37E4-4037-93E7-F8E366FF0B0E}"/>
                </a:ext>
              </a:extLst>
            </p:cNvPr>
            <p:cNvGrpSpPr/>
            <p:nvPr/>
          </p:nvGrpSpPr>
          <p:grpSpPr>
            <a:xfrm>
              <a:off x="437393" y="3178110"/>
              <a:ext cx="550765" cy="1030258"/>
              <a:chOff x="437393" y="3178110"/>
              <a:chExt cx="550765" cy="1030258"/>
            </a:xfrm>
          </p:grpSpPr>
          <p:grpSp>
            <p:nvGrpSpPr>
              <p:cNvPr id="259" name="组合 258">
                <a:extLst>
                  <a:ext uri="{FF2B5EF4-FFF2-40B4-BE49-F238E27FC236}">
                    <a16:creationId xmlns:a16="http://schemas.microsoft.com/office/drawing/2014/main" id="{3043474B-E030-4E40-8D24-AA1ED4039ACB}"/>
                  </a:ext>
                </a:extLst>
              </p:cNvPr>
              <p:cNvGrpSpPr/>
              <p:nvPr/>
            </p:nvGrpSpPr>
            <p:grpSpPr>
              <a:xfrm>
                <a:off x="630173" y="3178110"/>
                <a:ext cx="228013" cy="530233"/>
                <a:chOff x="817969" y="3038473"/>
                <a:chExt cx="228013" cy="530233"/>
              </a:xfrm>
            </p:grpSpPr>
            <p:sp>
              <p:nvSpPr>
                <p:cNvPr id="261" name="圆柱形 260">
                  <a:extLst>
                    <a:ext uri="{FF2B5EF4-FFF2-40B4-BE49-F238E27FC236}">
                      <a16:creationId xmlns:a16="http://schemas.microsoft.com/office/drawing/2014/main" id="{B97CE3BF-6388-43C4-8720-61D8EE390112}"/>
                    </a:ext>
                  </a:extLst>
                </p:cNvPr>
                <p:cNvSpPr/>
                <p:nvPr/>
              </p:nvSpPr>
              <p:spPr>
                <a:xfrm>
                  <a:off x="817969" y="3212731"/>
                  <a:ext cx="228013" cy="216269"/>
                </a:xfrm>
                <a:prstGeom prst="can">
                  <a:avLst/>
                </a:prstGeom>
                <a:gradFill flip="none" rotWithShape="1">
                  <a:gsLst>
                    <a:gs pos="0">
                      <a:srgbClr val="70AD47">
                        <a:lumMod val="67000"/>
                      </a:srgbClr>
                    </a:gs>
                    <a:gs pos="43000">
                      <a:srgbClr val="70AD47">
                        <a:lumMod val="97000"/>
                        <a:lumOff val="3000"/>
                      </a:srgbClr>
                    </a:gs>
                    <a:gs pos="76000">
                      <a:srgbClr val="70AD47">
                        <a:lumMod val="60000"/>
                        <a:lumOff val="40000"/>
                      </a:srgbClr>
                    </a:gs>
                  </a:gsLst>
                  <a:path path="circle">
                    <a:fillToRect l="50000" t="50000" r="50000" b="50000"/>
                  </a:path>
                  <a:tileRect/>
                </a:gradFill>
                <a:ln w="12700" cap="flat" cmpd="sng" algn="ctr">
                  <a:solidFill>
                    <a:srgbClr val="44546A">
                      <a:lumMod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262" name="矩形 261">
                  <a:extLst>
                    <a:ext uri="{FF2B5EF4-FFF2-40B4-BE49-F238E27FC236}">
                      <a16:creationId xmlns:a16="http://schemas.microsoft.com/office/drawing/2014/main" id="{144FBBDD-F7D0-4700-B904-8EE672942CF9}"/>
                    </a:ext>
                  </a:extLst>
                </p:cNvPr>
                <p:cNvSpPr/>
                <p:nvPr/>
              </p:nvSpPr>
              <p:spPr>
                <a:xfrm rot="5400000">
                  <a:off x="855039" y="3475994"/>
                  <a:ext cx="139705" cy="45719"/>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263" name="矩形 262">
                  <a:extLst>
                    <a:ext uri="{FF2B5EF4-FFF2-40B4-BE49-F238E27FC236}">
                      <a16:creationId xmlns:a16="http://schemas.microsoft.com/office/drawing/2014/main" id="{0C450D50-CDE3-4BB2-B8C3-93E5468ED133}"/>
                    </a:ext>
                  </a:extLst>
                </p:cNvPr>
                <p:cNvSpPr/>
                <p:nvPr/>
              </p:nvSpPr>
              <p:spPr>
                <a:xfrm rot="5400000">
                  <a:off x="823840" y="3123747"/>
                  <a:ext cx="216268" cy="45719"/>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grpSp>
          <p:pic>
            <p:nvPicPr>
              <p:cNvPr id="260" name="图片 259">
                <a:extLst>
                  <a:ext uri="{FF2B5EF4-FFF2-40B4-BE49-F238E27FC236}">
                    <a16:creationId xmlns:a16="http://schemas.microsoft.com/office/drawing/2014/main" id="{F12FD08D-5995-4DE4-8B75-4CB6006F5F88}"/>
                  </a:ext>
                </a:extLst>
              </p:cNvPr>
              <p:cNvPicPr>
                <a:picLocks noChangeAspect="1"/>
              </p:cNvPicPr>
              <p:nvPr/>
            </p:nvPicPr>
            <p:blipFill>
              <a:blip r:embed="rId2"/>
              <a:stretch>
                <a:fillRect/>
              </a:stretch>
            </p:blipFill>
            <p:spPr>
              <a:xfrm>
                <a:off x="437393" y="3726172"/>
                <a:ext cx="550765" cy="482196"/>
              </a:xfrm>
              <a:prstGeom prst="rect">
                <a:avLst/>
              </a:prstGeom>
              <a:ln w="12700">
                <a:solidFill>
                  <a:srgbClr val="0070C0"/>
                </a:solidFill>
              </a:ln>
            </p:spPr>
          </p:pic>
        </p:grpSp>
        <p:grpSp>
          <p:nvGrpSpPr>
            <p:cNvPr id="241" name="组合 240">
              <a:extLst>
                <a:ext uri="{FF2B5EF4-FFF2-40B4-BE49-F238E27FC236}">
                  <a16:creationId xmlns:a16="http://schemas.microsoft.com/office/drawing/2014/main" id="{5FEED45B-8610-4E65-88CA-1F20D017F7F8}"/>
                </a:ext>
              </a:extLst>
            </p:cNvPr>
            <p:cNvGrpSpPr/>
            <p:nvPr/>
          </p:nvGrpSpPr>
          <p:grpSpPr>
            <a:xfrm>
              <a:off x="1314344" y="3184521"/>
              <a:ext cx="550765" cy="1030258"/>
              <a:chOff x="437393" y="3178110"/>
              <a:chExt cx="550765" cy="1030258"/>
            </a:xfrm>
          </p:grpSpPr>
          <p:grpSp>
            <p:nvGrpSpPr>
              <p:cNvPr id="254" name="组合 253">
                <a:extLst>
                  <a:ext uri="{FF2B5EF4-FFF2-40B4-BE49-F238E27FC236}">
                    <a16:creationId xmlns:a16="http://schemas.microsoft.com/office/drawing/2014/main" id="{914B85E8-3A33-451F-B53B-44FE58C941DB}"/>
                  </a:ext>
                </a:extLst>
              </p:cNvPr>
              <p:cNvGrpSpPr/>
              <p:nvPr/>
            </p:nvGrpSpPr>
            <p:grpSpPr>
              <a:xfrm>
                <a:off x="630173" y="3178110"/>
                <a:ext cx="228013" cy="530233"/>
                <a:chOff x="817969" y="3038473"/>
                <a:chExt cx="228013" cy="530233"/>
              </a:xfrm>
            </p:grpSpPr>
            <p:sp>
              <p:nvSpPr>
                <p:cNvPr id="256" name="圆柱形 255">
                  <a:extLst>
                    <a:ext uri="{FF2B5EF4-FFF2-40B4-BE49-F238E27FC236}">
                      <a16:creationId xmlns:a16="http://schemas.microsoft.com/office/drawing/2014/main" id="{8B4D87AB-09D6-4A48-A593-6F95648CE910}"/>
                    </a:ext>
                  </a:extLst>
                </p:cNvPr>
                <p:cNvSpPr/>
                <p:nvPr/>
              </p:nvSpPr>
              <p:spPr>
                <a:xfrm>
                  <a:off x="817969" y="3212731"/>
                  <a:ext cx="228013" cy="216269"/>
                </a:xfrm>
                <a:prstGeom prst="can">
                  <a:avLst/>
                </a:prstGeom>
                <a:gradFill flip="none" rotWithShape="1">
                  <a:gsLst>
                    <a:gs pos="0">
                      <a:srgbClr val="70AD47">
                        <a:lumMod val="67000"/>
                      </a:srgbClr>
                    </a:gs>
                    <a:gs pos="43000">
                      <a:srgbClr val="70AD47">
                        <a:lumMod val="97000"/>
                        <a:lumOff val="3000"/>
                      </a:srgbClr>
                    </a:gs>
                    <a:gs pos="76000">
                      <a:srgbClr val="70AD47">
                        <a:lumMod val="60000"/>
                        <a:lumOff val="40000"/>
                      </a:srgbClr>
                    </a:gs>
                  </a:gsLst>
                  <a:path path="circle">
                    <a:fillToRect l="50000" t="50000" r="50000" b="50000"/>
                  </a:path>
                  <a:tileRect/>
                </a:gradFill>
                <a:ln w="12700" cap="flat" cmpd="sng" algn="ctr">
                  <a:solidFill>
                    <a:srgbClr val="44546A">
                      <a:lumMod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257" name="矩形 256">
                  <a:extLst>
                    <a:ext uri="{FF2B5EF4-FFF2-40B4-BE49-F238E27FC236}">
                      <a16:creationId xmlns:a16="http://schemas.microsoft.com/office/drawing/2014/main" id="{F3CB53AC-6FA1-4DE2-B5FA-D82753008E63}"/>
                    </a:ext>
                  </a:extLst>
                </p:cNvPr>
                <p:cNvSpPr/>
                <p:nvPr/>
              </p:nvSpPr>
              <p:spPr>
                <a:xfrm rot="5400000">
                  <a:off x="855039" y="3475994"/>
                  <a:ext cx="139705" cy="45719"/>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258" name="矩形 257">
                  <a:extLst>
                    <a:ext uri="{FF2B5EF4-FFF2-40B4-BE49-F238E27FC236}">
                      <a16:creationId xmlns:a16="http://schemas.microsoft.com/office/drawing/2014/main" id="{051AABC8-70A2-449C-8551-DBB55CFBB085}"/>
                    </a:ext>
                  </a:extLst>
                </p:cNvPr>
                <p:cNvSpPr/>
                <p:nvPr/>
              </p:nvSpPr>
              <p:spPr>
                <a:xfrm rot="5400000">
                  <a:off x="823840" y="3123747"/>
                  <a:ext cx="216268" cy="45719"/>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grpSp>
          <p:pic>
            <p:nvPicPr>
              <p:cNvPr id="255" name="图片 254">
                <a:extLst>
                  <a:ext uri="{FF2B5EF4-FFF2-40B4-BE49-F238E27FC236}">
                    <a16:creationId xmlns:a16="http://schemas.microsoft.com/office/drawing/2014/main" id="{F61E776C-9EF0-4C18-984C-C70C168173D1}"/>
                  </a:ext>
                </a:extLst>
              </p:cNvPr>
              <p:cNvPicPr>
                <a:picLocks noChangeAspect="1"/>
              </p:cNvPicPr>
              <p:nvPr/>
            </p:nvPicPr>
            <p:blipFill>
              <a:blip r:embed="rId2"/>
              <a:stretch>
                <a:fillRect/>
              </a:stretch>
            </p:blipFill>
            <p:spPr>
              <a:xfrm>
                <a:off x="437393" y="3726172"/>
                <a:ext cx="550765" cy="482196"/>
              </a:xfrm>
              <a:prstGeom prst="rect">
                <a:avLst/>
              </a:prstGeom>
              <a:ln w="12700">
                <a:solidFill>
                  <a:srgbClr val="0070C0"/>
                </a:solidFill>
              </a:ln>
            </p:spPr>
          </p:pic>
        </p:grpSp>
        <p:grpSp>
          <p:nvGrpSpPr>
            <p:cNvPr id="242" name="组合 241">
              <a:extLst>
                <a:ext uri="{FF2B5EF4-FFF2-40B4-BE49-F238E27FC236}">
                  <a16:creationId xmlns:a16="http://schemas.microsoft.com/office/drawing/2014/main" id="{5E7B0F34-B191-4008-985D-1ADA2F38680F}"/>
                </a:ext>
              </a:extLst>
            </p:cNvPr>
            <p:cNvGrpSpPr/>
            <p:nvPr/>
          </p:nvGrpSpPr>
          <p:grpSpPr>
            <a:xfrm>
              <a:off x="2157477" y="3191350"/>
              <a:ext cx="550765" cy="1030258"/>
              <a:chOff x="437393" y="3178110"/>
              <a:chExt cx="550765" cy="1030258"/>
            </a:xfrm>
          </p:grpSpPr>
          <p:grpSp>
            <p:nvGrpSpPr>
              <p:cNvPr id="249" name="组合 248">
                <a:extLst>
                  <a:ext uri="{FF2B5EF4-FFF2-40B4-BE49-F238E27FC236}">
                    <a16:creationId xmlns:a16="http://schemas.microsoft.com/office/drawing/2014/main" id="{6D7E0D2B-710B-4577-A9CA-8123B06360C7}"/>
                  </a:ext>
                </a:extLst>
              </p:cNvPr>
              <p:cNvGrpSpPr/>
              <p:nvPr/>
            </p:nvGrpSpPr>
            <p:grpSpPr>
              <a:xfrm>
                <a:off x="630173" y="3178110"/>
                <a:ext cx="228013" cy="530233"/>
                <a:chOff x="817969" y="3038473"/>
                <a:chExt cx="228013" cy="530233"/>
              </a:xfrm>
            </p:grpSpPr>
            <p:sp>
              <p:nvSpPr>
                <p:cNvPr id="251" name="圆柱形 250">
                  <a:extLst>
                    <a:ext uri="{FF2B5EF4-FFF2-40B4-BE49-F238E27FC236}">
                      <a16:creationId xmlns:a16="http://schemas.microsoft.com/office/drawing/2014/main" id="{AFA69C18-E9C7-45BA-B77F-29711EEAFA2E}"/>
                    </a:ext>
                  </a:extLst>
                </p:cNvPr>
                <p:cNvSpPr/>
                <p:nvPr/>
              </p:nvSpPr>
              <p:spPr>
                <a:xfrm>
                  <a:off x="817969" y="3212731"/>
                  <a:ext cx="228013" cy="216269"/>
                </a:xfrm>
                <a:prstGeom prst="can">
                  <a:avLst/>
                </a:prstGeom>
                <a:gradFill flip="none" rotWithShape="1">
                  <a:gsLst>
                    <a:gs pos="0">
                      <a:srgbClr val="70AD47">
                        <a:lumMod val="67000"/>
                      </a:srgbClr>
                    </a:gs>
                    <a:gs pos="43000">
                      <a:srgbClr val="70AD47">
                        <a:lumMod val="97000"/>
                        <a:lumOff val="3000"/>
                      </a:srgbClr>
                    </a:gs>
                    <a:gs pos="76000">
                      <a:srgbClr val="70AD47">
                        <a:lumMod val="60000"/>
                        <a:lumOff val="40000"/>
                      </a:srgbClr>
                    </a:gs>
                  </a:gsLst>
                  <a:path path="circle">
                    <a:fillToRect l="50000" t="50000" r="50000" b="50000"/>
                  </a:path>
                  <a:tileRect/>
                </a:gradFill>
                <a:ln w="12700" cap="flat" cmpd="sng" algn="ctr">
                  <a:solidFill>
                    <a:srgbClr val="44546A">
                      <a:lumMod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252" name="矩形 251">
                  <a:extLst>
                    <a:ext uri="{FF2B5EF4-FFF2-40B4-BE49-F238E27FC236}">
                      <a16:creationId xmlns:a16="http://schemas.microsoft.com/office/drawing/2014/main" id="{9E92F7AB-2D35-4BDC-AF2F-A9F75DAB1043}"/>
                    </a:ext>
                  </a:extLst>
                </p:cNvPr>
                <p:cNvSpPr/>
                <p:nvPr/>
              </p:nvSpPr>
              <p:spPr>
                <a:xfrm rot="5400000">
                  <a:off x="855039" y="3475994"/>
                  <a:ext cx="139705" cy="45719"/>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253" name="矩形 252">
                  <a:extLst>
                    <a:ext uri="{FF2B5EF4-FFF2-40B4-BE49-F238E27FC236}">
                      <a16:creationId xmlns:a16="http://schemas.microsoft.com/office/drawing/2014/main" id="{7B676A59-FA79-4516-8C7B-EC327DC04C6D}"/>
                    </a:ext>
                  </a:extLst>
                </p:cNvPr>
                <p:cNvSpPr/>
                <p:nvPr/>
              </p:nvSpPr>
              <p:spPr>
                <a:xfrm rot="5400000">
                  <a:off x="823840" y="3123747"/>
                  <a:ext cx="216268" cy="45719"/>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grpSp>
          <p:pic>
            <p:nvPicPr>
              <p:cNvPr id="250" name="图片 249">
                <a:extLst>
                  <a:ext uri="{FF2B5EF4-FFF2-40B4-BE49-F238E27FC236}">
                    <a16:creationId xmlns:a16="http://schemas.microsoft.com/office/drawing/2014/main" id="{69382825-8E92-4F3B-8FF1-CE3D331AFF87}"/>
                  </a:ext>
                </a:extLst>
              </p:cNvPr>
              <p:cNvPicPr>
                <a:picLocks noChangeAspect="1"/>
              </p:cNvPicPr>
              <p:nvPr/>
            </p:nvPicPr>
            <p:blipFill>
              <a:blip r:embed="rId2"/>
              <a:stretch>
                <a:fillRect/>
              </a:stretch>
            </p:blipFill>
            <p:spPr>
              <a:xfrm>
                <a:off x="437393" y="3726172"/>
                <a:ext cx="550765" cy="482196"/>
              </a:xfrm>
              <a:prstGeom prst="rect">
                <a:avLst/>
              </a:prstGeom>
              <a:ln w="12700">
                <a:solidFill>
                  <a:srgbClr val="0070C0"/>
                </a:solidFill>
              </a:ln>
            </p:spPr>
          </p:pic>
        </p:grpSp>
        <p:grpSp>
          <p:nvGrpSpPr>
            <p:cNvPr id="243" name="组合 242">
              <a:extLst>
                <a:ext uri="{FF2B5EF4-FFF2-40B4-BE49-F238E27FC236}">
                  <a16:creationId xmlns:a16="http://schemas.microsoft.com/office/drawing/2014/main" id="{9100C86E-C77B-42E8-BD15-4DD85AEEC00A}"/>
                </a:ext>
              </a:extLst>
            </p:cNvPr>
            <p:cNvGrpSpPr/>
            <p:nvPr/>
          </p:nvGrpSpPr>
          <p:grpSpPr>
            <a:xfrm>
              <a:off x="2977368" y="3192374"/>
              <a:ext cx="550765" cy="1030258"/>
              <a:chOff x="437393" y="3178110"/>
              <a:chExt cx="550765" cy="1030258"/>
            </a:xfrm>
          </p:grpSpPr>
          <p:grpSp>
            <p:nvGrpSpPr>
              <p:cNvPr id="244" name="组合 243">
                <a:extLst>
                  <a:ext uri="{FF2B5EF4-FFF2-40B4-BE49-F238E27FC236}">
                    <a16:creationId xmlns:a16="http://schemas.microsoft.com/office/drawing/2014/main" id="{8D3951FA-6C2B-4E26-A35A-F7E00741E56F}"/>
                  </a:ext>
                </a:extLst>
              </p:cNvPr>
              <p:cNvGrpSpPr/>
              <p:nvPr/>
            </p:nvGrpSpPr>
            <p:grpSpPr>
              <a:xfrm>
                <a:off x="630173" y="3178110"/>
                <a:ext cx="228013" cy="530233"/>
                <a:chOff x="817969" y="3038473"/>
                <a:chExt cx="228013" cy="530233"/>
              </a:xfrm>
            </p:grpSpPr>
            <p:sp>
              <p:nvSpPr>
                <p:cNvPr id="246" name="圆柱形 245">
                  <a:extLst>
                    <a:ext uri="{FF2B5EF4-FFF2-40B4-BE49-F238E27FC236}">
                      <a16:creationId xmlns:a16="http://schemas.microsoft.com/office/drawing/2014/main" id="{D4DB7738-FB10-43E1-AE57-C539DEDD7A16}"/>
                    </a:ext>
                  </a:extLst>
                </p:cNvPr>
                <p:cNvSpPr/>
                <p:nvPr/>
              </p:nvSpPr>
              <p:spPr>
                <a:xfrm>
                  <a:off x="817969" y="3212731"/>
                  <a:ext cx="228013" cy="216269"/>
                </a:xfrm>
                <a:prstGeom prst="can">
                  <a:avLst/>
                </a:prstGeom>
                <a:gradFill flip="none" rotWithShape="1">
                  <a:gsLst>
                    <a:gs pos="0">
                      <a:srgbClr val="70AD47">
                        <a:lumMod val="67000"/>
                      </a:srgbClr>
                    </a:gs>
                    <a:gs pos="43000">
                      <a:srgbClr val="70AD47">
                        <a:lumMod val="97000"/>
                        <a:lumOff val="3000"/>
                      </a:srgbClr>
                    </a:gs>
                    <a:gs pos="76000">
                      <a:srgbClr val="70AD47">
                        <a:lumMod val="60000"/>
                        <a:lumOff val="40000"/>
                      </a:srgbClr>
                    </a:gs>
                  </a:gsLst>
                  <a:path path="circle">
                    <a:fillToRect l="50000" t="50000" r="50000" b="50000"/>
                  </a:path>
                  <a:tileRect/>
                </a:gradFill>
                <a:ln w="12700" cap="flat" cmpd="sng" algn="ctr">
                  <a:solidFill>
                    <a:srgbClr val="44546A">
                      <a:lumMod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247" name="矩形 246">
                  <a:extLst>
                    <a:ext uri="{FF2B5EF4-FFF2-40B4-BE49-F238E27FC236}">
                      <a16:creationId xmlns:a16="http://schemas.microsoft.com/office/drawing/2014/main" id="{A7578E2C-6110-4874-862D-17EAB3C47F41}"/>
                    </a:ext>
                  </a:extLst>
                </p:cNvPr>
                <p:cNvSpPr/>
                <p:nvPr/>
              </p:nvSpPr>
              <p:spPr>
                <a:xfrm rot="5400000">
                  <a:off x="855039" y="3475994"/>
                  <a:ext cx="139705" cy="45719"/>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248" name="矩形 247">
                  <a:extLst>
                    <a:ext uri="{FF2B5EF4-FFF2-40B4-BE49-F238E27FC236}">
                      <a16:creationId xmlns:a16="http://schemas.microsoft.com/office/drawing/2014/main" id="{171C4ED4-16E1-4C42-8C8C-46081791CDCE}"/>
                    </a:ext>
                  </a:extLst>
                </p:cNvPr>
                <p:cNvSpPr/>
                <p:nvPr/>
              </p:nvSpPr>
              <p:spPr>
                <a:xfrm rot="5400000">
                  <a:off x="823840" y="3123747"/>
                  <a:ext cx="216268" cy="45719"/>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grpSp>
          <p:pic>
            <p:nvPicPr>
              <p:cNvPr id="245" name="图片 244">
                <a:extLst>
                  <a:ext uri="{FF2B5EF4-FFF2-40B4-BE49-F238E27FC236}">
                    <a16:creationId xmlns:a16="http://schemas.microsoft.com/office/drawing/2014/main" id="{AA467EBC-AD81-448A-A5F6-CA99DC144788}"/>
                  </a:ext>
                </a:extLst>
              </p:cNvPr>
              <p:cNvPicPr>
                <a:picLocks noChangeAspect="1"/>
              </p:cNvPicPr>
              <p:nvPr/>
            </p:nvPicPr>
            <p:blipFill>
              <a:blip r:embed="rId2"/>
              <a:stretch>
                <a:fillRect/>
              </a:stretch>
            </p:blipFill>
            <p:spPr>
              <a:xfrm>
                <a:off x="437393" y="3726172"/>
                <a:ext cx="550765" cy="482196"/>
              </a:xfrm>
              <a:prstGeom prst="rect">
                <a:avLst/>
              </a:prstGeom>
              <a:ln w="12700">
                <a:solidFill>
                  <a:srgbClr val="0070C0"/>
                </a:solidFill>
              </a:ln>
            </p:spPr>
          </p:pic>
        </p:grpSp>
      </p:grpSp>
      <p:pic>
        <p:nvPicPr>
          <p:cNvPr id="264" name="图片 263">
            <a:extLst>
              <a:ext uri="{FF2B5EF4-FFF2-40B4-BE49-F238E27FC236}">
                <a16:creationId xmlns:a16="http://schemas.microsoft.com/office/drawing/2014/main" id="{0E758115-488B-4CCB-8F17-75BA9DCCE7A8}"/>
              </a:ext>
            </a:extLst>
          </p:cNvPr>
          <p:cNvPicPr>
            <a:picLocks noChangeAspect="1"/>
          </p:cNvPicPr>
          <p:nvPr/>
        </p:nvPicPr>
        <p:blipFill>
          <a:blip r:embed="rId3"/>
          <a:stretch>
            <a:fillRect/>
          </a:stretch>
        </p:blipFill>
        <p:spPr>
          <a:xfrm>
            <a:off x="5451207" y="3920325"/>
            <a:ext cx="945870" cy="1145905"/>
          </a:xfrm>
          <a:prstGeom prst="rect">
            <a:avLst/>
          </a:prstGeom>
          <a:ln w="19050">
            <a:solidFill>
              <a:sysClr val="windowText" lastClr="000000"/>
            </a:solidFill>
          </a:ln>
        </p:spPr>
      </p:pic>
      <p:sp>
        <p:nvSpPr>
          <p:cNvPr id="265" name="文本框 264">
            <a:extLst>
              <a:ext uri="{FF2B5EF4-FFF2-40B4-BE49-F238E27FC236}">
                <a16:creationId xmlns:a16="http://schemas.microsoft.com/office/drawing/2014/main" id="{A83DDC81-FED6-43B0-A5BA-01B52EC1B439}"/>
              </a:ext>
            </a:extLst>
          </p:cNvPr>
          <p:cNvSpPr txBox="1"/>
          <p:nvPr/>
        </p:nvSpPr>
        <p:spPr>
          <a:xfrm>
            <a:off x="6569050" y="4986947"/>
            <a:ext cx="905686" cy="954107"/>
          </a:xfrm>
          <a:prstGeom prst="rect">
            <a:avLst/>
          </a:prstGeom>
          <a:noFill/>
        </p:spPr>
        <p:txBody>
          <a:bodyPr wrap="square" rtlCol="0">
            <a:spAutoFit/>
          </a:bodyPr>
          <a:lstStyle/>
          <a:p>
            <a:r>
              <a:rPr lang="en-US" altLang="zh-CN" sz="1400" b="1" dirty="0">
                <a:solidFill>
                  <a:prstClr val="black"/>
                </a:solidFill>
                <a:latin typeface="Times New Roman" panose="02020603050405020304" pitchFamily="18" charset="0"/>
                <a:ea typeface="等线" panose="02010600030101010101" pitchFamily="2" charset="-122"/>
                <a:cs typeface="Times New Roman" panose="02020603050405020304" pitchFamily="18" charset="0"/>
              </a:rPr>
              <a:t>QD0,QF1, and anti-solenoid</a:t>
            </a:r>
            <a:endParaRPr lang="zh-CN" altLang="en-US" sz="1400" b="1" dirty="0">
              <a:solidFill>
                <a:prstClr val="black"/>
              </a:solidFill>
              <a:latin typeface="Times New Roman" panose="02020603050405020304" pitchFamily="18" charset="0"/>
              <a:ea typeface="等线" panose="02010600030101010101" pitchFamily="2" charset="-122"/>
              <a:cs typeface="Times New Roman" panose="02020603050405020304" pitchFamily="18" charset="0"/>
            </a:endParaRPr>
          </a:p>
        </p:txBody>
      </p:sp>
      <p:sp>
        <p:nvSpPr>
          <p:cNvPr id="266" name="文本框 265">
            <a:extLst>
              <a:ext uri="{FF2B5EF4-FFF2-40B4-BE49-F238E27FC236}">
                <a16:creationId xmlns:a16="http://schemas.microsoft.com/office/drawing/2014/main" id="{2FCBF9F0-1417-475B-BE1F-A39EF01DEF1C}"/>
              </a:ext>
            </a:extLst>
          </p:cNvPr>
          <p:cNvSpPr txBox="1"/>
          <p:nvPr/>
        </p:nvSpPr>
        <p:spPr>
          <a:xfrm>
            <a:off x="4509417" y="5126840"/>
            <a:ext cx="905686" cy="954107"/>
          </a:xfrm>
          <a:prstGeom prst="rect">
            <a:avLst/>
          </a:prstGeom>
          <a:noFill/>
        </p:spPr>
        <p:txBody>
          <a:bodyPr wrap="square" rtlCol="0">
            <a:spAutoFit/>
          </a:bodyPr>
          <a:lstStyle/>
          <a:p>
            <a:r>
              <a:rPr lang="en-US" altLang="zh-CN" sz="1400" b="1" dirty="0">
                <a:solidFill>
                  <a:prstClr val="black"/>
                </a:solidFill>
                <a:latin typeface="Times New Roman" panose="02020603050405020304" pitchFamily="18" charset="0"/>
                <a:ea typeface="等线" panose="02010600030101010101" pitchFamily="2" charset="-122"/>
                <a:cs typeface="Times New Roman" panose="02020603050405020304" pitchFamily="18" charset="0"/>
              </a:rPr>
              <a:t>QD0,QF1, and anti-solenoid</a:t>
            </a:r>
            <a:endParaRPr lang="zh-CN" altLang="en-US" sz="1400" b="1" dirty="0">
              <a:solidFill>
                <a:prstClr val="black"/>
              </a:solidFill>
              <a:latin typeface="Times New Roman" panose="02020603050405020304" pitchFamily="18" charset="0"/>
              <a:ea typeface="等线" panose="02010600030101010101" pitchFamily="2" charset="-122"/>
              <a:cs typeface="Times New Roman" panose="02020603050405020304" pitchFamily="18" charset="0"/>
            </a:endParaRPr>
          </a:p>
        </p:txBody>
      </p:sp>
      <p:sp>
        <p:nvSpPr>
          <p:cNvPr id="267" name="文本框 266">
            <a:extLst>
              <a:ext uri="{FF2B5EF4-FFF2-40B4-BE49-F238E27FC236}">
                <a16:creationId xmlns:a16="http://schemas.microsoft.com/office/drawing/2014/main" id="{6B0BBDB3-4D59-4FA4-9228-6DCEE50D5FD4}"/>
              </a:ext>
            </a:extLst>
          </p:cNvPr>
          <p:cNvSpPr txBox="1"/>
          <p:nvPr/>
        </p:nvSpPr>
        <p:spPr>
          <a:xfrm>
            <a:off x="2965262" y="4144132"/>
            <a:ext cx="465258" cy="307777"/>
          </a:xfrm>
          <a:prstGeom prst="rect">
            <a:avLst/>
          </a:prstGeom>
          <a:noFill/>
        </p:spPr>
        <p:txBody>
          <a:bodyPr wrap="square" rtlCol="0">
            <a:spAutoFit/>
          </a:bodyPr>
          <a:lstStyle/>
          <a:p>
            <a:pPr algn="ctr"/>
            <a:r>
              <a:rPr lang="en-US" altLang="zh-CN" sz="1400" b="1" dirty="0">
                <a:solidFill>
                  <a:prstClr val="black"/>
                </a:solidFill>
                <a:latin typeface="Times New Roman" panose="02020603050405020304" pitchFamily="18" charset="0"/>
                <a:ea typeface="等线" panose="02010600030101010101" pitchFamily="2" charset="-122"/>
                <a:cs typeface="Times New Roman" panose="02020603050405020304" pitchFamily="18" charset="0"/>
              </a:rPr>
              <a:t>SM</a:t>
            </a:r>
            <a:endParaRPr lang="zh-CN" altLang="en-US" sz="1400" b="1" dirty="0">
              <a:solidFill>
                <a:prstClr val="black"/>
              </a:solidFill>
              <a:latin typeface="Times New Roman" panose="02020603050405020304" pitchFamily="18" charset="0"/>
              <a:ea typeface="等线" panose="02010600030101010101" pitchFamily="2" charset="-122"/>
              <a:cs typeface="Times New Roman" panose="02020603050405020304" pitchFamily="18" charset="0"/>
            </a:endParaRPr>
          </a:p>
        </p:txBody>
      </p:sp>
      <p:sp>
        <p:nvSpPr>
          <p:cNvPr id="268" name="文本框 267">
            <a:extLst>
              <a:ext uri="{FF2B5EF4-FFF2-40B4-BE49-F238E27FC236}">
                <a16:creationId xmlns:a16="http://schemas.microsoft.com/office/drawing/2014/main" id="{350AA9C6-D4BE-4937-801E-F13407E39392}"/>
              </a:ext>
            </a:extLst>
          </p:cNvPr>
          <p:cNvSpPr txBox="1"/>
          <p:nvPr/>
        </p:nvSpPr>
        <p:spPr>
          <a:xfrm>
            <a:off x="2151493" y="4138248"/>
            <a:ext cx="465258" cy="307777"/>
          </a:xfrm>
          <a:prstGeom prst="rect">
            <a:avLst/>
          </a:prstGeom>
          <a:noFill/>
        </p:spPr>
        <p:txBody>
          <a:bodyPr wrap="square" rtlCol="0">
            <a:spAutoFit/>
          </a:bodyPr>
          <a:lstStyle/>
          <a:p>
            <a:pPr algn="ctr"/>
            <a:r>
              <a:rPr lang="en-US" altLang="zh-CN" sz="1400" b="1" dirty="0">
                <a:solidFill>
                  <a:prstClr val="black"/>
                </a:solidFill>
                <a:latin typeface="Times New Roman" panose="02020603050405020304" pitchFamily="18" charset="0"/>
                <a:ea typeface="等线" panose="02010600030101010101" pitchFamily="2" charset="-122"/>
                <a:cs typeface="Times New Roman" panose="02020603050405020304" pitchFamily="18" charset="0"/>
              </a:rPr>
              <a:t>SM</a:t>
            </a:r>
            <a:endParaRPr lang="zh-CN" altLang="en-US" sz="1400" b="1" dirty="0">
              <a:solidFill>
                <a:prstClr val="black"/>
              </a:solidFill>
              <a:latin typeface="Times New Roman" panose="02020603050405020304" pitchFamily="18" charset="0"/>
              <a:ea typeface="等线" panose="02010600030101010101" pitchFamily="2" charset="-122"/>
              <a:cs typeface="Times New Roman" panose="02020603050405020304" pitchFamily="18" charset="0"/>
            </a:endParaRPr>
          </a:p>
        </p:txBody>
      </p:sp>
      <p:sp>
        <p:nvSpPr>
          <p:cNvPr id="269" name="文本框 268">
            <a:extLst>
              <a:ext uri="{FF2B5EF4-FFF2-40B4-BE49-F238E27FC236}">
                <a16:creationId xmlns:a16="http://schemas.microsoft.com/office/drawing/2014/main" id="{FCA9EE8F-7BB3-4EED-80D6-7BB39979B1D2}"/>
              </a:ext>
            </a:extLst>
          </p:cNvPr>
          <p:cNvSpPr txBox="1"/>
          <p:nvPr/>
        </p:nvSpPr>
        <p:spPr>
          <a:xfrm>
            <a:off x="1282323" y="4134877"/>
            <a:ext cx="465258" cy="307777"/>
          </a:xfrm>
          <a:prstGeom prst="rect">
            <a:avLst/>
          </a:prstGeom>
          <a:noFill/>
        </p:spPr>
        <p:txBody>
          <a:bodyPr wrap="square" rtlCol="0">
            <a:spAutoFit/>
          </a:bodyPr>
          <a:lstStyle/>
          <a:p>
            <a:pPr algn="ctr"/>
            <a:r>
              <a:rPr lang="en-US" altLang="zh-CN" sz="1400" b="1" dirty="0">
                <a:solidFill>
                  <a:prstClr val="black"/>
                </a:solidFill>
                <a:latin typeface="Times New Roman" panose="02020603050405020304" pitchFamily="18" charset="0"/>
                <a:ea typeface="等线" panose="02010600030101010101" pitchFamily="2" charset="-122"/>
                <a:cs typeface="Times New Roman" panose="02020603050405020304" pitchFamily="18" charset="0"/>
              </a:rPr>
              <a:t>SM</a:t>
            </a:r>
            <a:endParaRPr lang="zh-CN" altLang="en-US" sz="1400" b="1" dirty="0">
              <a:solidFill>
                <a:prstClr val="black"/>
              </a:solidFill>
              <a:latin typeface="Times New Roman" panose="02020603050405020304" pitchFamily="18" charset="0"/>
              <a:ea typeface="等线" panose="02010600030101010101" pitchFamily="2" charset="-122"/>
              <a:cs typeface="Times New Roman" panose="02020603050405020304" pitchFamily="18" charset="0"/>
            </a:endParaRPr>
          </a:p>
        </p:txBody>
      </p:sp>
      <p:sp>
        <p:nvSpPr>
          <p:cNvPr id="270" name="文本框 269">
            <a:extLst>
              <a:ext uri="{FF2B5EF4-FFF2-40B4-BE49-F238E27FC236}">
                <a16:creationId xmlns:a16="http://schemas.microsoft.com/office/drawing/2014/main" id="{B270E364-AEC6-4D07-BAA1-C2B076E0A652}"/>
              </a:ext>
            </a:extLst>
          </p:cNvPr>
          <p:cNvSpPr txBox="1"/>
          <p:nvPr/>
        </p:nvSpPr>
        <p:spPr>
          <a:xfrm>
            <a:off x="432145" y="4164779"/>
            <a:ext cx="465258" cy="307777"/>
          </a:xfrm>
          <a:prstGeom prst="rect">
            <a:avLst/>
          </a:prstGeom>
          <a:noFill/>
        </p:spPr>
        <p:txBody>
          <a:bodyPr wrap="square" rtlCol="0">
            <a:spAutoFit/>
          </a:bodyPr>
          <a:lstStyle/>
          <a:p>
            <a:pPr algn="ctr"/>
            <a:r>
              <a:rPr lang="en-US" altLang="zh-CN" sz="1400" b="1" dirty="0">
                <a:solidFill>
                  <a:prstClr val="black"/>
                </a:solidFill>
                <a:latin typeface="Times New Roman" panose="02020603050405020304" pitchFamily="18" charset="0"/>
                <a:ea typeface="等线" panose="02010600030101010101" pitchFamily="2" charset="-122"/>
                <a:cs typeface="Times New Roman" panose="02020603050405020304" pitchFamily="18" charset="0"/>
              </a:rPr>
              <a:t>SM</a:t>
            </a:r>
            <a:endParaRPr lang="zh-CN" altLang="en-US" sz="1400" b="1" dirty="0">
              <a:solidFill>
                <a:prstClr val="black"/>
              </a:solidFill>
              <a:latin typeface="Times New Roman" panose="02020603050405020304" pitchFamily="18" charset="0"/>
              <a:ea typeface="等线" panose="02010600030101010101" pitchFamily="2" charset="-122"/>
              <a:cs typeface="Times New Roman" panose="02020603050405020304" pitchFamily="18" charset="0"/>
            </a:endParaRPr>
          </a:p>
        </p:txBody>
      </p:sp>
      <p:sp>
        <p:nvSpPr>
          <p:cNvPr id="271" name="文本框 270">
            <a:extLst>
              <a:ext uri="{FF2B5EF4-FFF2-40B4-BE49-F238E27FC236}">
                <a16:creationId xmlns:a16="http://schemas.microsoft.com/office/drawing/2014/main" id="{8D4D563B-A4E5-4217-AD47-703FF824C267}"/>
              </a:ext>
            </a:extLst>
          </p:cNvPr>
          <p:cNvSpPr txBox="1"/>
          <p:nvPr/>
        </p:nvSpPr>
        <p:spPr>
          <a:xfrm>
            <a:off x="2939510" y="5683549"/>
            <a:ext cx="465258" cy="307777"/>
          </a:xfrm>
          <a:prstGeom prst="rect">
            <a:avLst/>
          </a:prstGeom>
          <a:noFill/>
        </p:spPr>
        <p:txBody>
          <a:bodyPr wrap="square" rtlCol="0">
            <a:spAutoFit/>
          </a:bodyPr>
          <a:lstStyle/>
          <a:p>
            <a:pPr algn="ctr"/>
            <a:r>
              <a:rPr lang="en-US" altLang="zh-CN" sz="1400" b="1" dirty="0">
                <a:solidFill>
                  <a:prstClr val="black"/>
                </a:solidFill>
                <a:latin typeface="Times New Roman" panose="02020603050405020304" pitchFamily="18" charset="0"/>
                <a:ea typeface="等线" panose="02010600030101010101" pitchFamily="2" charset="-122"/>
                <a:cs typeface="Times New Roman" panose="02020603050405020304" pitchFamily="18" charset="0"/>
              </a:rPr>
              <a:t>SM</a:t>
            </a:r>
            <a:endParaRPr lang="zh-CN" altLang="en-US" sz="1400" b="1" dirty="0">
              <a:solidFill>
                <a:prstClr val="black"/>
              </a:solidFill>
              <a:latin typeface="Times New Roman" panose="02020603050405020304" pitchFamily="18" charset="0"/>
              <a:ea typeface="等线" panose="02010600030101010101" pitchFamily="2" charset="-122"/>
              <a:cs typeface="Times New Roman" panose="02020603050405020304" pitchFamily="18" charset="0"/>
            </a:endParaRPr>
          </a:p>
        </p:txBody>
      </p:sp>
      <p:sp>
        <p:nvSpPr>
          <p:cNvPr id="272" name="文本框 271">
            <a:extLst>
              <a:ext uri="{FF2B5EF4-FFF2-40B4-BE49-F238E27FC236}">
                <a16:creationId xmlns:a16="http://schemas.microsoft.com/office/drawing/2014/main" id="{85D10E53-E7CB-421A-8834-E8FFF6073AE9}"/>
              </a:ext>
            </a:extLst>
          </p:cNvPr>
          <p:cNvSpPr txBox="1"/>
          <p:nvPr/>
        </p:nvSpPr>
        <p:spPr>
          <a:xfrm>
            <a:off x="2125741" y="5677665"/>
            <a:ext cx="465258" cy="307777"/>
          </a:xfrm>
          <a:prstGeom prst="rect">
            <a:avLst/>
          </a:prstGeom>
          <a:noFill/>
        </p:spPr>
        <p:txBody>
          <a:bodyPr wrap="square" rtlCol="0">
            <a:spAutoFit/>
          </a:bodyPr>
          <a:lstStyle/>
          <a:p>
            <a:pPr algn="ctr"/>
            <a:r>
              <a:rPr lang="en-US" altLang="zh-CN" sz="1400" b="1" dirty="0">
                <a:solidFill>
                  <a:prstClr val="black"/>
                </a:solidFill>
                <a:latin typeface="Times New Roman" panose="02020603050405020304" pitchFamily="18" charset="0"/>
                <a:ea typeface="等线" panose="02010600030101010101" pitchFamily="2" charset="-122"/>
                <a:cs typeface="Times New Roman" panose="02020603050405020304" pitchFamily="18" charset="0"/>
              </a:rPr>
              <a:t>SM</a:t>
            </a:r>
            <a:endParaRPr lang="zh-CN" altLang="en-US" sz="1400" b="1" dirty="0">
              <a:solidFill>
                <a:prstClr val="black"/>
              </a:solidFill>
              <a:latin typeface="Times New Roman" panose="02020603050405020304" pitchFamily="18" charset="0"/>
              <a:ea typeface="等线" panose="02010600030101010101" pitchFamily="2" charset="-122"/>
              <a:cs typeface="Times New Roman" panose="02020603050405020304" pitchFamily="18" charset="0"/>
            </a:endParaRPr>
          </a:p>
        </p:txBody>
      </p:sp>
      <p:sp>
        <p:nvSpPr>
          <p:cNvPr id="273" name="文本框 272">
            <a:extLst>
              <a:ext uri="{FF2B5EF4-FFF2-40B4-BE49-F238E27FC236}">
                <a16:creationId xmlns:a16="http://schemas.microsoft.com/office/drawing/2014/main" id="{2CE28033-5FE2-48A0-B2A3-8E55F35EF28E}"/>
              </a:ext>
            </a:extLst>
          </p:cNvPr>
          <p:cNvSpPr txBox="1"/>
          <p:nvPr/>
        </p:nvSpPr>
        <p:spPr>
          <a:xfrm>
            <a:off x="1256571" y="5674294"/>
            <a:ext cx="465258" cy="307777"/>
          </a:xfrm>
          <a:prstGeom prst="rect">
            <a:avLst/>
          </a:prstGeom>
          <a:noFill/>
        </p:spPr>
        <p:txBody>
          <a:bodyPr wrap="square" rtlCol="0">
            <a:spAutoFit/>
          </a:bodyPr>
          <a:lstStyle/>
          <a:p>
            <a:pPr algn="ctr"/>
            <a:r>
              <a:rPr lang="en-US" altLang="zh-CN" sz="1400" b="1" dirty="0">
                <a:solidFill>
                  <a:prstClr val="black"/>
                </a:solidFill>
                <a:latin typeface="Times New Roman" panose="02020603050405020304" pitchFamily="18" charset="0"/>
                <a:ea typeface="等线" panose="02010600030101010101" pitchFamily="2" charset="-122"/>
                <a:cs typeface="Times New Roman" panose="02020603050405020304" pitchFamily="18" charset="0"/>
              </a:rPr>
              <a:t>SM</a:t>
            </a:r>
            <a:endParaRPr lang="zh-CN" altLang="en-US" sz="1400" b="1" dirty="0">
              <a:solidFill>
                <a:prstClr val="black"/>
              </a:solidFill>
              <a:latin typeface="Times New Roman" panose="02020603050405020304" pitchFamily="18" charset="0"/>
              <a:ea typeface="等线" panose="02010600030101010101" pitchFamily="2" charset="-122"/>
              <a:cs typeface="Times New Roman" panose="02020603050405020304" pitchFamily="18" charset="0"/>
            </a:endParaRPr>
          </a:p>
        </p:txBody>
      </p:sp>
      <p:sp>
        <p:nvSpPr>
          <p:cNvPr id="274" name="文本框 273">
            <a:extLst>
              <a:ext uri="{FF2B5EF4-FFF2-40B4-BE49-F238E27FC236}">
                <a16:creationId xmlns:a16="http://schemas.microsoft.com/office/drawing/2014/main" id="{4877B20F-866A-495A-8235-1209EB2CD1A2}"/>
              </a:ext>
            </a:extLst>
          </p:cNvPr>
          <p:cNvSpPr txBox="1"/>
          <p:nvPr/>
        </p:nvSpPr>
        <p:spPr>
          <a:xfrm>
            <a:off x="406393" y="5704196"/>
            <a:ext cx="465258" cy="307777"/>
          </a:xfrm>
          <a:prstGeom prst="rect">
            <a:avLst/>
          </a:prstGeom>
          <a:noFill/>
        </p:spPr>
        <p:txBody>
          <a:bodyPr wrap="square" rtlCol="0">
            <a:spAutoFit/>
          </a:bodyPr>
          <a:lstStyle/>
          <a:p>
            <a:pPr algn="ctr"/>
            <a:r>
              <a:rPr lang="en-US" altLang="zh-CN" sz="1400" b="1" dirty="0">
                <a:solidFill>
                  <a:prstClr val="black"/>
                </a:solidFill>
                <a:latin typeface="Times New Roman" panose="02020603050405020304" pitchFamily="18" charset="0"/>
                <a:ea typeface="等线" panose="02010600030101010101" pitchFamily="2" charset="-122"/>
                <a:cs typeface="Times New Roman" panose="02020603050405020304" pitchFamily="18" charset="0"/>
              </a:rPr>
              <a:t>SM</a:t>
            </a:r>
            <a:endParaRPr lang="zh-CN" altLang="en-US" sz="1400" b="1" dirty="0">
              <a:solidFill>
                <a:prstClr val="black"/>
              </a:solidFill>
              <a:latin typeface="Times New Roman" panose="02020603050405020304" pitchFamily="18" charset="0"/>
              <a:ea typeface="等线" panose="02010600030101010101" pitchFamily="2" charset="-122"/>
              <a:cs typeface="Times New Roman" panose="02020603050405020304" pitchFamily="18" charset="0"/>
            </a:endParaRPr>
          </a:p>
        </p:txBody>
      </p:sp>
      <p:sp>
        <p:nvSpPr>
          <p:cNvPr id="275" name="文本框 274">
            <a:extLst>
              <a:ext uri="{FF2B5EF4-FFF2-40B4-BE49-F238E27FC236}">
                <a16:creationId xmlns:a16="http://schemas.microsoft.com/office/drawing/2014/main" id="{95DDEC51-DBA5-48D6-A7E0-CC809A86703A}"/>
              </a:ext>
            </a:extLst>
          </p:cNvPr>
          <p:cNvSpPr txBox="1"/>
          <p:nvPr/>
        </p:nvSpPr>
        <p:spPr>
          <a:xfrm>
            <a:off x="10986168" y="4120849"/>
            <a:ext cx="465258" cy="307777"/>
          </a:xfrm>
          <a:prstGeom prst="rect">
            <a:avLst/>
          </a:prstGeom>
          <a:noFill/>
        </p:spPr>
        <p:txBody>
          <a:bodyPr wrap="square" rtlCol="0">
            <a:spAutoFit/>
          </a:bodyPr>
          <a:lstStyle/>
          <a:p>
            <a:pPr algn="ctr"/>
            <a:r>
              <a:rPr lang="en-US" altLang="zh-CN" sz="1400" b="1" dirty="0">
                <a:solidFill>
                  <a:prstClr val="black"/>
                </a:solidFill>
                <a:latin typeface="Times New Roman" panose="02020603050405020304" pitchFamily="18" charset="0"/>
                <a:ea typeface="等线" panose="02010600030101010101" pitchFamily="2" charset="-122"/>
                <a:cs typeface="Times New Roman" panose="02020603050405020304" pitchFamily="18" charset="0"/>
              </a:rPr>
              <a:t>SM</a:t>
            </a:r>
            <a:endParaRPr lang="zh-CN" altLang="en-US" sz="1400" b="1" dirty="0">
              <a:solidFill>
                <a:prstClr val="black"/>
              </a:solidFill>
              <a:latin typeface="Times New Roman" panose="02020603050405020304" pitchFamily="18" charset="0"/>
              <a:ea typeface="等线" panose="02010600030101010101" pitchFamily="2" charset="-122"/>
              <a:cs typeface="Times New Roman" panose="02020603050405020304" pitchFamily="18" charset="0"/>
            </a:endParaRPr>
          </a:p>
        </p:txBody>
      </p:sp>
      <p:sp>
        <p:nvSpPr>
          <p:cNvPr id="276" name="文本框 275">
            <a:extLst>
              <a:ext uri="{FF2B5EF4-FFF2-40B4-BE49-F238E27FC236}">
                <a16:creationId xmlns:a16="http://schemas.microsoft.com/office/drawing/2014/main" id="{9AE90F53-ABE6-49E0-BE5F-16F6AF307FBC}"/>
              </a:ext>
            </a:extLst>
          </p:cNvPr>
          <p:cNvSpPr txBox="1"/>
          <p:nvPr/>
        </p:nvSpPr>
        <p:spPr>
          <a:xfrm>
            <a:off x="10172399" y="4114965"/>
            <a:ext cx="465258" cy="307777"/>
          </a:xfrm>
          <a:prstGeom prst="rect">
            <a:avLst/>
          </a:prstGeom>
          <a:noFill/>
        </p:spPr>
        <p:txBody>
          <a:bodyPr wrap="square" rtlCol="0">
            <a:spAutoFit/>
          </a:bodyPr>
          <a:lstStyle/>
          <a:p>
            <a:pPr algn="ctr"/>
            <a:r>
              <a:rPr lang="en-US" altLang="zh-CN" sz="1400" b="1" dirty="0">
                <a:solidFill>
                  <a:prstClr val="black"/>
                </a:solidFill>
                <a:latin typeface="Times New Roman" panose="02020603050405020304" pitchFamily="18" charset="0"/>
                <a:ea typeface="等线" panose="02010600030101010101" pitchFamily="2" charset="-122"/>
                <a:cs typeface="Times New Roman" panose="02020603050405020304" pitchFamily="18" charset="0"/>
              </a:rPr>
              <a:t>SM</a:t>
            </a:r>
            <a:endParaRPr lang="zh-CN" altLang="en-US" sz="1400" b="1" dirty="0">
              <a:solidFill>
                <a:prstClr val="black"/>
              </a:solidFill>
              <a:latin typeface="Times New Roman" panose="02020603050405020304" pitchFamily="18" charset="0"/>
              <a:ea typeface="等线" panose="02010600030101010101" pitchFamily="2" charset="-122"/>
              <a:cs typeface="Times New Roman" panose="02020603050405020304" pitchFamily="18" charset="0"/>
            </a:endParaRPr>
          </a:p>
        </p:txBody>
      </p:sp>
      <p:sp>
        <p:nvSpPr>
          <p:cNvPr id="277" name="文本框 276">
            <a:extLst>
              <a:ext uri="{FF2B5EF4-FFF2-40B4-BE49-F238E27FC236}">
                <a16:creationId xmlns:a16="http://schemas.microsoft.com/office/drawing/2014/main" id="{16AAB8C5-647A-46FD-89F7-203EAD73CF70}"/>
              </a:ext>
            </a:extLst>
          </p:cNvPr>
          <p:cNvSpPr txBox="1"/>
          <p:nvPr/>
        </p:nvSpPr>
        <p:spPr>
          <a:xfrm>
            <a:off x="9303229" y="4111594"/>
            <a:ext cx="465258" cy="307777"/>
          </a:xfrm>
          <a:prstGeom prst="rect">
            <a:avLst/>
          </a:prstGeom>
          <a:noFill/>
        </p:spPr>
        <p:txBody>
          <a:bodyPr wrap="square" rtlCol="0">
            <a:spAutoFit/>
          </a:bodyPr>
          <a:lstStyle/>
          <a:p>
            <a:pPr algn="ctr"/>
            <a:r>
              <a:rPr lang="en-US" altLang="zh-CN" sz="1400" b="1" dirty="0">
                <a:solidFill>
                  <a:prstClr val="black"/>
                </a:solidFill>
                <a:latin typeface="Times New Roman" panose="02020603050405020304" pitchFamily="18" charset="0"/>
                <a:ea typeface="等线" panose="02010600030101010101" pitchFamily="2" charset="-122"/>
                <a:cs typeface="Times New Roman" panose="02020603050405020304" pitchFamily="18" charset="0"/>
              </a:rPr>
              <a:t>SM</a:t>
            </a:r>
            <a:endParaRPr lang="zh-CN" altLang="en-US" sz="1400" b="1" dirty="0">
              <a:solidFill>
                <a:prstClr val="black"/>
              </a:solidFill>
              <a:latin typeface="Times New Roman" panose="02020603050405020304" pitchFamily="18" charset="0"/>
              <a:ea typeface="等线" panose="02010600030101010101" pitchFamily="2" charset="-122"/>
              <a:cs typeface="Times New Roman" panose="02020603050405020304" pitchFamily="18" charset="0"/>
            </a:endParaRPr>
          </a:p>
        </p:txBody>
      </p:sp>
      <p:sp>
        <p:nvSpPr>
          <p:cNvPr id="278" name="文本框 277">
            <a:extLst>
              <a:ext uri="{FF2B5EF4-FFF2-40B4-BE49-F238E27FC236}">
                <a16:creationId xmlns:a16="http://schemas.microsoft.com/office/drawing/2014/main" id="{EEC38240-7196-46C6-9DE7-60EBEBE1FA5F}"/>
              </a:ext>
            </a:extLst>
          </p:cNvPr>
          <p:cNvSpPr txBox="1"/>
          <p:nvPr/>
        </p:nvSpPr>
        <p:spPr>
          <a:xfrm>
            <a:off x="8453051" y="4141496"/>
            <a:ext cx="465258" cy="307777"/>
          </a:xfrm>
          <a:prstGeom prst="rect">
            <a:avLst/>
          </a:prstGeom>
          <a:noFill/>
        </p:spPr>
        <p:txBody>
          <a:bodyPr wrap="square" rtlCol="0">
            <a:spAutoFit/>
          </a:bodyPr>
          <a:lstStyle/>
          <a:p>
            <a:pPr algn="ctr"/>
            <a:r>
              <a:rPr lang="en-US" altLang="zh-CN" sz="1400" b="1" dirty="0">
                <a:solidFill>
                  <a:prstClr val="black"/>
                </a:solidFill>
                <a:latin typeface="Times New Roman" panose="02020603050405020304" pitchFamily="18" charset="0"/>
                <a:ea typeface="等线" panose="02010600030101010101" pitchFamily="2" charset="-122"/>
                <a:cs typeface="Times New Roman" panose="02020603050405020304" pitchFamily="18" charset="0"/>
              </a:rPr>
              <a:t>SM</a:t>
            </a:r>
            <a:endParaRPr lang="zh-CN" altLang="en-US" sz="1400" b="1" dirty="0">
              <a:solidFill>
                <a:prstClr val="black"/>
              </a:solidFill>
              <a:latin typeface="Times New Roman" panose="02020603050405020304" pitchFamily="18" charset="0"/>
              <a:ea typeface="等线" panose="02010600030101010101" pitchFamily="2" charset="-122"/>
              <a:cs typeface="Times New Roman" panose="02020603050405020304" pitchFamily="18" charset="0"/>
            </a:endParaRPr>
          </a:p>
        </p:txBody>
      </p:sp>
      <p:sp>
        <p:nvSpPr>
          <p:cNvPr id="279" name="文本框 278">
            <a:extLst>
              <a:ext uri="{FF2B5EF4-FFF2-40B4-BE49-F238E27FC236}">
                <a16:creationId xmlns:a16="http://schemas.microsoft.com/office/drawing/2014/main" id="{E4CAA03C-6B72-483C-9030-D143DC8BC953}"/>
              </a:ext>
            </a:extLst>
          </p:cNvPr>
          <p:cNvSpPr txBox="1"/>
          <p:nvPr/>
        </p:nvSpPr>
        <p:spPr>
          <a:xfrm>
            <a:off x="10967557" y="5691595"/>
            <a:ext cx="465258" cy="307777"/>
          </a:xfrm>
          <a:prstGeom prst="rect">
            <a:avLst/>
          </a:prstGeom>
          <a:noFill/>
        </p:spPr>
        <p:txBody>
          <a:bodyPr wrap="square" rtlCol="0">
            <a:spAutoFit/>
          </a:bodyPr>
          <a:lstStyle/>
          <a:p>
            <a:pPr algn="ctr"/>
            <a:r>
              <a:rPr lang="en-US" altLang="zh-CN" sz="1400" b="1" dirty="0">
                <a:solidFill>
                  <a:prstClr val="black"/>
                </a:solidFill>
                <a:latin typeface="Times New Roman" panose="02020603050405020304" pitchFamily="18" charset="0"/>
                <a:ea typeface="等线" panose="02010600030101010101" pitchFamily="2" charset="-122"/>
                <a:cs typeface="Times New Roman" panose="02020603050405020304" pitchFamily="18" charset="0"/>
              </a:rPr>
              <a:t>SM</a:t>
            </a:r>
            <a:endParaRPr lang="zh-CN" altLang="en-US" sz="1400" b="1" dirty="0">
              <a:solidFill>
                <a:prstClr val="black"/>
              </a:solidFill>
              <a:latin typeface="Times New Roman" panose="02020603050405020304" pitchFamily="18" charset="0"/>
              <a:ea typeface="等线" panose="02010600030101010101" pitchFamily="2" charset="-122"/>
              <a:cs typeface="Times New Roman" panose="02020603050405020304" pitchFamily="18" charset="0"/>
            </a:endParaRPr>
          </a:p>
        </p:txBody>
      </p:sp>
      <p:sp>
        <p:nvSpPr>
          <p:cNvPr id="280" name="文本框 279">
            <a:extLst>
              <a:ext uri="{FF2B5EF4-FFF2-40B4-BE49-F238E27FC236}">
                <a16:creationId xmlns:a16="http://schemas.microsoft.com/office/drawing/2014/main" id="{F3D8BB7A-F4E7-4561-9517-09753CB341A3}"/>
              </a:ext>
            </a:extLst>
          </p:cNvPr>
          <p:cNvSpPr txBox="1"/>
          <p:nvPr/>
        </p:nvSpPr>
        <p:spPr>
          <a:xfrm>
            <a:off x="10153788" y="5685711"/>
            <a:ext cx="465258" cy="307777"/>
          </a:xfrm>
          <a:prstGeom prst="rect">
            <a:avLst/>
          </a:prstGeom>
          <a:noFill/>
        </p:spPr>
        <p:txBody>
          <a:bodyPr wrap="square" rtlCol="0">
            <a:spAutoFit/>
          </a:bodyPr>
          <a:lstStyle/>
          <a:p>
            <a:pPr algn="ctr"/>
            <a:r>
              <a:rPr lang="en-US" altLang="zh-CN" sz="1400" b="1" dirty="0">
                <a:solidFill>
                  <a:prstClr val="black"/>
                </a:solidFill>
                <a:latin typeface="Times New Roman" panose="02020603050405020304" pitchFamily="18" charset="0"/>
                <a:ea typeface="等线" panose="02010600030101010101" pitchFamily="2" charset="-122"/>
                <a:cs typeface="Times New Roman" panose="02020603050405020304" pitchFamily="18" charset="0"/>
              </a:rPr>
              <a:t>SM</a:t>
            </a:r>
            <a:endParaRPr lang="zh-CN" altLang="en-US" sz="1400" b="1" dirty="0">
              <a:solidFill>
                <a:prstClr val="black"/>
              </a:solidFill>
              <a:latin typeface="Times New Roman" panose="02020603050405020304" pitchFamily="18" charset="0"/>
              <a:ea typeface="等线" panose="02010600030101010101" pitchFamily="2" charset="-122"/>
              <a:cs typeface="Times New Roman" panose="02020603050405020304" pitchFamily="18" charset="0"/>
            </a:endParaRPr>
          </a:p>
        </p:txBody>
      </p:sp>
      <p:sp>
        <p:nvSpPr>
          <p:cNvPr id="281" name="文本框 280">
            <a:extLst>
              <a:ext uri="{FF2B5EF4-FFF2-40B4-BE49-F238E27FC236}">
                <a16:creationId xmlns:a16="http://schemas.microsoft.com/office/drawing/2014/main" id="{C8A28910-B28F-49BD-B644-B9E5344DE450}"/>
              </a:ext>
            </a:extLst>
          </p:cNvPr>
          <p:cNvSpPr txBox="1"/>
          <p:nvPr/>
        </p:nvSpPr>
        <p:spPr>
          <a:xfrm>
            <a:off x="9284618" y="5682340"/>
            <a:ext cx="465258" cy="307777"/>
          </a:xfrm>
          <a:prstGeom prst="rect">
            <a:avLst/>
          </a:prstGeom>
          <a:noFill/>
        </p:spPr>
        <p:txBody>
          <a:bodyPr wrap="square" rtlCol="0">
            <a:spAutoFit/>
          </a:bodyPr>
          <a:lstStyle/>
          <a:p>
            <a:pPr algn="ctr"/>
            <a:r>
              <a:rPr lang="en-US" altLang="zh-CN" sz="1400" b="1" dirty="0">
                <a:solidFill>
                  <a:prstClr val="black"/>
                </a:solidFill>
                <a:latin typeface="Times New Roman" panose="02020603050405020304" pitchFamily="18" charset="0"/>
                <a:ea typeface="等线" panose="02010600030101010101" pitchFamily="2" charset="-122"/>
                <a:cs typeface="Times New Roman" panose="02020603050405020304" pitchFamily="18" charset="0"/>
              </a:rPr>
              <a:t>SM</a:t>
            </a:r>
            <a:endParaRPr lang="zh-CN" altLang="en-US" sz="1400" b="1" dirty="0">
              <a:solidFill>
                <a:prstClr val="black"/>
              </a:solidFill>
              <a:latin typeface="Times New Roman" panose="02020603050405020304" pitchFamily="18" charset="0"/>
              <a:ea typeface="等线" panose="02010600030101010101" pitchFamily="2" charset="-122"/>
              <a:cs typeface="Times New Roman" panose="02020603050405020304" pitchFamily="18" charset="0"/>
            </a:endParaRPr>
          </a:p>
        </p:txBody>
      </p:sp>
      <p:sp>
        <p:nvSpPr>
          <p:cNvPr id="282" name="文本框 281">
            <a:extLst>
              <a:ext uri="{FF2B5EF4-FFF2-40B4-BE49-F238E27FC236}">
                <a16:creationId xmlns:a16="http://schemas.microsoft.com/office/drawing/2014/main" id="{AB7A4BAC-A565-4A6E-98A9-DF2DB5BD7D1E}"/>
              </a:ext>
            </a:extLst>
          </p:cNvPr>
          <p:cNvSpPr txBox="1"/>
          <p:nvPr/>
        </p:nvSpPr>
        <p:spPr>
          <a:xfrm>
            <a:off x="8434440" y="5712242"/>
            <a:ext cx="465258" cy="307777"/>
          </a:xfrm>
          <a:prstGeom prst="rect">
            <a:avLst/>
          </a:prstGeom>
          <a:noFill/>
        </p:spPr>
        <p:txBody>
          <a:bodyPr wrap="square" rtlCol="0">
            <a:spAutoFit/>
          </a:bodyPr>
          <a:lstStyle/>
          <a:p>
            <a:pPr algn="ctr"/>
            <a:r>
              <a:rPr lang="en-US" altLang="zh-CN" sz="1400" b="1" dirty="0">
                <a:solidFill>
                  <a:prstClr val="black"/>
                </a:solidFill>
                <a:latin typeface="Times New Roman" panose="02020603050405020304" pitchFamily="18" charset="0"/>
                <a:ea typeface="等线" panose="02010600030101010101" pitchFamily="2" charset="-122"/>
                <a:cs typeface="Times New Roman" panose="02020603050405020304" pitchFamily="18" charset="0"/>
              </a:rPr>
              <a:t>SM</a:t>
            </a:r>
            <a:endParaRPr lang="zh-CN" altLang="en-US" sz="1400" b="1" dirty="0">
              <a:solidFill>
                <a:prstClr val="black"/>
              </a:solidFill>
              <a:latin typeface="Times New Roman" panose="02020603050405020304" pitchFamily="18" charset="0"/>
              <a:ea typeface="等线" panose="02010600030101010101" pitchFamily="2" charset="-122"/>
              <a:cs typeface="Times New Roman" panose="02020603050405020304" pitchFamily="18" charset="0"/>
            </a:endParaRPr>
          </a:p>
        </p:txBody>
      </p:sp>
      <p:sp>
        <p:nvSpPr>
          <p:cNvPr id="283" name="文本框 282">
            <a:extLst>
              <a:ext uri="{FF2B5EF4-FFF2-40B4-BE49-F238E27FC236}">
                <a16:creationId xmlns:a16="http://schemas.microsoft.com/office/drawing/2014/main" id="{C2F5A63C-8DC6-4A96-B0B9-BFC2CCDB67B8}"/>
              </a:ext>
            </a:extLst>
          </p:cNvPr>
          <p:cNvSpPr txBox="1"/>
          <p:nvPr/>
        </p:nvSpPr>
        <p:spPr>
          <a:xfrm>
            <a:off x="3325442" y="3180798"/>
            <a:ext cx="702981" cy="523220"/>
          </a:xfrm>
          <a:prstGeom prst="rect">
            <a:avLst/>
          </a:prstGeom>
          <a:noFill/>
        </p:spPr>
        <p:txBody>
          <a:bodyPr wrap="square" rtlCol="0">
            <a:spAutoFit/>
          </a:bodyPr>
          <a:lstStyle/>
          <a:p>
            <a:pPr algn="ctr"/>
            <a:r>
              <a:rPr lang="en-US" altLang="zh-CN" sz="1400" b="1" dirty="0">
                <a:solidFill>
                  <a:prstClr val="black"/>
                </a:solidFill>
                <a:latin typeface="Times New Roman" panose="02020603050405020304" pitchFamily="18" charset="0"/>
                <a:ea typeface="等线" panose="02010600030101010101" pitchFamily="2" charset="-122"/>
                <a:cs typeface="Times New Roman" panose="02020603050405020304" pitchFamily="18" charset="0"/>
              </a:rPr>
              <a:t>Valve Box</a:t>
            </a:r>
            <a:endParaRPr lang="zh-CN" altLang="en-US" sz="1400" b="1" dirty="0">
              <a:solidFill>
                <a:prstClr val="black"/>
              </a:solidFill>
              <a:latin typeface="Times New Roman" panose="02020603050405020304" pitchFamily="18" charset="0"/>
              <a:ea typeface="等线" panose="02010600030101010101" pitchFamily="2" charset="-122"/>
              <a:cs typeface="Times New Roman" panose="02020603050405020304" pitchFamily="18" charset="0"/>
            </a:endParaRPr>
          </a:p>
        </p:txBody>
      </p:sp>
      <p:sp>
        <p:nvSpPr>
          <p:cNvPr id="284" name="矩形 283">
            <a:extLst>
              <a:ext uri="{FF2B5EF4-FFF2-40B4-BE49-F238E27FC236}">
                <a16:creationId xmlns:a16="http://schemas.microsoft.com/office/drawing/2014/main" id="{74F20DD5-CBE1-4EF3-9F49-0FE4DD195CD5}"/>
              </a:ext>
            </a:extLst>
          </p:cNvPr>
          <p:cNvSpPr/>
          <p:nvPr/>
        </p:nvSpPr>
        <p:spPr>
          <a:xfrm rot="5400000">
            <a:off x="5389996" y="5450560"/>
            <a:ext cx="814015" cy="42054"/>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285" name="矩形 284">
            <a:extLst>
              <a:ext uri="{FF2B5EF4-FFF2-40B4-BE49-F238E27FC236}">
                <a16:creationId xmlns:a16="http://schemas.microsoft.com/office/drawing/2014/main" id="{D579E699-454B-4E20-9C5B-6BAE016816CC}"/>
              </a:ext>
            </a:extLst>
          </p:cNvPr>
          <p:cNvSpPr/>
          <p:nvPr/>
        </p:nvSpPr>
        <p:spPr>
          <a:xfrm rot="5400000" flipV="1">
            <a:off x="5279206" y="5458121"/>
            <a:ext cx="826575" cy="40914"/>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grpSp>
        <p:nvGrpSpPr>
          <p:cNvPr id="286" name="组合 285">
            <a:extLst>
              <a:ext uri="{FF2B5EF4-FFF2-40B4-BE49-F238E27FC236}">
                <a16:creationId xmlns:a16="http://schemas.microsoft.com/office/drawing/2014/main" id="{E1594E47-2C2E-4224-A0A9-CA56D5A83F79}"/>
              </a:ext>
            </a:extLst>
          </p:cNvPr>
          <p:cNvGrpSpPr/>
          <p:nvPr/>
        </p:nvGrpSpPr>
        <p:grpSpPr>
          <a:xfrm>
            <a:off x="5431603" y="5694212"/>
            <a:ext cx="580866" cy="739637"/>
            <a:chOff x="895925" y="616138"/>
            <a:chExt cx="1445070" cy="1909942"/>
          </a:xfrm>
        </p:grpSpPr>
        <p:grpSp>
          <p:nvGrpSpPr>
            <p:cNvPr id="287" name="组合 286">
              <a:extLst>
                <a:ext uri="{FF2B5EF4-FFF2-40B4-BE49-F238E27FC236}">
                  <a16:creationId xmlns:a16="http://schemas.microsoft.com/office/drawing/2014/main" id="{83C1DC98-B2E8-4389-AB17-C6A85A0502B5}"/>
                </a:ext>
              </a:extLst>
            </p:cNvPr>
            <p:cNvGrpSpPr/>
            <p:nvPr/>
          </p:nvGrpSpPr>
          <p:grpSpPr>
            <a:xfrm>
              <a:off x="895925" y="946421"/>
              <a:ext cx="1445070" cy="1579659"/>
              <a:chOff x="1348508" y="826427"/>
              <a:chExt cx="1505530" cy="2296758"/>
            </a:xfrm>
          </p:grpSpPr>
          <p:grpSp>
            <p:nvGrpSpPr>
              <p:cNvPr id="296" name="组合 295">
                <a:extLst>
                  <a:ext uri="{FF2B5EF4-FFF2-40B4-BE49-F238E27FC236}">
                    <a16:creationId xmlns:a16="http://schemas.microsoft.com/office/drawing/2014/main" id="{75BE72B2-6947-4A84-9A83-FBFE11705404}"/>
                  </a:ext>
                </a:extLst>
              </p:cNvPr>
              <p:cNvGrpSpPr/>
              <p:nvPr/>
            </p:nvGrpSpPr>
            <p:grpSpPr>
              <a:xfrm>
                <a:off x="1348509" y="826427"/>
                <a:ext cx="1505529" cy="2296758"/>
                <a:chOff x="1394690" y="1103518"/>
                <a:chExt cx="1237674" cy="1541207"/>
              </a:xfrm>
            </p:grpSpPr>
            <p:grpSp>
              <p:nvGrpSpPr>
                <p:cNvPr id="298" name="组合 297">
                  <a:extLst>
                    <a:ext uri="{FF2B5EF4-FFF2-40B4-BE49-F238E27FC236}">
                      <a16:creationId xmlns:a16="http://schemas.microsoft.com/office/drawing/2014/main" id="{92764B16-B62E-4004-83E4-15F569BCB40B}"/>
                    </a:ext>
                  </a:extLst>
                </p:cNvPr>
                <p:cNvGrpSpPr/>
                <p:nvPr/>
              </p:nvGrpSpPr>
              <p:grpSpPr>
                <a:xfrm>
                  <a:off x="1394690" y="1103518"/>
                  <a:ext cx="1237674" cy="1514764"/>
                  <a:chOff x="2022760" y="1173018"/>
                  <a:chExt cx="3546769" cy="4331860"/>
                </a:xfrm>
              </p:grpSpPr>
              <p:sp>
                <p:nvSpPr>
                  <p:cNvPr id="301" name="矩形: 圆角 300">
                    <a:extLst>
                      <a:ext uri="{FF2B5EF4-FFF2-40B4-BE49-F238E27FC236}">
                        <a16:creationId xmlns:a16="http://schemas.microsoft.com/office/drawing/2014/main" id="{ACA36782-63CF-4E89-89A2-C445A55E8443}"/>
                      </a:ext>
                    </a:extLst>
                  </p:cNvPr>
                  <p:cNvSpPr/>
                  <p:nvPr/>
                </p:nvSpPr>
                <p:spPr>
                  <a:xfrm rot="5400000">
                    <a:off x="1630216" y="1565565"/>
                    <a:ext cx="4331857" cy="3546769"/>
                  </a:xfrm>
                  <a:prstGeom prst="roundRect">
                    <a:avLst>
                      <a:gd name="adj" fmla="val 3257"/>
                    </a:avLst>
                  </a:prstGeom>
                  <a:gradFill flip="none" rotWithShape="1">
                    <a:gsLst>
                      <a:gs pos="30000">
                        <a:srgbClr val="00B0F0"/>
                      </a:gs>
                      <a:gs pos="70000">
                        <a:srgbClr val="00B0F0"/>
                      </a:gs>
                      <a:gs pos="50000">
                        <a:srgbClr val="94DFF9"/>
                      </a:gs>
                      <a:gs pos="2000">
                        <a:srgbClr val="0070C0"/>
                      </a:gs>
                      <a:gs pos="100000">
                        <a:srgbClr val="0070C0"/>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302" name="矩形 301">
                    <a:extLst>
                      <a:ext uri="{FF2B5EF4-FFF2-40B4-BE49-F238E27FC236}">
                        <a16:creationId xmlns:a16="http://schemas.microsoft.com/office/drawing/2014/main" id="{AA6687D2-AAD9-4DE1-B684-C87F38D97B97}"/>
                      </a:ext>
                    </a:extLst>
                  </p:cNvPr>
                  <p:cNvSpPr/>
                  <p:nvPr/>
                </p:nvSpPr>
                <p:spPr>
                  <a:xfrm>
                    <a:off x="2022762" y="1173018"/>
                    <a:ext cx="3546767" cy="241136"/>
                  </a:xfrm>
                  <a:prstGeom prst="rect">
                    <a:avLst/>
                  </a:prstGeom>
                  <a:noFill/>
                  <a:ln w="9525" cap="flat" cmpd="sng" algn="ctr">
                    <a:solidFill>
                      <a:srgbClr val="E7E6E6">
                        <a:lumMod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sp>
              <p:nvSpPr>
                <p:cNvPr id="299" name="矩形 298">
                  <a:extLst>
                    <a:ext uri="{FF2B5EF4-FFF2-40B4-BE49-F238E27FC236}">
                      <a16:creationId xmlns:a16="http://schemas.microsoft.com/office/drawing/2014/main" id="{7AC85A4D-034C-4753-8F5C-7B214ACD37E3}"/>
                    </a:ext>
                  </a:extLst>
                </p:cNvPr>
                <p:cNvSpPr/>
                <p:nvPr/>
              </p:nvSpPr>
              <p:spPr>
                <a:xfrm flipV="1">
                  <a:off x="1542473" y="2618281"/>
                  <a:ext cx="144865" cy="26444"/>
                </a:xfrm>
                <a:prstGeom prst="rect">
                  <a:avLst/>
                </a:prstGeom>
                <a:solidFill>
                  <a:sysClr val="windowText" lastClr="000000"/>
                </a:solidFill>
                <a:ln w="12700" cap="flat" cmpd="sng" algn="ctr">
                  <a:solidFill>
                    <a:sysClr val="windowText" lastClr="000000">
                      <a:shade val="5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300" name="矩形 299">
                  <a:extLst>
                    <a:ext uri="{FF2B5EF4-FFF2-40B4-BE49-F238E27FC236}">
                      <a16:creationId xmlns:a16="http://schemas.microsoft.com/office/drawing/2014/main" id="{B78D311E-863D-4889-888D-B3BCA6918FCC}"/>
                    </a:ext>
                  </a:extLst>
                </p:cNvPr>
                <p:cNvSpPr/>
                <p:nvPr/>
              </p:nvSpPr>
              <p:spPr>
                <a:xfrm>
                  <a:off x="2290813" y="2617369"/>
                  <a:ext cx="144865" cy="26444"/>
                </a:xfrm>
                <a:prstGeom prst="rect">
                  <a:avLst/>
                </a:prstGeom>
                <a:solidFill>
                  <a:sysClr val="windowText" lastClr="000000"/>
                </a:solidFill>
                <a:ln w="12700" cap="flat" cmpd="sng" algn="ctr">
                  <a:solidFill>
                    <a:sysClr val="windowText" lastClr="000000">
                      <a:shade val="5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cxnSp>
            <p:nvCxnSpPr>
              <p:cNvPr id="297" name="直接连接符 296">
                <a:extLst>
                  <a:ext uri="{FF2B5EF4-FFF2-40B4-BE49-F238E27FC236}">
                    <a16:creationId xmlns:a16="http://schemas.microsoft.com/office/drawing/2014/main" id="{5C4B2BE2-1C57-4D23-B93B-2ACBBBC46564}"/>
                  </a:ext>
                </a:extLst>
              </p:cNvPr>
              <p:cNvCxnSpPr>
                <a:cxnSpLocks/>
                <a:endCxn id="302" idx="1"/>
              </p:cNvCxnSpPr>
              <p:nvPr/>
            </p:nvCxnSpPr>
            <p:spPr>
              <a:xfrm flipH="1" flipV="1">
                <a:off x="1348508" y="889256"/>
                <a:ext cx="1505528" cy="0"/>
              </a:xfrm>
              <a:prstGeom prst="line">
                <a:avLst/>
              </a:prstGeom>
              <a:noFill/>
              <a:ln w="19050" cap="flat" cmpd="sng" algn="ctr">
                <a:solidFill>
                  <a:sysClr val="windowText" lastClr="000000"/>
                </a:solidFill>
                <a:prstDash val="solid"/>
                <a:miter lim="800000"/>
              </a:ln>
              <a:effectLst>
                <a:innerShdw blurRad="114300">
                  <a:prstClr val="black"/>
                </a:innerShdw>
              </a:effectLst>
            </p:spPr>
          </p:cxnSp>
        </p:grpSp>
        <p:grpSp>
          <p:nvGrpSpPr>
            <p:cNvPr id="288" name="组合 287">
              <a:extLst>
                <a:ext uri="{FF2B5EF4-FFF2-40B4-BE49-F238E27FC236}">
                  <a16:creationId xmlns:a16="http://schemas.microsoft.com/office/drawing/2014/main" id="{43F765E2-6C7D-4F6A-8C43-10C4502BDE0F}"/>
                </a:ext>
              </a:extLst>
            </p:cNvPr>
            <p:cNvGrpSpPr/>
            <p:nvPr/>
          </p:nvGrpSpPr>
          <p:grpSpPr>
            <a:xfrm>
              <a:off x="920395" y="776689"/>
              <a:ext cx="172482" cy="169733"/>
              <a:chOff x="4890399" y="1637946"/>
              <a:chExt cx="302017" cy="284805"/>
            </a:xfrm>
          </p:grpSpPr>
          <p:sp>
            <p:nvSpPr>
              <p:cNvPr id="293" name="矩形 292">
                <a:extLst>
                  <a:ext uri="{FF2B5EF4-FFF2-40B4-BE49-F238E27FC236}">
                    <a16:creationId xmlns:a16="http://schemas.microsoft.com/office/drawing/2014/main" id="{30FC9246-5DD8-4553-A65A-E0007B7399A0}"/>
                  </a:ext>
                </a:extLst>
              </p:cNvPr>
              <p:cNvSpPr/>
              <p:nvPr/>
            </p:nvSpPr>
            <p:spPr>
              <a:xfrm>
                <a:off x="4991612" y="1763200"/>
                <a:ext cx="99595" cy="159551"/>
              </a:xfrm>
              <a:prstGeom prst="rect">
                <a:avLst/>
              </a:prstGeom>
              <a:gradFill flip="none" rotWithShape="1">
                <a:gsLst>
                  <a:gs pos="0">
                    <a:sysClr val="window" lastClr="FFFFFF">
                      <a:lumMod val="50000"/>
                    </a:sysClr>
                  </a:gs>
                  <a:gs pos="50000">
                    <a:srgbClr val="E7E6E6"/>
                  </a:gs>
                  <a:gs pos="100000">
                    <a:sysClr val="window" lastClr="FFFFFF">
                      <a:lumMod val="50000"/>
                    </a:sysClr>
                  </a:gs>
                </a:gsLst>
                <a:lin ang="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294" name="矩形: 圆角 293">
                <a:extLst>
                  <a:ext uri="{FF2B5EF4-FFF2-40B4-BE49-F238E27FC236}">
                    <a16:creationId xmlns:a16="http://schemas.microsoft.com/office/drawing/2014/main" id="{C2D47995-FB50-4E8C-B87E-D013CA557D79}"/>
                  </a:ext>
                </a:extLst>
              </p:cNvPr>
              <p:cNvSpPr/>
              <p:nvPr/>
            </p:nvSpPr>
            <p:spPr>
              <a:xfrm rot="16200000">
                <a:off x="4961633" y="1566712"/>
                <a:ext cx="159550" cy="302017"/>
              </a:xfrm>
              <a:prstGeom prst="roundRect">
                <a:avLst/>
              </a:prstGeom>
              <a:gradFill rotWithShape="1">
                <a:gsLst>
                  <a:gs pos="0">
                    <a:srgbClr val="0070C0"/>
                  </a:gs>
                  <a:gs pos="50000">
                    <a:srgbClr val="5B9BD5">
                      <a:lumMod val="105000"/>
                      <a:satMod val="103000"/>
                      <a:tint val="73000"/>
                    </a:srgbClr>
                  </a:gs>
                  <a:gs pos="100000">
                    <a:srgbClr val="0070C0"/>
                  </a:gs>
                </a:gsLst>
                <a:lin ang="5400000" scaled="0"/>
              </a:gradFill>
              <a:ln w="6350" cap="flat" cmpd="sng" algn="ctr">
                <a:solidFill>
                  <a:srgbClr val="5B9BD5"/>
                </a:solidFill>
                <a:prstDash val="solid"/>
                <a:miter lim="800000"/>
              </a:ln>
              <a:effectLst>
                <a:softEdge rad="127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等线" panose="020F0502020204030204"/>
                  <a:ea typeface="等线" panose="02010600030101010101" pitchFamily="2" charset="-122"/>
                  <a:cs typeface="+mn-cs"/>
                </a:endParaRPr>
              </a:p>
            </p:txBody>
          </p:sp>
          <p:cxnSp>
            <p:nvCxnSpPr>
              <p:cNvPr id="295" name="直接连接符 294">
                <a:extLst>
                  <a:ext uri="{FF2B5EF4-FFF2-40B4-BE49-F238E27FC236}">
                    <a16:creationId xmlns:a16="http://schemas.microsoft.com/office/drawing/2014/main" id="{ACBA0A65-8E4C-4ADC-960C-95DDCB9F9EBB}"/>
                  </a:ext>
                </a:extLst>
              </p:cNvPr>
              <p:cNvCxnSpPr>
                <a:cxnSpLocks/>
              </p:cNvCxnSpPr>
              <p:nvPr/>
            </p:nvCxnSpPr>
            <p:spPr>
              <a:xfrm>
                <a:off x="4915337" y="1717718"/>
                <a:ext cx="252144" cy="0"/>
              </a:xfrm>
              <a:prstGeom prst="line">
                <a:avLst/>
              </a:prstGeom>
              <a:noFill/>
              <a:ln w="12700" cap="flat" cmpd="sng" algn="ctr">
                <a:solidFill>
                  <a:sysClr val="windowText" lastClr="000000"/>
                </a:solidFill>
                <a:prstDash val="solid"/>
                <a:miter lim="800000"/>
              </a:ln>
              <a:effectLst>
                <a:innerShdw blurRad="114300">
                  <a:prstClr val="black"/>
                </a:innerShdw>
              </a:effectLst>
            </p:spPr>
          </p:cxnSp>
        </p:grpSp>
        <p:grpSp>
          <p:nvGrpSpPr>
            <p:cNvPr id="289" name="组合 288">
              <a:extLst>
                <a:ext uri="{FF2B5EF4-FFF2-40B4-BE49-F238E27FC236}">
                  <a16:creationId xmlns:a16="http://schemas.microsoft.com/office/drawing/2014/main" id="{9DD8B5A8-7F1D-493C-9F25-ACA30FDB9E68}"/>
                </a:ext>
              </a:extLst>
            </p:cNvPr>
            <p:cNvGrpSpPr/>
            <p:nvPr/>
          </p:nvGrpSpPr>
          <p:grpSpPr>
            <a:xfrm>
              <a:off x="1374747" y="616138"/>
              <a:ext cx="220058" cy="330282"/>
              <a:chOff x="2013526" y="306383"/>
              <a:chExt cx="341787" cy="650075"/>
            </a:xfrm>
          </p:grpSpPr>
          <p:sp>
            <p:nvSpPr>
              <p:cNvPr id="290" name="矩形 289">
                <a:extLst>
                  <a:ext uri="{FF2B5EF4-FFF2-40B4-BE49-F238E27FC236}">
                    <a16:creationId xmlns:a16="http://schemas.microsoft.com/office/drawing/2014/main" id="{AF28D056-5540-4C74-85EA-2958A7C136DC}"/>
                  </a:ext>
                </a:extLst>
              </p:cNvPr>
              <p:cNvSpPr/>
              <p:nvPr/>
            </p:nvSpPr>
            <p:spPr>
              <a:xfrm>
                <a:off x="2088270" y="306383"/>
                <a:ext cx="192300" cy="481365"/>
              </a:xfrm>
              <a:prstGeom prst="rect">
                <a:avLst/>
              </a:prstGeom>
              <a:gradFill flip="none" rotWithShape="1">
                <a:gsLst>
                  <a:gs pos="0">
                    <a:srgbClr val="0070C0"/>
                  </a:gs>
                  <a:gs pos="50000">
                    <a:srgbClr val="94DFF9"/>
                  </a:gs>
                  <a:gs pos="100000">
                    <a:srgbClr val="0070C0"/>
                  </a:gs>
                </a:gsLst>
                <a:lin ang="0" scaled="1"/>
                <a:tileRect/>
              </a:gradFill>
              <a:ln w="12700" cap="flat" cmpd="sng" algn="ctr">
                <a:solidFill>
                  <a:srgbClr val="4472C4">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291" name="矩形 290">
                <a:extLst>
                  <a:ext uri="{FF2B5EF4-FFF2-40B4-BE49-F238E27FC236}">
                    <a16:creationId xmlns:a16="http://schemas.microsoft.com/office/drawing/2014/main" id="{C35B8B82-BD58-4258-826B-134A2DBBCA49}"/>
                  </a:ext>
                </a:extLst>
              </p:cNvPr>
              <p:cNvSpPr/>
              <p:nvPr/>
            </p:nvSpPr>
            <p:spPr>
              <a:xfrm>
                <a:off x="2126068" y="787749"/>
                <a:ext cx="116705" cy="133810"/>
              </a:xfrm>
              <a:prstGeom prst="rect">
                <a:avLst/>
              </a:prstGeom>
              <a:gradFill flip="none" rotWithShape="1">
                <a:gsLst>
                  <a:gs pos="0">
                    <a:srgbClr val="0070C0"/>
                  </a:gs>
                  <a:gs pos="50000">
                    <a:srgbClr val="94DFF9"/>
                  </a:gs>
                  <a:gs pos="100000">
                    <a:srgbClr val="0070C0"/>
                  </a:gs>
                </a:gsLst>
                <a:lin ang="0" scaled="1"/>
                <a:tileRect/>
              </a:gradFill>
              <a:ln w="12700" cap="flat" cmpd="sng" algn="ctr">
                <a:solidFill>
                  <a:srgbClr val="4472C4">
                    <a:shade val="50000"/>
                  </a:srgb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292" name="矩形 291">
                <a:extLst>
                  <a:ext uri="{FF2B5EF4-FFF2-40B4-BE49-F238E27FC236}">
                    <a16:creationId xmlns:a16="http://schemas.microsoft.com/office/drawing/2014/main" id="{2C97FC25-EDAE-4FC5-8D25-DADBD992E55C}"/>
                  </a:ext>
                </a:extLst>
              </p:cNvPr>
              <p:cNvSpPr/>
              <p:nvPr/>
            </p:nvSpPr>
            <p:spPr>
              <a:xfrm>
                <a:off x="2013526" y="910739"/>
                <a:ext cx="341787" cy="45719"/>
              </a:xfrm>
              <a:prstGeom prst="rect">
                <a:avLst/>
              </a:prstGeom>
              <a:gradFill flip="none" rotWithShape="1">
                <a:gsLst>
                  <a:gs pos="0">
                    <a:srgbClr val="0070C0"/>
                  </a:gs>
                  <a:gs pos="50000">
                    <a:srgbClr val="94DFF9"/>
                  </a:gs>
                  <a:gs pos="100000">
                    <a:srgbClr val="0070C0"/>
                  </a:gs>
                </a:gsLst>
                <a:lin ang="0" scaled="1"/>
                <a:tileRect/>
              </a:gradFill>
              <a:ln w="12700" cap="flat" cmpd="sng" algn="ctr">
                <a:solidFill>
                  <a:srgbClr val="4472C4">
                    <a:shade val="50000"/>
                  </a:srgb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grpSp>
      <p:sp>
        <p:nvSpPr>
          <p:cNvPr id="303" name="文本框 302">
            <a:extLst>
              <a:ext uri="{FF2B5EF4-FFF2-40B4-BE49-F238E27FC236}">
                <a16:creationId xmlns:a16="http://schemas.microsoft.com/office/drawing/2014/main" id="{59C49131-A609-4C3A-BC59-7BAB7A94EAFF}"/>
              </a:ext>
            </a:extLst>
          </p:cNvPr>
          <p:cNvSpPr txBox="1"/>
          <p:nvPr/>
        </p:nvSpPr>
        <p:spPr>
          <a:xfrm>
            <a:off x="5538340" y="3588889"/>
            <a:ext cx="905686" cy="307777"/>
          </a:xfrm>
          <a:prstGeom prst="rect">
            <a:avLst/>
          </a:prstGeom>
          <a:noFill/>
        </p:spPr>
        <p:txBody>
          <a:bodyPr wrap="square" rtlCol="0">
            <a:spAutoFit/>
          </a:bodyPr>
          <a:lstStyle/>
          <a:p>
            <a:r>
              <a:rPr lang="en-US" altLang="zh-CN" sz="1400" b="1" dirty="0">
                <a:solidFill>
                  <a:prstClr val="black"/>
                </a:solidFill>
                <a:latin typeface="Times New Roman" panose="02020603050405020304" pitchFamily="18" charset="0"/>
                <a:ea typeface="等线" panose="02010600030101010101" pitchFamily="2" charset="-122"/>
                <a:cs typeface="Times New Roman" panose="02020603050405020304" pitchFamily="18" charset="0"/>
              </a:rPr>
              <a:t>Detector</a:t>
            </a:r>
            <a:endParaRPr lang="zh-CN" altLang="en-US" sz="1400" b="1" dirty="0">
              <a:solidFill>
                <a:prstClr val="black"/>
              </a:solidFill>
              <a:latin typeface="Times New Roman" panose="02020603050405020304" pitchFamily="18" charset="0"/>
              <a:ea typeface="等线" panose="02010600030101010101" pitchFamily="2" charset="-122"/>
              <a:cs typeface="Times New Roman" panose="02020603050405020304" pitchFamily="18" charset="0"/>
            </a:endParaRPr>
          </a:p>
        </p:txBody>
      </p:sp>
      <p:sp>
        <p:nvSpPr>
          <p:cNvPr id="305" name="矩形 304">
            <a:extLst>
              <a:ext uri="{FF2B5EF4-FFF2-40B4-BE49-F238E27FC236}">
                <a16:creationId xmlns:a16="http://schemas.microsoft.com/office/drawing/2014/main" id="{1CDA645D-0658-44E5-A1B0-67B2BFBBF43E}"/>
              </a:ext>
            </a:extLst>
          </p:cNvPr>
          <p:cNvSpPr/>
          <p:nvPr/>
        </p:nvSpPr>
        <p:spPr>
          <a:xfrm rot="5400000">
            <a:off x="5669862" y="5567611"/>
            <a:ext cx="459491" cy="42054"/>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grpSp>
        <p:nvGrpSpPr>
          <p:cNvPr id="306" name="组合 305">
            <a:extLst>
              <a:ext uri="{FF2B5EF4-FFF2-40B4-BE49-F238E27FC236}">
                <a16:creationId xmlns:a16="http://schemas.microsoft.com/office/drawing/2014/main" id="{7A9F5771-A256-4FF4-AEA3-2323E0D7FEFF}"/>
              </a:ext>
            </a:extLst>
          </p:cNvPr>
          <p:cNvGrpSpPr/>
          <p:nvPr/>
        </p:nvGrpSpPr>
        <p:grpSpPr>
          <a:xfrm rot="10800000">
            <a:off x="5878207" y="5318000"/>
            <a:ext cx="42054" cy="42054"/>
            <a:chOff x="5514487" y="2081922"/>
            <a:chExt cx="540000" cy="540000"/>
          </a:xfrm>
        </p:grpSpPr>
        <p:sp>
          <p:nvSpPr>
            <p:cNvPr id="307" name="任意多边形: 形状 306">
              <a:extLst>
                <a:ext uri="{FF2B5EF4-FFF2-40B4-BE49-F238E27FC236}">
                  <a16:creationId xmlns:a16="http://schemas.microsoft.com/office/drawing/2014/main" id="{5726F3EC-79C3-41DD-8D54-0D6D8095205D}"/>
                </a:ext>
              </a:extLst>
            </p:cNvPr>
            <p:cNvSpPr/>
            <p:nvPr/>
          </p:nvSpPr>
          <p:spPr>
            <a:xfrm rot="5400000">
              <a:off x="5514487" y="2081922"/>
              <a:ext cx="540000" cy="540000"/>
            </a:xfrm>
            <a:custGeom>
              <a:avLst/>
              <a:gdLst>
                <a:gd name="connsiteX0" fmla="*/ 0 w 540000"/>
                <a:gd name="connsiteY0" fmla="*/ 540000 h 540000"/>
                <a:gd name="connsiteX1" fmla="*/ 0 w 540000"/>
                <a:gd name="connsiteY1" fmla="*/ 0 h 540000"/>
                <a:gd name="connsiteX2" fmla="*/ 540000 w 540000"/>
                <a:gd name="connsiteY2" fmla="*/ 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540000"/>
                  </a:moveTo>
                  <a:lnTo>
                    <a:pt x="0" y="0"/>
                  </a:lnTo>
                  <a:lnTo>
                    <a:pt x="540000" y="0"/>
                  </a:lnTo>
                  <a:lnTo>
                    <a:pt x="0" y="540000"/>
                  </a:lnTo>
                  <a:close/>
                </a:path>
              </a:pathLst>
            </a:cu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308" name="任意多边形: 形状 307">
              <a:extLst>
                <a:ext uri="{FF2B5EF4-FFF2-40B4-BE49-F238E27FC236}">
                  <a16:creationId xmlns:a16="http://schemas.microsoft.com/office/drawing/2014/main" id="{99227859-34D9-41C8-BF51-D810B00AF868}"/>
                </a:ext>
              </a:extLst>
            </p:cNvPr>
            <p:cNvSpPr/>
            <p:nvPr/>
          </p:nvSpPr>
          <p:spPr>
            <a:xfrm flipV="1">
              <a:off x="5514487" y="2081922"/>
              <a:ext cx="540000" cy="540000"/>
            </a:xfrm>
            <a:custGeom>
              <a:avLst/>
              <a:gdLst>
                <a:gd name="connsiteX0" fmla="*/ 0 w 540000"/>
                <a:gd name="connsiteY0" fmla="*/ 540000 h 540000"/>
                <a:gd name="connsiteX1" fmla="*/ 0 w 540000"/>
                <a:gd name="connsiteY1" fmla="*/ 0 h 540000"/>
                <a:gd name="connsiteX2" fmla="*/ 540000 w 540000"/>
                <a:gd name="connsiteY2" fmla="*/ 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540000"/>
                  </a:moveTo>
                  <a:lnTo>
                    <a:pt x="0" y="0"/>
                  </a:lnTo>
                  <a:lnTo>
                    <a:pt x="540000" y="0"/>
                  </a:lnTo>
                  <a:lnTo>
                    <a:pt x="0" y="540000"/>
                  </a:lnTo>
                  <a:close/>
                </a:path>
              </a:pathLst>
            </a:cu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grpSp>
      <p:sp>
        <p:nvSpPr>
          <p:cNvPr id="309" name="矩形 308">
            <a:extLst>
              <a:ext uri="{FF2B5EF4-FFF2-40B4-BE49-F238E27FC236}">
                <a16:creationId xmlns:a16="http://schemas.microsoft.com/office/drawing/2014/main" id="{771A3D52-F66F-46C6-A9BC-1DB6AB7DD4EF}"/>
              </a:ext>
            </a:extLst>
          </p:cNvPr>
          <p:cNvSpPr/>
          <p:nvPr/>
        </p:nvSpPr>
        <p:spPr>
          <a:xfrm rot="10800000">
            <a:off x="5913518" y="5317922"/>
            <a:ext cx="196668" cy="42054"/>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cxnSp>
        <p:nvCxnSpPr>
          <p:cNvPr id="310" name="直接箭头连接符 309">
            <a:extLst>
              <a:ext uri="{FF2B5EF4-FFF2-40B4-BE49-F238E27FC236}">
                <a16:creationId xmlns:a16="http://schemas.microsoft.com/office/drawing/2014/main" id="{A09942C8-0A80-46B0-B3D2-66505AE743D5}"/>
              </a:ext>
            </a:extLst>
          </p:cNvPr>
          <p:cNvCxnSpPr/>
          <p:nvPr/>
        </p:nvCxnSpPr>
        <p:spPr>
          <a:xfrm>
            <a:off x="6162005" y="5338949"/>
            <a:ext cx="235072" cy="0"/>
          </a:xfrm>
          <a:prstGeom prst="straightConnector1">
            <a:avLst/>
          </a:prstGeom>
          <a:noFill/>
          <a:ln w="6350" cap="flat" cmpd="sng" algn="ctr">
            <a:solidFill>
              <a:srgbClr val="4472C4"/>
            </a:solidFill>
            <a:prstDash val="solid"/>
            <a:miter lim="800000"/>
            <a:tailEnd type="triangle"/>
          </a:ln>
          <a:effectLst/>
        </p:spPr>
      </p:cxnSp>
      <p:sp>
        <p:nvSpPr>
          <p:cNvPr id="311" name="文本框 310">
            <a:extLst>
              <a:ext uri="{FF2B5EF4-FFF2-40B4-BE49-F238E27FC236}">
                <a16:creationId xmlns:a16="http://schemas.microsoft.com/office/drawing/2014/main" id="{A36CC9EA-4C63-4370-B76A-FCE1CEE152B0}"/>
              </a:ext>
            </a:extLst>
          </p:cNvPr>
          <p:cNvSpPr txBox="1"/>
          <p:nvPr/>
        </p:nvSpPr>
        <p:spPr>
          <a:xfrm>
            <a:off x="5957228" y="5318883"/>
            <a:ext cx="632429" cy="338554"/>
          </a:xfrm>
          <a:prstGeom prst="rect">
            <a:avLst/>
          </a:prstGeom>
          <a:noFill/>
        </p:spPr>
        <p:txBody>
          <a:bodyPr wrap="square" rtlCol="0">
            <a:spAutoFit/>
          </a:bodyPr>
          <a:lstStyle/>
          <a:p>
            <a:r>
              <a:rPr lang="en-US" altLang="zh-CN" sz="800" b="1" dirty="0">
                <a:solidFill>
                  <a:prstClr val="black"/>
                </a:solidFill>
                <a:latin typeface="Times New Roman" panose="02020603050405020304" pitchFamily="18" charset="0"/>
                <a:ea typeface="等线" panose="02010600030101010101" pitchFamily="2" charset="-122"/>
                <a:cs typeface="Times New Roman" panose="02020603050405020304" pitchFamily="18" charset="0"/>
              </a:rPr>
              <a:t>to another Detector</a:t>
            </a:r>
            <a:endParaRPr lang="zh-CN" altLang="en-US" sz="800" b="1" dirty="0">
              <a:solidFill>
                <a:prstClr val="black"/>
              </a:solidFill>
              <a:latin typeface="Times New Roman" panose="02020603050405020304" pitchFamily="18" charset="0"/>
              <a:ea typeface="等线" panose="02010600030101010101" pitchFamily="2" charset="-122"/>
              <a:cs typeface="Times New Roman" panose="02020603050405020304" pitchFamily="18" charset="0"/>
            </a:endParaRPr>
          </a:p>
        </p:txBody>
      </p:sp>
      <p:sp>
        <p:nvSpPr>
          <p:cNvPr id="312" name="文本框 311">
            <a:extLst>
              <a:ext uri="{FF2B5EF4-FFF2-40B4-BE49-F238E27FC236}">
                <a16:creationId xmlns:a16="http://schemas.microsoft.com/office/drawing/2014/main" id="{97E619F6-11C2-40DF-8DA7-765ECC8AFBAA}"/>
              </a:ext>
            </a:extLst>
          </p:cNvPr>
          <p:cNvSpPr txBox="1"/>
          <p:nvPr/>
        </p:nvSpPr>
        <p:spPr>
          <a:xfrm>
            <a:off x="5128098" y="6471634"/>
            <a:ext cx="1187873" cy="307777"/>
          </a:xfrm>
          <a:prstGeom prst="rect">
            <a:avLst/>
          </a:prstGeom>
          <a:noFill/>
        </p:spPr>
        <p:txBody>
          <a:bodyPr wrap="square" rtlCol="0">
            <a:spAutoFit/>
          </a:bodyPr>
          <a:lstStyle/>
          <a:p>
            <a:r>
              <a:rPr lang="en-US" altLang="zh-CN" sz="1400" dirty="0">
                <a:solidFill>
                  <a:prstClr val="black"/>
                </a:solidFill>
                <a:latin typeface="等线" panose="020F0502020204030204"/>
                <a:ea typeface="等线" panose="02010600030101010101" pitchFamily="2" charset="-122"/>
              </a:rPr>
              <a:t>1.5kW@4.5K </a:t>
            </a:r>
            <a:endParaRPr lang="zh-CN" altLang="en-US" sz="1400" dirty="0">
              <a:solidFill>
                <a:prstClr val="black"/>
              </a:solidFill>
              <a:latin typeface="等线" panose="020F0502020204030204"/>
              <a:ea typeface="等线" panose="02010600030101010101" pitchFamily="2" charset="-122"/>
            </a:endParaRPr>
          </a:p>
        </p:txBody>
      </p:sp>
    </p:spTree>
    <p:extLst>
      <p:ext uri="{BB962C8B-B14F-4D97-AF65-F5344CB8AC3E}">
        <p14:creationId xmlns:p14="http://schemas.microsoft.com/office/powerpoint/2010/main" val="1455455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页脚占位符 1">
            <a:extLst>
              <a:ext uri="{FF2B5EF4-FFF2-40B4-BE49-F238E27FC236}">
                <a16:creationId xmlns:a16="http://schemas.microsoft.com/office/drawing/2014/main" id="{E7508E03-79E8-43AC-AB6E-0EAC4E89BA1C}"/>
              </a:ext>
            </a:extLst>
          </p:cNvPr>
          <p:cNvSpPr>
            <a:spLocks noGrp="1"/>
          </p:cNvSpPr>
          <p:nvPr>
            <p:ph type="ftr" sz="quarter" idx="3"/>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050" b="1" i="0" u="none" strike="noStrike" kern="1200" cap="none" spc="0" normalizeH="0" baseline="0" noProof="0">
                <a:ln>
                  <a:noFill/>
                </a:ln>
                <a:solidFill>
                  <a:srgbClr val="FFFFFF"/>
                </a:solidFill>
                <a:effectLst/>
                <a:uLnTx/>
                <a:uFillTx/>
                <a:latin typeface="黑体" panose="02010609060101010101" pitchFamily="49" charset="-122"/>
                <a:ea typeface="黑体" panose="02010609060101010101" pitchFamily="49" charset="-122"/>
                <a:cs typeface="+mn-cs"/>
              </a:rPr>
              <a:t>加速器中心低温组</a:t>
            </a:r>
            <a:endParaRPr kumimoji="0" lang="en-US" altLang="zh-CN" sz="1050" b="1" i="0" u="none" strike="noStrike" kern="1200" cap="none" spc="0" normalizeH="0" baseline="0" noProof="0">
              <a:ln>
                <a:noFill/>
              </a:ln>
              <a:solidFill>
                <a:srgbClr val="FFFFFF"/>
              </a:solidFill>
              <a:effectLst/>
              <a:uLnTx/>
              <a:uFillTx/>
              <a:latin typeface="黑体" panose="02010609060101010101" pitchFamily="49" charset="-122"/>
              <a:ea typeface="黑体" panose="02010609060101010101" pitchFamily="49" charset="-122"/>
              <a:cs typeface="+mn-cs"/>
            </a:endParaRPr>
          </a:p>
        </p:txBody>
      </p:sp>
      <p:sp>
        <p:nvSpPr>
          <p:cNvPr id="3" name="文本框 2">
            <a:extLst>
              <a:ext uri="{FF2B5EF4-FFF2-40B4-BE49-F238E27FC236}">
                <a16:creationId xmlns:a16="http://schemas.microsoft.com/office/drawing/2014/main" id="{B04A2D37-CE60-42A6-BD8A-255D0B3C0AF2}"/>
              </a:ext>
            </a:extLst>
          </p:cNvPr>
          <p:cNvSpPr txBox="1"/>
          <p:nvPr/>
        </p:nvSpPr>
        <p:spPr>
          <a:xfrm>
            <a:off x="3748939" y="52874"/>
            <a:ext cx="5808447" cy="752474"/>
          </a:xfrm>
          <a:prstGeom prst="rect">
            <a:avLst/>
          </a:prstGeom>
          <a:noFill/>
          <a:ln>
            <a:noFill/>
          </a:ln>
        </p:spPr>
        <p:txBody>
          <a:bodyPr vert="horz" lIns="92027" tIns="47854" rIns="92027" bIns="47854" anchor="ctr"/>
          <a:lstStyle>
            <a:lvl1pPr marL="0" indent="0" algn="l" rtl="0" fontAlgn="base" latinLnBrk="1">
              <a:lnSpc>
                <a:spcPct val="100000"/>
              </a:lnSpc>
              <a:spcBef>
                <a:spcPct val="0"/>
              </a:spcBef>
              <a:spcAft>
                <a:spcPct val="0"/>
              </a:spcAft>
              <a:buFontTx/>
              <a:buNone/>
              <a:defRPr sz="1900" b="0" i="0" u="none" baseline="0">
                <a:solidFill>
                  <a:schemeClr val="lt1"/>
                </a:solidFill>
                <a:latin typeface="Arial" pitchFamily="34" charset="0"/>
                <a:ea typeface="宋体" pitchFamily="2" charset="-122"/>
                <a:sym typeface="Arial" pitchFamily="34" charset="0"/>
              </a:defRPr>
            </a:lvl1pPr>
            <a:lvl2pPr marL="631825" indent="-242888" algn="l" rtl="0" fontAlgn="base" latinLnBrk="1">
              <a:lnSpc>
                <a:spcPct val="100000"/>
              </a:lnSpc>
              <a:spcBef>
                <a:spcPct val="0"/>
              </a:spcBef>
              <a:spcAft>
                <a:spcPct val="0"/>
              </a:spcAft>
              <a:buFontTx/>
              <a:buNone/>
              <a:defRPr sz="1900" b="0" i="0" u="none" baseline="0">
                <a:solidFill>
                  <a:schemeClr val="lt1"/>
                </a:solidFill>
                <a:latin typeface="Arial" pitchFamily="34" charset="0"/>
                <a:ea typeface="宋体" pitchFamily="2" charset="-122"/>
                <a:sym typeface="Arial" pitchFamily="34" charset="0"/>
              </a:defRPr>
            </a:lvl2pPr>
            <a:lvl3pPr marL="973137" indent="-193675" algn="l" rtl="0" fontAlgn="base" latinLnBrk="1">
              <a:lnSpc>
                <a:spcPct val="100000"/>
              </a:lnSpc>
              <a:spcBef>
                <a:spcPct val="0"/>
              </a:spcBef>
              <a:spcAft>
                <a:spcPct val="0"/>
              </a:spcAft>
              <a:buFontTx/>
              <a:buNone/>
              <a:defRPr sz="1900" b="0" i="0" u="none" baseline="0">
                <a:solidFill>
                  <a:schemeClr val="lt1"/>
                </a:solidFill>
                <a:latin typeface="Arial" pitchFamily="34" charset="0"/>
                <a:ea typeface="宋体" pitchFamily="2" charset="-122"/>
                <a:sym typeface="Arial" pitchFamily="34" charset="0"/>
              </a:defRPr>
            </a:lvl3pPr>
            <a:lvl4pPr marL="1362075" indent="-193675" algn="l" rtl="0" fontAlgn="base" latinLnBrk="1">
              <a:lnSpc>
                <a:spcPct val="100000"/>
              </a:lnSpc>
              <a:spcBef>
                <a:spcPct val="0"/>
              </a:spcBef>
              <a:spcAft>
                <a:spcPct val="0"/>
              </a:spcAft>
              <a:buFontTx/>
              <a:buNone/>
              <a:defRPr sz="1900" b="0" i="0" u="none" baseline="0">
                <a:solidFill>
                  <a:schemeClr val="lt1"/>
                </a:solidFill>
                <a:latin typeface="Arial" pitchFamily="34" charset="0"/>
                <a:ea typeface="宋体" pitchFamily="2" charset="-122"/>
                <a:sym typeface="Arial" pitchFamily="34" charset="0"/>
              </a:defRPr>
            </a:lvl4pPr>
            <a:lvl5pPr marL="1752600" indent="-193675" algn="l" rtl="0" fontAlgn="base" latinLnBrk="1">
              <a:lnSpc>
                <a:spcPct val="100000"/>
              </a:lnSpc>
              <a:spcBef>
                <a:spcPct val="0"/>
              </a:spcBef>
              <a:spcAft>
                <a:spcPct val="0"/>
              </a:spcAft>
              <a:buFontTx/>
              <a:buNone/>
              <a:defRPr sz="1900" b="0" i="0" u="none" baseline="0">
                <a:solidFill>
                  <a:schemeClr val="lt1"/>
                </a:solidFill>
                <a:latin typeface="Arial" pitchFamily="34" charset="0"/>
                <a:ea typeface="宋体" pitchFamily="2" charset="-122"/>
                <a:sym typeface="Arial" pitchFamily="34" charset="0"/>
              </a:defRPr>
            </a:lvl5pPr>
          </a:lstStyle>
          <a:p>
            <a:pPr marL="0" marR="0" lvl="0" indent="0" algn="ctr" defTabSz="1097280" rtl="0" eaLnBrk="1" fontAlgn="base" latinLnBrk="1" hangingPunct="1">
              <a:lnSpc>
                <a:spcPct val="100000"/>
              </a:lnSpc>
              <a:spcBef>
                <a:spcPct val="0"/>
              </a:spcBef>
              <a:spcAft>
                <a:spcPct val="0"/>
              </a:spcAft>
              <a:buClrTx/>
              <a:buSzTx/>
              <a:buFontTx/>
              <a:buNone/>
              <a:tabLst>
                <a:tab pos="0" algn="l"/>
                <a:tab pos="1097280" algn="l"/>
                <a:tab pos="2194560" algn="l"/>
                <a:tab pos="3291840" algn="l"/>
                <a:tab pos="4389120" algn="l"/>
                <a:tab pos="5486400" algn="l"/>
                <a:tab pos="6583680" algn="l"/>
                <a:tab pos="7680960" algn="l"/>
                <a:tab pos="8778240" algn="l"/>
                <a:tab pos="9875520" algn="l"/>
                <a:tab pos="10972800" algn="l"/>
                <a:tab pos="12070080" algn="l"/>
              </a:tabLst>
              <a:defRPr/>
            </a:pPr>
            <a:r>
              <a:rPr kumimoji="0" lang="en-US" altLang="zh-CN" sz="3600" b="1" i="0" u="none" strike="noStrike" kern="1200" cap="none" spc="-60" normalizeH="0" baseline="0" noProof="0" dirty="0">
                <a:ln w="19050">
                  <a:solidFill>
                    <a:srgbClr val="000000">
                      <a:tint val="1000"/>
                    </a:srgbClr>
                  </a:solidFill>
                  <a:prstDash val="solid"/>
                </a:ln>
                <a:solidFill>
                  <a:srgbClr val="FF0000"/>
                </a:solidFill>
                <a:effectLst>
                  <a:outerShdw blurRad="50000" dist="50800" dir="7500000" algn="tl">
                    <a:srgbClr val="000000">
                      <a:shade val="5000"/>
                      <a:alpha val="35000"/>
                    </a:srgbClr>
                  </a:outerShdw>
                </a:effectLst>
                <a:uLnTx/>
                <a:uFillTx/>
                <a:latin typeface="Arial Black" panose="020B0A04020102020204" pitchFamily="34" charset="0"/>
                <a:ea typeface="微软雅黑"/>
                <a:cs typeface="+mn-cs"/>
                <a:sym typeface="Arial" pitchFamily="34" charset="0"/>
              </a:rPr>
              <a:t>OUTLINE</a:t>
            </a:r>
            <a:endParaRPr kumimoji="0" lang="zh-CN" altLang="en-US" sz="3600" b="1" i="0" u="none" strike="noStrike" kern="1200" cap="none" spc="-60" normalizeH="0" baseline="0" noProof="0" dirty="0">
              <a:ln w="19050">
                <a:solidFill>
                  <a:srgbClr val="000000">
                    <a:tint val="1000"/>
                  </a:srgbClr>
                </a:solidFill>
                <a:prstDash val="solid"/>
              </a:ln>
              <a:solidFill>
                <a:srgbClr val="FF0000"/>
              </a:solidFill>
              <a:effectLst>
                <a:outerShdw blurRad="50000" dist="50800" dir="7500000" algn="tl">
                  <a:srgbClr val="000000">
                    <a:shade val="5000"/>
                    <a:alpha val="35000"/>
                  </a:srgbClr>
                </a:outerShdw>
              </a:effectLst>
              <a:uLnTx/>
              <a:uFillTx/>
              <a:latin typeface="Arial Black" panose="020B0A04020102020204" pitchFamily="34" charset="0"/>
              <a:ea typeface="微软雅黑"/>
              <a:cs typeface="+mn-cs"/>
              <a:sym typeface="Arial" pitchFamily="34" charset="0"/>
            </a:endParaRPr>
          </a:p>
        </p:txBody>
      </p:sp>
      <p:sp>
        <p:nvSpPr>
          <p:cNvPr id="5" name="内容占位符 6">
            <a:extLst>
              <a:ext uri="{FF2B5EF4-FFF2-40B4-BE49-F238E27FC236}">
                <a16:creationId xmlns:a16="http://schemas.microsoft.com/office/drawing/2014/main" id="{2E588FFC-2351-4FDC-BD32-35506431792B}"/>
              </a:ext>
            </a:extLst>
          </p:cNvPr>
          <p:cNvSpPr txBox="1">
            <a:spLocks/>
          </p:cNvSpPr>
          <p:nvPr/>
        </p:nvSpPr>
        <p:spPr>
          <a:xfrm>
            <a:off x="838200" y="1441577"/>
            <a:ext cx="10439400" cy="455282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altLang="zh-CN" sz="2800" b="1" i="0" u="none" strike="noStrike" kern="1200" cap="none" spc="0" normalizeH="0" baseline="0" noProof="0" dirty="0">
                <a:ln>
                  <a:noFill/>
                </a:ln>
                <a:effectLst/>
                <a:uLnTx/>
                <a:uFillTx/>
                <a:latin typeface="等线" panose="020F0502020204030204"/>
                <a:ea typeface="等线" panose="02010600030101010101" pitchFamily="2" charset="-122"/>
                <a:cs typeface="+mn-cs"/>
              </a:rPr>
              <a:t>Introduction</a:t>
            </a:r>
          </a:p>
          <a:p>
            <a:pPr>
              <a:defRPr/>
            </a:pPr>
            <a:r>
              <a:rPr lang="en-US" altLang="zh-CN" b="1" dirty="0">
                <a:solidFill>
                  <a:srgbClr val="FF0000"/>
                </a:solidFill>
                <a:latin typeface="等线" panose="020F0502020204030204"/>
                <a:ea typeface="等线" panose="02010600030101010101" pitchFamily="2" charset="-122"/>
              </a:rPr>
              <a:t>Layout of the cryogenic system</a:t>
            </a:r>
            <a:endParaRPr kumimoji="0" lang="en-US" altLang="zh-CN" sz="2800" b="1" i="0" u="none" strike="noStrike" kern="1200" cap="none" spc="0" normalizeH="0" baseline="0" noProof="0" dirty="0">
              <a:ln>
                <a:noFill/>
              </a:ln>
              <a:solidFill>
                <a:srgbClr val="FF0000"/>
              </a:solidFill>
              <a:effectLst/>
              <a:uLnTx/>
              <a:uFillTx/>
              <a:latin typeface="等线" panose="020F0502020204030204"/>
              <a:ea typeface="等线" panose="02010600030101010101" pitchFamily="2" charset="-122"/>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altLang="zh-CN" sz="2800" b="1" i="0" u="none" strike="noStrike" kern="1200" cap="none" spc="0" normalizeH="0" baseline="0" noProof="0" dirty="0">
                <a:ln>
                  <a:noFill/>
                </a:ln>
                <a:effectLst/>
                <a:uLnTx/>
                <a:uFillTx/>
                <a:latin typeface="等线" panose="020F0502020204030204"/>
                <a:ea typeface="等线" panose="02010600030101010101" pitchFamily="2" charset="-122"/>
                <a:cs typeface="+mn-cs"/>
              </a:rPr>
              <a:t>Discussion and Comparison on CEPC SRF cryogenic system</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altLang="zh-CN" sz="2800" b="1" i="0" u="none" strike="noStrike" kern="1200" cap="none" spc="0" normalizeH="0" baseline="0" noProof="0" dirty="0">
                <a:ln>
                  <a:noFill/>
                </a:ln>
                <a:effectLst/>
                <a:uLnTx/>
                <a:uFillTx/>
                <a:latin typeface="等线" panose="020F0502020204030204"/>
                <a:ea typeface="等线" panose="02010600030101010101" pitchFamily="2" charset="-122"/>
                <a:cs typeface="+mn-cs"/>
              </a:rPr>
              <a:t>Discussion and Comparison on SC magnets cryogenic system</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altLang="zh-CN" sz="2800" b="1" i="0" u="none" strike="noStrike" kern="1200" cap="none" spc="0" normalizeH="0" baseline="0" noProof="0" dirty="0">
                <a:ln>
                  <a:noFill/>
                </a:ln>
                <a:effectLst/>
                <a:uLnTx/>
                <a:uFillTx/>
                <a:latin typeface="等线" panose="020F0502020204030204"/>
                <a:ea typeface="等线" panose="02010600030101010101" pitchFamily="2" charset="-122"/>
                <a:cs typeface="+mn-cs"/>
              </a:rPr>
              <a:t>Summary</a:t>
            </a:r>
            <a:endParaRPr kumimoji="0" lang="en-US" altLang="zh-CN" sz="2800" b="0" i="0" u="none" strike="noStrike" kern="1200" cap="none" spc="0" normalizeH="0" baseline="0" noProof="0" dirty="0">
              <a:ln>
                <a:noFill/>
              </a:ln>
              <a:effectLst/>
              <a:uLnTx/>
              <a:uFillTx/>
              <a:latin typeface="等线" panose="020F0502020204030204"/>
              <a:ea typeface="等线" panose="02010600030101010101" pitchFamily="2" charset="-122"/>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zh-CN" altLang="en-US" sz="2800" b="0" i="0" u="none" strike="noStrike" kern="1200" cap="none" spc="0" normalizeH="0" baseline="0" noProof="0" dirty="0">
              <a:ln>
                <a:noFill/>
              </a:ln>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59420911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页脚占位符 1">
            <a:extLst>
              <a:ext uri="{FF2B5EF4-FFF2-40B4-BE49-F238E27FC236}">
                <a16:creationId xmlns:a16="http://schemas.microsoft.com/office/drawing/2014/main" id="{957D24B2-AA1F-4F48-A8F9-CD17A7F586FB}"/>
              </a:ext>
            </a:extLst>
          </p:cNvPr>
          <p:cNvSpPr>
            <a:spLocks noGrp="1"/>
          </p:cNvSpPr>
          <p:nvPr>
            <p:ph type="ftr" sz="quarter" idx="3"/>
          </p:nvPr>
        </p:nvSpPr>
        <p:spPr/>
        <p:txBody>
          <a:bodyPr/>
          <a:lstStyle/>
          <a:p>
            <a:pPr>
              <a:defRPr/>
            </a:pPr>
            <a:r>
              <a:rPr lang="zh-CN" altLang="en-US"/>
              <a:t>加速器中心低温组</a:t>
            </a:r>
            <a:endParaRPr lang="en-US" altLang="zh-CN"/>
          </a:p>
        </p:txBody>
      </p:sp>
      <p:sp>
        <p:nvSpPr>
          <p:cNvPr id="3" name="标题 1">
            <a:extLst>
              <a:ext uri="{FF2B5EF4-FFF2-40B4-BE49-F238E27FC236}">
                <a16:creationId xmlns:a16="http://schemas.microsoft.com/office/drawing/2014/main" id="{DA8A55A0-D406-4FE2-836A-E2D1D8C6942E}"/>
              </a:ext>
            </a:extLst>
          </p:cNvPr>
          <p:cNvSpPr txBox="1">
            <a:spLocks/>
          </p:cNvSpPr>
          <p:nvPr/>
        </p:nvSpPr>
        <p:spPr bwMode="auto">
          <a:xfrm>
            <a:off x="1559560" y="82099"/>
            <a:ext cx="9072880" cy="71376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000" b="1">
                <a:ln w="19050">
                  <a:solidFill>
                    <a:schemeClr val="tx2">
                      <a:tint val="1000"/>
                    </a:schemeClr>
                  </a:solidFill>
                  <a:prstDash val="solid"/>
                </a:ln>
                <a:solidFill>
                  <a:srgbClr val="FF0000"/>
                </a:solidFill>
                <a:effectLst>
                  <a:outerShdw blurRad="50000" dist="50800" dir="7500000" algn="tl">
                    <a:srgbClr val="000000">
                      <a:shade val="5000"/>
                      <a:alpha val="35000"/>
                    </a:srgbClr>
                  </a:outerShdw>
                </a:effectLst>
                <a:latin typeface="微软雅黑" pitchFamily="34" charset="-122"/>
                <a:ea typeface="微软雅黑" pitchFamily="34" charset="-122"/>
                <a:cs typeface="+mj-cs"/>
              </a:defRPr>
            </a:lvl1pPr>
            <a:lvl2pPr algn="ctr" rtl="0" eaLnBrk="0" fontAlgn="base" hangingPunct="0">
              <a:spcBef>
                <a:spcPct val="0"/>
              </a:spcBef>
              <a:spcAft>
                <a:spcPct val="0"/>
              </a:spcAft>
              <a:defRPr sz="4000" b="1">
                <a:solidFill>
                  <a:srgbClr val="FF0000"/>
                </a:solidFill>
                <a:latin typeface="微软雅黑" panose="020B0503020204020204" pitchFamily="34" charset="-122"/>
                <a:ea typeface="微软雅黑" panose="020B0503020204020204" pitchFamily="34" charset="-122"/>
              </a:defRPr>
            </a:lvl2pPr>
            <a:lvl3pPr algn="ctr" rtl="0" eaLnBrk="0" fontAlgn="base" hangingPunct="0">
              <a:spcBef>
                <a:spcPct val="0"/>
              </a:spcBef>
              <a:spcAft>
                <a:spcPct val="0"/>
              </a:spcAft>
              <a:defRPr sz="4000" b="1">
                <a:solidFill>
                  <a:srgbClr val="FF0000"/>
                </a:solidFill>
                <a:latin typeface="微软雅黑" panose="020B0503020204020204" pitchFamily="34" charset="-122"/>
                <a:ea typeface="微软雅黑" panose="020B0503020204020204" pitchFamily="34" charset="-122"/>
              </a:defRPr>
            </a:lvl3pPr>
            <a:lvl4pPr algn="ctr" rtl="0" eaLnBrk="0" fontAlgn="base" hangingPunct="0">
              <a:spcBef>
                <a:spcPct val="0"/>
              </a:spcBef>
              <a:spcAft>
                <a:spcPct val="0"/>
              </a:spcAft>
              <a:defRPr sz="4000" b="1">
                <a:solidFill>
                  <a:srgbClr val="FF0000"/>
                </a:solidFill>
                <a:latin typeface="微软雅黑" panose="020B0503020204020204" pitchFamily="34" charset="-122"/>
                <a:ea typeface="微软雅黑" panose="020B0503020204020204" pitchFamily="34" charset="-122"/>
              </a:defRPr>
            </a:lvl4pPr>
            <a:lvl5pPr algn="ctr" rtl="0" eaLnBrk="0" fontAlgn="base" hangingPunct="0">
              <a:spcBef>
                <a:spcPct val="0"/>
              </a:spcBef>
              <a:spcAft>
                <a:spcPct val="0"/>
              </a:spcAft>
              <a:defRPr sz="4000" b="1">
                <a:solidFill>
                  <a:srgbClr val="FF0000"/>
                </a:solidFill>
                <a:latin typeface="微软雅黑" panose="020B0503020204020204" pitchFamily="34" charset="-122"/>
                <a:ea typeface="微软雅黑" panose="020B0503020204020204" pitchFamily="34" charset="-122"/>
              </a:defRPr>
            </a:lvl5pPr>
            <a:lvl6pPr marL="457200" algn="l" rtl="0" fontAlgn="base">
              <a:spcBef>
                <a:spcPct val="0"/>
              </a:spcBef>
              <a:spcAft>
                <a:spcPct val="0"/>
              </a:spcAft>
              <a:defRPr sz="4000" b="1">
                <a:solidFill>
                  <a:srgbClr val="0090F2"/>
                </a:solidFill>
                <a:latin typeface="Arial" charset="0"/>
                <a:ea typeface="黑体" pitchFamily="2" charset="-122"/>
              </a:defRPr>
            </a:lvl6pPr>
            <a:lvl7pPr marL="914400" algn="l" rtl="0" fontAlgn="base">
              <a:spcBef>
                <a:spcPct val="0"/>
              </a:spcBef>
              <a:spcAft>
                <a:spcPct val="0"/>
              </a:spcAft>
              <a:defRPr sz="4000" b="1">
                <a:solidFill>
                  <a:srgbClr val="0090F2"/>
                </a:solidFill>
                <a:latin typeface="Arial" charset="0"/>
                <a:ea typeface="黑体" pitchFamily="2" charset="-122"/>
              </a:defRPr>
            </a:lvl7pPr>
            <a:lvl8pPr marL="1371600" algn="l" rtl="0" fontAlgn="base">
              <a:spcBef>
                <a:spcPct val="0"/>
              </a:spcBef>
              <a:spcAft>
                <a:spcPct val="0"/>
              </a:spcAft>
              <a:defRPr sz="4000" b="1">
                <a:solidFill>
                  <a:srgbClr val="0090F2"/>
                </a:solidFill>
                <a:latin typeface="Arial" charset="0"/>
                <a:ea typeface="黑体" pitchFamily="2" charset="-122"/>
              </a:defRPr>
            </a:lvl8pPr>
            <a:lvl9pPr marL="1828800" algn="l" rtl="0" fontAlgn="base">
              <a:spcBef>
                <a:spcPct val="0"/>
              </a:spcBef>
              <a:spcAft>
                <a:spcPct val="0"/>
              </a:spcAft>
              <a:defRPr sz="4000" b="1">
                <a:solidFill>
                  <a:srgbClr val="0090F2"/>
                </a:solidFill>
                <a:latin typeface="Arial" charset="0"/>
                <a:ea typeface="黑体" pitchFamily="2" charset="-122"/>
              </a:defRPr>
            </a:lvl9pPr>
          </a:lstStyle>
          <a:p>
            <a:pPr defTabSz="1097280" eaLnBrk="1" latinLnBrk="1" hangingPunct="1">
              <a:tabLst>
                <a:tab pos="0" algn="l"/>
                <a:tab pos="1097280" algn="l"/>
                <a:tab pos="2194560" algn="l"/>
                <a:tab pos="3291840" algn="l"/>
                <a:tab pos="4389120" algn="l"/>
                <a:tab pos="5486400" algn="l"/>
                <a:tab pos="6583680" algn="l"/>
                <a:tab pos="7680960" algn="l"/>
                <a:tab pos="8778240" algn="l"/>
                <a:tab pos="9875520" algn="l"/>
                <a:tab pos="10972800" algn="l"/>
                <a:tab pos="12070080" algn="l"/>
              </a:tabLst>
              <a:defRPr/>
            </a:pPr>
            <a:r>
              <a:rPr lang="en-US" altLang="zh-CN" sz="2800" spc="-60" dirty="0">
                <a:latin typeface="Arial Black" panose="020B0A04020102020204" pitchFamily="34" charset="0"/>
                <a:ea typeface="微软雅黑"/>
                <a:cs typeface="+mn-cs"/>
                <a:sym typeface="Arial" pitchFamily="34" charset="0"/>
              </a:rPr>
              <a:t>Flow scheme of </a:t>
            </a:r>
            <a:r>
              <a:rPr lang="en-US" altLang="zh-CN" sz="2800" u="sng" spc="-60" dirty="0">
                <a:solidFill>
                  <a:srgbClr val="FFFF00"/>
                </a:solidFill>
                <a:latin typeface="Arial Black" panose="020B0A04020102020204" pitchFamily="34" charset="0"/>
                <a:ea typeface="微软雅黑"/>
                <a:cs typeface="+mn-cs"/>
                <a:sym typeface="Arial" pitchFamily="34" charset="0"/>
              </a:rPr>
              <a:t>Modified</a:t>
            </a:r>
            <a:r>
              <a:rPr lang="en-US" altLang="zh-CN" sz="2800" u="sng" spc="-60" dirty="0">
                <a:latin typeface="Arial Black" panose="020B0A04020102020204" pitchFamily="34" charset="0"/>
                <a:ea typeface="微软雅黑"/>
                <a:cs typeface="+mn-cs"/>
                <a:sym typeface="Arial" pitchFamily="34" charset="0"/>
              </a:rPr>
              <a:t> </a:t>
            </a:r>
            <a:r>
              <a:rPr lang="en-US" altLang="zh-CN" sz="2800" spc="-60" dirty="0">
                <a:latin typeface="Arial Black" panose="020B0A04020102020204" pitchFamily="34" charset="0"/>
                <a:ea typeface="微软雅黑"/>
                <a:cs typeface="+mn-cs"/>
                <a:sym typeface="Arial" pitchFamily="34" charset="0"/>
              </a:rPr>
              <a:t>SC magnets </a:t>
            </a:r>
          </a:p>
          <a:p>
            <a:pPr defTabSz="1097280" eaLnBrk="1" latinLnBrk="1" hangingPunct="1">
              <a:tabLst>
                <a:tab pos="0" algn="l"/>
                <a:tab pos="1097280" algn="l"/>
                <a:tab pos="2194560" algn="l"/>
                <a:tab pos="3291840" algn="l"/>
                <a:tab pos="4389120" algn="l"/>
                <a:tab pos="5486400" algn="l"/>
                <a:tab pos="6583680" algn="l"/>
                <a:tab pos="7680960" algn="l"/>
                <a:tab pos="8778240" algn="l"/>
                <a:tab pos="9875520" algn="l"/>
                <a:tab pos="10972800" algn="l"/>
                <a:tab pos="12070080" algn="l"/>
              </a:tabLst>
              <a:defRPr/>
            </a:pPr>
            <a:r>
              <a:rPr lang="en-US" altLang="zh-CN" sz="2800" spc="-60" dirty="0">
                <a:latin typeface="Arial Black" panose="020B0A04020102020204" pitchFamily="34" charset="0"/>
                <a:ea typeface="微软雅黑"/>
                <a:cs typeface="+mn-cs"/>
                <a:sym typeface="Arial" pitchFamily="34" charset="0"/>
              </a:rPr>
              <a:t>cryogenic system</a:t>
            </a:r>
            <a:endParaRPr lang="zh-CN" altLang="en-US" sz="2800" spc="-60" dirty="0">
              <a:latin typeface="Arial Black" panose="020B0A04020102020204" pitchFamily="34" charset="0"/>
              <a:ea typeface="微软雅黑"/>
              <a:cs typeface="+mn-cs"/>
              <a:sym typeface="Arial" pitchFamily="34" charset="0"/>
            </a:endParaRPr>
          </a:p>
        </p:txBody>
      </p:sp>
      <p:grpSp>
        <p:nvGrpSpPr>
          <p:cNvPr id="18" name="组合 17">
            <a:extLst>
              <a:ext uri="{FF2B5EF4-FFF2-40B4-BE49-F238E27FC236}">
                <a16:creationId xmlns:a16="http://schemas.microsoft.com/office/drawing/2014/main" id="{6AD03E3E-8A2A-4720-B42B-983A4182FC01}"/>
              </a:ext>
            </a:extLst>
          </p:cNvPr>
          <p:cNvGrpSpPr/>
          <p:nvPr/>
        </p:nvGrpSpPr>
        <p:grpSpPr>
          <a:xfrm>
            <a:off x="287867" y="2758654"/>
            <a:ext cx="7408333" cy="4148371"/>
            <a:chOff x="287867" y="950718"/>
            <a:chExt cx="11355978" cy="5956308"/>
          </a:xfrm>
        </p:grpSpPr>
        <p:pic>
          <p:nvPicPr>
            <p:cNvPr id="4" name="图片 3">
              <a:extLst>
                <a:ext uri="{FF2B5EF4-FFF2-40B4-BE49-F238E27FC236}">
                  <a16:creationId xmlns:a16="http://schemas.microsoft.com/office/drawing/2014/main" id="{9BDE4451-941B-4CD4-8ADF-90D89103565F}"/>
                </a:ext>
              </a:extLst>
            </p:cNvPr>
            <p:cNvPicPr>
              <a:picLocks noChangeAspect="1"/>
            </p:cNvPicPr>
            <p:nvPr/>
          </p:nvPicPr>
          <p:blipFill>
            <a:blip r:embed="rId2"/>
            <a:stretch>
              <a:fillRect/>
            </a:stretch>
          </p:blipFill>
          <p:spPr>
            <a:xfrm>
              <a:off x="438426" y="950718"/>
              <a:ext cx="11205419" cy="5956308"/>
            </a:xfrm>
            <a:prstGeom prst="rect">
              <a:avLst/>
            </a:prstGeom>
          </p:spPr>
        </p:pic>
        <p:cxnSp>
          <p:nvCxnSpPr>
            <p:cNvPr id="6" name="直接连接符 5">
              <a:extLst>
                <a:ext uri="{FF2B5EF4-FFF2-40B4-BE49-F238E27FC236}">
                  <a16:creationId xmlns:a16="http://schemas.microsoft.com/office/drawing/2014/main" id="{6D1CE033-428A-45D2-8BD8-6D0844E88A51}"/>
                </a:ext>
              </a:extLst>
            </p:cNvPr>
            <p:cNvCxnSpPr>
              <a:cxnSpLocks/>
            </p:cNvCxnSpPr>
            <p:nvPr/>
          </p:nvCxnSpPr>
          <p:spPr>
            <a:xfrm>
              <a:off x="438426" y="2726267"/>
              <a:ext cx="3242734" cy="3843866"/>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8" name="直接连接符 7">
              <a:extLst>
                <a:ext uri="{FF2B5EF4-FFF2-40B4-BE49-F238E27FC236}">
                  <a16:creationId xmlns:a16="http://schemas.microsoft.com/office/drawing/2014/main" id="{ABBC5584-58EC-4A84-BE25-2FD22FABC37F}"/>
                </a:ext>
              </a:extLst>
            </p:cNvPr>
            <p:cNvCxnSpPr>
              <a:cxnSpLocks/>
            </p:cNvCxnSpPr>
            <p:nvPr/>
          </p:nvCxnSpPr>
          <p:spPr>
            <a:xfrm flipH="1">
              <a:off x="287867" y="2726267"/>
              <a:ext cx="3124200" cy="3843866"/>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9" name="直接连接符 8">
              <a:extLst>
                <a:ext uri="{FF2B5EF4-FFF2-40B4-BE49-F238E27FC236}">
                  <a16:creationId xmlns:a16="http://schemas.microsoft.com/office/drawing/2014/main" id="{CA20016E-08BD-4D73-81F0-002377D3430B}"/>
                </a:ext>
              </a:extLst>
            </p:cNvPr>
            <p:cNvCxnSpPr>
              <a:cxnSpLocks/>
            </p:cNvCxnSpPr>
            <p:nvPr/>
          </p:nvCxnSpPr>
          <p:spPr>
            <a:xfrm>
              <a:off x="8204200" y="2677241"/>
              <a:ext cx="3439645" cy="3759973"/>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0" name="直接连接符 9">
              <a:extLst>
                <a:ext uri="{FF2B5EF4-FFF2-40B4-BE49-F238E27FC236}">
                  <a16:creationId xmlns:a16="http://schemas.microsoft.com/office/drawing/2014/main" id="{38681A80-9E24-455B-9329-08B255D0D5DC}"/>
                </a:ext>
              </a:extLst>
            </p:cNvPr>
            <p:cNvCxnSpPr>
              <a:cxnSpLocks/>
            </p:cNvCxnSpPr>
            <p:nvPr/>
          </p:nvCxnSpPr>
          <p:spPr>
            <a:xfrm flipH="1">
              <a:off x="8204200" y="2677241"/>
              <a:ext cx="3169988" cy="3732026"/>
            </a:xfrm>
            <a:prstGeom prst="line">
              <a:avLst/>
            </a:prstGeom>
            <a:ln w="19050"/>
          </p:spPr>
          <p:style>
            <a:lnRef idx="1">
              <a:schemeClr val="accent1"/>
            </a:lnRef>
            <a:fillRef idx="0">
              <a:schemeClr val="accent1"/>
            </a:fillRef>
            <a:effectRef idx="0">
              <a:schemeClr val="accent1"/>
            </a:effectRef>
            <a:fontRef idx="minor">
              <a:schemeClr val="tx1"/>
            </a:fontRef>
          </p:style>
        </p:cxnSp>
      </p:grpSp>
      <p:sp>
        <p:nvSpPr>
          <p:cNvPr id="17" name="文本框 16">
            <a:extLst>
              <a:ext uri="{FF2B5EF4-FFF2-40B4-BE49-F238E27FC236}">
                <a16:creationId xmlns:a16="http://schemas.microsoft.com/office/drawing/2014/main" id="{C439613E-A2A7-4471-80B0-26CCA0B7FF19}"/>
              </a:ext>
            </a:extLst>
          </p:cNvPr>
          <p:cNvSpPr txBox="1"/>
          <p:nvPr/>
        </p:nvSpPr>
        <p:spPr>
          <a:xfrm>
            <a:off x="6720044" y="1318407"/>
            <a:ext cx="5070475" cy="1323439"/>
          </a:xfrm>
          <a:prstGeom prst="rect">
            <a:avLst/>
          </a:prstGeom>
          <a:noFill/>
        </p:spPr>
        <p:txBody>
          <a:bodyPr wrap="square" rtlCol="0">
            <a:spAutoFit/>
          </a:bodyPr>
          <a:lstStyle/>
          <a:p>
            <a:r>
              <a:rPr lang="en-US" altLang="zh-CN" sz="2000" b="1" dirty="0">
                <a:solidFill>
                  <a:srgbClr val="FF0000"/>
                </a:solidFill>
              </a:rPr>
              <a:t>IR </a:t>
            </a:r>
            <a:r>
              <a:rPr lang="en-US" altLang="zh-CN" sz="2000" b="1" dirty="0" err="1">
                <a:solidFill>
                  <a:srgbClr val="FF0000"/>
                </a:solidFill>
              </a:rPr>
              <a:t>sextupoles</a:t>
            </a:r>
            <a:r>
              <a:rPr lang="en-US" altLang="zh-CN" sz="2000" b="1" dirty="0">
                <a:solidFill>
                  <a:srgbClr val="FF0000"/>
                </a:solidFill>
              </a:rPr>
              <a:t> have been changed from SC magnets to normal conducting ones and cryogenic system for </a:t>
            </a:r>
            <a:r>
              <a:rPr lang="en-US" altLang="zh-CN" sz="2000" b="1" dirty="0" err="1">
                <a:solidFill>
                  <a:srgbClr val="FF0000"/>
                </a:solidFill>
              </a:rPr>
              <a:t>sextupoles</a:t>
            </a:r>
            <a:r>
              <a:rPr lang="en-US" altLang="zh-CN" sz="2000" b="1" dirty="0">
                <a:solidFill>
                  <a:srgbClr val="FF0000"/>
                </a:solidFill>
              </a:rPr>
              <a:t> can be eliminated. </a:t>
            </a:r>
          </a:p>
        </p:txBody>
      </p:sp>
      <p:sp>
        <p:nvSpPr>
          <p:cNvPr id="19" name="矩形 18">
            <a:extLst>
              <a:ext uri="{FF2B5EF4-FFF2-40B4-BE49-F238E27FC236}">
                <a16:creationId xmlns:a16="http://schemas.microsoft.com/office/drawing/2014/main" id="{437B277E-CB1F-41F1-8D9F-AAEA6B84C063}"/>
              </a:ext>
            </a:extLst>
          </p:cNvPr>
          <p:cNvSpPr/>
          <p:nvPr/>
        </p:nvSpPr>
        <p:spPr>
          <a:xfrm>
            <a:off x="135467" y="1188994"/>
            <a:ext cx="5632959" cy="1323439"/>
          </a:xfrm>
          <a:prstGeom prst="rect">
            <a:avLst/>
          </a:prstGeom>
        </p:spPr>
        <p:txBody>
          <a:bodyPr wrap="square">
            <a:spAutoFit/>
          </a:bodyPr>
          <a:lstStyle/>
          <a:p>
            <a:pPr marL="285750" indent="-285750">
              <a:spcBef>
                <a:spcPct val="0"/>
              </a:spcBef>
              <a:buFont typeface="Wingdings" panose="05000000000000000000" pitchFamily="2" charset="2"/>
              <a:buChar char="Ø"/>
            </a:pPr>
            <a:r>
              <a:rPr lang="en-US" altLang="zh-CN" sz="1600" dirty="0">
                <a:solidFill>
                  <a:schemeClr val="tx1"/>
                </a:solidFill>
                <a:latin typeface="Arial" panose="020B0604020202020204" pitchFamily="34" charset="0"/>
                <a:cs typeface="Arial" panose="020B0604020202020204" pitchFamily="34" charset="0"/>
              </a:rPr>
              <a:t>The requirement for IR </a:t>
            </a:r>
            <a:r>
              <a:rPr lang="en-US" altLang="zh-CN" sz="1600" dirty="0" err="1">
                <a:solidFill>
                  <a:schemeClr val="tx1"/>
                </a:solidFill>
                <a:latin typeface="Arial" panose="020B0604020202020204" pitchFamily="34" charset="0"/>
                <a:cs typeface="Arial" panose="020B0604020202020204" pitchFamily="34" charset="0"/>
              </a:rPr>
              <a:t>sextupole</a:t>
            </a:r>
            <a:r>
              <a:rPr lang="en-US" altLang="zh-CN" sz="1600" dirty="0">
                <a:solidFill>
                  <a:schemeClr val="tx1"/>
                </a:solidFill>
                <a:latin typeface="Arial" panose="020B0604020202020204" pitchFamily="34" charset="0"/>
                <a:cs typeface="Arial" panose="020B0604020202020204" pitchFamily="34" charset="0"/>
              </a:rPr>
              <a:t> magnets is updated.</a:t>
            </a:r>
          </a:p>
          <a:p>
            <a:pPr marL="285750" indent="-285750">
              <a:spcBef>
                <a:spcPct val="0"/>
              </a:spcBef>
              <a:buFont typeface="Wingdings" panose="05000000000000000000" pitchFamily="2" charset="2"/>
              <a:buChar char="Ø"/>
            </a:pPr>
            <a:r>
              <a:rPr lang="en-US" altLang="zh-CN" sz="1600" dirty="0">
                <a:solidFill>
                  <a:schemeClr val="tx1"/>
                </a:solidFill>
                <a:latin typeface="Arial" panose="020B0604020202020204" pitchFamily="34" charset="0"/>
                <a:cs typeface="Arial" panose="020B0604020202020204" pitchFamily="34" charset="0"/>
              </a:rPr>
              <a:t>The magnet bore and pole field is reduced.   </a:t>
            </a:r>
          </a:p>
          <a:p>
            <a:pPr marL="285750" indent="-285750">
              <a:spcBef>
                <a:spcPct val="0"/>
              </a:spcBef>
              <a:buFont typeface="Wingdings" panose="05000000000000000000" pitchFamily="2" charset="2"/>
              <a:buChar char="Ø"/>
            </a:pPr>
            <a:r>
              <a:rPr lang="en-US" altLang="zh-CN" sz="1600" dirty="0">
                <a:solidFill>
                  <a:schemeClr val="tx1"/>
                </a:solidFill>
                <a:latin typeface="Arial" panose="020B0604020202020204" pitchFamily="34" charset="0"/>
                <a:cs typeface="Arial" panose="020B0604020202020204" pitchFamily="34" charset="0"/>
              </a:rPr>
              <a:t>Conventional </a:t>
            </a:r>
            <a:r>
              <a:rPr lang="en-US" altLang="zh-CN" sz="1600" dirty="0" err="1">
                <a:solidFill>
                  <a:schemeClr val="tx1"/>
                </a:solidFill>
                <a:latin typeface="Arial" panose="020B0604020202020204" pitchFamily="34" charset="0"/>
                <a:cs typeface="Arial" panose="020B0604020202020204" pitchFamily="34" charset="0"/>
              </a:rPr>
              <a:t>sextupole</a:t>
            </a:r>
            <a:r>
              <a:rPr lang="en-US" altLang="zh-CN" sz="1600" dirty="0">
                <a:solidFill>
                  <a:schemeClr val="tx1"/>
                </a:solidFill>
                <a:latin typeface="Arial" panose="020B0604020202020204" pitchFamily="34" charset="0"/>
                <a:cs typeface="Arial" panose="020B0604020202020204" pitchFamily="34" charset="0"/>
              </a:rPr>
              <a:t> magnet technology can be used (</a:t>
            </a:r>
            <a:r>
              <a:rPr lang="en-US" altLang="zh-CN" sz="1600" dirty="0" err="1">
                <a:solidFill>
                  <a:schemeClr val="tx1"/>
                </a:solidFill>
                <a:latin typeface="Arial" panose="020B0604020202020204" pitchFamily="34" charset="0"/>
                <a:cs typeface="Arial" panose="020B0604020202020204" pitchFamily="34" charset="0"/>
              </a:rPr>
              <a:t>FeCoV</a:t>
            </a:r>
            <a:r>
              <a:rPr lang="en-US" altLang="zh-CN" sz="1600" dirty="0">
                <a:solidFill>
                  <a:schemeClr val="tx1"/>
                </a:solidFill>
                <a:latin typeface="Arial" panose="020B0604020202020204" pitchFamily="34" charset="0"/>
                <a:cs typeface="Arial" panose="020B0604020202020204" pitchFamily="34" charset="0"/>
              </a:rPr>
              <a:t> pole). Max strength 3886T/m</a:t>
            </a:r>
            <a:r>
              <a:rPr lang="en-US" altLang="zh-CN" sz="1600" baseline="30000" dirty="0">
                <a:solidFill>
                  <a:schemeClr val="tx1"/>
                </a:solidFill>
                <a:latin typeface="Arial" panose="020B0604020202020204" pitchFamily="34" charset="0"/>
                <a:cs typeface="Arial" panose="020B0604020202020204" pitchFamily="34" charset="0"/>
              </a:rPr>
              <a:t>2</a:t>
            </a:r>
            <a:r>
              <a:rPr lang="en-US" altLang="zh-CN" sz="1600" dirty="0">
                <a:solidFill>
                  <a:schemeClr val="tx1"/>
                </a:solidFill>
                <a:latin typeface="Arial" panose="020B0604020202020204" pitchFamily="34" charset="0"/>
                <a:cs typeface="Arial" panose="020B0604020202020204" pitchFamily="34" charset="0"/>
              </a:rPr>
              <a:t> is achieved with bore aperture 42 mm. </a:t>
            </a:r>
            <a:r>
              <a:rPr lang="en-US" altLang="zh-CN" sz="1600" b="1" dirty="0">
                <a:solidFill>
                  <a:srgbClr val="FF0000"/>
                </a:solidFill>
                <a:latin typeface="Arial" panose="020B0604020202020204" pitchFamily="34" charset="0"/>
                <a:cs typeface="Arial" panose="020B0604020202020204" pitchFamily="34" charset="0"/>
              </a:rPr>
              <a:t>Max current &lt; 200A.</a:t>
            </a:r>
          </a:p>
        </p:txBody>
      </p:sp>
      <p:sp>
        <p:nvSpPr>
          <p:cNvPr id="20" name="箭头: 右 19">
            <a:extLst>
              <a:ext uri="{FF2B5EF4-FFF2-40B4-BE49-F238E27FC236}">
                <a16:creationId xmlns:a16="http://schemas.microsoft.com/office/drawing/2014/main" id="{76B030C3-C983-49CF-99DF-8C9A85363705}"/>
              </a:ext>
            </a:extLst>
          </p:cNvPr>
          <p:cNvSpPr/>
          <p:nvPr/>
        </p:nvSpPr>
        <p:spPr>
          <a:xfrm>
            <a:off x="5768426" y="1567424"/>
            <a:ext cx="793241" cy="406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a:extLst>
              <a:ext uri="{FF2B5EF4-FFF2-40B4-BE49-F238E27FC236}">
                <a16:creationId xmlns:a16="http://schemas.microsoft.com/office/drawing/2014/main" id="{3FB07DC0-583F-42EF-AA28-C4532E4FBE9D}"/>
              </a:ext>
            </a:extLst>
          </p:cNvPr>
          <p:cNvSpPr txBox="1"/>
          <p:nvPr/>
        </p:nvSpPr>
        <p:spPr>
          <a:xfrm>
            <a:off x="1663182" y="843102"/>
            <a:ext cx="1466861" cy="369332"/>
          </a:xfrm>
          <a:prstGeom prst="rect">
            <a:avLst/>
          </a:prstGeom>
          <a:noFill/>
        </p:spPr>
        <p:txBody>
          <a:bodyPr wrap="square" rtlCol="0">
            <a:spAutoFit/>
          </a:bodyPr>
          <a:lstStyle/>
          <a:p>
            <a:pPr algn="ctr"/>
            <a:r>
              <a:rPr lang="en-US" altLang="zh-CN" dirty="0"/>
              <a:t>J. Gao</a:t>
            </a:r>
            <a:endParaRPr lang="zh-CN" altLang="en-US" dirty="0"/>
          </a:p>
        </p:txBody>
      </p:sp>
      <p:pic>
        <p:nvPicPr>
          <p:cNvPr id="22" name="图片 21">
            <a:extLst>
              <a:ext uri="{FF2B5EF4-FFF2-40B4-BE49-F238E27FC236}">
                <a16:creationId xmlns:a16="http://schemas.microsoft.com/office/drawing/2014/main" id="{D4342DBB-5548-4328-B3DC-E5F5E73E74E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76175" y="3811453"/>
            <a:ext cx="4149944" cy="2539875"/>
          </a:xfrm>
          <a:prstGeom prst="rect">
            <a:avLst/>
          </a:prstGeom>
        </p:spPr>
      </p:pic>
      <p:sp>
        <p:nvSpPr>
          <p:cNvPr id="23" name="文本框 22">
            <a:extLst>
              <a:ext uri="{FF2B5EF4-FFF2-40B4-BE49-F238E27FC236}">
                <a16:creationId xmlns:a16="http://schemas.microsoft.com/office/drawing/2014/main" id="{2BFA600D-5039-4586-AD29-8A56930969DC}"/>
              </a:ext>
            </a:extLst>
          </p:cNvPr>
          <p:cNvSpPr txBox="1"/>
          <p:nvPr/>
        </p:nvSpPr>
        <p:spPr>
          <a:xfrm>
            <a:off x="8796166" y="3375697"/>
            <a:ext cx="2188464" cy="368300"/>
          </a:xfrm>
          <a:prstGeom prst="rect">
            <a:avLst/>
          </a:prstGeom>
          <a:noFill/>
        </p:spPr>
        <p:txBody>
          <a:bodyPr wrap="square" rtlCol="0">
            <a:spAutoFit/>
          </a:bodyPr>
          <a:lstStyle/>
          <a:p>
            <a:r>
              <a:rPr lang="en-US" altLang="zh-CN" dirty="0"/>
              <a:t>Y.W. Wang</a:t>
            </a:r>
            <a:endParaRPr lang="zh-CN" altLang="en-US" dirty="0"/>
          </a:p>
        </p:txBody>
      </p:sp>
    </p:spTree>
    <p:extLst>
      <p:ext uri="{BB962C8B-B14F-4D97-AF65-F5344CB8AC3E}">
        <p14:creationId xmlns:p14="http://schemas.microsoft.com/office/powerpoint/2010/main" val="211303502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页脚占位符 1">
            <a:extLst>
              <a:ext uri="{FF2B5EF4-FFF2-40B4-BE49-F238E27FC236}">
                <a16:creationId xmlns:a16="http://schemas.microsoft.com/office/drawing/2014/main" id="{5DDF9C71-AD41-4C85-975F-75C09D09C3E5}"/>
              </a:ext>
            </a:extLst>
          </p:cNvPr>
          <p:cNvSpPr>
            <a:spLocks noGrp="1"/>
          </p:cNvSpPr>
          <p:nvPr>
            <p:ph type="ftr" sz="quarter" idx="3"/>
          </p:nvPr>
        </p:nvSpPr>
        <p:spPr/>
        <p:txBody>
          <a:bodyPr/>
          <a:lstStyle/>
          <a:p>
            <a:pPr>
              <a:defRPr/>
            </a:pPr>
            <a:r>
              <a:rPr lang="zh-CN" altLang="en-US"/>
              <a:t>加速器中心低温组</a:t>
            </a:r>
            <a:endParaRPr lang="en-US" altLang="zh-CN"/>
          </a:p>
        </p:txBody>
      </p:sp>
      <p:pic>
        <p:nvPicPr>
          <p:cNvPr id="3" name="Picture 3">
            <a:extLst>
              <a:ext uri="{FF2B5EF4-FFF2-40B4-BE49-F238E27FC236}">
                <a16:creationId xmlns:a16="http://schemas.microsoft.com/office/drawing/2014/main" id="{2DA66340-47F1-4BA4-A823-4C7D73911D5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260" r="2513"/>
          <a:stretch/>
        </p:blipFill>
        <p:spPr bwMode="auto">
          <a:xfrm>
            <a:off x="1559560" y="1082389"/>
            <a:ext cx="8738508" cy="54038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标题 1">
            <a:extLst>
              <a:ext uri="{FF2B5EF4-FFF2-40B4-BE49-F238E27FC236}">
                <a16:creationId xmlns:a16="http://schemas.microsoft.com/office/drawing/2014/main" id="{1027A7D8-8D71-41B5-93C3-F23D78CFD3EC}"/>
              </a:ext>
            </a:extLst>
          </p:cNvPr>
          <p:cNvSpPr txBox="1">
            <a:spLocks/>
          </p:cNvSpPr>
          <p:nvPr/>
        </p:nvSpPr>
        <p:spPr bwMode="auto">
          <a:xfrm>
            <a:off x="1559560" y="82099"/>
            <a:ext cx="9072880" cy="71376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000" b="1">
                <a:ln w="19050">
                  <a:solidFill>
                    <a:schemeClr val="tx2">
                      <a:tint val="1000"/>
                    </a:schemeClr>
                  </a:solidFill>
                  <a:prstDash val="solid"/>
                </a:ln>
                <a:solidFill>
                  <a:srgbClr val="FF0000"/>
                </a:solidFill>
                <a:effectLst>
                  <a:outerShdw blurRad="50000" dist="50800" dir="7500000" algn="tl">
                    <a:srgbClr val="000000">
                      <a:shade val="5000"/>
                      <a:alpha val="35000"/>
                    </a:srgbClr>
                  </a:outerShdw>
                </a:effectLst>
                <a:latin typeface="微软雅黑" pitchFamily="34" charset="-122"/>
                <a:ea typeface="微软雅黑" pitchFamily="34" charset="-122"/>
                <a:cs typeface="+mj-cs"/>
              </a:defRPr>
            </a:lvl1pPr>
            <a:lvl2pPr algn="ctr" rtl="0" eaLnBrk="0" fontAlgn="base" hangingPunct="0">
              <a:spcBef>
                <a:spcPct val="0"/>
              </a:spcBef>
              <a:spcAft>
                <a:spcPct val="0"/>
              </a:spcAft>
              <a:defRPr sz="4000" b="1">
                <a:solidFill>
                  <a:srgbClr val="FF0000"/>
                </a:solidFill>
                <a:latin typeface="微软雅黑" panose="020B0503020204020204" pitchFamily="34" charset="-122"/>
                <a:ea typeface="微软雅黑" panose="020B0503020204020204" pitchFamily="34" charset="-122"/>
              </a:defRPr>
            </a:lvl2pPr>
            <a:lvl3pPr algn="ctr" rtl="0" eaLnBrk="0" fontAlgn="base" hangingPunct="0">
              <a:spcBef>
                <a:spcPct val="0"/>
              </a:spcBef>
              <a:spcAft>
                <a:spcPct val="0"/>
              </a:spcAft>
              <a:defRPr sz="4000" b="1">
                <a:solidFill>
                  <a:srgbClr val="FF0000"/>
                </a:solidFill>
                <a:latin typeface="微软雅黑" panose="020B0503020204020204" pitchFamily="34" charset="-122"/>
                <a:ea typeface="微软雅黑" panose="020B0503020204020204" pitchFamily="34" charset="-122"/>
              </a:defRPr>
            </a:lvl3pPr>
            <a:lvl4pPr algn="ctr" rtl="0" eaLnBrk="0" fontAlgn="base" hangingPunct="0">
              <a:spcBef>
                <a:spcPct val="0"/>
              </a:spcBef>
              <a:spcAft>
                <a:spcPct val="0"/>
              </a:spcAft>
              <a:defRPr sz="4000" b="1">
                <a:solidFill>
                  <a:srgbClr val="FF0000"/>
                </a:solidFill>
                <a:latin typeface="微软雅黑" panose="020B0503020204020204" pitchFamily="34" charset="-122"/>
                <a:ea typeface="微软雅黑" panose="020B0503020204020204" pitchFamily="34" charset="-122"/>
              </a:defRPr>
            </a:lvl4pPr>
            <a:lvl5pPr algn="ctr" rtl="0" eaLnBrk="0" fontAlgn="base" hangingPunct="0">
              <a:spcBef>
                <a:spcPct val="0"/>
              </a:spcBef>
              <a:spcAft>
                <a:spcPct val="0"/>
              </a:spcAft>
              <a:defRPr sz="4000" b="1">
                <a:solidFill>
                  <a:srgbClr val="FF0000"/>
                </a:solidFill>
                <a:latin typeface="微软雅黑" panose="020B0503020204020204" pitchFamily="34" charset="-122"/>
                <a:ea typeface="微软雅黑" panose="020B0503020204020204" pitchFamily="34" charset="-122"/>
              </a:defRPr>
            </a:lvl5pPr>
            <a:lvl6pPr marL="457200" algn="l" rtl="0" fontAlgn="base">
              <a:spcBef>
                <a:spcPct val="0"/>
              </a:spcBef>
              <a:spcAft>
                <a:spcPct val="0"/>
              </a:spcAft>
              <a:defRPr sz="4000" b="1">
                <a:solidFill>
                  <a:srgbClr val="0090F2"/>
                </a:solidFill>
                <a:latin typeface="Arial" charset="0"/>
                <a:ea typeface="黑体" pitchFamily="2" charset="-122"/>
              </a:defRPr>
            </a:lvl6pPr>
            <a:lvl7pPr marL="914400" algn="l" rtl="0" fontAlgn="base">
              <a:spcBef>
                <a:spcPct val="0"/>
              </a:spcBef>
              <a:spcAft>
                <a:spcPct val="0"/>
              </a:spcAft>
              <a:defRPr sz="4000" b="1">
                <a:solidFill>
                  <a:srgbClr val="0090F2"/>
                </a:solidFill>
                <a:latin typeface="Arial" charset="0"/>
                <a:ea typeface="黑体" pitchFamily="2" charset="-122"/>
              </a:defRPr>
            </a:lvl7pPr>
            <a:lvl8pPr marL="1371600" algn="l" rtl="0" fontAlgn="base">
              <a:spcBef>
                <a:spcPct val="0"/>
              </a:spcBef>
              <a:spcAft>
                <a:spcPct val="0"/>
              </a:spcAft>
              <a:defRPr sz="4000" b="1">
                <a:solidFill>
                  <a:srgbClr val="0090F2"/>
                </a:solidFill>
                <a:latin typeface="Arial" charset="0"/>
                <a:ea typeface="黑体" pitchFamily="2" charset="-122"/>
              </a:defRPr>
            </a:lvl8pPr>
            <a:lvl9pPr marL="1828800" algn="l" rtl="0" fontAlgn="base">
              <a:spcBef>
                <a:spcPct val="0"/>
              </a:spcBef>
              <a:spcAft>
                <a:spcPct val="0"/>
              </a:spcAft>
              <a:defRPr sz="4000" b="1">
                <a:solidFill>
                  <a:srgbClr val="0090F2"/>
                </a:solidFill>
                <a:latin typeface="Arial" charset="0"/>
                <a:ea typeface="黑体" pitchFamily="2" charset="-122"/>
              </a:defRPr>
            </a:lvl9pPr>
          </a:lstStyle>
          <a:p>
            <a:pPr defTabSz="1097280" eaLnBrk="1" latinLnBrk="1" hangingPunct="1">
              <a:tabLst>
                <a:tab pos="0" algn="l"/>
                <a:tab pos="1097280" algn="l"/>
                <a:tab pos="2194560" algn="l"/>
                <a:tab pos="3291840" algn="l"/>
                <a:tab pos="4389120" algn="l"/>
                <a:tab pos="5486400" algn="l"/>
                <a:tab pos="6583680" algn="l"/>
                <a:tab pos="7680960" algn="l"/>
                <a:tab pos="8778240" algn="l"/>
                <a:tab pos="9875520" algn="l"/>
                <a:tab pos="10972800" algn="l"/>
                <a:tab pos="12070080" algn="l"/>
              </a:tabLst>
              <a:defRPr/>
            </a:pPr>
            <a:r>
              <a:rPr lang="en-US" altLang="zh-CN" sz="2800" spc="-60" dirty="0">
                <a:latin typeface="Arial Black" panose="020B0A04020102020204" pitchFamily="34" charset="0"/>
                <a:ea typeface="微软雅黑"/>
                <a:cs typeface="+mn-cs"/>
                <a:sym typeface="Arial" pitchFamily="34" charset="0"/>
              </a:rPr>
              <a:t>Flow Chart for CEPC MDI Cryostat (one site)</a:t>
            </a:r>
          </a:p>
        </p:txBody>
      </p:sp>
    </p:spTree>
    <p:extLst>
      <p:ext uri="{BB962C8B-B14F-4D97-AF65-F5344CB8AC3E}">
        <p14:creationId xmlns:p14="http://schemas.microsoft.com/office/powerpoint/2010/main" val="40834539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29126" b="21535"/>
          <a:stretch/>
        </p:blipFill>
        <p:spPr bwMode="auto">
          <a:xfrm>
            <a:off x="239349" y="1403560"/>
            <a:ext cx="11809312" cy="25128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4"/>
          <p:cNvSpPr txBox="1">
            <a:spLocks noChangeArrowheads="1"/>
          </p:cNvSpPr>
          <p:nvPr/>
        </p:nvSpPr>
        <p:spPr bwMode="auto">
          <a:xfrm>
            <a:off x="815413" y="966900"/>
            <a:ext cx="9793088" cy="497957"/>
          </a:xfrm>
          <a:prstGeom prst="rect">
            <a:avLst/>
          </a:prstGeom>
          <a:noFill/>
          <a:ln w="9525">
            <a:noFill/>
            <a:miter lim="800000"/>
            <a:headEnd/>
            <a:tailEnd/>
          </a:ln>
        </p:spPr>
        <p:txBody>
          <a:bodyPr wrap="square" anchor="ctr">
            <a:spAutoFit/>
          </a:bodyPr>
          <a:lstStyle/>
          <a:p>
            <a:pPr marL="364058" indent="-364058">
              <a:lnSpc>
                <a:spcPct val="120000"/>
              </a:lnSpc>
              <a:spcBef>
                <a:spcPts val="533"/>
              </a:spcBef>
              <a:buFont typeface="Arial"/>
              <a:buChar char="•"/>
            </a:pPr>
            <a:r>
              <a:rPr lang="en-US" altLang="zh-CN" sz="2400" dirty="0">
                <a:latin typeface="微软雅黑" panose="020B0503020204020204" pitchFamily="34" charset="-122"/>
                <a:ea typeface="微软雅黑" panose="020B0503020204020204" pitchFamily="34" charset="-122"/>
              </a:rPr>
              <a:t>The total weight of cryostat is about 2.5 T</a:t>
            </a:r>
          </a:p>
        </p:txBody>
      </p:sp>
      <p:pic>
        <p:nvPicPr>
          <p:cNvPr id="8"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3997" t="35305" b="35302"/>
          <a:stretch/>
        </p:blipFill>
        <p:spPr bwMode="auto">
          <a:xfrm>
            <a:off x="335362" y="4581129"/>
            <a:ext cx="11746767" cy="15734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标题 1"/>
          <p:cNvSpPr txBox="1">
            <a:spLocks/>
          </p:cNvSpPr>
          <p:nvPr/>
        </p:nvSpPr>
        <p:spPr>
          <a:xfrm>
            <a:off x="2552583" y="-581915"/>
            <a:ext cx="8046941" cy="464607"/>
          </a:xfrm>
          <a:prstGeom prst="rect">
            <a:avLst/>
          </a:prstGeom>
        </p:spPr>
        <p:txBody>
          <a:bodyPr anchor="ctr"/>
          <a:lstStyle>
            <a:lvl1pPr algn="ctr" rtl="0" eaLnBrk="0" fontAlgn="base" hangingPunct="0">
              <a:spcBef>
                <a:spcPct val="0"/>
              </a:spcBef>
              <a:spcAft>
                <a:spcPct val="0"/>
              </a:spcAft>
              <a:defRPr sz="2800" kern="12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800">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800">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800">
                <a:solidFill>
                  <a:schemeClr val="tx2"/>
                </a:solidFill>
                <a:latin typeface="Verdana" panose="020B0604030504040204" pitchFamily="34" charset="0"/>
                <a:ea typeface="宋体" panose="02010600030101010101" pitchFamily="2" charset="-122"/>
              </a:defRPr>
            </a:lvl5pPr>
            <a:lvl6pPr marL="457200" algn="l" rtl="0" eaLnBrk="0" fontAlgn="base" hangingPunct="0">
              <a:spcBef>
                <a:spcPct val="0"/>
              </a:spcBef>
              <a:spcAft>
                <a:spcPct val="0"/>
              </a:spcAft>
              <a:defRPr sz="3800">
                <a:solidFill>
                  <a:schemeClr val="tx2"/>
                </a:solidFill>
                <a:latin typeface="Verdana" panose="020B0604030504040204" pitchFamily="34" charset="0"/>
                <a:ea typeface="宋体" panose="02010600030101010101" pitchFamily="2" charset="-122"/>
              </a:defRPr>
            </a:lvl6pPr>
            <a:lvl7pPr marL="914400" algn="l" rtl="0" eaLnBrk="0" fontAlgn="base" hangingPunct="0">
              <a:spcBef>
                <a:spcPct val="0"/>
              </a:spcBef>
              <a:spcAft>
                <a:spcPct val="0"/>
              </a:spcAft>
              <a:defRPr sz="3800">
                <a:solidFill>
                  <a:schemeClr val="tx2"/>
                </a:solidFill>
                <a:latin typeface="Verdana" panose="020B0604030504040204" pitchFamily="34" charset="0"/>
                <a:ea typeface="宋体" panose="02010600030101010101" pitchFamily="2" charset="-122"/>
              </a:defRPr>
            </a:lvl7pPr>
            <a:lvl8pPr marL="1371600" algn="l" rtl="0" eaLnBrk="0" fontAlgn="base" hangingPunct="0">
              <a:spcBef>
                <a:spcPct val="0"/>
              </a:spcBef>
              <a:spcAft>
                <a:spcPct val="0"/>
              </a:spcAft>
              <a:defRPr sz="3800">
                <a:solidFill>
                  <a:schemeClr val="tx2"/>
                </a:solidFill>
                <a:latin typeface="Verdana" panose="020B0604030504040204" pitchFamily="34" charset="0"/>
                <a:ea typeface="宋体" panose="02010600030101010101" pitchFamily="2" charset="-122"/>
              </a:defRPr>
            </a:lvl8pPr>
            <a:lvl9pPr marL="1828800" algn="l" rtl="0" eaLnBrk="0" fontAlgn="base" hangingPunct="0">
              <a:spcBef>
                <a:spcPct val="0"/>
              </a:spcBef>
              <a:spcAft>
                <a:spcPct val="0"/>
              </a:spcAft>
              <a:defRPr sz="3800">
                <a:solidFill>
                  <a:schemeClr val="tx2"/>
                </a:solidFill>
                <a:latin typeface="Verdana" panose="020B0604030504040204" pitchFamily="34" charset="0"/>
                <a:ea typeface="宋体" panose="02010600030101010101" pitchFamily="2" charset="-122"/>
              </a:defRPr>
            </a:lvl9pPr>
          </a:lstStyle>
          <a:p>
            <a:endParaRPr lang="en-US" altLang="zh-CN" sz="3200" dirty="0">
              <a:solidFill>
                <a:srgbClr val="000000"/>
              </a:solidFill>
              <a:latin typeface="微软雅黑" panose="020B0503020204020204" pitchFamily="34" charset="-122"/>
              <a:ea typeface="微软雅黑" panose="020B0503020204020204" pitchFamily="34" charset="-122"/>
            </a:endParaRPr>
          </a:p>
        </p:txBody>
      </p:sp>
      <p:sp>
        <p:nvSpPr>
          <p:cNvPr id="9" name="圆角矩形标注 8"/>
          <p:cNvSpPr/>
          <p:nvPr/>
        </p:nvSpPr>
        <p:spPr bwMode="auto">
          <a:xfrm>
            <a:off x="719403" y="4149080"/>
            <a:ext cx="672075" cy="360040"/>
          </a:xfrm>
          <a:prstGeom prst="wedgeRoundRectCallout">
            <a:avLst>
              <a:gd name="adj1" fmla="val -97655"/>
              <a:gd name="adj2" fmla="val 270948"/>
              <a:gd name="adj3" fmla="val 16667"/>
            </a:avLst>
          </a:prstGeom>
          <a:ln>
            <a:headEnd type="none" w="med" len="med"/>
            <a:tailEnd type="none" w="med" len="med"/>
          </a:ln>
          <a:extLst/>
        </p:spPr>
        <p:style>
          <a:lnRef idx="2">
            <a:schemeClr val="accent2"/>
          </a:lnRef>
          <a:fillRef idx="1">
            <a:schemeClr val="lt1"/>
          </a:fillRef>
          <a:effectRef idx="0">
            <a:schemeClr val="accent2"/>
          </a:effectRef>
          <a:fontRef idx="minor">
            <a:schemeClr val="dk1"/>
          </a:fontRef>
        </p:style>
        <p:txBody>
          <a:bodyPr vert="horz" wrap="square" lIns="121920" tIns="60960" rIns="121920" bIns="60960" numCol="1" rtlCol="0" anchor="ctr" anchorCtr="0" compatLnSpc="1">
            <a:prstTxWarp prst="textNoShape">
              <a:avLst/>
            </a:prstTxWarp>
          </a:bodyPr>
          <a:lstStyle/>
          <a:p>
            <a:pPr defTabSz="1219170" eaLnBrk="0" fontAlgn="base" hangingPunct="0">
              <a:spcBef>
                <a:spcPct val="0"/>
              </a:spcBef>
              <a:spcAft>
                <a:spcPct val="0"/>
              </a:spcAft>
            </a:pPr>
            <a:r>
              <a:rPr lang="en-US" altLang="zh-CN" sz="2133" dirty="0">
                <a:solidFill>
                  <a:schemeClr val="tx1"/>
                </a:solidFill>
                <a:latin typeface="Arial" panose="020B0604020202020204" pitchFamily="34" charset="0"/>
                <a:ea typeface="宋体" panose="02010600030101010101" pitchFamily="2" charset="-122"/>
              </a:rPr>
              <a:t>IP</a:t>
            </a:r>
            <a:endParaRPr lang="zh-CN" altLang="en-US" sz="2133" dirty="0">
              <a:solidFill>
                <a:schemeClr val="tx1"/>
              </a:solidFill>
              <a:latin typeface="Arial" panose="020B0604020202020204" pitchFamily="34" charset="0"/>
              <a:ea typeface="宋体" panose="02010600030101010101" pitchFamily="2" charset="-122"/>
            </a:endParaRPr>
          </a:p>
        </p:txBody>
      </p:sp>
      <p:sp>
        <p:nvSpPr>
          <p:cNvPr id="10" name="圆角矩形标注 9"/>
          <p:cNvSpPr/>
          <p:nvPr/>
        </p:nvSpPr>
        <p:spPr bwMode="auto">
          <a:xfrm>
            <a:off x="1967541" y="4149080"/>
            <a:ext cx="1824203" cy="360040"/>
          </a:xfrm>
          <a:prstGeom prst="wedgeRoundRectCallout">
            <a:avLst>
              <a:gd name="adj1" fmla="val 29331"/>
              <a:gd name="adj2" fmla="val 239907"/>
              <a:gd name="adj3" fmla="val 16667"/>
            </a:avLst>
          </a:prstGeom>
          <a:ln>
            <a:headEnd type="none" w="med" len="med"/>
            <a:tailEnd type="none" w="med" len="med"/>
          </a:ln>
          <a:extLst/>
        </p:spPr>
        <p:style>
          <a:lnRef idx="2">
            <a:schemeClr val="accent2"/>
          </a:lnRef>
          <a:fillRef idx="1">
            <a:schemeClr val="lt1"/>
          </a:fillRef>
          <a:effectRef idx="0">
            <a:schemeClr val="accent2"/>
          </a:effectRef>
          <a:fontRef idx="minor">
            <a:schemeClr val="dk1"/>
          </a:fontRef>
        </p:style>
        <p:txBody>
          <a:bodyPr vert="horz" wrap="square" lIns="121920" tIns="60960" rIns="121920" bIns="60960" numCol="1" rtlCol="0" anchor="ctr" anchorCtr="0" compatLnSpc="1">
            <a:prstTxWarp prst="textNoShape">
              <a:avLst/>
            </a:prstTxWarp>
          </a:bodyPr>
          <a:lstStyle/>
          <a:p>
            <a:pPr defTabSz="1219170" eaLnBrk="0" fontAlgn="base" hangingPunct="0">
              <a:spcBef>
                <a:spcPct val="0"/>
              </a:spcBef>
              <a:spcAft>
                <a:spcPct val="0"/>
              </a:spcAft>
            </a:pPr>
            <a:r>
              <a:rPr lang="zh-CN" altLang="en-US" sz="2133" dirty="0">
                <a:solidFill>
                  <a:schemeClr val="tx1"/>
                </a:solidFill>
                <a:latin typeface="Arial" panose="020B0604020202020204" pitchFamily="34" charset="0"/>
                <a:ea typeface="宋体" panose="02010600030101010101" pitchFamily="2" charset="-122"/>
              </a:rPr>
              <a:t>反抵螺线管</a:t>
            </a:r>
          </a:p>
        </p:txBody>
      </p:sp>
      <p:sp>
        <p:nvSpPr>
          <p:cNvPr id="11" name="圆角矩形标注 10"/>
          <p:cNvSpPr/>
          <p:nvPr/>
        </p:nvSpPr>
        <p:spPr bwMode="auto">
          <a:xfrm>
            <a:off x="5536667" y="4149080"/>
            <a:ext cx="1039387" cy="360040"/>
          </a:xfrm>
          <a:prstGeom prst="wedgeRoundRectCallout">
            <a:avLst>
              <a:gd name="adj1" fmla="val -97655"/>
              <a:gd name="adj2" fmla="val 270948"/>
              <a:gd name="adj3" fmla="val 16667"/>
            </a:avLst>
          </a:prstGeom>
          <a:ln>
            <a:headEnd type="none" w="med" len="med"/>
            <a:tailEnd type="none" w="med" len="med"/>
          </a:ln>
          <a:extLst/>
        </p:spPr>
        <p:style>
          <a:lnRef idx="2">
            <a:schemeClr val="accent2"/>
          </a:lnRef>
          <a:fillRef idx="1">
            <a:schemeClr val="lt1"/>
          </a:fillRef>
          <a:effectRef idx="0">
            <a:schemeClr val="accent2"/>
          </a:effectRef>
          <a:fontRef idx="minor">
            <a:schemeClr val="dk1"/>
          </a:fontRef>
        </p:style>
        <p:txBody>
          <a:bodyPr vert="horz" wrap="square" lIns="121920" tIns="60960" rIns="121920" bIns="60960" numCol="1" rtlCol="0" anchor="ctr" anchorCtr="0" compatLnSpc="1">
            <a:prstTxWarp prst="textNoShape">
              <a:avLst/>
            </a:prstTxWarp>
          </a:bodyPr>
          <a:lstStyle/>
          <a:p>
            <a:pPr defTabSz="1219170" eaLnBrk="0" fontAlgn="base" hangingPunct="0">
              <a:spcBef>
                <a:spcPct val="0"/>
              </a:spcBef>
              <a:spcAft>
                <a:spcPct val="0"/>
              </a:spcAft>
            </a:pPr>
            <a:r>
              <a:rPr lang="en-US" altLang="zh-CN" sz="2133" dirty="0">
                <a:solidFill>
                  <a:schemeClr val="tx1"/>
                </a:solidFill>
                <a:latin typeface="Arial" panose="020B0604020202020204" pitchFamily="34" charset="0"/>
                <a:ea typeface="宋体" panose="02010600030101010101" pitchFamily="2" charset="-122"/>
              </a:rPr>
              <a:t>QD0</a:t>
            </a:r>
            <a:endParaRPr lang="zh-CN" altLang="en-US" sz="2133" dirty="0">
              <a:solidFill>
                <a:schemeClr val="tx1"/>
              </a:solidFill>
              <a:latin typeface="Arial" panose="020B0604020202020204" pitchFamily="34" charset="0"/>
              <a:ea typeface="宋体" panose="02010600030101010101" pitchFamily="2" charset="-122"/>
            </a:endParaRPr>
          </a:p>
        </p:txBody>
      </p:sp>
      <p:sp>
        <p:nvSpPr>
          <p:cNvPr id="12" name="圆角矩形标注 11"/>
          <p:cNvSpPr/>
          <p:nvPr/>
        </p:nvSpPr>
        <p:spPr bwMode="auto">
          <a:xfrm>
            <a:off x="8880309" y="4132560"/>
            <a:ext cx="864096" cy="360040"/>
          </a:xfrm>
          <a:prstGeom prst="wedgeRoundRectCallout">
            <a:avLst>
              <a:gd name="adj1" fmla="val -97655"/>
              <a:gd name="adj2" fmla="val 270948"/>
              <a:gd name="adj3" fmla="val 16667"/>
            </a:avLst>
          </a:prstGeom>
          <a:ln>
            <a:headEnd type="none" w="med" len="med"/>
            <a:tailEnd type="none" w="med" len="med"/>
          </a:ln>
          <a:extLst/>
        </p:spPr>
        <p:style>
          <a:lnRef idx="2">
            <a:schemeClr val="accent2"/>
          </a:lnRef>
          <a:fillRef idx="1">
            <a:schemeClr val="lt1"/>
          </a:fillRef>
          <a:effectRef idx="0">
            <a:schemeClr val="accent2"/>
          </a:effectRef>
          <a:fontRef idx="minor">
            <a:schemeClr val="dk1"/>
          </a:fontRef>
        </p:style>
        <p:txBody>
          <a:bodyPr vert="horz" wrap="square" lIns="121920" tIns="60960" rIns="121920" bIns="60960" numCol="1" rtlCol="0" anchor="ctr" anchorCtr="0" compatLnSpc="1">
            <a:prstTxWarp prst="textNoShape">
              <a:avLst/>
            </a:prstTxWarp>
          </a:bodyPr>
          <a:lstStyle/>
          <a:p>
            <a:pPr defTabSz="1219170" eaLnBrk="0" fontAlgn="base" hangingPunct="0">
              <a:spcBef>
                <a:spcPct val="0"/>
              </a:spcBef>
              <a:spcAft>
                <a:spcPct val="0"/>
              </a:spcAft>
            </a:pPr>
            <a:r>
              <a:rPr lang="en-US" altLang="zh-CN" sz="2133" dirty="0">
                <a:solidFill>
                  <a:schemeClr val="tx1"/>
                </a:solidFill>
                <a:latin typeface="Arial" panose="020B0604020202020204" pitchFamily="34" charset="0"/>
                <a:ea typeface="宋体" panose="02010600030101010101" pitchFamily="2" charset="-122"/>
              </a:rPr>
              <a:t>QF1</a:t>
            </a:r>
            <a:endParaRPr lang="zh-CN" altLang="en-US" sz="2133" dirty="0">
              <a:solidFill>
                <a:schemeClr val="tx1"/>
              </a:solidFill>
              <a:latin typeface="Arial" panose="020B0604020202020204" pitchFamily="34" charset="0"/>
              <a:ea typeface="宋体" panose="02010600030101010101" pitchFamily="2" charset="-122"/>
            </a:endParaRPr>
          </a:p>
        </p:txBody>
      </p:sp>
      <p:sp>
        <p:nvSpPr>
          <p:cNvPr id="13" name="圆角矩形标注 12"/>
          <p:cNvSpPr/>
          <p:nvPr/>
        </p:nvSpPr>
        <p:spPr bwMode="auto">
          <a:xfrm>
            <a:off x="7456880" y="4149080"/>
            <a:ext cx="1039387" cy="360040"/>
          </a:xfrm>
          <a:prstGeom prst="wedgeRoundRectCallout">
            <a:avLst>
              <a:gd name="adj1" fmla="val -115902"/>
              <a:gd name="adj2" fmla="val 208866"/>
              <a:gd name="adj3" fmla="val 16667"/>
            </a:avLst>
          </a:prstGeom>
          <a:ln>
            <a:headEnd type="none" w="med" len="med"/>
            <a:tailEnd type="none" w="med" len="med"/>
          </a:ln>
          <a:extLst/>
        </p:spPr>
        <p:style>
          <a:lnRef idx="2">
            <a:schemeClr val="accent2"/>
          </a:lnRef>
          <a:fillRef idx="1">
            <a:schemeClr val="lt1"/>
          </a:fillRef>
          <a:effectRef idx="0">
            <a:schemeClr val="accent2"/>
          </a:effectRef>
          <a:fontRef idx="minor">
            <a:schemeClr val="dk1"/>
          </a:fontRef>
        </p:style>
        <p:txBody>
          <a:bodyPr vert="horz" wrap="square" lIns="121920" tIns="60960" rIns="121920" bIns="60960" numCol="1" rtlCol="0" anchor="ctr" anchorCtr="0" compatLnSpc="1">
            <a:prstTxWarp prst="textNoShape">
              <a:avLst/>
            </a:prstTxWarp>
          </a:bodyPr>
          <a:lstStyle/>
          <a:p>
            <a:pPr defTabSz="1219170" eaLnBrk="0" fontAlgn="base" hangingPunct="0">
              <a:spcBef>
                <a:spcPct val="0"/>
              </a:spcBef>
              <a:spcAft>
                <a:spcPct val="0"/>
              </a:spcAft>
            </a:pPr>
            <a:r>
              <a:rPr lang="zh-CN" altLang="en-US" sz="2133" dirty="0">
                <a:solidFill>
                  <a:schemeClr val="tx1"/>
                </a:solidFill>
                <a:latin typeface="Arial" panose="020B0604020202020204" pitchFamily="34" charset="0"/>
                <a:ea typeface="宋体" panose="02010600030101010101" pitchFamily="2" charset="-122"/>
              </a:rPr>
              <a:t>冷屏</a:t>
            </a:r>
          </a:p>
        </p:txBody>
      </p:sp>
      <p:sp>
        <p:nvSpPr>
          <p:cNvPr id="14" name="圆角矩形标注 13"/>
          <p:cNvSpPr/>
          <p:nvPr/>
        </p:nvSpPr>
        <p:spPr bwMode="auto">
          <a:xfrm>
            <a:off x="9936427" y="4149080"/>
            <a:ext cx="1824203" cy="360040"/>
          </a:xfrm>
          <a:prstGeom prst="wedgeRoundRectCallout">
            <a:avLst>
              <a:gd name="adj1" fmla="val 29331"/>
              <a:gd name="adj2" fmla="val 239907"/>
              <a:gd name="adj3" fmla="val 16667"/>
            </a:avLst>
          </a:prstGeom>
          <a:ln>
            <a:headEnd type="none" w="med" len="med"/>
            <a:tailEnd type="none" w="med" len="med"/>
          </a:ln>
          <a:extLst/>
        </p:spPr>
        <p:style>
          <a:lnRef idx="2">
            <a:schemeClr val="accent2"/>
          </a:lnRef>
          <a:fillRef idx="1">
            <a:schemeClr val="lt1"/>
          </a:fillRef>
          <a:effectRef idx="0">
            <a:schemeClr val="accent2"/>
          </a:effectRef>
          <a:fontRef idx="minor">
            <a:schemeClr val="dk1"/>
          </a:fontRef>
        </p:style>
        <p:txBody>
          <a:bodyPr vert="horz" wrap="square" lIns="121920" tIns="60960" rIns="121920" bIns="60960" numCol="1" rtlCol="0" anchor="ctr" anchorCtr="0" compatLnSpc="1">
            <a:prstTxWarp prst="textNoShape">
              <a:avLst/>
            </a:prstTxWarp>
          </a:bodyPr>
          <a:lstStyle/>
          <a:p>
            <a:pPr defTabSz="1219170" eaLnBrk="0" fontAlgn="base" hangingPunct="0">
              <a:spcBef>
                <a:spcPct val="0"/>
              </a:spcBef>
              <a:spcAft>
                <a:spcPct val="0"/>
              </a:spcAft>
            </a:pPr>
            <a:r>
              <a:rPr lang="en-US" altLang="zh-CN" sz="2133" dirty="0">
                <a:solidFill>
                  <a:schemeClr val="tx1"/>
                </a:solidFill>
                <a:latin typeface="Arial" panose="020B0604020202020204" pitchFamily="34" charset="0"/>
                <a:ea typeface="宋体" panose="02010600030101010101" pitchFamily="2" charset="-122"/>
              </a:rPr>
              <a:t>Beam pipe</a:t>
            </a:r>
            <a:endParaRPr lang="zh-CN" altLang="en-US" sz="2133" dirty="0">
              <a:solidFill>
                <a:schemeClr val="tx1"/>
              </a:solidFill>
              <a:latin typeface="Arial" panose="020B0604020202020204" pitchFamily="34" charset="0"/>
              <a:ea typeface="宋体" panose="02010600030101010101" pitchFamily="2" charset="-122"/>
            </a:endParaRPr>
          </a:p>
        </p:txBody>
      </p:sp>
      <p:sp>
        <p:nvSpPr>
          <p:cNvPr id="15" name="标题 1">
            <a:extLst>
              <a:ext uri="{FF2B5EF4-FFF2-40B4-BE49-F238E27FC236}">
                <a16:creationId xmlns:a16="http://schemas.microsoft.com/office/drawing/2014/main" id="{82539C4D-F45E-4A71-9ECE-945DD6E183D1}"/>
              </a:ext>
            </a:extLst>
          </p:cNvPr>
          <p:cNvSpPr txBox="1">
            <a:spLocks/>
          </p:cNvSpPr>
          <p:nvPr/>
        </p:nvSpPr>
        <p:spPr bwMode="auto">
          <a:xfrm>
            <a:off x="1775648" y="98860"/>
            <a:ext cx="9072880" cy="71376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000" b="1">
                <a:ln w="19050">
                  <a:solidFill>
                    <a:schemeClr val="tx2">
                      <a:tint val="1000"/>
                    </a:schemeClr>
                  </a:solidFill>
                  <a:prstDash val="solid"/>
                </a:ln>
                <a:solidFill>
                  <a:srgbClr val="FF0000"/>
                </a:solidFill>
                <a:effectLst>
                  <a:outerShdw blurRad="50000" dist="50800" dir="7500000" algn="tl">
                    <a:srgbClr val="000000">
                      <a:shade val="5000"/>
                      <a:alpha val="35000"/>
                    </a:srgbClr>
                  </a:outerShdw>
                </a:effectLst>
                <a:latin typeface="微软雅黑" pitchFamily="34" charset="-122"/>
                <a:ea typeface="微软雅黑" pitchFamily="34" charset="-122"/>
                <a:cs typeface="+mj-cs"/>
              </a:defRPr>
            </a:lvl1pPr>
            <a:lvl2pPr algn="ctr" rtl="0" eaLnBrk="0" fontAlgn="base" hangingPunct="0">
              <a:spcBef>
                <a:spcPct val="0"/>
              </a:spcBef>
              <a:spcAft>
                <a:spcPct val="0"/>
              </a:spcAft>
              <a:defRPr sz="4000" b="1">
                <a:solidFill>
                  <a:srgbClr val="FF0000"/>
                </a:solidFill>
                <a:latin typeface="微软雅黑" panose="020B0503020204020204" pitchFamily="34" charset="-122"/>
                <a:ea typeface="微软雅黑" panose="020B0503020204020204" pitchFamily="34" charset="-122"/>
              </a:defRPr>
            </a:lvl2pPr>
            <a:lvl3pPr algn="ctr" rtl="0" eaLnBrk="0" fontAlgn="base" hangingPunct="0">
              <a:spcBef>
                <a:spcPct val="0"/>
              </a:spcBef>
              <a:spcAft>
                <a:spcPct val="0"/>
              </a:spcAft>
              <a:defRPr sz="4000" b="1">
                <a:solidFill>
                  <a:srgbClr val="FF0000"/>
                </a:solidFill>
                <a:latin typeface="微软雅黑" panose="020B0503020204020204" pitchFamily="34" charset="-122"/>
                <a:ea typeface="微软雅黑" panose="020B0503020204020204" pitchFamily="34" charset="-122"/>
              </a:defRPr>
            </a:lvl3pPr>
            <a:lvl4pPr algn="ctr" rtl="0" eaLnBrk="0" fontAlgn="base" hangingPunct="0">
              <a:spcBef>
                <a:spcPct val="0"/>
              </a:spcBef>
              <a:spcAft>
                <a:spcPct val="0"/>
              </a:spcAft>
              <a:defRPr sz="4000" b="1">
                <a:solidFill>
                  <a:srgbClr val="FF0000"/>
                </a:solidFill>
                <a:latin typeface="微软雅黑" panose="020B0503020204020204" pitchFamily="34" charset="-122"/>
                <a:ea typeface="微软雅黑" panose="020B0503020204020204" pitchFamily="34" charset="-122"/>
              </a:defRPr>
            </a:lvl4pPr>
            <a:lvl5pPr algn="ctr" rtl="0" eaLnBrk="0" fontAlgn="base" hangingPunct="0">
              <a:spcBef>
                <a:spcPct val="0"/>
              </a:spcBef>
              <a:spcAft>
                <a:spcPct val="0"/>
              </a:spcAft>
              <a:defRPr sz="4000" b="1">
                <a:solidFill>
                  <a:srgbClr val="FF0000"/>
                </a:solidFill>
                <a:latin typeface="微软雅黑" panose="020B0503020204020204" pitchFamily="34" charset="-122"/>
                <a:ea typeface="微软雅黑" panose="020B0503020204020204" pitchFamily="34" charset="-122"/>
              </a:defRPr>
            </a:lvl5pPr>
            <a:lvl6pPr marL="457200" algn="l" rtl="0" fontAlgn="base">
              <a:spcBef>
                <a:spcPct val="0"/>
              </a:spcBef>
              <a:spcAft>
                <a:spcPct val="0"/>
              </a:spcAft>
              <a:defRPr sz="4000" b="1">
                <a:solidFill>
                  <a:srgbClr val="0090F2"/>
                </a:solidFill>
                <a:latin typeface="Arial" charset="0"/>
                <a:ea typeface="黑体" pitchFamily="2" charset="-122"/>
              </a:defRPr>
            </a:lvl6pPr>
            <a:lvl7pPr marL="914400" algn="l" rtl="0" fontAlgn="base">
              <a:spcBef>
                <a:spcPct val="0"/>
              </a:spcBef>
              <a:spcAft>
                <a:spcPct val="0"/>
              </a:spcAft>
              <a:defRPr sz="4000" b="1">
                <a:solidFill>
                  <a:srgbClr val="0090F2"/>
                </a:solidFill>
                <a:latin typeface="Arial" charset="0"/>
                <a:ea typeface="黑体" pitchFamily="2" charset="-122"/>
              </a:defRPr>
            </a:lvl7pPr>
            <a:lvl8pPr marL="1371600" algn="l" rtl="0" fontAlgn="base">
              <a:spcBef>
                <a:spcPct val="0"/>
              </a:spcBef>
              <a:spcAft>
                <a:spcPct val="0"/>
              </a:spcAft>
              <a:defRPr sz="4000" b="1">
                <a:solidFill>
                  <a:srgbClr val="0090F2"/>
                </a:solidFill>
                <a:latin typeface="Arial" charset="0"/>
                <a:ea typeface="黑体" pitchFamily="2" charset="-122"/>
              </a:defRPr>
            </a:lvl8pPr>
            <a:lvl9pPr marL="1828800" algn="l" rtl="0" fontAlgn="base">
              <a:spcBef>
                <a:spcPct val="0"/>
              </a:spcBef>
              <a:spcAft>
                <a:spcPct val="0"/>
              </a:spcAft>
              <a:defRPr sz="4000" b="1">
                <a:solidFill>
                  <a:srgbClr val="0090F2"/>
                </a:solidFill>
                <a:latin typeface="Arial" charset="0"/>
                <a:ea typeface="黑体" pitchFamily="2" charset="-122"/>
              </a:defRPr>
            </a:lvl9pPr>
          </a:lstStyle>
          <a:p>
            <a:pPr defTabSz="1097280" eaLnBrk="1" latinLnBrk="1" hangingPunct="1">
              <a:tabLst>
                <a:tab pos="0" algn="l"/>
                <a:tab pos="1097280" algn="l"/>
                <a:tab pos="2194560" algn="l"/>
                <a:tab pos="3291840" algn="l"/>
                <a:tab pos="4389120" algn="l"/>
                <a:tab pos="5486400" algn="l"/>
                <a:tab pos="6583680" algn="l"/>
                <a:tab pos="7680960" algn="l"/>
                <a:tab pos="8778240" algn="l"/>
                <a:tab pos="9875520" algn="l"/>
                <a:tab pos="10972800" algn="l"/>
                <a:tab pos="12070080" algn="l"/>
              </a:tabLst>
              <a:defRPr/>
            </a:pPr>
            <a:r>
              <a:rPr lang="en-US" altLang="zh-CN" sz="2800" spc="-60" dirty="0">
                <a:latin typeface="Arial Black" panose="020B0A04020102020204" pitchFamily="34" charset="0"/>
                <a:ea typeface="微软雅黑"/>
                <a:cs typeface="+mn-cs"/>
                <a:sym typeface="Arial" pitchFamily="34" charset="0"/>
              </a:rPr>
              <a:t>Mechanical Design of CEPC MDI Cryostat</a:t>
            </a:r>
          </a:p>
        </p:txBody>
      </p:sp>
    </p:spTree>
    <p:extLst>
      <p:ext uri="{BB962C8B-B14F-4D97-AF65-F5344CB8AC3E}">
        <p14:creationId xmlns:p14="http://schemas.microsoft.com/office/powerpoint/2010/main" val="4087170771"/>
      </p:ext>
    </p:extLst>
  </p:cSld>
  <p:clrMapOvr>
    <a:masterClrMapping/>
  </p:clrMapOvr>
  <mc:AlternateContent xmlns:mc="http://schemas.openxmlformats.org/markup-compatibility/2006" xmlns:p14="http://schemas.microsoft.com/office/powerpoint/2010/main">
    <mc:Choice Requires="p14">
      <p:transition spd="slow" p14:dur="2000" advTm="43439"/>
    </mc:Choice>
    <mc:Fallback xmlns="">
      <p:transition spd="slow" advTm="43439"/>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7" name="表格 26">
            <a:extLst>
              <a:ext uri="{FF2B5EF4-FFF2-40B4-BE49-F238E27FC236}">
                <a16:creationId xmlns:a16="http://schemas.microsoft.com/office/drawing/2014/main" id="{A99A6080-F668-482E-A035-A9B42E287ABA}"/>
              </a:ext>
            </a:extLst>
          </p:cNvPr>
          <p:cNvGraphicFramePr>
            <a:graphicFrameLocks noGrp="1"/>
          </p:cNvGraphicFramePr>
          <p:nvPr>
            <p:extLst>
              <p:ext uri="{D42A27DB-BD31-4B8C-83A1-F6EECF244321}">
                <p14:modId xmlns:p14="http://schemas.microsoft.com/office/powerpoint/2010/main" val="4021770496"/>
              </p:ext>
            </p:extLst>
          </p:nvPr>
        </p:nvGraphicFramePr>
        <p:xfrm>
          <a:off x="781639" y="4351921"/>
          <a:ext cx="10085764" cy="1953906"/>
        </p:xfrm>
        <a:graphic>
          <a:graphicData uri="http://schemas.openxmlformats.org/drawingml/2006/table">
            <a:tbl>
              <a:tblPr/>
              <a:tblGrid>
                <a:gridCol w="2407405">
                  <a:extLst>
                    <a:ext uri="{9D8B030D-6E8A-4147-A177-3AD203B41FA5}">
                      <a16:colId xmlns:a16="http://schemas.microsoft.com/office/drawing/2014/main" val="291164184"/>
                    </a:ext>
                  </a:extLst>
                </a:gridCol>
                <a:gridCol w="1682039">
                  <a:extLst>
                    <a:ext uri="{9D8B030D-6E8A-4147-A177-3AD203B41FA5}">
                      <a16:colId xmlns:a16="http://schemas.microsoft.com/office/drawing/2014/main" val="4225921923"/>
                    </a:ext>
                  </a:extLst>
                </a:gridCol>
                <a:gridCol w="1564257">
                  <a:extLst>
                    <a:ext uri="{9D8B030D-6E8A-4147-A177-3AD203B41FA5}">
                      <a16:colId xmlns:a16="http://schemas.microsoft.com/office/drawing/2014/main" val="272296429"/>
                    </a:ext>
                  </a:extLst>
                </a:gridCol>
                <a:gridCol w="1390451">
                  <a:extLst>
                    <a:ext uri="{9D8B030D-6E8A-4147-A177-3AD203B41FA5}">
                      <a16:colId xmlns:a16="http://schemas.microsoft.com/office/drawing/2014/main" val="2236856033"/>
                    </a:ext>
                  </a:extLst>
                </a:gridCol>
                <a:gridCol w="1564257">
                  <a:extLst>
                    <a:ext uri="{9D8B030D-6E8A-4147-A177-3AD203B41FA5}">
                      <a16:colId xmlns:a16="http://schemas.microsoft.com/office/drawing/2014/main" val="1918881268"/>
                    </a:ext>
                  </a:extLst>
                </a:gridCol>
                <a:gridCol w="1477355">
                  <a:extLst>
                    <a:ext uri="{9D8B030D-6E8A-4147-A177-3AD203B41FA5}">
                      <a16:colId xmlns:a16="http://schemas.microsoft.com/office/drawing/2014/main" val="3729482890"/>
                    </a:ext>
                  </a:extLst>
                </a:gridCol>
              </a:tblGrid>
              <a:tr h="457517">
                <a:tc gridSpan="6">
                  <a:txBody>
                    <a:bodyPr/>
                    <a:lstStyle>
                      <a:lvl1pPr marL="0" algn="l" defTabSz="701244" rtl="0" eaLnBrk="1" latinLnBrk="0" hangingPunct="1">
                        <a:defRPr sz="1350" kern="1200">
                          <a:solidFill>
                            <a:schemeClr val="tx1"/>
                          </a:solidFill>
                          <a:latin typeface="Verdana"/>
                          <a:ea typeface="宋体"/>
                        </a:defRPr>
                      </a:lvl1pPr>
                      <a:lvl2pPr marL="350622" algn="l" defTabSz="701244" rtl="0" eaLnBrk="1" latinLnBrk="0" hangingPunct="1">
                        <a:defRPr sz="1350" kern="1200">
                          <a:solidFill>
                            <a:schemeClr val="tx1"/>
                          </a:solidFill>
                          <a:latin typeface="Verdana"/>
                          <a:ea typeface="宋体"/>
                        </a:defRPr>
                      </a:lvl2pPr>
                      <a:lvl3pPr marL="701244" algn="l" defTabSz="701244" rtl="0" eaLnBrk="1" latinLnBrk="0" hangingPunct="1">
                        <a:defRPr sz="1350" kern="1200">
                          <a:solidFill>
                            <a:schemeClr val="tx1"/>
                          </a:solidFill>
                          <a:latin typeface="Verdana"/>
                          <a:ea typeface="宋体"/>
                        </a:defRPr>
                      </a:lvl3pPr>
                      <a:lvl4pPr marL="1051866" algn="l" defTabSz="701244" rtl="0" eaLnBrk="1" latinLnBrk="0" hangingPunct="1">
                        <a:defRPr sz="1350" kern="1200">
                          <a:solidFill>
                            <a:schemeClr val="tx1"/>
                          </a:solidFill>
                          <a:latin typeface="Verdana"/>
                          <a:ea typeface="宋体"/>
                        </a:defRPr>
                      </a:lvl4pPr>
                      <a:lvl5pPr marL="1402488" algn="l" defTabSz="701244" rtl="0" eaLnBrk="1" latinLnBrk="0" hangingPunct="1">
                        <a:defRPr sz="1350" kern="1200">
                          <a:solidFill>
                            <a:schemeClr val="tx1"/>
                          </a:solidFill>
                          <a:latin typeface="Verdana"/>
                          <a:ea typeface="宋体"/>
                        </a:defRPr>
                      </a:lvl5pPr>
                      <a:lvl6pPr marL="1753111" algn="l" defTabSz="701244" rtl="0" eaLnBrk="1" latinLnBrk="0" hangingPunct="1">
                        <a:defRPr sz="1350" kern="1200">
                          <a:solidFill>
                            <a:schemeClr val="tx1"/>
                          </a:solidFill>
                          <a:latin typeface="Verdana"/>
                          <a:ea typeface="宋体"/>
                        </a:defRPr>
                      </a:lvl6pPr>
                      <a:lvl7pPr marL="2103733" algn="l" defTabSz="701244" rtl="0" eaLnBrk="1" latinLnBrk="0" hangingPunct="1">
                        <a:defRPr sz="1350" kern="1200">
                          <a:solidFill>
                            <a:schemeClr val="tx1"/>
                          </a:solidFill>
                          <a:latin typeface="Verdana"/>
                          <a:ea typeface="宋体"/>
                        </a:defRPr>
                      </a:lvl7pPr>
                      <a:lvl8pPr marL="2454355" algn="l" defTabSz="701244" rtl="0" eaLnBrk="1" latinLnBrk="0" hangingPunct="1">
                        <a:defRPr sz="1350" kern="1200">
                          <a:solidFill>
                            <a:schemeClr val="tx1"/>
                          </a:solidFill>
                          <a:latin typeface="Verdana"/>
                          <a:ea typeface="宋体"/>
                        </a:defRPr>
                      </a:lvl8pPr>
                      <a:lvl9pPr marL="2804977" algn="l" defTabSz="701244" rtl="0" eaLnBrk="1" latinLnBrk="0" hangingPunct="1">
                        <a:defRPr sz="1350" kern="1200">
                          <a:solidFill>
                            <a:schemeClr val="tx1"/>
                          </a:solidFill>
                          <a:latin typeface="Verdana"/>
                          <a:ea typeface="宋体"/>
                        </a:defRPr>
                      </a:lvl9pPr>
                    </a:lstStyle>
                    <a:p>
                      <a:pPr algn="ctr" fontAlgn="b"/>
                      <a:r>
                        <a:rPr lang="zh-CN" altLang="en-US" sz="1500" u="none" strike="noStrike" dirty="0">
                          <a:effectLst/>
                          <a:latin typeface="Arial" panose="020B0604020202020204" pitchFamily="34" charset="0"/>
                          <a:cs typeface="Arial" panose="020B0604020202020204" pitchFamily="34" charset="0"/>
                        </a:rPr>
                        <a:t>　</a:t>
                      </a:r>
                      <a:r>
                        <a:rPr lang="en-US" altLang="zh-CN" sz="1500" u="none" strike="noStrike" dirty="0">
                          <a:effectLst/>
                          <a:latin typeface="Arial" panose="020B0604020202020204" pitchFamily="34" charset="0"/>
                          <a:cs typeface="Arial" panose="020B0604020202020204" pitchFamily="34" charset="0"/>
                        </a:rPr>
                        <a:t>Support</a:t>
                      </a:r>
                      <a:r>
                        <a:rPr lang="en-US" altLang="zh-CN" sz="1500" u="none" strike="noStrike" baseline="0" dirty="0">
                          <a:effectLst/>
                          <a:latin typeface="Arial" panose="020B0604020202020204" pitchFamily="34" charset="0"/>
                          <a:cs typeface="Arial" panose="020B0604020202020204" pitchFamily="34" charset="0"/>
                        </a:rPr>
                        <a:t> numbers</a:t>
                      </a:r>
                      <a:endParaRPr lang="zh-CN" altLang="en-US" sz="1500" b="0" i="0" u="none" strike="noStrike" dirty="0">
                        <a:solidFill>
                          <a:srgbClr val="000000"/>
                        </a:solidFill>
                        <a:effectLst/>
                        <a:latin typeface="Arial" panose="020B0604020202020204" pitchFamily="34" charset="0"/>
                        <a:ea typeface="微软雅黑" panose="020B0503020204020204" pitchFamily="34" charset="-122"/>
                        <a:cs typeface="Arial" panose="020B0604020202020204" pitchFamily="34" charset="0"/>
                      </a:endParaRPr>
                    </a:p>
                  </a:txBody>
                  <a:tcPr marL="7620" marR="7620" marT="5715" marB="0"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tc hMerge="1">
                  <a:txBody>
                    <a:bodyPr/>
                    <a:lstStyle/>
                    <a:p>
                      <a:pPr algn="ctr" fontAlgn="b"/>
                      <a:endParaRPr lang="zh-CN" altLang="en-US" sz="1800" b="0" i="0" u="none" strike="noStrike" dirty="0">
                        <a:solidFill>
                          <a:srgbClr val="000000"/>
                        </a:solidFill>
                        <a:effectLst/>
                        <a:latin typeface="微软雅黑" panose="020B0503020204020204" pitchFamily="34" charset="-122"/>
                        <a:ea typeface="微软雅黑" panose="020B0503020204020204" pitchFamily="34" charset="-122"/>
                      </a:endParaRPr>
                    </a:p>
                  </a:txBody>
                  <a:tcPr marL="7620" marR="7620" marT="7620" marB="0" anchor="b"/>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pPr algn="ctr" fontAlgn="b"/>
                      <a:endParaRPr lang="zh-CN" altLang="en-US" sz="1800" b="0" i="0" u="none" strike="noStrike" dirty="0">
                        <a:solidFill>
                          <a:srgbClr val="000000"/>
                        </a:solidFill>
                        <a:effectLst/>
                        <a:latin typeface="微软雅黑" panose="020B0503020204020204" pitchFamily="34" charset="-122"/>
                        <a:ea typeface="微软雅黑" panose="020B0503020204020204" pitchFamily="34" charset="-122"/>
                      </a:endParaRPr>
                    </a:p>
                  </a:txBody>
                  <a:tcPr marL="7620" marR="7620" marT="7620" marB="0" anchor="b"/>
                </a:tc>
                <a:extLst>
                  <a:ext uri="{0D108BD9-81ED-4DB2-BD59-A6C34878D82A}">
                    <a16:rowId xmlns:a16="http://schemas.microsoft.com/office/drawing/2014/main" val="3964021009"/>
                  </a:ext>
                </a:extLst>
              </a:tr>
              <a:tr h="655358">
                <a:tc>
                  <a:txBody>
                    <a:bodyPr/>
                    <a:lstStyle>
                      <a:lvl1pPr marL="0" algn="l" defTabSz="701244" rtl="0" eaLnBrk="1" latinLnBrk="0" hangingPunct="1">
                        <a:defRPr sz="1350" kern="1200">
                          <a:solidFill>
                            <a:schemeClr val="tx1"/>
                          </a:solidFill>
                          <a:latin typeface="Verdana"/>
                          <a:ea typeface="宋体"/>
                        </a:defRPr>
                      </a:lvl1pPr>
                      <a:lvl2pPr marL="350622" algn="l" defTabSz="701244" rtl="0" eaLnBrk="1" latinLnBrk="0" hangingPunct="1">
                        <a:defRPr sz="1350" kern="1200">
                          <a:solidFill>
                            <a:schemeClr val="tx1"/>
                          </a:solidFill>
                          <a:latin typeface="Verdana"/>
                          <a:ea typeface="宋体"/>
                        </a:defRPr>
                      </a:lvl2pPr>
                      <a:lvl3pPr marL="701244" algn="l" defTabSz="701244" rtl="0" eaLnBrk="1" latinLnBrk="0" hangingPunct="1">
                        <a:defRPr sz="1350" kern="1200">
                          <a:solidFill>
                            <a:schemeClr val="tx1"/>
                          </a:solidFill>
                          <a:latin typeface="Verdana"/>
                          <a:ea typeface="宋体"/>
                        </a:defRPr>
                      </a:lvl3pPr>
                      <a:lvl4pPr marL="1051866" algn="l" defTabSz="701244" rtl="0" eaLnBrk="1" latinLnBrk="0" hangingPunct="1">
                        <a:defRPr sz="1350" kern="1200">
                          <a:solidFill>
                            <a:schemeClr val="tx1"/>
                          </a:solidFill>
                          <a:latin typeface="Verdana"/>
                          <a:ea typeface="宋体"/>
                        </a:defRPr>
                      </a:lvl4pPr>
                      <a:lvl5pPr marL="1402488" algn="l" defTabSz="701244" rtl="0" eaLnBrk="1" latinLnBrk="0" hangingPunct="1">
                        <a:defRPr sz="1350" kern="1200">
                          <a:solidFill>
                            <a:schemeClr val="tx1"/>
                          </a:solidFill>
                          <a:latin typeface="Verdana"/>
                          <a:ea typeface="宋体"/>
                        </a:defRPr>
                      </a:lvl5pPr>
                      <a:lvl6pPr marL="1753111" algn="l" defTabSz="701244" rtl="0" eaLnBrk="1" latinLnBrk="0" hangingPunct="1">
                        <a:defRPr sz="1350" kern="1200">
                          <a:solidFill>
                            <a:schemeClr val="tx1"/>
                          </a:solidFill>
                          <a:latin typeface="Verdana"/>
                          <a:ea typeface="宋体"/>
                        </a:defRPr>
                      </a:lvl6pPr>
                      <a:lvl7pPr marL="2103733" algn="l" defTabSz="701244" rtl="0" eaLnBrk="1" latinLnBrk="0" hangingPunct="1">
                        <a:defRPr sz="1350" kern="1200">
                          <a:solidFill>
                            <a:schemeClr val="tx1"/>
                          </a:solidFill>
                          <a:latin typeface="Verdana"/>
                          <a:ea typeface="宋体"/>
                        </a:defRPr>
                      </a:lvl7pPr>
                      <a:lvl8pPr marL="2454355" algn="l" defTabSz="701244" rtl="0" eaLnBrk="1" latinLnBrk="0" hangingPunct="1">
                        <a:defRPr sz="1350" kern="1200">
                          <a:solidFill>
                            <a:schemeClr val="tx1"/>
                          </a:solidFill>
                          <a:latin typeface="Verdana"/>
                          <a:ea typeface="宋体"/>
                        </a:defRPr>
                      </a:lvl8pPr>
                      <a:lvl9pPr marL="2804977" algn="l" defTabSz="701244" rtl="0" eaLnBrk="1" latinLnBrk="0" hangingPunct="1">
                        <a:defRPr sz="1350" kern="1200">
                          <a:solidFill>
                            <a:schemeClr val="tx1"/>
                          </a:solidFill>
                          <a:latin typeface="Verdana"/>
                          <a:ea typeface="宋体"/>
                        </a:defRPr>
                      </a:lvl9pPr>
                    </a:lstStyle>
                    <a:p>
                      <a:pPr algn="ctr" fontAlgn="b"/>
                      <a:r>
                        <a:rPr lang="en-US" altLang="zh-CN" sz="1500" u="none" strike="noStrike" dirty="0">
                          <a:effectLst/>
                          <a:latin typeface="Arial" panose="020B0604020202020204" pitchFamily="34" charset="0"/>
                          <a:cs typeface="Arial" panose="020B0604020202020204" pitchFamily="34" charset="0"/>
                        </a:rPr>
                        <a:t>convective</a:t>
                      </a:r>
                      <a:r>
                        <a:rPr lang="en-US" altLang="zh-CN" sz="1500" u="none" strike="noStrike" baseline="0" dirty="0">
                          <a:effectLst/>
                          <a:latin typeface="Arial" panose="020B0604020202020204" pitchFamily="34" charset="0"/>
                          <a:cs typeface="Arial" panose="020B0604020202020204" pitchFamily="34" charset="0"/>
                        </a:rPr>
                        <a:t> heat transfer coefficient</a:t>
                      </a:r>
                      <a:endParaRPr lang="zh-CN" altLang="en-US" sz="1500" b="0" i="0" u="none" strike="noStrike" dirty="0">
                        <a:solidFill>
                          <a:srgbClr val="000000"/>
                        </a:solidFill>
                        <a:effectLst/>
                        <a:latin typeface="Arial" panose="020B0604020202020204" pitchFamily="34" charset="0"/>
                        <a:ea typeface="微软雅黑" panose="020B0503020204020204" pitchFamily="34" charset="-122"/>
                        <a:cs typeface="Arial" panose="020B0604020202020204" pitchFamily="34" charset="0"/>
                      </a:endParaRPr>
                    </a:p>
                  </a:txBody>
                  <a:tcPr marL="7620" marR="7620" marT="5715" marB="0"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tc>
                  <a:txBody>
                    <a:bodyPr/>
                    <a:lstStyle>
                      <a:lvl1pPr marL="0" algn="l" defTabSz="701244" rtl="0" eaLnBrk="1" latinLnBrk="0" hangingPunct="1">
                        <a:defRPr sz="1350" kern="1200">
                          <a:solidFill>
                            <a:schemeClr val="tx1"/>
                          </a:solidFill>
                          <a:latin typeface="Verdana"/>
                          <a:ea typeface="宋体"/>
                        </a:defRPr>
                      </a:lvl1pPr>
                      <a:lvl2pPr marL="350622" algn="l" defTabSz="701244" rtl="0" eaLnBrk="1" latinLnBrk="0" hangingPunct="1">
                        <a:defRPr sz="1350" kern="1200">
                          <a:solidFill>
                            <a:schemeClr val="tx1"/>
                          </a:solidFill>
                          <a:latin typeface="Verdana"/>
                          <a:ea typeface="宋体"/>
                        </a:defRPr>
                      </a:lvl2pPr>
                      <a:lvl3pPr marL="701244" algn="l" defTabSz="701244" rtl="0" eaLnBrk="1" latinLnBrk="0" hangingPunct="1">
                        <a:defRPr sz="1350" kern="1200">
                          <a:solidFill>
                            <a:schemeClr val="tx1"/>
                          </a:solidFill>
                          <a:latin typeface="Verdana"/>
                          <a:ea typeface="宋体"/>
                        </a:defRPr>
                      </a:lvl3pPr>
                      <a:lvl4pPr marL="1051866" algn="l" defTabSz="701244" rtl="0" eaLnBrk="1" latinLnBrk="0" hangingPunct="1">
                        <a:defRPr sz="1350" kern="1200">
                          <a:solidFill>
                            <a:schemeClr val="tx1"/>
                          </a:solidFill>
                          <a:latin typeface="Verdana"/>
                          <a:ea typeface="宋体"/>
                        </a:defRPr>
                      </a:lvl4pPr>
                      <a:lvl5pPr marL="1402488" algn="l" defTabSz="701244" rtl="0" eaLnBrk="1" latinLnBrk="0" hangingPunct="1">
                        <a:defRPr sz="1350" kern="1200">
                          <a:solidFill>
                            <a:schemeClr val="tx1"/>
                          </a:solidFill>
                          <a:latin typeface="Verdana"/>
                          <a:ea typeface="宋体"/>
                        </a:defRPr>
                      </a:lvl5pPr>
                      <a:lvl6pPr marL="1753111" algn="l" defTabSz="701244" rtl="0" eaLnBrk="1" latinLnBrk="0" hangingPunct="1">
                        <a:defRPr sz="1350" kern="1200">
                          <a:solidFill>
                            <a:schemeClr val="tx1"/>
                          </a:solidFill>
                          <a:latin typeface="Verdana"/>
                          <a:ea typeface="宋体"/>
                        </a:defRPr>
                      </a:lvl6pPr>
                      <a:lvl7pPr marL="2103733" algn="l" defTabSz="701244" rtl="0" eaLnBrk="1" latinLnBrk="0" hangingPunct="1">
                        <a:defRPr sz="1350" kern="1200">
                          <a:solidFill>
                            <a:schemeClr val="tx1"/>
                          </a:solidFill>
                          <a:latin typeface="Verdana"/>
                          <a:ea typeface="宋体"/>
                        </a:defRPr>
                      </a:lvl7pPr>
                      <a:lvl8pPr marL="2454355" algn="l" defTabSz="701244" rtl="0" eaLnBrk="1" latinLnBrk="0" hangingPunct="1">
                        <a:defRPr sz="1350" kern="1200">
                          <a:solidFill>
                            <a:schemeClr val="tx1"/>
                          </a:solidFill>
                          <a:latin typeface="Verdana"/>
                          <a:ea typeface="宋体"/>
                        </a:defRPr>
                      </a:lvl8pPr>
                      <a:lvl9pPr marL="2804977" algn="l" defTabSz="701244" rtl="0" eaLnBrk="1" latinLnBrk="0" hangingPunct="1">
                        <a:defRPr sz="1350" kern="1200">
                          <a:solidFill>
                            <a:schemeClr val="tx1"/>
                          </a:solidFill>
                          <a:latin typeface="Verdana"/>
                          <a:ea typeface="宋体"/>
                        </a:defRPr>
                      </a:lvl9pPr>
                    </a:lstStyle>
                    <a:p>
                      <a:pPr algn="ctr" fontAlgn="b"/>
                      <a:r>
                        <a:rPr lang="en-US" altLang="zh-CN" sz="1500" u="none" strike="noStrike">
                          <a:effectLst/>
                          <a:latin typeface="Arial" panose="020B0604020202020204" pitchFamily="34" charset="0"/>
                          <a:cs typeface="Arial" panose="020B0604020202020204" pitchFamily="34" charset="0"/>
                        </a:rPr>
                        <a:t>1</a:t>
                      </a:r>
                      <a:endParaRPr lang="en-US" altLang="zh-CN" sz="1500" b="0" i="0" u="none" strike="noStrike">
                        <a:solidFill>
                          <a:srgbClr val="000000"/>
                        </a:solidFill>
                        <a:effectLst/>
                        <a:latin typeface="Arial" panose="020B0604020202020204" pitchFamily="34" charset="0"/>
                        <a:ea typeface="微软雅黑" panose="020B0503020204020204" pitchFamily="34" charset="-122"/>
                        <a:cs typeface="Arial" panose="020B0604020202020204" pitchFamily="34" charset="0"/>
                      </a:endParaRPr>
                    </a:p>
                  </a:txBody>
                  <a:tcPr marL="7620" marR="7620" marT="5715" marB="0"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tc>
                  <a:txBody>
                    <a:bodyPr/>
                    <a:lstStyle>
                      <a:lvl1pPr marL="0" algn="l" defTabSz="701244" rtl="0" eaLnBrk="1" latinLnBrk="0" hangingPunct="1">
                        <a:defRPr sz="1350" kern="1200">
                          <a:solidFill>
                            <a:schemeClr val="tx1"/>
                          </a:solidFill>
                          <a:latin typeface="Verdana"/>
                          <a:ea typeface="宋体"/>
                        </a:defRPr>
                      </a:lvl1pPr>
                      <a:lvl2pPr marL="350622" algn="l" defTabSz="701244" rtl="0" eaLnBrk="1" latinLnBrk="0" hangingPunct="1">
                        <a:defRPr sz="1350" kern="1200">
                          <a:solidFill>
                            <a:schemeClr val="tx1"/>
                          </a:solidFill>
                          <a:latin typeface="Verdana"/>
                          <a:ea typeface="宋体"/>
                        </a:defRPr>
                      </a:lvl2pPr>
                      <a:lvl3pPr marL="701244" algn="l" defTabSz="701244" rtl="0" eaLnBrk="1" latinLnBrk="0" hangingPunct="1">
                        <a:defRPr sz="1350" kern="1200">
                          <a:solidFill>
                            <a:schemeClr val="tx1"/>
                          </a:solidFill>
                          <a:latin typeface="Verdana"/>
                          <a:ea typeface="宋体"/>
                        </a:defRPr>
                      </a:lvl3pPr>
                      <a:lvl4pPr marL="1051866" algn="l" defTabSz="701244" rtl="0" eaLnBrk="1" latinLnBrk="0" hangingPunct="1">
                        <a:defRPr sz="1350" kern="1200">
                          <a:solidFill>
                            <a:schemeClr val="tx1"/>
                          </a:solidFill>
                          <a:latin typeface="Verdana"/>
                          <a:ea typeface="宋体"/>
                        </a:defRPr>
                      </a:lvl4pPr>
                      <a:lvl5pPr marL="1402488" algn="l" defTabSz="701244" rtl="0" eaLnBrk="1" latinLnBrk="0" hangingPunct="1">
                        <a:defRPr sz="1350" kern="1200">
                          <a:solidFill>
                            <a:schemeClr val="tx1"/>
                          </a:solidFill>
                          <a:latin typeface="Verdana"/>
                          <a:ea typeface="宋体"/>
                        </a:defRPr>
                      </a:lvl5pPr>
                      <a:lvl6pPr marL="1753111" algn="l" defTabSz="701244" rtl="0" eaLnBrk="1" latinLnBrk="0" hangingPunct="1">
                        <a:defRPr sz="1350" kern="1200">
                          <a:solidFill>
                            <a:schemeClr val="tx1"/>
                          </a:solidFill>
                          <a:latin typeface="Verdana"/>
                          <a:ea typeface="宋体"/>
                        </a:defRPr>
                      </a:lvl6pPr>
                      <a:lvl7pPr marL="2103733" algn="l" defTabSz="701244" rtl="0" eaLnBrk="1" latinLnBrk="0" hangingPunct="1">
                        <a:defRPr sz="1350" kern="1200">
                          <a:solidFill>
                            <a:schemeClr val="tx1"/>
                          </a:solidFill>
                          <a:latin typeface="Verdana"/>
                          <a:ea typeface="宋体"/>
                        </a:defRPr>
                      </a:lvl7pPr>
                      <a:lvl8pPr marL="2454355" algn="l" defTabSz="701244" rtl="0" eaLnBrk="1" latinLnBrk="0" hangingPunct="1">
                        <a:defRPr sz="1350" kern="1200">
                          <a:solidFill>
                            <a:schemeClr val="tx1"/>
                          </a:solidFill>
                          <a:latin typeface="Verdana"/>
                          <a:ea typeface="宋体"/>
                        </a:defRPr>
                      </a:lvl8pPr>
                      <a:lvl9pPr marL="2804977" algn="l" defTabSz="701244" rtl="0" eaLnBrk="1" latinLnBrk="0" hangingPunct="1">
                        <a:defRPr sz="1350" kern="1200">
                          <a:solidFill>
                            <a:schemeClr val="tx1"/>
                          </a:solidFill>
                          <a:latin typeface="Verdana"/>
                          <a:ea typeface="宋体"/>
                        </a:defRPr>
                      </a:lvl9pPr>
                    </a:lstStyle>
                    <a:p>
                      <a:pPr algn="ctr" fontAlgn="b"/>
                      <a:r>
                        <a:rPr lang="en-US" altLang="zh-CN" sz="1500" u="none" strike="noStrike">
                          <a:effectLst/>
                          <a:latin typeface="Arial" panose="020B0604020202020204" pitchFamily="34" charset="0"/>
                          <a:cs typeface="Arial" panose="020B0604020202020204" pitchFamily="34" charset="0"/>
                        </a:rPr>
                        <a:t>2</a:t>
                      </a:r>
                      <a:endParaRPr lang="en-US" altLang="zh-CN" sz="1500" b="0" i="0" u="none" strike="noStrike">
                        <a:solidFill>
                          <a:srgbClr val="000000"/>
                        </a:solidFill>
                        <a:effectLst/>
                        <a:latin typeface="Arial" panose="020B0604020202020204" pitchFamily="34" charset="0"/>
                        <a:ea typeface="微软雅黑" panose="020B0503020204020204" pitchFamily="34" charset="-122"/>
                        <a:cs typeface="Arial" panose="020B0604020202020204" pitchFamily="34" charset="0"/>
                      </a:endParaRPr>
                    </a:p>
                  </a:txBody>
                  <a:tcPr marL="7620" marR="7620" marT="5715" marB="0"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tc>
                  <a:txBody>
                    <a:bodyPr/>
                    <a:lstStyle>
                      <a:lvl1pPr marL="0" algn="l" defTabSz="701244" rtl="0" eaLnBrk="1" latinLnBrk="0" hangingPunct="1">
                        <a:defRPr sz="1350" kern="1200">
                          <a:solidFill>
                            <a:schemeClr val="tx1"/>
                          </a:solidFill>
                          <a:latin typeface="Verdana"/>
                          <a:ea typeface="宋体"/>
                        </a:defRPr>
                      </a:lvl1pPr>
                      <a:lvl2pPr marL="350622" algn="l" defTabSz="701244" rtl="0" eaLnBrk="1" latinLnBrk="0" hangingPunct="1">
                        <a:defRPr sz="1350" kern="1200">
                          <a:solidFill>
                            <a:schemeClr val="tx1"/>
                          </a:solidFill>
                          <a:latin typeface="Verdana"/>
                          <a:ea typeface="宋体"/>
                        </a:defRPr>
                      </a:lvl2pPr>
                      <a:lvl3pPr marL="701244" algn="l" defTabSz="701244" rtl="0" eaLnBrk="1" latinLnBrk="0" hangingPunct="1">
                        <a:defRPr sz="1350" kern="1200">
                          <a:solidFill>
                            <a:schemeClr val="tx1"/>
                          </a:solidFill>
                          <a:latin typeface="Verdana"/>
                          <a:ea typeface="宋体"/>
                        </a:defRPr>
                      </a:lvl3pPr>
                      <a:lvl4pPr marL="1051866" algn="l" defTabSz="701244" rtl="0" eaLnBrk="1" latinLnBrk="0" hangingPunct="1">
                        <a:defRPr sz="1350" kern="1200">
                          <a:solidFill>
                            <a:schemeClr val="tx1"/>
                          </a:solidFill>
                          <a:latin typeface="Verdana"/>
                          <a:ea typeface="宋体"/>
                        </a:defRPr>
                      </a:lvl4pPr>
                      <a:lvl5pPr marL="1402488" algn="l" defTabSz="701244" rtl="0" eaLnBrk="1" latinLnBrk="0" hangingPunct="1">
                        <a:defRPr sz="1350" kern="1200">
                          <a:solidFill>
                            <a:schemeClr val="tx1"/>
                          </a:solidFill>
                          <a:latin typeface="Verdana"/>
                          <a:ea typeface="宋体"/>
                        </a:defRPr>
                      </a:lvl5pPr>
                      <a:lvl6pPr marL="1753111" algn="l" defTabSz="701244" rtl="0" eaLnBrk="1" latinLnBrk="0" hangingPunct="1">
                        <a:defRPr sz="1350" kern="1200">
                          <a:solidFill>
                            <a:schemeClr val="tx1"/>
                          </a:solidFill>
                          <a:latin typeface="Verdana"/>
                          <a:ea typeface="宋体"/>
                        </a:defRPr>
                      </a:lvl6pPr>
                      <a:lvl7pPr marL="2103733" algn="l" defTabSz="701244" rtl="0" eaLnBrk="1" latinLnBrk="0" hangingPunct="1">
                        <a:defRPr sz="1350" kern="1200">
                          <a:solidFill>
                            <a:schemeClr val="tx1"/>
                          </a:solidFill>
                          <a:latin typeface="Verdana"/>
                          <a:ea typeface="宋体"/>
                        </a:defRPr>
                      </a:lvl7pPr>
                      <a:lvl8pPr marL="2454355" algn="l" defTabSz="701244" rtl="0" eaLnBrk="1" latinLnBrk="0" hangingPunct="1">
                        <a:defRPr sz="1350" kern="1200">
                          <a:solidFill>
                            <a:schemeClr val="tx1"/>
                          </a:solidFill>
                          <a:latin typeface="Verdana"/>
                          <a:ea typeface="宋体"/>
                        </a:defRPr>
                      </a:lvl8pPr>
                      <a:lvl9pPr marL="2804977" algn="l" defTabSz="701244" rtl="0" eaLnBrk="1" latinLnBrk="0" hangingPunct="1">
                        <a:defRPr sz="1350" kern="1200">
                          <a:solidFill>
                            <a:schemeClr val="tx1"/>
                          </a:solidFill>
                          <a:latin typeface="Verdana"/>
                          <a:ea typeface="宋体"/>
                        </a:defRPr>
                      </a:lvl9pPr>
                    </a:lstStyle>
                    <a:p>
                      <a:pPr algn="ctr" fontAlgn="b"/>
                      <a:r>
                        <a:rPr lang="en-US" altLang="zh-CN" sz="1500" u="none" strike="noStrike" dirty="0">
                          <a:effectLst/>
                          <a:latin typeface="Arial" panose="020B0604020202020204" pitchFamily="34" charset="0"/>
                          <a:cs typeface="Arial" panose="020B0604020202020204" pitchFamily="34" charset="0"/>
                        </a:rPr>
                        <a:t>3</a:t>
                      </a:r>
                      <a:endParaRPr lang="en-US" altLang="zh-CN" sz="1500" b="0" i="0" u="none" strike="noStrike" dirty="0">
                        <a:solidFill>
                          <a:srgbClr val="000000"/>
                        </a:solidFill>
                        <a:effectLst/>
                        <a:latin typeface="Arial" panose="020B0604020202020204" pitchFamily="34" charset="0"/>
                        <a:ea typeface="微软雅黑" panose="020B0503020204020204" pitchFamily="34" charset="-122"/>
                        <a:cs typeface="Arial" panose="020B0604020202020204" pitchFamily="34" charset="0"/>
                      </a:endParaRPr>
                    </a:p>
                  </a:txBody>
                  <a:tcPr marL="7620" marR="7620" marT="5715" marB="0"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tc>
                  <a:txBody>
                    <a:bodyPr/>
                    <a:lstStyle>
                      <a:lvl1pPr marL="0" algn="l" defTabSz="701244" rtl="0" eaLnBrk="1" latinLnBrk="0" hangingPunct="1">
                        <a:defRPr sz="1350" kern="1200">
                          <a:solidFill>
                            <a:schemeClr val="tx1"/>
                          </a:solidFill>
                          <a:latin typeface="Verdana"/>
                          <a:ea typeface="宋体"/>
                        </a:defRPr>
                      </a:lvl1pPr>
                      <a:lvl2pPr marL="350622" algn="l" defTabSz="701244" rtl="0" eaLnBrk="1" latinLnBrk="0" hangingPunct="1">
                        <a:defRPr sz="1350" kern="1200">
                          <a:solidFill>
                            <a:schemeClr val="tx1"/>
                          </a:solidFill>
                          <a:latin typeface="Verdana"/>
                          <a:ea typeface="宋体"/>
                        </a:defRPr>
                      </a:lvl2pPr>
                      <a:lvl3pPr marL="701244" algn="l" defTabSz="701244" rtl="0" eaLnBrk="1" latinLnBrk="0" hangingPunct="1">
                        <a:defRPr sz="1350" kern="1200">
                          <a:solidFill>
                            <a:schemeClr val="tx1"/>
                          </a:solidFill>
                          <a:latin typeface="Verdana"/>
                          <a:ea typeface="宋体"/>
                        </a:defRPr>
                      </a:lvl3pPr>
                      <a:lvl4pPr marL="1051866" algn="l" defTabSz="701244" rtl="0" eaLnBrk="1" latinLnBrk="0" hangingPunct="1">
                        <a:defRPr sz="1350" kern="1200">
                          <a:solidFill>
                            <a:schemeClr val="tx1"/>
                          </a:solidFill>
                          <a:latin typeface="Verdana"/>
                          <a:ea typeface="宋体"/>
                        </a:defRPr>
                      </a:lvl4pPr>
                      <a:lvl5pPr marL="1402488" algn="l" defTabSz="701244" rtl="0" eaLnBrk="1" latinLnBrk="0" hangingPunct="1">
                        <a:defRPr sz="1350" kern="1200">
                          <a:solidFill>
                            <a:schemeClr val="tx1"/>
                          </a:solidFill>
                          <a:latin typeface="Verdana"/>
                          <a:ea typeface="宋体"/>
                        </a:defRPr>
                      </a:lvl5pPr>
                      <a:lvl6pPr marL="1753111" algn="l" defTabSz="701244" rtl="0" eaLnBrk="1" latinLnBrk="0" hangingPunct="1">
                        <a:defRPr sz="1350" kern="1200">
                          <a:solidFill>
                            <a:schemeClr val="tx1"/>
                          </a:solidFill>
                          <a:latin typeface="Verdana"/>
                          <a:ea typeface="宋体"/>
                        </a:defRPr>
                      </a:lvl6pPr>
                      <a:lvl7pPr marL="2103733" algn="l" defTabSz="701244" rtl="0" eaLnBrk="1" latinLnBrk="0" hangingPunct="1">
                        <a:defRPr sz="1350" kern="1200">
                          <a:solidFill>
                            <a:schemeClr val="tx1"/>
                          </a:solidFill>
                          <a:latin typeface="Verdana"/>
                          <a:ea typeface="宋体"/>
                        </a:defRPr>
                      </a:lvl7pPr>
                      <a:lvl8pPr marL="2454355" algn="l" defTabSz="701244" rtl="0" eaLnBrk="1" latinLnBrk="0" hangingPunct="1">
                        <a:defRPr sz="1350" kern="1200">
                          <a:solidFill>
                            <a:schemeClr val="tx1"/>
                          </a:solidFill>
                          <a:latin typeface="Verdana"/>
                          <a:ea typeface="宋体"/>
                        </a:defRPr>
                      </a:lvl8pPr>
                      <a:lvl9pPr marL="2804977" algn="l" defTabSz="701244" rtl="0" eaLnBrk="1" latinLnBrk="0" hangingPunct="1">
                        <a:defRPr sz="1350" kern="1200">
                          <a:solidFill>
                            <a:schemeClr val="tx1"/>
                          </a:solidFill>
                          <a:latin typeface="Verdana"/>
                          <a:ea typeface="宋体"/>
                        </a:defRPr>
                      </a:lvl9pPr>
                    </a:lstStyle>
                    <a:p>
                      <a:pPr algn="ctr" fontAlgn="b"/>
                      <a:r>
                        <a:rPr lang="en-US" altLang="zh-CN" sz="1500" u="none" strike="noStrike">
                          <a:effectLst/>
                          <a:latin typeface="Arial" panose="020B0604020202020204" pitchFamily="34" charset="0"/>
                          <a:cs typeface="Arial" panose="020B0604020202020204" pitchFamily="34" charset="0"/>
                        </a:rPr>
                        <a:t>4</a:t>
                      </a:r>
                      <a:endParaRPr lang="en-US" altLang="zh-CN" sz="1500" b="0" i="0" u="none" strike="noStrike">
                        <a:solidFill>
                          <a:srgbClr val="000000"/>
                        </a:solidFill>
                        <a:effectLst/>
                        <a:latin typeface="Arial" panose="020B0604020202020204" pitchFamily="34" charset="0"/>
                        <a:ea typeface="微软雅黑" panose="020B0503020204020204" pitchFamily="34" charset="-122"/>
                        <a:cs typeface="Arial" panose="020B0604020202020204" pitchFamily="34" charset="0"/>
                      </a:endParaRPr>
                    </a:p>
                  </a:txBody>
                  <a:tcPr marL="7620" marR="7620" marT="5715" marB="0"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tc>
                  <a:txBody>
                    <a:bodyPr/>
                    <a:lstStyle>
                      <a:lvl1pPr marL="0" algn="l" defTabSz="701244" rtl="0" eaLnBrk="1" latinLnBrk="0" hangingPunct="1">
                        <a:defRPr sz="1350" kern="1200">
                          <a:solidFill>
                            <a:schemeClr val="tx1"/>
                          </a:solidFill>
                          <a:latin typeface="Verdana"/>
                          <a:ea typeface="宋体"/>
                        </a:defRPr>
                      </a:lvl1pPr>
                      <a:lvl2pPr marL="350622" algn="l" defTabSz="701244" rtl="0" eaLnBrk="1" latinLnBrk="0" hangingPunct="1">
                        <a:defRPr sz="1350" kern="1200">
                          <a:solidFill>
                            <a:schemeClr val="tx1"/>
                          </a:solidFill>
                          <a:latin typeface="Verdana"/>
                          <a:ea typeface="宋体"/>
                        </a:defRPr>
                      </a:lvl2pPr>
                      <a:lvl3pPr marL="701244" algn="l" defTabSz="701244" rtl="0" eaLnBrk="1" latinLnBrk="0" hangingPunct="1">
                        <a:defRPr sz="1350" kern="1200">
                          <a:solidFill>
                            <a:schemeClr val="tx1"/>
                          </a:solidFill>
                          <a:latin typeface="Verdana"/>
                          <a:ea typeface="宋体"/>
                        </a:defRPr>
                      </a:lvl3pPr>
                      <a:lvl4pPr marL="1051866" algn="l" defTabSz="701244" rtl="0" eaLnBrk="1" latinLnBrk="0" hangingPunct="1">
                        <a:defRPr sz="1350" kern="1200">
                          <a:solidFill>
                            <a:schemeClr val="tx1"/>
                          </a:solidFill>
                          <a:latin typeface="Verdana"/>
                          <a:ea typeface="宋体"/>
                        </a:defRPr>
                      </a:lvl4pPr>
                      <a:lvl5pPr marL="1402488" algn="l" defTabSz="701244" rtl="0" eaLnBrk="1" latinLnBrk="0" hangingPunct="1">
                        <a:defRPr sz="1350" kern="1200">
                          <a:solidFill>
                            <a:schemeClr val="tx1"/>
                          </a:solidFill>
                          <a:latin typeface="Verdana"/>
                          <a:ea typeface="宋体"/>
                        </a:defRPr>
                      </a:lvl5pPr>
                      <a:lvl6pPr marL="1753111" algn="l" defTabSz="701244" rtl="0" eaLnBrk="1" latinLnBrk="0" hangingPunct="1">
                        <a:defRPr sz="1350" kern="1200">
                          <a:solidFill>
                            <a:schemeClr val="tx1"/>
                          </a:solidFill>
                          <a:latin typeface="Verdana"/>
                          <a:ea typeface="宋体"/>
                        </a:defRPr>
                      </a:lvl6pPr>
                      <a:lvl7pPr marL="2103733" algn="l" defTabSz="701244" rtl="0" eaLnBrk="1" latinLnBrk="0" hangingPunct="1">
                        <a:defRPr sz="1350" kern="1200">
                          <a:solidFill>
                            <a:schemeClr val="tx1"/>
                          </a:solidFill>
                          <a:latin typeface="Verdana"/>
                          <a:ea typeface="宋体"/>
                        </a:defRPr>
                      </a:lvl7pPr>
                      <a:lvl8pPr marL="2454355" algn="l" defTabSz="701244" rtl="0" eaLnBrk="1" latinLnBrk="0" hangingPunct="1">
                        <a:defRPr sz="1350" kern="1200">
                          <a:solidFill>
                            <a:schemeClr val="tx1"/>
                          </a:solidFill>
                          <a:latin typeface="Verdana"/>
                          <a:ea typeface="宋体"/>
                        </a:defRPr>
                      </a:lvl8pPr>
                      <a:lvl9pPr marL="2804977" algn="l" defTabSz="701244" rtl="0" eaLnBrk="1" latinLnBrk="0" hangingPunct="1">
                        <a:defRPr sz="1350" kern="1200">
                          <a:solidFill>
                            <a:schemeClr val="tx1"/>
                          </a:solidFill>
                          <a:latin typeface="Verdana"/>
                          <a:ea typeface="宋体"/>
                        </a:defRPr>
                      </a:lvl9pPr>
                    </a:lstStyle>
                    <a:p>
                      <a:pPr algn="ctr" fontAlgn="b"/>
                      <a:r>
                        <a:rPr lang="en-US" altLang="zh-CN" sz="1500" u="none" strike="noStrike" dirty="0">
                          <a:effectLst/>
                          <a:latin typeface="Arial" panose="020B0604020202020204" pitchFamily="34" charset="0"/>
                          <a:cs typeface="Arial" panose="020B0604020202020204" pitchFamily="34" charset="0"/>
                        </a:rPr>
                        <a:t>5</a:t>
                      </a:r>
                      <a:endParaRPr lang="en-US" altLang="zh-CN" sz="1500" b="0" i="0" u="none" strike="noStrike" dirty="0">
                        <a:solidFill>
                          <a:srgbClr val="000000"/>
                        </a:solidFill>
                        <a:effectLst/>
                        <a:latin typeface="Arial" panose="020B0604020202020204" pitchFamily="34" charset="0"/>
                        <a:ea typeface="微软雅黑" panose="020B0503020204020204" pitchFamily="34" charset="-122"/>
                        <a:cs typeface="Arial" panose="020B0604020202020204" pitchFamily="34" charset="0"/>
                      </a:endParaRPr>
                    </a:p>
                  </a:txBody>
                  <a:tcPr marL="7620" marR="7620" marT="5715" marB="0"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extLst>
                  <a:ext uri="{0D108BD9-81ED-4DB2-BD59-A6C34878D82A}">
                    <a16:rowId xmlns:a16="http://schemas.microsoft.com/office/drawing/2014/main" val="366175255"/>
                  </a:ext>
                </a:extLst>
              </a:tr>
              <a:tr h="458744">
                <a:tc>
                  <a:txBody>
                    <a:bodyPr/>
                    <a:lstStyle>
                      <a:lvl1pPr marL="0" algn="l" defTabSz="701244" rtl="0" eaLnBrk="1" latinLnBrk="0" hangingPunct="1">
                        <a:defRPr sz="1350" kern="1200">
                          <a:solidFill>
                            <a:schemeClr val="tx1"/>
                          </a:solidFill>
                          <a:latin typeface="Verdana"/>
                          <a:ea typeface="宋体"/>
                        </a:defRPr>
                      </a:lvl1pPr>
                      <a:lvl2pPr marL="350622" algn="l" defTabSz="701244" rtl="0" eaLnBrk="1" latinLnBrk="0" hangingPunct="1">
                        <a:defRPr sz="1350" kern="1200">
                          <a:solidFill>
                            <a:schemeClr val="tx1"/>
                          </a:solidFill>
                          <a:latin typeface="Verdana"/>
                          <a:ea typeface="宋体"/>
                        </a:defRPr>
                      </a:lvl2pPr>
                      <a:lvl3pPr marL="701244" algn="l" defTabSz="701244" rtl="0" eaLnBrk="1" latinLnBrk="0" hangingPunct="1">
                        <a:defRPr sz="1350" kern="1200">
                          <a:solidFill>
                            <a:schemeClr val="tx1"/>
                          </a:solidFill>
                          <a:latin typeface="Verdana"/>
                          <a:ea typeface="宋体"/>
                        </a:defRPr>
                      </a:lvl3pPr>
                      <a:lvl4pPr marL="1051866" algn="l" defTabSz="701244" rtl="0" eaLnBrk="1" latinLnBrk="0" hangingPunct="1">
                        <a:defRPr sz="1350" kern="1200">
                          <a:solidFill>
                            <a:schemeClr val="tx1"/>
                          </a:solidFill>
                          <a:latin typeface="Verdana"/>
                          <a:ea typeface="宋体"/>
                        </a:defRPr>
                      </a:lvl4pPr>
                      <a:lvl5pPr marL="1402488" algn="l" defTabSz="701244" rtl="0" eaLnBrk="1" latinLnBrk="0" hangingPunct="1">
                        <a:defRPr sz="1350" kern="1200">
                          <a:solidFill>
                            <a:schemeClr val="tx1"/>
                          </a:solidFill>
                          <a:latin typeface="Verdana"/>
                          <a:ea typeface="宋体"/>
                        </a:defRPr>
                      </a:lvl5pPr>
                      <a:lvl6pPr marL="1753111" algn="l" defTabSz="701244" rtl="0" eaLnBrk="1" latinLnBrk="0" hangingPunct="1">
                        <a:defRPr sz="1350" kern="1200">
                          <a:solidFill>
                            <a:schemeClr val="tx1"/>
                          </a:solidFill>
                          <a:latin typeface="Verdana"/>
                          <a:ea typeface="宋体"/>
                        </a:defRPr>
                      </a:lvl6pPr>
                      <a:lvl7pPr marL="2103733" algn="l" defTabSz="701244" rtl="0" eaLnBrk="1" latinLnBrk="0" hangingPunct="1">
                        <a:defRPr sz="1350" kern="1200">
                          <a:solidFill>
                            <a:schemeClr val="tx1"/>
                          </a:solidFill>
                          <a:latin typeface="Verdana"/>
                          <a:ea typeface="宋体"/>
                        </a:defRPr>
                      </a:lvl7pPr>
                      <a:lvl8pPr marL="2454355" algn="l" defTabSz="701244" rtl="0" eaLnBrk="1" latinLnBrk="0" hangingPunct="1">
                        <a:defRPr sz="1350" kern="1200">
                          <a:solidFill>
                            <a:schemeClr val="tx1"/>
                          </a:solidFill>
                          <a:latin typeface="Verdana"/>
                          <a:ea typeface="宋体"/>
                        </a:defRPr>
                      </a:lvl8pPr>
                      <a:lvl9pPr marL="2804977" algn="l" defTabSz="701244" rtl="0" eaLnBrk="1" latinLnBrk="0" hangingPunct="1">
                        <a:defRPr sz="1350" kern="1200">
                          <a:solidFill>
                            <a:schemeClr val="tx1"/>
                          </a:solidFill>
                          <a:latin typeface="Verdana"/>
                          <a:ea typeface="宋体"/>
                        </a:defRPr>
                      </a:lvl9pPr>
                    </a:lstStyle>
                    <a:p>
                      <a:pPr algn="ctr" fontAlgn="b"/>
                      <a:r>
                        <a:rPr lang="en-US" altLang="zh-CN" sz="1500" u="none" strike="noStrike" dirty="0">
                          <a:effectLst/>
                          <a:latin typeface="Arial" panose="020B0604020202020204" pitchFamily="34" charset="0"/>
                          <a:cs typeface="Arial" panose="020B0604020202020204" pitchFamily="34" charset="0"/>
                        </a:rPr>
                        <a:t>5</a:t>
                      </a:r>
                      <a:r>
                        <a:rPr lang="pl-PL" altLang="zh-CN" sz="1500" dirty="0">
                          <a:latin typeface="Arial" panose="020B0604020202020204" pitchFamily="34" charset="0"/>
                          <a:cs typeface="Arial" panose="020B0604020202020204" pitchFamily="34" charset="0"/>
                        </a:rPr>
                        <a:t>W m^-2 K^-1</a:t>
                      </a:r>
                      <a:endParaRPr lang="en-US" altLang="zh-CN" sz="1500" b="0" i="0" u="none" strike="noStrike" dirty="0">
                        <a:solidFill>
                          <a:srgbClr val="000000"/>
                        </a:solidFill>
                        <a:effectLst/>
                        <a:latin typeface="Arial" panose="020B0604020202020204" pitchFamily="34" charset="0"/>
                        <a:ea typeface="微软雅黑" panose="020B0503020204020204" pitchFamily="34" charset="-122"/>
                        <a:cs typeface="Arial" panose="020B0604020202020204" pitchFamily="34" charset="0"/>
                      </a:endParaRPr>
                    </a:p>
                  </a:txBody>
                  <a:tcPr marL="7620" marR="7620" marT="5715" marB="0"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tc>
                  <a:txBody>
                    <a:bodyPr/>
                    <a:lstStyle>
                      <a:lvl1pPr marL="0" algn="l" defTabSz="701244" rtl="0" eaLnBrk="1" latinLnBrk="0" hangingPunct="1">
                        <a:defRPr sz="1350" kern="1200">
                          <a:solidFill>
                            <a:schemeClr val="tx1"/>
                          </a:solidFill>
                          <a:latin typeface="Verdana"/>
                          <a:ea typeface="宋体"/>
                        </a:defRPr>
                      </a:lvl1pPr>
                      <a:lvl2pPr marL="350622" algn="l" defTabSz="701244" rtl="0" eaLnBrk="1" latinLnBrk="0" hangingPunct="1">
                        <a:defRPr sz="1350" kern="1200">
                          <a:solidFill>
                            <a:schemeClr val="tx1"/>
                          </a:solidFill>
                          <a:latin typeface="Verdana"/>
                          <a:ea typeface="宋体"/>
                        </a:defRPr>
                      </a:lvl2pPr>
                      <a:lvl3pPr marL="701244" algn="l" defTabSz="701244" rtl="0" eaLnBrk="1" latinLnBrk="0" hangingPunct="1">
                        <a:defRPr sz="1350" kern="1200">
                          <a:solidFill>
                            <a:schemeClr val="tx1"/>
                          </a:solidFill>
                          <a:latin typeface="Verdana"/>
                          <a:ea typeface="宋体"/>
                        </a:defRPr>
                      </a:lvl3pPr>
                      <a:lvl4pPr marL="1051866" algn="l" defTabSz="701244" rtl="0" eaLnBrk="1" latinLnBrk="0" hangingPunct="1">
                        <a:defRPr sz="1350" kern="1200">
                          <a:solidFill>
                            <a:schemeClr val="tx1"/>
                          </a:solidFill>
                          <a:latin typeface="Verdana"/>
                          <a:ea typeface="宋体"/>
                        </a:defRPr>
                      </a:lvl4pPr>
                      <a:lvl5pPr marL="1402488" algn="l" defTabSz="701244" rtl="0" eaLnBrk="1" latinLnBrk="0" hangingPunct="1">
                        <a:defRPr sz="1350" kern="1200">
                          <a:solidFill>
                            <a:schemeClr val="tx1"/>
                          </a:solidFill>
                          <a:latin typeface="Verdana"/>
                          <a:ea typeface="宋体"/>
                        </a:defRPr>
                      </a:lvl5pPr>
                      <a:lvl6pPr marL="1753111" algn="l" defTabSz="701244" rtl="0" eaLnBrk="1" latinLnBrk="0" hangingPunct="1">
                        <a:defRPr sz="1350" kern="1200">
                          <a:solidFill>
                            <a:schemeClr val="tx1"/>
                          </a:solidFill>
                          <a:latin typeface="Verdana"/>
                          <a:ea typeface="宋体"/>
                        </a:defRPr>
                      </a:lvl6pPr>
                      <a:lvl7pPr marL="2103733" algn="l" defTabSz="701244" rtl="0" eaLnBrk="1" latinLnBrk="0" hangingPunct="1">
                        <a:defRPr sz="1350" kern="1200">
                          <a:solidFill>
                            <a:schemeClr val="tx1"/>
                          </a:solidFill>
                          <a:latin typeface="Verdana"/>
                          <a:ea typeface="宋体"/>
                        </a:defRPr>
                      </a:lvl7pPr>
                      <a:lvl8pPr marL="2454355" algn="l" defTabSz="701244" rtl="0" eaLnBrk="1" latinLnBrk="0" hangingPunct="1">
                        <a:defRPr sz="1350" kern="1200">
                          <a:solidFill>
                            <a:schemeClr val="tx1"/>
                          </a:solidFill>
                          <a:latin typeface="Verdana"/>
                          <a:ea typeface="宋体"/>
                        </a:defRPr>
                      </a:lvl8pPr>
                      <a:lvl9pPr marL="2804977" algn="l" defTabSz="701244" rtl="0" eaLnBrk="1" latinLnBrk="0" hangingPunct="1">
                        <a:defRPr sz="1350" kern="1200">
                          <a:solidFill>
                            <a:schemeClr val="tx1"/>
                          </a:solidFill>
                          <a:latin typeface="Verdana"/>
                          <a:ea typeface="宋体"/>
                        </a:defRPr>
                      </a:lvl9pPr>
                    </a:lstStyle>
                    <a:p>
                      <a:pPr algn="ctr" fontAlgn="b"/>
                      <a:r>
                        <a:rPr lang="en-US" altLang="zh-CN" sz="1500" u="none" strike="noStrike" dirty="0">
                          <a:effectLst/>
                          <a:latin typeface="Arial" panose="020B0604020202020204" pitchFamily="34" charset="0"/>
                          <a:cs typeface="Arial" panose="020B0604020202020204" pitchFamily="34" charset="0"/>
                        </a:rPr>
                        <a:t>268.97 K</a:t>
                      </a:r>
                      <a:endParaRPr lang="en-US" altLang="zh-CN" sz="1500" b="0" i="0" u="none" strike="noStrike" dirty="0">
                        <a:solidFill>
                          <a:srgbClr val="000000"/>
                        </a:solidFill>
                        <a:effectLst/>
                        <a:latin typeface="Arial" panose="020B0604020202020204" pitchFamily="34" charset="0"/>
                        <a:ea typeface="微软雅黑" panose="020B0503020204020204" pitchFamily="34" charset="-122"/>
                        <a:cs typeface="Arial" panose="020B0604020202020204" pitchFamily="34" charset="0"/>
                      </a:endParaRPr>
                    </a:p>
                  </a:txBody>
                  <a:tcPr marL="7620" marR="7620" marT="5715" marB="0"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tc>
                  <a:txBody>
                    <a:bodyPr/>
                    <a:lstStyle>
                      <a:lvl1pPr marL="0" algn="l" defTabSz="701244" rtl="0" eaLnBrk="1" latinLnBrk="0" hangingPunct="1">
                        <a:defRPr sz="1350" kern="1200">
                          <a:solidFill>
                            <a:schemeClr val="tx1"/>
                          </a:solidFill>
                          <a:latin typeface="Verdana"/>
                          <a:ea typeface="宋体"/>
                        </a:defRPr>
                      </a:lvl1pPr>
                      <a:lvl2pPr marL="350622" algn="l" defTabSz="701244" rtl="0" eaLnBrk="1" latinLnBrk="0" hangingPunct="1">
                        <a:defRPr sz="1350" kern="1200">
                          <a:solidFill>
                            <a:schemeClr val="tx1"/>
                          </a:solidFill>
                          <a:latin typeface="Verdana"/>
                          <a:ea typeface="宋体"/>
                        </a:defRPr>
                      </a:lvl2pPr>
                      <a:lvl3pPr marL="701244" algn="l" defTabSz="701244" rtl="0" eaLnBrk="1" latinLnBrk="0" hangingPunct="1">
                        <a:defRPr sz="1350" kern="1200">
                          <a:solidFill>
                            <a:schemeClr val="tx1"/>
                          </a:solidFill>
                          <a:latin typeface="Verdana"/>
                          <a:ea typeface="宋体"/>
                        </a:defRPr>
                      </a:lvl3pPr>
                      <a:lvl4pPr marL="1051866" algn="l" defTabSz="701244" rtl="0" eaLnBrk="1" latinLnBrk="0" hangingPunct="1">
                        <a:defRPr sz="1350" kern="1200">
                          <a:solidFill>
                            <a:schemeClr val="tx1"/>
                          </a:solidFill>
                          <a:latin typeface="Verdana"/>
                          <a:ea typeface="宋体"/>
                        </a:defRPr>
                      </a:lvl4pPr>
                      <a:lvl5pPr marL="1402488" algn="l" defTabSz="701244" rtl="0" eaLnBrk="1" latinLnBrk="0" hangingPunct="1">
                        <a:defRPr sz="1350" kern="1200">
                          <a:solidFill>
                            <a:schemeClr val="tx1"/>
                          </a:solidFill>
                          <a:latin typeface="Verdana"/>
                          <a:ea typeface="宋体"/>
                        </a:defRPr>
                      </a:lvl5pPr>
                      <a:lvl6pPr marL="1753111" algn="l" defTabSz="701244" rtl="0" eaLnBrk="1" latinLnBrk="0" hangingPunct="1">
                        <a:defRPr sz="1350" kern="1200">
                          <a:solidFill>
                            <a:schemeClr val="tx1"/>
                          </a:solidFill>
                          <a:latin typeface="Verdana"/>
                          <a:ea typeface="宋体"/>
                        </a:defRPr>
                      </a:lvl6pPr>
                      <a:lvl7pPr marL="2103733" algn="l" defTabSz="701244" rtl="0" eaLnBrk="1" latinLnBrk="0" hangingPunct="1">
                        <a:defRPr sz="1350" kern="1200">
                          <a:solidFill>
                            <a:schemeClr val="tx1"/>
                          </a:solidFill>
                          <a:latin typeface="Verdana"/>
                          <a:ea typeface="宋体"/>
                        </a:defRPr>
                      </a:lvl7pPr>
                      <a:lvl8pPr marL="2454355" algn="l" defTabSz="701244" rtl="0" eaLnBrk="1" latinLnBrk="0" hangingPunct="1">
                        <a:defRPr sz="1350" kern="1200">
                          <a:solidFill>
                            <a:schemeClr val="tx1"/>
                          </a:solidFill>
                          <a:latin typeface="Verdana"/>
                          <a:ea typeface="宋体"/>
                        </a:defRPr>
                      </a:lvl8pPr>
                      <a:lvl9pPr marL="2804977" algn="l" defTabSz="701244" rtl="0" eaLnBrk="1" latinLnBrk="0" hangingPunct="1">
                        <a:defRPr sz="1350" kern="1200">
                          <a:solidFill>
                            <a:schemeClr val="tx1"/>
                          </a:solidFill>
                          <a:latin typeface="Verdana"/>
                          <a:ea typeface="宋体"/>
                        </a:defRPr>
                      </a:lvl9pPr>
                    </a:lstStyle>
                    <a:p>
                      <a:pPr algn="ctr" fontAlgn="b"/>
                      <a:r>
                        <a:rPr lang="en-US" altLang="zh-CN" sz="1500" u="none" strike="noStrike" dirty="0">
                          <a:effectLst/>
                          <a:latin typeface="Arial" panose="020B0604020202020204" pitchFamily="34" charset="0"/>
                          <a:cs typeface="Arial" panose="020B0604020202020204" pitchFamily="34" charset="0"/>
                        </a:rPr>
                        <a:t>268.98 K</a:t>
                      </a:r>
                      <a:endParaRPr lang="en-US" altLang="zh-CN" sz="1500" b="0" i="0" u="none" strike="noStrike" dirty="0">
                        <a:solidFill>
                          <a:srgbClr val="000000"/>
                        </a:solidFill>
                        <a:effectLst/>
                        <a:latin typeface="Arial" panose="020B0604020202020204" pitchFamily="34" charset="0"/>
                        <a:ea typeface="微软雅黑" panose="020B0503020204020204" pitchFamily="34" charset="-122"/>
                        <a:cs typeface="Arial" panose="020B0604020202020204" pitchFamily="34" charset="0"/>
                      </a:endParaRPr>
                    </a:p>
                  </a:txBody>
                  <a:tcPr marL="7620" marR="7620" marT="5715" marB="0"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tc>
                  <a:txBody>
                    <a:bodyPr/>
                    <a:lstStyle>
                      <a:lvl1pPr marL="0" algn="l" defTabSz="701244" rtl="0" eaLnBrk="1" latinLnBrk="0" hangingPunct="1">
                        <a:defRPr sz="1350" kern="1200">
                          <a:solidFill>
                            <a:schemeClr val="tx1"/>
                          </a:solidFill>
                          <a:latin typeface="Verdana"/>
                          <a:ea typeface="宋体"/>
                        </a:defRPr>
                      </a:lvl1pPr>
                      <a:lvl2pPr marL="350622" algn="l" defTabSz="701244" rtl="0" eaLnBrk="1" latinLnBrk="0" hangingPunct="1">
                        <a:defRPr sz="1350" kern="1200">
                          <a:solidFill>
                            <a:schemeClr val="tx1"/>
                          </a:solidFill>
                          <a:latin typeface="Verdana"/>
                          <a:ea typeface="宋体"/>
                        </a:defRPr>
                      </a:lvl2pPr>
                      <a:lvl3pPr marL="701244" algn="l" defTabSz="701244" rtl="0" eaLnBrk="1" latinLnBrk="0" hangingPunct="1">
                        <a:defRPr sz="1350" kern="1200">
                          <a:solidFill>
                            <a:schemeClr val="tx1"/>
                          </a:solidFill>
                          <a:latin typeface="Verdana"/>
                          <a:ea typeface="宋体"/>
                        </a:defRPr>
                      </a:lvl3pPr>
                      <a:lvl4pPr marL="1051866" algn="l" defTabSz="701244" rtl="0" eaLnBrk="1" latinLnBrk="0" hangingPunct="1">
                        <a:defRPr sz="1350" kern="1200">
                          <a:solidFill>
                            <a:schemeClr val="tx1"/>
                          </a:solidFill>
                          <a:latin typeface="Verdana"/>
                          <a:ea typeface="宋体"/>
                        </a:defRPr>
                      </a:lvl4pPr>
                      <a:lvl5pPr marL="1402488" algn="l" defTabSz="701244" rtl="0" eaLnBrk="1" latinLnBrk="0" hangingPunct="1">
                        <a:defRPr sz="1350" kern="1200">
                          <a:solidFill>
                            <a:schemeClr val="tx1"/>
                          </a:solidFill>
                          <a:latin typeface="Verdana"/>
                          <a:ea typeface="宋体"/>
                        </a:defRPr>
                      </a:lvl5pPr>
                      <a:lvl6pPr marL="1753111" algn="l" defTabSz="701244" rtl="0" eaLnBrk="1" latinLnBrk="0" hangingPunct="1">
                        <a:defRPr sz="1350" kern="1200">
                          <a:solidFill>
                            <a:schemeClr val="tx1"/>
                          </a:solidFill>
                          <a:latin typeface="Verdana"/>
                          <a:ea typeface="宋体"/>
                        </a:defRPr>
                      </a:lvl6pPr>
                      <a:lvl7pPr marL="2103733" algn="l" defTabSz="701244" rtl="0" eaLnBrk="1" latinLnBrk="0" hangingPunct="1">
                        <a:defRPr sz="1350" kern="1200">
                          <a:solidFill>
                            <a:schemeClr val="tx1"/>
                          </a:solidFill>
                          <a:latin typeface="Verdana"/>
                          <a:ea typeface="宋体"/>
                        </a:defRPr>
                      </a:lvl7pPr>
                      <a:lvl8pPr marL="2454355" algn="l" defTabSz="701244" rtl="0" eaLnBrk="1" latinLnBrk="0" hangingPunct="1">
                        <a:defRPr sz="1350" kern="1200">
                          <a:solidFill>
                            <a:schemeClr val="tx1"/>
                          </a:solidFill>
                          <a:latin typeface="Verdana"/>
                          <a:ea typeface="宋体"/>
                        </a:defRPr>
                      </a:lvl8pPr>
                      <a:lvl9pPr marL="2804977" algn="l" defTabSz="701244" rtl="0" eaLnBrk="1" latinLnBrk="0" hangingPunct="1">
                        <a:defRPr sz="1350" kern="1200">
                          <a:solidFill>
                            <a:schemeClr val="tx1"/>
                          </a:solidFill>
                          <a:latin typeface="Verdana"/>
                          <a:ea typeface="宋体"/>
                        </a:defRPr>
                      </a:lvl9pPr>
                    </a:lstStyle>
                    <a:p>
                      <a:pPr algn="ctr" fontAlgn="b"/>
                      <a:r>
                        <a:rPr lang="en-US" altLang="zh-CN" sz="1500" u="none" strike="noStrike" dirty="0">
                          <a:effectLst/>
                          <a:latin typeface="Arial" panose="020B0604020202020204" pitchFamily="34" charset="0"/>
                          <a:cs typeface="Arial" panose="020B0604020202020204" pitchFamily="34" charset="0"/>
                        </a:rPr>
                        <a:t>270.52 K</a:t>
                      </a:r>
                      <a:endParaRPr lang="en-US" altLang="zh-CN" sz="1500" b="0" i="0" u="none" strike="noStrike" dirty="0">
                        <a:solidFill>
                          <a:srgbClr val="000000"/>
                        </a:solidFill>
                        <a:effectLst/>
                        <a:latin typeface="Arial" panose="020B0604020202020204" pitchFamily="34" charset="0"/>
                        <a:ea typeface="微软雅黑" panose="020B0503020204020204" pitchFamily="34" charset="-122"/>
                        <a:cs typeface="Arial" panose="020B0604020202020204" pitchFamily="34" charset="0"/>
                      </a:endParaRPr>
                    </a:p>
                  </a:txBody>
                  <a:tcPr marL="7620" marR="7620" marT="5715" marB="0"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tc>
                  <a:txBody>
                    <a:bodyPr/>
                    <a:lstStyle>
                      <a:lvl1pPr marL="0" algn="l" defTabSz="701244" rtl="0" eaLnBrk="1" latinLnBrk="0" hangingPunct="1">
                        <a:defRPr sz="1350" kern="1200">
                          <a:solidFill>
                            <a:schemeClr val="tx1"/>
                          </a:solidFill>
                          <a:latin typeface="Verdana"/>
                          <a:ea typeface="宋体"/>
                        </a:defRPr>
                      </a:lvl1pPr>
                      <a:lvl2pPr marL="350622" algn="l" defTabSz="701244" rtl="0" eaLnBrk="1" latinLnBrk="0" hangingPunct="1">
                        <a:defRPr sz="1350" kern="1200">
                          <a:solidFill>
                            <a:schemeClr val="tx1"/>
                          </a:solidFill>
                          <a:latin typeface="Verdana"/>
                          <a:ea typeface="宋体"/>
                        </a:defRPr>
                      </a:lvl2pPr>
                      <a:lvl3pPr marL="701244" algn="l" defTabSz="701244" rtl="0" eaLnBrk="1" latinLnBrk="0" hangingPunct="1">
                        <a:defRPr sz="1350" kern="1200">
                          <a:solidFill>
                            <a:schemeClr val="tx1"/>
                          </a:solidFill>
                          <a:latin typeface="Verdana"/>
                          <a:ea typeface="宋体"/>
                        </a:defRPr>
                      </a:lvl3pPr>
                      <a:lvl4pPr marL="1051866" algn="l" defTabSz="701244" rtl="0" eaLnBrk="1" latinLnBrk="0" hangingPunct="1">
                        <a:defRPr sz="1350" kern="1200">
                          <a:solidFill>
                            <a:schemeClr val="tx1"/>
                          </a:solidFill>
                          <a:latin typeface="Verdana"/>
                          <a:ea typeface="宋体"/>
                        </a:defRPr>
                      </a:lvl4pPr>
                      <a:lvl5pPr marL="1402488" algn="l" defTabSz="701244" rtl="0" eaLnBrk="1" latinLnBrk="0" hangingPunct="1">
                        <a:defRPr sz="1350" kern="1200">
                          <a:solidFill>
                            <a:schemeClr val="tx1"/>
                          </a:solidFill>
                          <a:latin typeface="Verdana"/>
                          <a:ea typeface="宋体"/>
                        </a:defRPr>
                      </a:lvl5pPr>
                      <a:lvl6pPr marL="1753111" algn="l" defTabSz="701244" rtl="0" eaLnBrk="1" latinLnBrk="0" hangingPunct="1">
                        <a:defRPr sz="1350" kern="1200">
                          <a:solidFill>
                            <a:schemeClr val="tx1"/>
                          </a:solidFill>
                          <a:latin typeface="Verdana"/>
                          <a:ea typeface="宋体"/>
                        </a:defRPr>
                      </a:lvl6pPr>
                      <a:lvl7pPr marL="2103733" algn="l" defTabSz="701244" rtl="0" eaLnBrk="1" latinLnBrk="0" hangingPunct="1">
                        <a:defRPr sz="1350" kern="1200">
                          <a:solidFill>
                            <a:schemeClr val="tx1"/>
                          </a:solidFill>
                          <a:latin typeface="Verdana"/>
                          <a:ea typeface="宋体"/>
                        </a:defRPr>
                      </a:lvl7pPr>
                      <a:lvl8pPr marL="2454355" algn="l" defTabSz="701244" rtl="0" eaLnBrk="1" latinLnBrk="0" hangingPunct="1">
                        <a:defRPr sz="1350" kern="1200">
                          <a:solidFill>
                            <a:schemeClr val="tx1"/>
                          </a:solidFill>
                          <a:latin typeface="Verdana"/>
                          <a:ea typeface="宋体"/>
                        </a:defRPr>
                      </a:lvl8pPr>
                      <a:lvl9pPr marL="2804977" algn="l" defTabSz="701244" rtl="0" eaLnBrk="1" latinLnBrk="0" hangingPunct="1">
                        <a:defRPr sz="1350" kern="1200">
                          <a:solidFill>
                            <a:schemeClr val="tx1"/>
                          </a:solidFill>
                          <a:latin typeface="Verdana"/>
                          <a:ea typeface="宋体"/>
                        </a:defRPr>
                      </a:lvl9pPr>
                    </a:lstStyle>
                    <a:p>
                      <a:pPr algn="ctr" fontAlgn="b"/>
                      <a:r>
                        <a:rPr lang="en-US" altLang="zh-CN" sz="1500" u="none" strike="noStrike" dirty="0">
                          <a:effectLst/>
                          <a:latin typeface="Arial" panose="020B0604020202020204" pitchFamily="34" charset="0"/>
                          <a:cs typeface="Arial" panose="020B0604020202020204" pitchFamily="34" charset="0"/>
                        </a:rPr>
                        <a:t>282.76 K</a:t>
                      </a:r>
                      <a:endParaRPr lang="en-US" altLang="zh-CN" sz="1500" b="0" i="0" u="none" strike="noStrike" dirty="0">
                        <a:solidFill>
                          <a:srgbClr val="000000"/>
                        </a:solidFill>
                        <a:effectLst/>
                        <a:latin typeface="Arial" panose="020B0604020202020204" pitchFamily="34" charset="0"/>
                        <a:ea typeface="微软雅黑" panose="020B0503020204020204" pitchFamily="34" charset="-122"/>
                        <a:cs typeface="Arial" panose="020B0604020202020204" pitchFamily="34" charset="0"/>
                      </a:endParaRPr>
                    </a:p>
                  </a:txBody>
                  <a:tcPr marL="7620" marR="7620" marT="5715" marB="0"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tc>
                  <a:txBody>
                    <a:bodyPr/>
                    <a:lstStyle>
                      <a:lvl1pPr marL="0" algn="l" defTabSz="701244" rtl="0" eaLnBrk="1" latinLnBrk="0" hangingPunct="1">
                        <a:defRPr sz="1350" kern="1200">
                          <a:solidFill>
                            <a:schemeClr val="tx1"/>
                          </a:solidFill>
                          <a:latin typeface="Verdana"/>
                          <a:ea typeface="宋体"/>
                        </a:defRPr>
                      </a:lvl1pPr>
                      <a:lvl2pPr marL="350622" algn="l" defTabSz="701244" rtl="0" eaLnBrk="1" latinLnBrk="0" hangingPunct="1">
                        <a:defRPr sz="1350" kern="1200">
                          <a:solidFill>
                            <a:schemeClr val="tx1"/>
                          </a:solidFill>
                          <a:latin typeface="Verdana"/>
                          <a:ea typeface="宋体"/>
                        </a:defRPr>
                      </a:lvl2pPr>
                      <a:lvl3pPr marL="701244" algn="l" defTabSz="701244" rtl="0" eaLnBrk="1" latinLnBrk="0" hangingPunct="1">
                        <a:defRPr sz="1350" kern="1200">
                          <a:solidFill>
                            <a:schemeClr val="tx1"/>
                          </a:solidFill>
                          <a:latin typeface="Verdana"/>
                          <a:ea typeface="宋体"/>
                        </a:defRPr>
                      </a:lvl3pPr>
                      <a:lvl4pPr marL="1051866" algn="l" defTabSz="701244" rtl="0" eaLnBrk="1" latinLnBrk="0" hangingPunct="1">
                        <a:defRPr sz="1350" kern="1200">
                          <a:solidFill>
                            <a:schemeClr val="tx1"/>
                          </a:solidFill>
                          <a:latin typeface="Verdana"/>
                          <a:ea typeface="宋体"/>
                        </a:defRPr>
                      </a:lvl4pPr>
                      <a:lvl5pPr marL="1402488" algn="l" defTabSz="701244" rtl="0" eaLnBrk="1" latinLnBrk="0" hangingPunct="1">
                        <a:defRPr sz="1350" kern="1200">
                          <a:solidFill>
                            <a:schemeClr val="tx1"/>
                          </a:solidFill>
                          <a:latin typeface="Verdana"/>
                          <a:ea typeface="宋体"/>
                        </a:defRPr>
                      </a:lvl5pPr>
                      <a:lvl6pPr marL="1753111" algn="l" defTabSz="701244" rtl="0" eaLnBrk="1" latinLnBrk="0" hangingPunct="1">
                        <a:defRPr sz="1350" kern="1200">
                          <a:solidFill>
                            <a:schemeClr val="tx1"/>
                          </a:solidFill>
                          <a:latin typeface="Verdana"/>
                          <a:ea typeface="宋体"/>
                        </a:defRPr>
                      </a:lvl6pPr>
                      <a:lvl7pPr marL="2103733" algn="l" defTabSz="701244" rtl="0" eaLnBrk="1" latinLnBrk="0" hangingPunct="1">
                        <a:defRPr sz="1350" kern="1200">
                          <a:solidFill>
                            <a:schemeClr val="tx1"/>
                          </a:solidFill>
                          <a:latin typeface="Verdana"/>
                          <a:ea typeface="宋体"/>
                        </a:defRPr>
                      </a:lvl7pPr>
                      <a:lvl8pPr marL="2454355" algn="l" defTabSz="701244" rtl="0" eaLnBrk="1" latinLnBrk="0" hangingPunct="1">
                        <a:defRPr sz="1350" kern="1200">
                          <a:solidFill>
                            <a:schemeClr val="tx1"/>
                          </a:solidFill>
                          <a:latin typeface="Verdana"/>
                          <a:ea typeface="宋体"/>
                        </a:defRPr>
                      </a:lvl8pPr>
                      <a:lvl9pPr marL="2804977" algn="l" defTabSz="701244" rtl="0" eaLnBrk="1" latinLnBrk="0" hangingPunct="1">
                        <a:defRPr sz="1350" kern="1200">
                          <a:solidFill>
                            <a:schemeClr val="tx1"/>
                          </a:solidFill>
                          <a:latin typeface="Verdana"/>
                          <a:ea typeface="宋体"/>
                        </a:defRPr>
                      </a:lvl9pPr>
                    </a:lstStyle>
                    <a:p>
                      <a:pPr algn="ctr" fontAlgn="b"/>
                      <a:r>
                        <a:rPr lang="en-US" altLang="zh-CN" sz="1500" u="none" strike="noStrike" dirty="0">
                          <a:effectLst/>
                          <a:latin typeface="Arial" panose="020B0604020202020204" pitchFamily="34" charset="0"/>
                          <a:cs typeface="Arial" panose="020B0604020202020204" pitchFamily="34" charset="0"/>
                        </a:rPr>
                        <a:t>283.32 K</a:t>
                      </a:r>
                      <a:endParaRPr lang="en-US" altLang="zh-CN" sz="1500" b="0" i="0" u="none" strike="noStrike" dirty="0">
                        <a:solidFill>
                          <a:srgbClr val="000000"/>
                        </a:solidFill>
                        <a:effectLst/>
                        <a:latin typeface="Arial" panose="020B0604020202020204" pitchFamily="34" charset="0"/>
                        <a:ea typeface="微软雅黑" panose="020B0503020204020204" pitchFamily="34" charset="-122"/>
                        <a:cs typeface="Arial" panose="020B0604020202020204" pitchFamily="34" charset="0"/>
                      </a:endParaRPr>
                    </a:p>
                  </a:txBody>
                  <a:tcPr marL="7620" marR="7620" marT="5715" marB="0"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extLst>
                  <a:ext uri="{0D108BD9-81ED-4DB2-BD59-A6C34878D82A}">
                    <a16:rowId xmlns:a16="http://schemas.microsoft.com/office/drawing/2014/main" val="709287348"/>
                  </a:ext>
                </a:extLst>
              </a:tr>
              <a:tr h="382287">
                <a:tc>
                  <a:txBody>
                    <a:bodyPr/>
                    <a:lstStyle>
                      <a:lvl1pPr marL="0" algn="l" defTabSz="701244" rtl="0" eaLnBrk="1" latinLnBrk="0" hangingPunct="1">
                        <a:defRPr sz="1350" kern="1200">
                          <a:solidFill>
                            <a:schemeClr val="tx1"/>
                          </a:solidFill>
                          <a:latin typeface="Verdana"/>
                          <a:ea typeface="宋体"/>
                        </a:defRPr>
                      </a:lvl1pPr>
                      <a:lvl2pPr marL="350622" algn="l" defTabSz="701244" rtl="0" eaLnBrk="1" latinLnBrk="0" hangingPunct="1">
                        <a:defRPr sz="1350" kern="1200">
                          <a:solidFill>
                            <a:schemeClr val="tx1"/>
                          </a:solidFill>
                          <a:latin typeface="Verdana"/>
                          <a:ea typeface="宋体"/>
                        </a:defRPr>
                      </a:lvl2pPr>
                      <a:lvl3pPr marL="701244" algn="l" defTabSz="701244" rtl="0" eaLnBrk="1" latinLnBrk="0" hangingPunct="1">
                        <a:defRPr sz="1350" kern="1200">
                          <a:solidFill>
                            <a:schemeClr val="tx1"/>
                          </a:solidFill>
                          <a:latin typeface="Verdana"/>
                          <a:ea typeface="宋体"/>
                        </a:defRPr>
                      </a:lvl3pPr>
                      <a:lvl4pPr marL="1051866" algn="l" defTabSz="701244" rtl="0" eaLnBrk="1" latinLnBrk="0" hangingPunct="1">
                        <a:defRPr sz="1350" kern="1200">
                          <a:solidFill>
                            <a:schemeClr val="tx1"/>
                          </a:solidFill>
                          <a:latin typeface="Verdana"/>
                          <a:ea typeface="宋体"/>
                        </a:defRPr>
                      </a:lvl4pPr>
                      <a:lvl5pPr marL="1402488" algn="l" defTabSz="701244" rtl="0" eaLnBrk="1" latinLnBrk="0" hangingPunct="1">
                        <a:defRPr sz="1350" kern="1200">
                          <a:solidFill>
                            <a:schemeClr val="tx1"/>
                          </a:solidFill>
                          <a:latin typeface="Verdana"/>
                          <a:ea typeface="宋体"/>
                        </a:defRPr>
                      </a:lvl5pPr>
                      <a:lvl6pPr marL="1753111" algn="l" defTabSz="701244" rtl="0" eaLnBrk="1" latinLnBrk="0" hangingPunct="1">
                        <a:defRPr sz="1350" kern="1200">
                          <a:solidFill>
                            <a:schemeClr val="tx1"/>
                          </a:solidFill>
                          <a:latin typeface="Verdana"/>
                          <a:ea typeface="宋体"/>
                        </a:defRPr>
                      </a:lvl6pPr>
                      <a:lvl7pPr marL="2103733" algn="l" defTabSz="701244" rtl="0" eaLnBrk="1" latinLnBrk="0" hangingPunct="1">
                        <a:defRPr sz="1350" kern="1200">
                          <a:solidFill>
                            <a:schemeClr val="tx1"/>
                          </a:solidFill>
                          <a:latin typeface="Verdana"/>
                          <a:ea typeface="宋体"/>
                        </a:defRPr>
                      </a:lvl7pPr>
                      <a:lvl8pPr marL="2454355" algn="l" defTabSz="701244" rtl="0" eaLnBrk="1" latinLnBrk="0" hangingPunct="1">
                        <a:defRPr sz="1350" kern="1200">
                          <a:solidFill>
                            <a:schemeClr val="tx1"/>
                          </a:solidFill>
                          <a:latin typeface="Verdana"/>
                          <a:ea typeface="宋体"/>
                        </a:defRPr>
                      </a:lvl8pPr>
                      <a:lvl9pPr marL="2804977" algn="l" defTabSz="701244" rtl="0" eaLnBrk="1" latinLnBrk="0" hangingPunct="1">
                        <a:defRPr sz="1350" kern="1200">
                          <a:solidFill>
                            <a:schemeClr val="tx1"/>
                          </a:solidFill>
                          <a:latin typeface="Verdana"/>
                          <a:ea typeface="宋体"/>
                        </a:defRPr>
                      </a:lvl9pPr>
                    </a:lstStyle>
                    <a:p>
                      <a:pPr marL="0" marR="0" indent="0" algn="ctr" defTabSz="914400" rtl="0" eaLnBrk="1" fontAlgn="b" latinLnBrk="0" hangingPunct="1">
                        <a:lnSpc>
                          <a:spcPct val="100000"/>
                        </a:lnSpc>
                        <a:spcBef>
                          <a:spcPts val="0"/>
                        </a:spcBef>
                        <a:spcAft>
                          <a:spcPts val="0"/>
                        </a:spcAft>
                        <a:buClrTx/>
                        <a:buSzTx/>
                        <a:buFontTx/>
                        <a:buNone/>
                        <a:tabLst/>
                        <a:defRPr/>
                      </a:pPr>
                      <a:r>
                        <a:rPr lang="en-US" altLang="zh-CN" sz="1500" u="none" strike="noStrike" dirty="0">
                          <a:effectLst/>
                          <a:latin typeface="Arial" panose="020B0604020202020204" pitchFamily="34" charset="0"/>
                          <a:cs typeface="Arial" panose="020B0604020202020204" pitchFamily="34" charset="0"/>
                        </a:rPr>
                        <a:t>8</a:t>
                      </a:r>
                      <a:r>
                        <a:rPr lang="pl-PL" altLang="zh-CN" sz="1500" dirty="0">
                          <a:latin typeface="Arial" panose="020B0604020202020204" pitchFamily="34" charset="0"/>
                          <a:cs typeface="Arial" panose="020B0604020202020204" pitchFamily="34" charset="0"/>
                        </a:rPr>
                        <a:t>W m^-2 K^-1</a:t>
                      </a:r>
                      <a:endParaRPr lang="en-US" altLang="zh-CN" sz="1500" b="0" i="0" u="none" strike="noStrike" dirty="0">
                        <a:solidFill>
                          <a:srgbClr val="000000"/>
                        </a:solidFill>
                        <a:effectLst/>
                        <a:latin typeface="Arial" panose="020B0604020202020204" pitchFamily="34" charset="0"/>
                        <a:ea typeface="微软雅黑" panose="020B0503020204020204" pitchFamily="34" charset="-122"/>
                        <a:cs typeface="Arial" panose="020B0604020202020204" pitchFamily="34" charset="0"/>
                      </a:endParaRPr>
                    </a:p>
                  </a:txBody>
                  <a:tcPr marL="7620" marR="7620" marT="5715" marB="0"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tc>
                  <a:txBody>
                    <a:bodyPr/>
                    <a:lstStyle>
                      <a:lvl1pPr marL="0" algn="l" defTabSz="701244" rtl="0" eaLnBrk="1" latinLnBrk="0" hangingPunct="1">
                        <a:defRPr sz="1350" kern="1200">
                          <a:solidFill>
                            <a:schemeClr val="tx1"/>
                          </a:solidFill>
                          <a:latin typeface="Verdana"/>
                          <a:ea typeface="宋体"/>
                        </a:defRPr>
                      </a:lvl1pPr>
                      <a:lvl2pPr marL="350622" algn="l" defTabSz="701244" rtl="0" eaLnBrk="1" latinLnBrk="0" hangingPunct="1">
                        <a:defRPr sz="1350" kern="1200">
                          <a:solidFill>
                            <a:schemeClr val="tx1"/>
                          </a:solidFill>
                          <a:latin typeface="Verdana"/>
                          <a:ea typeface="宋体"/>
                        </a:defRPr>
                      </a:lvl2pPr>
                      <a:lvl3pPr marL="701244" algn="l" defTabSz="701244" rtl="0" eaLnBrk="1" latinLnBrk="0" hangingPunct="1">
                        <a:defRPr sz="1350" kern="1200">
                          <a:solidFill>
                            <a:schemeClr val="tx1"/>
                          </a:solidFill>
                          <a:latin typeface="Verdana"/>
                          <a:ea typeface="宋体"/>
                        </a:defRPr>
                      </a:lvl3pPr>
                      <a:lvl4pPr marL="1051866" algn="l" defTabSz="701244" rtl="0" eaLnBrk="1" latinLnBrk="0" hangingPunct="1">
                        <a:defRPr sz="1350" kern="1200">
                          <a:solidFill>
                            <a:schemeClr val="tx1"/>
                          </a:solidFill>
                          <a:latin typeface="Verdana"/>
                          <a:ea typeface="宋体"/>
                        </a:defRPr>
                      </a:lvl4pPr>
                      <a:lvl5pPr marL="1402488" algn="l" defTabSz="701244" rtl="0" eaLnBrk="1" latinLnBrk="0" hangingPunct="1">
                        <a:defRPr sz="1350" kern="1200">
                          <a:solidFill>
                            <a:schemeClr val="tx1"/>
                          </a:solidFill>
                          <a:latin typeface="Verdana"/>
                          <a:ea typeface="宋体"/>
                        </a:defRPr>
                      </a:lvl5pPr>
                      <a:lvl6pPr marL="1753111" algn="l" defTabSz="701244" rtl="0" eaLnBrk="1" latinLnBrk="0" hangingPunct="1">
                        <a:defRPr sz="1350" kern="1200">
                          <a:solidFill>
                            <a:schemeClr val="tx1"/>
                          </a:solidFill>
                          <a:latin typeface="Verdana"/>
                          <a:ea typeface="宋体"/>
                        </a:defRPr>
                      </a:lvl6pPr>
                      <a:lvl7pPr marL="2103733" algn="l" defTabSz="701244" rtl="0" eaLnBrk="1" latinLnBrk="0" hangingPunct="1">
                        <a:defRPr sz="1350" kern="1200">
                          <a:solidFill>
                            <a:schemeClr val="tx1"/>
                          </a:solidFill>
                          <a:latin typeface="Verdana"/>
                          <a:ea typeface="宋体"/>
                        </a:defRPr>
                      </a:lvl7pPr>
                      <a:lvl8pPr marL="2454355" algn="l" defTabSz="701244" rtl="0" eaLnBrk="1" latinLnBrk="0" hangingPunct="1">
                        <a:defRPr sz="1350" kern="1200">
                          <a:solidFill>
                            <a:schemeClr val="tx1"/>
                          </a:solidFill>
                          <a:latin typeface="Verdana"/>
                          <a:ea typeface="宋体"/>
                        </a:defRPr>
                      </a:lvl8pPr>
                      <a:lvl9pPr marL="2804977" algn="l" defTabSz="701244" rtl="0" eaLnBrk="1" latinLnBrk="0" hangingPunct="1">
                        <a:defRPr sz="1350" kern="1200">
                          <a:solidFill>
                            <a:schemeClr val="tx1"/>
                          </a:solidFill>
                          <a:latin typeface="Verdana"/>
                          <a:ea typeface="宋体"/>
                        </a:defRPr>
                      </a:lvl9pPr>
                    </a:lstStyle>
                    <a:p>
                      <a:pPr algn="ctr" fontAlgn="b"/>
                      <a:r>
                        <a:rPr lang="en-US" altLang="zh-CN" sz="1500" u="none" strike="noStrike" dirty="0">
                          <a:effectLst/>
                          <a:latin typeface="Arial" panose="020B0604020202020204" pitchFamily="34" charset="0"/>
                          <a:cs typeface="Arial" panose="020B0604020202020204" pitchFamily="34" charset="0"/>
                        </a:rPr>
                        <a:t>273.14</a:t>
                      </a:r>
                      <a:r>
                        <a:rPr lang="en-US" altLang="zh-CN" sz="1500" u="none" strike="noStrike" baseline="0" dirty="0">
                          <a:effectLst/>
                          <a:latin typeface="Arial" panose="020B0604020202020204" pitchFamily="34" charset="0"/>
                          <a:cs typeface="Arial" panose="020B0604020202020204" pitchFamily="34" charset="0"/>
                        </a:rPr>
                        <a:t> </a:t>
                      </a:r>
                      <a:r>
                        <a:rPr lang="en-US" altLang="zh-CN" sz="1500" u="none" strike="noStrike" dirty="0">
                          <a:effectLst/>
                          <a:latin typeface="Arial" panose="020B0604020202020204" pitchFamily="34" charset="0"/>
                          <a:cs typeface="Arial" panose="020B0604020202020204" pitchFamily="34" charset="0"/>
                        </a:rPr>
                        <a:t>K</a:t>
                      </a:r>
                      <a:endParaRPr lang="en-US" altLang="zh-CN" sz="1500" b="0" i="0" u="none" strike="noStrike" dirty="0">
                        <a:solidFill>
                          <a:srgbClr val="000000"/>
                        </a:solidFill>
                        <a:effectLst/>
                        <a:latin typeface="Arial" panose="020B0604020202020204" pitchFamily="34" charset="0"/>
                        <a:ea typeface="微软雅黑" panose="020B0503020204020204" pitchFamily="34" charset="-122"/>
                        <a:cs typeface="Arial" panose="020B0604020202020204" pitchFamily="34" charset="0"/>
                      </a:endParaRPr>
                    </a:p>
                  </a:txBody>
                  <a:tcPr marL="7620" marR="7620" marT="5715" marB="0"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tc>
                  <a:txBody>
                    <a:bodyPr/>
                    <a:lstStyle>
                      <a:lvl1pPr marL="0" algn="l" defTabSz="701244" rtl="0" eaLnBrk="1" latinLnBrk="0" hangingPunct="1">
                        <a:defRPr sz="1350" kern="1200">
                          <a:solidFill>
                            <a:schemeClr val="tx1"/>
                          </a:solidFill>
                          <a:latin typeface="Verdana"/>
                          <a:ea typeface="宋体"/>
                        </a:defRPr>
                      </a:lvl1pPr>
                      <a:lvl2pPr marL="350622" algn="l" defTabSz="701244" rtl="0" eaLnBrk="1" latinLnBrk="0" hangingPunct="1">
                        <a:defRPr sz="1350" kern="1200">
                          <a:solidFill>
                            <a:schemeClr val="tx1"/>
                          </a:solidFill>
                          <a:latin typeface="Verdana"/>
                          <a:ea typeface="宋体"/>
                        </a:defRPr>
                      </a:lvl2pPr>
                      <a:lvl3pPr marL="701244" algn="l" defTabSz="701244" rtl="0" eaLnBrk="1" latinLnBrk="0" hangingPunct="1">
                        <a:defRPr sz="1350" kern="1200">
                          <a:solidFill>
                            <a:schemeClr val="tx1"/>
                          </a:solidFill>
                          <a:latin typeface="Verdana"/>
                          <a:ea typeface="宋体"/>
                        </a:defRPr>
                      </a:lvl3pPr>
                      <a:lvl4pPr marL="1051866" algn="l" defTabSz="701244" rtl="0" eaLnBrk="1" latinLnBrk="0" hangingPunct="1">
                        <a:defRPr sz="1350" kern="1200">
                          <a:solidFill>
                            <a:schemeClr val="tx1"/>
                          </a:solidFill>
                          <a:latin typeface="Verdana"/>
                          <a:ea typeface="宋体"/>
                        </a:defRPr>
                      </a:lvl4pPr>
                      <a:lvl5pPr marL="1402488" algn="l" defTabSz="701244" rtl="0" eaLnBrk="1" latinLnBrk="0" hangingPunct="1">
                        <a:defRPr sz="1350" kern="1200">
                          <a:solidFill>
                            <a:schemeClr val="tx1"/>
                          </a:solidFill>
                          <a:latin typeface="Verdana"/>
                          <a:ea typeface="宋体"/>
                        </a:defRPr>
                      </a:lvl5pPr>
                      <a:lvl6pPr marL="1753111" algn="l" defTabSz="701244" rtl="0" eaLnBrk="1" latinLnBrk="0" hangingPunct="1">
                        <a:defRPr sz="1350" kern="1200">
                          <a:solidFill>
                            <a:schemeClr val="tx1"/>
                          </a:solidFill>
                          <a:latin typeface="Verdana"/>
                          <a:ea typeface="宋体"/>
                        </a:defRPr>
                      </a:lvl6pPr>
                      <a:lvl7pPr marL="2103733" algn="l" defTabSz="701244" rtl="0" eaLnBrk="1" latinLnBrk="0" hangingPunct="1">
                        <a:defRPr sz="1350" kern="1200">
                          <a:solidFill>
                            <a:schemeClr val="tx1"/>
                          </a:solidFill>
                          <a:latin typeface="Verdana"/>
                          <a:ea typeface="宋体"/>
                        </a:defRPr>
                      </a:lvl7pPr>
                      <a:lvl8pPr marL="2454355" algn="l" defTabSz="701244" rtl="0" eaLnBrk="1" latinLnBrk="0" hangingPunct="1">
                        <a:defRPr sz="1350" kern="1200">
                          <a:solidFill>
                            <a:schemeClr val="tx1"/>
                          </a:solidFill>
                          <a:latin typeface="Verdana"/>
                          <a:ea typeface="宋体"/>
                        </a:defRPr>
                      </a:lvl8pPr>
                      <a:lvl9pPr marL="2804977" algn="l" defTabSz="701244" rtl="0" eaLnBrk="1" latinLnBrk="0" hangingPunct="1">
                        <a:defRPr sz="1350" kern="1200">
                          <a:solidFill>
                            <a:schemeClr val="tx1"/>
                          </a:solidFill>
                          <a:latin typeface="Verdana"/>
                          <a:ea typeface="宋体"/>
                        </a:defRPr>
                      </a:lvl9pPr>
                    </a:lstStyle>
                    <a:p>
                      <a:pPr algn="ctr" fontAlgn="b"/>
                      <a:r>
                        <a:rPr lang="en-US" altLang="zh-CN" sz="1500" u="none" strike="noStrike" dirty="0">
                          <a:effectLst/>
                          <a:latin typeface="Arial" panose="020B0604020202020204" pitchFamily="34" charset="0"/>
                          <a:cs typeface="Arial" panose="020B0604020202020204" pitchFamily="34" charset="0"/>
                        </a:rPr>
                        <a:t>273.14 K</a:t>
                      </a:r>
                      <a:endParaRPr lang="en-US" altLang="zh-CN" sz="1500" b="0" i="0" u="none" strike="noStrike" dirty="0">
                        <a:solidFill>
                          <a:srgbClr val="000000"/>
                        </a:solidFill>
                        <a:effectLst/>
                        <a:latin typeface="Arial" panose="020B0604020202020204" pitchFamily="34" charset="0"/>
                        <a:ea typeface="微软雅黑" panose="020B0503020204020204" pitchFamily="34" charset="-122"/>
                        <a:cs typeface="Arial" panose="020B0604020202020204" pitchFamily="34" charset="0"/>
                      </a:endParaRPr>
                    </a:p>
                  </a:txBody>
                  <a:tcPr marL="7620" marR="7620" marT="5715" marB="0"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tc>
                  <a:txBody>
                    <a:bodyPr/>
                    <a:lstStyle>
                      <a:lvl1pPr marL="0" algn="l" defTabSz="701244" rtl="0" eaLnBrk="1" latinLnBrk="0" hangingPunct="1">
                        <a:defRPr sz="1350" kern="1200">
                          <a:solidFill>
                            <a:schemeClr val="tx1"/>
                          </a:solidFill>
                          <a:latin typeface="Verdana"/>
                          <a:ea typeface="宋体"/>
                        </a:defRPr>
                      </a:lvl1pPr>
                      <a:lvl2pPr marL="350622" algn="l" defTabSz="701244" rtl="0" eaLnBrk="1" latinLnBrk="0" hangingPunct="1">
                        <a:defRPr sz="1350" kern="1200">
                          <a:solidFill>
                            <a:schemeClr val="tx1"/>
                          </a:solidFill>
                          <a:latin typeface="Verdana"/>
                          <a:ea typeface="宋体"/>
                        </a:defRPr>
                      </a:lvl2pPr>
                      <a:lvl3pPr marL="701244" algn="l" defTabSz="701244" rtl="0" eaLnBrk="1" latinLnBrk="0" hangingPunct="1">
                        <a:defRPr sz="1350" kern="1200">
                          <a:solidFill>
                            <a:schemeClr val="tx1"/>
                          </a:solidFill>
                          <a:latin typeface="Verdana"/>
                          <a:ea typeface="宋体"/>
                        </a:defRPr>
                      </a:lvl3pPr>
                      <a:lvl4pPr marL="1051866" algn="l" defTabSz="701244" rtl="0" eaLnBrk="1" latinLnBrk="0" hangingPunct="1">
                        <a:defRPr sz="1350" kern="1200">
                          <a:solidFill>
                            <a:schemeClr val="tx1"/>
                          </a:solidFill>
                          <a:latin typeface="Verdana"/>
                          <a:ea typeface="宋体"/>
                        </a:defRPr>
                      </a:lvl4pPr>
                      <a:lvl5pPr marL="1402488" algn="l" defTabSz="701244" rtl="0" eaLnBrk="1" latinLnBrk="0" hangingPunct="1">
                        <a:defRPr sz="1350" kern="1200">
                          <a:solidFill>
                            <a:schemeClr val="tx1"/>
                          </a:solidFill>
                          <a:latin typeface="Verdana"/>
                          <a:ea typeface="宋体"/>
                        </a:defRPr>
                      </a:lvl5pPr>
                      <a:lvl6pPr marL="1753111" algn="l" defTabSz="701244" rtl="0" eaLnBrk="1" latinLnBrk="0" hangingPunct="1">
                        <a:defRPr sz="1350" kern="1200">
                          <a:solidFill>
                            <a:schemeClr val="tx1"/>
                          </a:solidFill>
                          <a:latin typeface="Verdana"/>
                          <a:ea typeface="宋体"/>
                        </a:defRPr>
                      </a:lvl6pPr>
                      <a:lvl7pPr marL="2103733" algn="l" defTabSz="701244" rtl="0" eaLnBrk="1" latinLnBrk="0" hangingPunct="1">
                        <a:defRPr sz="1350" kern="1200">
                          <a:solidFill>
                            <a:schemeClr val="tx1"/>
                          </a:solidFill>
                          <a:latin typeface="Verdana"/>
                          <a:ea typeface="宋体"/>
                        </a:defRPr>
                      </a:lvl7pPr>
                      <a:lvl8pPr marL="2454355" algn="l" defTabSz="701244" rtl="0" eaLnBrk="1" latinLnBrk="0" hangingPunct="1">
                        <a:defRPr sz="1350" kern="1200">
                          <a:solidFill>
                            <a:schemeClr val="tx1"/>
                          </a:solidFill>
                          <a:latin typeface="Verdana"/>
                          <a:ea typeface="宋体"/>
                        </a:defRPr>
                      </a:lvl8pPr>
                      <a:lvl9pPr marL="2804977" algn="l" defTabSz="701244" rtl="0" eaLnBrk="1" latinLnBrk="0" hangingPunct="1">
                        <a:defRPr sz="1350" kern="1200">
                          <a:solidFill>
                            <a:schemeClr val="tx1"/>
                          </a:solidFill>
                          <a:latin typeface="Verdana"/>
                          <a:ea typeface="宋体"/>
                        </a:defRPr>
                      </a:lvl9pPr>
                    </a:lstStyle>
                    <a:p>
                      <a:pPr algn="ctr" fontAlgn="b"/>
                      <a:r>
                        <a:rPr lang="en-US" altLang="zh-CN" sz="1500" u="none" strike="noStrike" dirty="0">
                          <a:effectLst/>
                          <a:latin typeface="Arial" panose="020B0604020202020204" pitchFamily="34" charset="0"/>
                          <a:cs typeface="Arial" panose="020B0604020202020204" pitchFamily="34" charset="0"/>
                        </a:rPr>
                        <a:t>274.09 K</a:t>
                      </a:r>
                      <a:endParaRPr lang="en-US" altLang="zh-CN" sz="1500" b="0" i="0" u="none" strike="noStrike" dirty="0">
                        <a:solidFill>
                          <a:srgbClr val="000000"/>
                        </a:solidFill>
                        <a:effectLst/>
                        <a:latin typeface="Arial" panose="020B0604020202020204" pitchFamily="34" charset="0"/>
                        <a:ea typeface="微软雅黑" panose="020B0503020204020204" pitchFamily="34" charset="-122"/>
                        <a:cs typeface="Arial" panose="020B0604020202020204" pitchFamily="34" charset="0"/>
                      </a:endParaRPr>
                    </a:p>
                  </a:txBody>
                  <a:tcPr marL="7620" marR="7620" marT="5715" marB="0"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tc>
                  <a:txBody>
                    <a:bodyPr/>
                    <a:lstStyle>
                      <a:lvl1pPr marL="0" algn="l" defTabSz="701244" rtl="0" eaLnBrk="1" latinLnBrk="0" hangingPunct="1">
                        <a:defRPr sz="1350" kern="1200">
                          <a:solidFill>
                            <a:schemeClr val="tx1"/>
                          </a:solidFill>
                          <a:latin typeface="Verdana"/>
                          <a:ea typeface="宋体"/>
                        </a:defRPr>
                      </a:lvl1pPr>
                      <a:lvl2pPr marL="350622" algn="l" defTabSz="701244" rtl="0" eaLnBrk="1" latinLnBrk="0" hangingPunct="1">
                        <a:defRPr sz="1350" kern="1200">
                          <a:solidFill>
                            <a:schemeClr val="tx1"/>
                          </a:solidFill>
                          <a:latin typeface="Verdana"/>
                          <a:ea typeface="宋体"/>
                        </a:defRPr>
                      </a:lvl2pPr>
                      <a:lvl3pPr marL="701244" algn="l" defTabSz="701244" rtl="0" eaLnBrk="1" latinLnBrk="0" hangingPunct="1">
                        <a:defRPr sz="1350" kern="1200">
                          <a:solidFill>
                            <a:schemeClr val="tx1"/>
                          </a:solidFill>
                          <a:latin typeface="Verdana"/>
                          <a:ea typeface="宋体"/>
                        </a:defRPr>
                      </a:lvl3pPr>
                      <a:lvl4pPr marL="1051866" algn="l" defTabSz="701244" rtl="0" eaLnBrk="1" latinLnBrk="0" hangingPunct="1">
                        <a:defRPr sz="1350" kern="1200">
                          <a:solidFill>
                            <a:schemeClr val="tx1"/>
                          </a:solidFill>
                          <a:latin typeface="Verdana"/>
                          <a:ea typeface="宋体"/>
                        </a:defRPr>
                      </a:lvl4pPr>
                      <a:lvl5pPr marL="1402488" algn="l" defTabSz="701244" rtl="0" eaLnBrk="1" latinLnBrk="0" hangingPunct="1">
                        <a:defRPr sz="1350" kern="1200">
                          <a:solidFill>
                            <a:schemeClr val="tx1"/>
                          </a:solidFill>
                          <a:latin typeface="Verdana"/>
                          <a:ea typeface="宋体"/>
                        </a:defRPr>
                      </a:lvl5pPr>
                      <a:lvl6pPr marL="1753111" algn="l" defTabSz="701244" rtl="0" eaLnBrk="1" latinLnBrk="0" hangingPunct="1">
                        <a:defRPr sz="1350" kern="1200">
                          <a:solidFill>
                            <a:schemeClr val="tx1"/>
                          </a:solidFill>
                          <a:latin typeface="Verdana"/>
                          <a:ea typeface="宋体"/>
                        </a:defRPr>
                      </a:lvl6pPr>
                      <a:lvl7pPr marL="2103733" algn="l" defTabSz="701244" rtl="0" eaLnBrk="1" latinLnBrk="0" hangingPunct="1">
                        <a:defRPr sz="1350" kern="1200">
                          <a:solidFill>
                            <a:schemeClr val="tx1"/>
                          </a:solidFill>
                          <a:latin typeface="Verdana"/>
                          <a:ea typeface="宋体"/>
                        </a:defRPr>
                      </a:lvl7pPr>
                      <a:lvl8pPr marL="2454355" algn="l" defTabSz="701244" rtl="0" eaLnBrk="1" latinLnBrk="0" hangingPunct="1">
                        <a:defRPr sz="1350" kern="1200">
                          <a:solidFill>
                            <a:schemeClr val="tx1"/>
                          </a:solidFill>
                          <a:latin typeface="Verdana"/>
                          <a:ea typeface="宋体"/>
                        </a:defRPr>
                      </a:lvl8pPr>
                      <a:lvl9pPr marL="2804977" algn="l" defTabSz="701244" rtl="0" eaLnBrk="1" latinLnBrk="0" hangingPunct="1">
                        <a:defRPr sz="1350" kern="1200">
                          <a:solidFill>
                            <a:schemeClr val="tx1"/>
                          </a:solidFill>
                          <a:latin typeface="Verdana"/>
                          <a:ea typeface="宋体"/>
                        </a:defRPr>
                      </a:lvl9pPr>
                    </a:lstStyle>
                    <a:p>
                      <a:pPr algn="ctr" fontAlgn="b"/>
                      <a:r>
                        <a:rPr lang="en-US" altLang="zh-CN" sz="1500" u="none" strike="noStrike" dirty="0">
                          <a:effectLst/>
                          <a:latin typeface="Arial" panose="020B0604020202020204" pitchFamily="34" charset="0"/>
                          <a:cs typeface="Arial" panose="020B0604020202020204" pitchFamily="34" charset="0"/>
                        </a:rPr>
                        <a:t>285.34 K</a:t>
                      </a:r>
                      <a:endParaRPr lang="en-US" altLang="zh-CN" sz="1500" b="0" i="0" u="none" strike="noStrike" dirty="0">
                        <a:solidFill>
                          <a:srgbClr val="000000"/>
                        </a:solidFill>
                        <a:effectLst/>
                        <a:latin typeface="Arial" panose="020B0604020202020204" pitchFamily="34" charset="0"/>
                        <a:ea typeface="微软雅黑" panose="020B0503020204020204" pitchFamily="34" charset="-122"/>
                        <a:cs typeface="Arial" panose="020B0604020202020204" pitchFamily="34" charset="0"/>
                      </a:endParaRPr>
                    </a:p>
                  </a:txBody>
                  <a:tcPr marL="7620" marR="7620" marT="5715" marB="0"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tc>
                  <a:txBody>
                    <a:bodyPr/>
                    <a:lstStyle>
                      <a:lvl1pPr marL="0" algn="l" defTabSz="701244" rtl="0" eaLnBrk="1" latinLnBrk="0" hangingPunct="1">
                        <a:defRPr sz="1350" kern="1200">
                          <a:solidFill>
                            <a:schemeClr val="tx1"/>
                          </a:solidFill>
                          <a:latin typeface="Verdana"/>
                          <a:ea typeface="宋体"/>
                        </a:defRPr>
                      </a:lvl1pPr>
                      <a:lvl2pPr marL="350622" algn="l" defTabSz="701244" rtl="0" eaLnBrk="1" latinLnBrk="0" hangingPunct="1">
                        <a:defRPr sz="1350" kern="1200">
                          <a:solidFill>
                            <a:schemeClr val="tx1"/>
                          </a:solidFill>
                          <a:latin typeface="Verdana"/>
                          <a:ea typeface="宋体"/>
                        </a:defRPr>
                      </a:lvl2pPr>
                      <a:lvl3pPr marL="701244" algn="l" defTabSz="701244" rtl="0" eaLnBrk="1" latinLnBrk="0" hangingPunct="1">
                        <a:defRPr sz="1350" kern="1200">
                          <a:solidFill>
                            <a:schemeClr val="tx1"/>
                          </a:solidFill>
                          <a:latin typeface="Verdana"/>
                          <a:ea typeface="宋体"/>
                        </a:defRPr>
                      </a:lvl3pPr>
                      <a:lvl4pPr marL="1051866" algn="l" defTabSz="701244" rtl="0" eaLnBrk="1" latinLnBrk="0" hangingPunct="1">
                        <a:defRPr sz="1350" kern="1200">
                          <a:solidFill>
                            <a:schemeClr val="tx1"/>
                          </a:solidFill>
                          <a:latin typeface="Verdana"/>
                          <a:ea typeface="宋体"/>
                        </a:defRPr>
                      </a:lvl4pPr>
                      <a:lvl5pPr marL="1402488" algn="l" defTabSz="701244" rtl="0" eaLnBrk="1" latinLnBrk="0" hangingPunct="1">
                        <a:defRPr sz="1350" kern="1200">
                          <a:solidFill>
                            <a:schemeClr val="tx1"/>
                          </a:solidFill>
                          <a:latin typeface="Verdana"/>
                          <a:ea typeface="宋体"/>
                        </a:defRPr>
                      </a:lvl5pPr>
                      <a:lvl6pPr marL="1753111" algn="l" defTabSz="701244" rtl="0" eaLnBrk="1" latinLnBrk="0" hangingPunct="1">
                        <a:defRPr sz="1350" kern="1200">
                          <a:solidFill>
                            <a:schemeClr val="tx1"/>
                          </a:solidFill>
                          <a:latin typeface="Verdana"/>
                          <a:ea typeface="宋体"/>
                        </a:defRPr>
                      </a:lvl6pPr>
                      <a:lvl7pPr marL="2103733" algn="l" defTabSz="701244" rtl="0" eaLnBrk="1" latinLnBrk="0" hangingPunct="1">
                        <a:defRPr sz="1350" kern="1200">
                          <a:solidFill>
                            <a:schemeClr val="tx1"/>
                          </a:solidFill>
                          <a:latin typeface="Verdana"/>
                          <a:ea typeface="宋体"/>
                        </a:defRPr>
                      </a:lvl7pPr>
                      <a:lvl8pPr marL="2454355" algn="l" defTabSz="701244" rtl="0" eaLnBrk="1" latinLnBrk="0" hangingPunct="1">
                        <a:defRPr sz="1350" kern="1200">
                          <a:solidFill>
                            <a:schemeClr val="tx1"/>
                          </a:solidFill>
                          <a:latin typeface="Verdana"/>
                          <a:ea typeface="宋体"/>
                        </a:defRPr>
                      </a:lvl8pPr>
                      <a:lvl9pPr marL="2804977" algn="l" defTabSz="701244" rtl="0" eaLnBrk="1" latinLnBrk="0" hangingPunct="1">
                        <a:defRPr sz="1350" kern="1200">
                          <a:solidFill>
                            <a:schemeClr val="tx1"/>
                          </a:solidFill>
                          <a:latin typeface="Verdana"/>
                          <a:ea typeface="宋体"/>
                        </a:defRPr>
                      </a:lvl9pPr>
                    </a:lstStyle>
                    <a:p>
                      <a:pPr algn="ctr" fontAlgn="b"/>
                      <a:r>
                        <a:rPr lang="en-US" altLang="zh-CN" sz="1500" u="none" strike="noStrike" dirty="0">
                          <a:effectLst/>
                          <a:latin typeface="Arial" panose="020B0604020202020204" pitchFamily="34" charset="0"/>
                          <a:cs typeface="Arial" panose="020B0604020202020204" pitchFamily="34" charset="0"/>
                        </a:rPr>
                        <a:t>286.65 K</a:t>
                      </a:r>
                      <a:endParaRPr lang="en-US" altLang="zh-CN" sz="1500" b="0" i="0" u="none" strike="noStrike" dirty="0">
                        <a:solidFill>
                          <a:srgbClr val="000000"/>
                        </a:solidFill>
                        <a:effectLst/>
                        <a:latin typeface="Arial" panose="020B0604020202020204" pitchFamily="34" charset="0"/>
                        <a:ea typeface="微软雅黑" panose="020B0503020204020204" pitchFamily="34" charset="-122"/>
                        <a:cs typeface="Arial" panose="020B0604020202020204" pitchFamily="34" charset="0"/>
                      </a:endParaRPr>
                    </a:p>
                  </a:txBody>
                  <a:tcPr marL="7620" marR="7620" marT="5715" marB="0"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extLst>
                  <a:ext uri="{0D108BD9-81ED-4DB2-BD59-A6C34878D82A}">
                    <a16:rowId xmlns:a16="http://schemas.microsoft.com/office/drawing/2014/main" val="3224663559"/>
                  </a:ext>
                </a:extLst>
              </a:tr>
            </a:tbl>
          </a:graphicData>
        </a:graphic>
      </p:graphicFrame>
      <p:sp>
        <p:nvSpPr>
          <p:cNvPr id="3" name="页脚占位符 2">
            <a:extLst>
              <a:ext uri="{FF2B5EF4-FFF2-40B4-BE49-F238E27FC236}">
                <a16:creationId xmlns:a16="http://schemas.microsoft.com/office/drawing/2014/main" id="{E77B7875-CC1E-40C8-876D-FDBE1D1E5A74}"/>
              </a:ext>
            </a:extLst>
          </p:cNvPr>
          <p:cNvSpPr>
            <a:spLocks noGrp="1"/>
          </p:cNvSpPr>
          <p:nvPr>
            <p:ph type="ftr" sz="quarter" idx="3"/>
          </p:nvPr>
        </p:nvSpPr>
        <p:spPr/>
        <p:txBody>
          <a:bodyPr/>
          <a:lstStyle/>
          <a:p>
            <a:pPr>
              <a:defRPr/>
            </a:pPr>
            <a:r>
              <a:rPr lang="zh-CN" altLang="en-US"/>
              <a:t>加速器中心低温组</a:t>
            </a:r>
            <a:endParaRPr lang="en-US" altLang="zh-CN"/>
          </a:p>
        </p:txBody>
      </p:sp>
      <p:sp>
        <p:nvSpPr>
          <p:cNvPr id="4" name="标题 1">
            <a:extLst>
              <a:ext uri="{FF2B5EF4-FFF2-40B4-BE49-F238E27FC236}">
                <a16:creationId xmlns:a16="http://schemas.microsoft.com/office/drawing/2014/main" id="{A4C8695A-2299-48D1-A41E-51F2638A1FCA}"/>
              </a:ext>
            </a:extLst>
          </p:cNvPr>
          <p:cNvSpPr txBox="1">
            <a:spLocks/>
          </p:cNvSpPr>
          <p:nvPr/>
        </p:nvSpPr>
        <p:spPr bwMode="auto">
          <a:xfrm>
            <a:off x="1559560" y="117052"/>
            <a:ext cx="9072880" cy="71376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000" b="1">
                <a:ln w="19050">
                  <a:solidFill>
                    <a:schemeClr val="tx2">
                      <a:tint val="1000"/>
                    </a:schemeClr>
                  </a:solidFill>
                  <a:prstDash val="solid"/>
                </a:ln>
                <a:solidFill>
                  <a:srgbClr val="FF0000"/>
                </a:solidFill>
                <a:effectLst>
                  <a:outerShdw blurRad="50000" dist="50800" dir="7500000" algn="tl">
                    <a:srgbClr val="000000">
                      <a:shade val="5000"/>
                      <a:alpha val="35000"/>
                    </a:srgbClr>
                  </a:outerShdw>
                </a:effectLst>
                <a:latin typeface="微软雅黑" pitchFamily="34" charset="-122"/>
                <a:ea typeface="微软雅黑" pitchFamily="34" charset="-122"/>
                <a:cs typeface="+mj-cs"/>
              </a:defRPr>
            </a:lvl1pPr>
            <a:lvl2pPr algn="ctr" rtl="0" eaLnBrk="0" fontAlgn="base" hangingPunct="0">
              <a:spcBef>
                <a:spcPct val="0"/>
              </a:spcBef>
              <a:spcAft>
                <a:spcPct val="0"/>
              </a:spcAft>
              <a:defRPr sz="4000" b="1">
                <a:solidFill>
                  <a:srgbClr val="FF0000"/>
                </a:solidFill>
                <a:latin typeface="微软雅黑" panose="020B0503020204020204" pitchFamily="34" charset="-122"/>
                <a:ea typeface="微软雅黑" panose="020B0503020204020204" pitchFamily="34" charset="-122"/>
              </a:defRPr>
            </a:lvl2pPr>
            <a:lvl3pPr algn="ctr" rtl="0" eaLnBrk="0" fontAlgn="base" hangingPunct="0">
              <a:spcBef>
                <a:spcPct val="0"/>
              </a:spcBef>
              <a:spcAft>
                <a:spcPct val="0"/>
              </a:spcAft>
              <a:defRPr sz="4000" b="1">
                <a:solidFill>
                  <a:srgbClr val="FF0000"/>
                </a:solidFill>
                <a:latin typeface="微软雅黑" panose="020B0503020204020204" pitchFamily="34" charset="-122"/>
                <a:ea typeface="微软雅黑" panose="020B0503020204020204" pitchFamily="34" charset="-122"/>
              </a:defRPr>
            </a:lvl3pPr>
            <a:lvl4pPr algn="ctr" rtl="0" eaLnBrk="0" fontAlgn="base" hangingPunct="0">
              <a:spcBef>
                <a:spcPct val="0"/>
              </a:spcBef>
              <a:spcAft>
                <a:spcPct val="0"/>
              </a:spcAft>
              <a:defRPr sz="4000" b="1">
                <a:solidFill>
                  <a:srgbClr val="FF0000"/>
                </a:solidFill>
                <a:latin typeface="微软雅黑" panose="020B0503020204020204" pitchFamily="34" charset="-122"/>
                <a:ea typeface="微软雅黑" panose="020B0503020204020204" pitchFamily="34" charset="-122"/>
              </a:defRPr>
            </a:lvl4pPr>
            <a:lvl5pPr algn="ctr" rtl="0" eaLnBrk="0" fontAlgn="base" hangingPunct="0">
              <a:spcBef>
                <a:spcPct val="0"/>
              </a:spcBef>
              <a:spcAft>
                <a:spcPct val="0"/>
              </a:spcAft>
              <a:defRPr sz="4000" b="1">
                <a:solidFill>
                  <a:srgbClr val="FF0000"/>
                </a:solidFill>
                <a:latin typeface="微软雅黑" panose="020B0503020204020204" pitchFamily="34" charset="-122"/>
                <a:ea typeface="微软雅黑" panose="020B0503020204020204" pitchFamily="34" charset="-122"/>
              </a:defRPr>
            </a:lvl5pPr>
            <a:lvl6pPr marL="457200" algn="l" rtl="0" fontAlgn="base">
              <a:spcBef>
                <a:spcPct val="0"/>
              </a:spcBef>
              <a:spcAft>
                <a:spcPct val="0"/>
              </a:spcAft>
              <a:defRPr sz="4000" b="1">
                <a:solidFill>
                  <a:srgbClr val="0090F2"/>
                </a:solidFill>
                <a:latin typeface="Arial" charset="0"/>
                <a:ea typeface="黑体" pitchFamily="2" charset="-122"/>
              </a:defRPr>
            </a:lvl6pPr>
            <a:lvl7pPr marL="914400" algn="l" rtl="0" fontAlgn="base">
              <a:spcBef>
                <a:spcPct val="0"/>
              </a:spcBef>
              <a:spcAft>
                <a:spcPct val="0"/>
              </a:spcAft>
              <a:defRPr sz="4000" b="1">
                <a:solidFill>
                  <a:srgbClr val="0090F2"/>
                </a:solidFill>
                <a:latin typeface="Arial" charset="0"/>
                <a:ea typeface="黑体" pitchFamily="2" charset="-122"/>
              </a:defRPr>
            </a:lvl7pPr>
            <a:lvl8pPr marL="1371600" algn="l" rtl="0" fontAlgn="base">
              <a:spcBef>
                <a:spcPct val="0"/>
              </a:spcBef>
              <a:spcAft>
                <a:spcPct val="0"/>
              </a:spcAft>
              <a:defRPr sz="4000" b="1">
                <a:solidFill>
                  <a:srgbClr val="0090F2"/>
                </a:solidFill>
                <a:latin typeface="Arial" charset="0"/>
                <a:ea typeface="黑体" pitchFamily="2" charset="-122"/>
              </a:defRPr>
            </a:lvl8pPr>
            <a:lvl9pPr marL="1828800" algn="l" rtl="0" fontAlgn="base">
              <a:spcBef>
                <a:spcPct val="0"/>
              </a:spcBef>
              <a:spcAft>
                <a:spcPct val="0"/>
              </a:spcAft>
              <a:defRPr sz="4000" b="1">
                <a:solidFill>
                  <a:srgbClr val="0090F2"/>
                </a:solidFill>
                <a:latin typeface="Arial" charset="0"/>
                <a:ea typeface="黑体" pitchFamily="2" charset="-122"/>
              </a:defRPr>
            </a:lvl9pPr>
          </a:lstStyle>
          <a:p>
            <a:pPr defTabSz="1097280" eaLnBrk="1" latinLnBrk="1" hangingPunct="1">
              <a:tabLst>
                <a:tab pos="0" algn="l"/>
                <a:tab pos="1097280" algn="l"/>
                <a:tab pos="2194560" algn="l"/>
                <a:tab pos="3291840" algn="l"/>
                <a:tab pos="4389120" algn="l"/>
                <a:tab pos="5486400" algn="l"/>
                <a:tab pos="6583680" algn="l"/>
                <a:tab pos="7680960" algn="l"/>
                <a:tab pos="8778240" algn="l"/>
                <a:tab pos="9875520" algn="l"/>
                <a:tab pos="10972800" algn="l"/>
                <a:tab pos="12070080" algn="l"/>
              </a:tabLst>
              <a:defRPr/>
            </a:pPr>
            <a:r>
              <a:rPr lang="en-US" altLang="zh-CN" sz="2800" spc="-60" dirty="0">
                <a:latin typeface="Arial Black" panose="020B0A04020102020204" pitchFamily="34" charset="0"/>
                <a:ea typeface="微软雅黑"/>
                <a:cs typeface="+mn-cs"/>
                <a:sym typeface="Arial" pitchFamily="34" charset="0"/>
              </a:rPr>
              <a:t>Vacuum chamber---temperature field</a:t>
            </a:r>
          </a:p>
        </p:txBody>
      </p:sp>
      <p:grpSp>
        <p:nvGrpSpPr>
          <p:cNvPr id="45" name="组合 44">
            <a:extLst>
              <a:ext uri="{FF2B5EF4-FFF2-40B4-BE49-F238E27FC236}">
                <a16:creationId xmlns:a16="http://schemas.microsoft.com/office/drawing/2014/main" id="{B7D2E706-0039-4CBA-9855-17C4A557D6BE}"/>
              </a:ext>
            </a:extLst>
          </p:cNvPr>
          <p:cNvGrpSpPr/>
          <p:nvPr/>
        </p:nvGrpSpPr>
        <p:grpSpPr>
          <a:xfrm>
            <a:off x="563880" y="854980"/>
            <a:ext cx="11064240" cy="3093582"/>
            <a:chOff x="-50965" y="1259612"/>
            <a:chExt cx="9408345" cy="2664790"/>
          </a:xfrm>
        </p:grpSpPr>
        <p:pic>
          <p:nvPicPr>
            <p:cNvPr id="28" name="图片 27">
              <a:extLst>
                <a:ext uri="{FF2B5EF4-FFF2-40B4-BE49-F238E27FC236}">
                  <a16:creationId xmlns:a16="http://schemas.microsoft.com/office/drawing/2014/main" id="{CF661388-658F-4F56-8F23-FC9C50AAE04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71856" y="1445305"/>
              <a:ext cx="7885524" cy="2479097"/>
            </a:xfrm>
            <a:prstGeom prst="rect">
              <a:avLst/>
            </a:prstGeom>
          </p:spPr>
        </p:pic>
        <p:grpSp>
          <p:nvGrpSpPr>
            <p:cNvPr id="29" name="组合 28">
              <a:extLst>
                <a:ext uri="{FF2B5EF4-FFF2-40B4-BE49-F238E27FC236}">
                  <a16:creationId xmlns:a16="http://schemas.microsoft.com/office/drawing/2014/main" id="{B5FF0440-A64D-4C48-AD58-5940088D20F6}"/>
                </a:ext>
              </a:extLst>
            </p:cNvPr>
            <p:cNvGrpSpPr/>
            <p:nvPr/>
          </p:nvGrpSpPr>
          <p:grpSpPr>
            <a:xfrm>
              <a:off x="3776112" y="1283287"/>
              <a:ext cx="720080" cy="480875"/>
              <a:chOff x="3059832" y="987633"/>
              <a:chExt cx="720080" cy="641167"/>
            </a:xfrm>
          </p:grpSpPr>
          <p:sp>
            <p:nvSpPr>
              <p:cNvPr id="30" name="八角星 30">
                <a:extLst>
                  <a:ext uri="{FF2B5EF4-FFF2-40B4-BE49-F238E27FC236}">
                    <a16:creationId xmlns:a16="http://schemas.microsoft.com/office/drawing/2014/main" id="{4687728D-1BCB-489D-8708-0E73BDA80A28}"/>
                  </a:ext>
                </a:extLst>
              </p:cNvPr>
              <p:cNvSpPr/>
              <p:nvPr/>
            </p:nvSpPr>
            <p:spPr bwMode="auto">
              <a:xfrm>
                <a:off x="3059832" y="987633"/>
                <a:ext cx="432048" cy="432048"/>
              </a:xfrm>
              <a:prstGeom prst="star8">
                <a:avLst/>
              </a:prstGeom>
              <a:solidFill>
                <a:srgbClr val="00B050"/>
              </a:solidFill>
              <a:ln w="9525" cap="flat" cmpd="sng" algn="ctr">
                <a:solidFill>
                  <a:srgbClr val="000000"/>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r>
                  <a:rPr kumimoji="0" lang="en-US" altLang="zh-CN" sz="1800" b="0" i="0" u="none" strike="noStrike" kern="0" cap="none" spc="0" normalizeH="0" baseline="0" noProof="0" dirty="0">
                    <a:ln>
                      <a:noFill/>
                    </a:ln>
                    <a:solidFill>
                      <a:srgbClr val="000000"/>
                    </a:solidFill>
                    <a:effectLst/>
                    <a:uLnTx/>
                    <a:uFillTx/>
                    <a:latin typeface="Arial" panose="020B0604020202020204" pitchFamily="34" charset="0"/>
                  </a:rPr>
                  <a:t>1</a:t>
                </a:r>
                <a:endParaRPr kumimoji="0" lang="zh-CN" alt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cxnSp>
            <p:nvCxnSpPr>
              <p:cNvPr id="31" name="直接连接符 30">
                <a:extLst>
                  <a:ext uri="{FF2B5EF4-FFF2-40B4-BE49-F238E27FC236}">
                    <a16:creationId xmlns:a16="http://schemas.microsoft.com/office/drawing/2014/main" id="{615204D4-6D63-4365-87BE-8D7CDC72D4E8}"/>
                  </a:ext>
                </a:extLst>
              </p:cNvPr>
              <p:cNvCxnSpPr>
                <a:stCxn id="30" idx="0"/>
              </p:cNvCxnSpPr>
              <p:nvPr/>
            </p:nvCxnSpPr>
            <p:spPr bwMode="auto">
              <a:xfrm>
                <a:off x="3491880" y="1203657"/>
                <a:ext cx="288032" cy="425143"/>
              </a:xfrm>
              <a:prstGeom prst="line">
                <a:avLst/>
              </a:prstGeom>
              <a:solidFill>
                <a:srgbClr val="A3B2C1"/>
              </a:solidFill>
              <a:ln w="9525"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32" name="组合 31">
              <a:extLst>
                <a:ext uri="{FF2B5EF4-FFF2-40B4-BE49-F238E27FC236}">
                  <a16:creationId xmlns:a16="http://schemas.microsoft.com/office/drawing/2014/main" id="{1F134A3E-5EB6-4F1A-A86F-5513D5EDB2CC}"/>
                </a:ext>
              </a:extLst>
            </p:cNvPr>
            <p:cNvGrpSpPr/>
            <p:nvPr/>
          </p:nvGrpSpPr>
          <p:grpSpPr>
            <a:xfrm>
              <a:off x="4694538" y="1271449"/>
              <a:ext cx="720080" cy="480875"/>
              <a:chOff x="3059832" y="987633"/>
              <a:chExt cx="720080" cy="641167"/>
            </a:xfrm>
          </p:grpSpPr>
          <p:sp>
            <p:nvSpPr>
              <p:cNvPr id="33" name="八角星 40">
                <a:extLst>
                  <a:ext uri="{FF2B5EF4-FFF2-40B4-BE49-F238E27FC236}">
                    <a16:creationId xmlns:a16="http://schemas.microsoft.com/office/drawing/2014/main" id="{AD82BF44-A988-466F-B165-8D4C1178F3DB}"/>
                  </a:ext>
                </a:extLst>
              </p:cNvPr>
              <p:cNvSpPr/>
              <p:nvPr/>
            </p:nvSpPr>
            <p:spPr bwMode="auto">
              <a:xfrm>
                <a:off x="3059832" y="987633"/>
                <a:ext cx="432048" cy="432048"/>
              </a:xfrm>
              <a:prstGeom prst="star8">
                <a:avLst/>
              </a:prstGeom>
              <a:solidFill>
                <a:srgbClr val="00B050"/>
              </a:solidFill>
              <a:ln w="9525" cap="flat" cmpd="sng" algn="ctr">
                <a:solidFill>
                  <a:srgbClr val="000000"/>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r>
                  <a:rPr kumimoji="0" lang="en-US" altLang="zh-CN" sz="1800" b="0" i="0" u="none" strike="noStrike" kern="0" cap="none" spc="0" normalizeH="0" baseline="0" noProof="0" dirty="0">
                    <a:ln>
                      <a:noFill/>
                    </a:ln>
                    <a:solidFill>
                      <a:srgbClr val="000000"/>
                    </a:solidFill>
                    <a:effectLst/>
                    <a:uLnTx/>
                    <a:uFillTx/>
                    <a:latin typeface="Arial" panose="020B0604020202020204" pitchFamily="34" charset="0"/>
                  </a:rPr>
                  <a:t>2</a:t>
                </a:r>
                <a:endParaRPr kumimoji="0" lang="zh-CN" alt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cxnSp>
            <p:nvCxnSpPr>
              <p:cNvPr id="34" name="直接连接符 33">
                <a:extLst>
                  <a:ext uri="{FF2B5EF4-FFF2-40B4-BE49-F238E27FC236}">
                    <a16:creationId xmlns:a16="http://schemas.microsoft.com/office/drawing/2014/main" id="{8ECE801B-2CF0-43F0-948B-4F3C24906E96}"/>
                  </a:ext>
                </a:extLst>
              </p:cNvPr>
              <p:cNvCxnSpPr>
                <a:stCxn id="33" idx="0"/>
              </p:cNvCxnSpPr>
              <p:nvPr/>
            </p:nvCxnSpPr>
            <p:spPr bwMode="auto">
              <a:xfrm>
                <a:off x="3491880" y="1203657"/>
                <a:ext cx="288032" cy="425143"/>
              </a:xfrm>
              <a:prstGeom prst="line">
                <a:avLst/>
              </a:prstGeom>
              <a:solidFill>
                <a:srgbClr val="A3B2C1"/>
              </a:solidFill>
              <a:ln w="9525"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35" name="组合 34">
              <a:extLst>
                <a:ext uri="{FF2B5EF4-FFF2-40B4-BE49-F238E27FC236}">
                  <a16:creationId xmlns:a16="http://schemas.microsoft.com/office/drawing/2014/main" id="{F0E10C42-5344-4214-8D9D-277B4B337EC1}"/>
                </a:ext>
              </a:extLst>
            </p:cNvPr>
            <p:cNvGrpSpPr/>
            <p:nvPr/>
          </p:nvGrpSpPr>
          <p:grpSpPr>
            <a:xfrm>
              <a:off x="5576312" y="1278109"/>
              <a:ext cx="720080" cy="480875"/>
              <a:chOff x="3059832" y="987633"/>
              <a:chExt cx="720080" cy="641167"/>
            </a:xfrm>
          </p:grpSpPr>
          <p:sp>
            <p:nvSpPr>
              <p:cNvPr id="36" name="八角星 43">
                <a:extLst>
                  <a:ext uri="{FF2B5EF4-FFF2-40B4-BE49-F238E27FC236}">
                    <a16:creationId xmlns:a16="http://schemas.microsoft.com/office/drawing/2014/main" id="{27ED0AF9-7A1F-4BF6-97A7-FC15D7DF9E9E}"/>
                  </a:ext>
                </a:extLst>
              </p:cNvPr>
              <p:cNvSpPr/>
              <p:nvPr/>
            </p:nvSpPr>
            <p:spPr bwMode="auto">
              <a:xfrm>
                <a:off x="3059832" y="987633"/>
                <a:ext cx="432048" cy="432048"/>
              </a:xfrm>
              <a:prstGeom prst="star8">
                <a:avLst/>
              </a:prstGeom>
              <a:solidFill>
                <a:srgbClr val="00B050"/>
              </a:solidFill>
              <a:ln w="9525" cap="flat" cmpd="sng" algn="ctr">
                <a:solidFill>
                  <a:srgbClr val="000000"/>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r>
                  <a:rPr kumimoji="0" lang="en-US" altLang="zh-CN" sz="1800" b="0" i="0" u="none" strike="noStrike" kern="0" cap="none" spc="0" normalizeH="0" baseline="0" noProof="0" dirty="0">
                    <a:ln>
                      <a:noFill/>
                    </a:ln>
                    <a:solidFill>
                      <a:srgbClr val="000000"/>
                    </a:solidFill>
                    <a:effectLst/>
                    <a:uLnTx/>
                    <a:uFillTx/>
                    <a:latin typeface="Arial" panose="020B0604020202020204" pitchFamily="34" charset="0"/>
                  </a:rPr>
                  <a:t>3</a:t>
                </a:r>
                <a:endParaRPr kumimoji="0" lang="zh-CN" alt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cxnSp>
            <p:nvCxnSpPr>
              <p:cNvPr id="37" name="直接连接符 36">
                <a:extLst>
                  <a:ext uri="{FF2B5EF4-FFF2-40B4-BE49-F238E27FC236}">
                    <a16:creationId xmlns:a16="http://schemas.microsoft.com/office/drawing/2014/main" id="{DB6C36B7-60EF-4111-8443-F0A27902AC0C}"/>
                  </a:ext>
                </a:extLst>
              </p:cNvPr>
              <p:cNvCxnSpPr>
                <a:stCxn id="36" idx="0"/>
              </p:cNvCxnSpPr>
              <p:nvPr/>
            </p:nvCxnSpPr>
            <p:spPr bwMode="auto">
              <a:xfrm>
                <a:off x="3491880" y="1203657"/>
                <a:ext cx="288032" cy="425143"/>
              </a:xfrm>
              <a:prstGeom prst="line">
                <a:avLst/>
              </a:prstGeom>
              <a:solidFill>
                <a:srgbClr val="A3B2C1"/>
              </a:solidFill>
              <a:ln w="9525"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38" name="组合 37">
              <a:extLst>
                <a:ext uri="{FF2B5EF4-FFF2-40B4-BE49-F238E27FC236}">
                  <a16:creationId xmlns:a16="http://schemas.microsoft.com/office/drawing/2014/main" id="{E8E07FC0-5DFD-4341-9ACB-DB0BDE2C9875}"/>
                </a:ext>
              </a:extLst>
            </p:cNvPr>
            <p:cNvGrpSpPr/>
            <p:nvPr/>
          </p:nvGrpSpPr>
          <p:grpSpPr>
            <a:xfrm>
              <a:off x="6296392" y="1259612"/>
              <a:ext cx="720080" cy="480875"/>
              <a:chOff x="3059832" y="987633"/>
              <a:chExt cx="720080" cy="641167"/>
            </a:xfrm>
          </p:grpSpPr>
          <p:sp>
            <p:nvSpPr>
              <p:cNvPr id="39" name="八角星 46">
                <a:extLst>
                  <a:ext uri="{FF2B5EF4-FFF2-40B4-BE49-F238E27FC236}">
                    <a16:creationId xmlns:a16="http://schemas.microsoft.com/office/drawing/2014/main" id="{BE70A549-57B7-4C44-A2DB-59C35B033DBB}"/>
                  </a:ext>
                </a:extLst>
              </p:cNvPr>
              <p:cNvSpPr/>
              <p:nvPr/>
            </p:nvSpPr>
            <p:spPr bwMode="auto">
              <a:xfrm>
                <a:off x="3059832" y="987633"/>
                <a:ext cx="432048" cy="432048"/>
              </a:xfrm>
              <a:prstGeom prst="star8">
                <a:avLst/>
              </a:prstGeom>
              <a:solidFill>
                <a:srgbClr val="00B050"/>
              </a:solidFill>
              <a:ln w="9525" cap="flat" cmpd="sng" algn="ctr">
                <a:solidFill>
                  <a:srgbClr val="000000"/>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r>
                  <a:rPr kumimoji="0" lang="en-US" altLang="zh-CN" sz="1800" b="0" i="0" u="none" strike="noStrike" kern="0" cap="none" spc="0" normalizeH="0" baseline="0" noProof="0" dirty="0">
                    <a:ln>
                      <a:noFill/>
                    </a:ln>
                    <a:solidFill>
                      <a:srgbClr val="000000"/>
                    </a:solidFill>
                    <a:effectLst/>
                    <a:uLnTx/>
                    <a:uFillTx/>
                    <a:latin typeface="Arial" panose="020B0604020202020204" pitchFamily="34" charset="0"/>
                  </a:rPr>
                  <a:t>4</a:t>
                </a:r>
                <a:endParaRPr kumimoji="0" lang="zh-CN" alt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cxnSp>
            <p:nvCxnSpPr>
              <p:cNvPr id="40" name="直接连接符 39">
                <a:extLst>
                  <a:ext uri="{FF2B5EF4-FFF2-40B4-BE49-F238E27FC236}">
                    <a16:creationId xmlns:a16="http://schemas.microsoft.com/office/drawing/2014/main" id="{B45F3AFD-18F3-43D2-A55E-EC81E6F7149D}"/>
                  </a:ext>
                </a:extLst>
              </p:cNvPr>
              <p:cNvCxnSpPr>
                <a:stCxn id="39" idx="0"/>
              </p:cNvCxnSpPr>
              <p:nvPr/>
            </p:nvCxnSpPr>
            <p:spPr bwMode="auto">
              <a:xfrm>
                <a:off x="3491880" y="1203657"/>
                <a:ext cx="288032" cy="425143"/>
              </a:xfrm>
              <a:prstGeom prst="line">
                <a:avLst/>
              </a:prstGeom>
              <a:solidFill>
                <a:srgbClr val="A3B2C1"/>
              </a:solidFill>
              <a:ln w="9525"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41" name="组合 40">
              <a:extLst>
                <a:ext uri="{FF2B5EF4-FFF2-40B4-BE49-F238E27FC236}">
                  <a16:creationId xmlns:a16="http://schemas.microsoft.com/office/drawing/2014/main" id="{46E673A2-2C9D-4CA6-BDD0-C32662794D29}"/>
                </a:ext>
              </a:extLst>
            </p:cNvPr>
            <p:cNvGrpSpPr/>
            <p:nvPr/>
          </p:nvGrpSpPr>
          <p:grpSpPr>
            <a:xfrm>
              <a:off x="7664544" y="1259612"/>
              <a:ext cx="720080" cy="480875"/>
              <a:chOff x="3059832" y="987633"/>
              <a:chExt cx="720080" cy="641167"/>
            </a:xfrm>
          </p:grpSpPr>
          <p:sp>
            <p:nvSpPr>
              <p:cNvPr id="42" name="八角星 49">
                <a:extLst>
                  <a:ext uri="{FF2B5EF4-FFF2-40B4-BE49-F238E27FC236}">
                    <a16:creationId xmlns:a16="http://schemas.microsoft.com/office/drawing/2014/main" id="{2265AEF9-CD73-479E-BC4E-D758844E770D}"/>
                  </a:ext>
                </a:extLst>
              </p:cNvPr>
              <p:cNvSpPr/>
              <p:nvPr/>
            </p:nvSpPr>
            <p:spPr bwMode="auto">
              <a:xfrm>
                <a:off x="3059832" y="987633"/>
                <a:ext cx="432048" cy="432048"/>
              </a:xfrm>
              <a:prstGeom prst="star8">
                <a:avLst/>
              </a:prstGeom>
              <a:solidFill>
                <a:srgbClr val="00B050"/>
              </a:solidFill>
              <a:ln w="9525" cap="flat" cmpd="sng" algn="ctr">
                <a:solidFill>
                  <a:srgbClr val="000000"/>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r>
                  <a:rPr kumimoji="0" lang="en-US" altLang="zh-CN" sz="1800" b="0" i="0" u="none" strike="noStrike" kern="0" cap="none" spc="0" normalizeH="0" baseline="0" noProof="0" dirty="0">
                    <a:ln>
                      <a:noFill/>
                    </a:ln>
                    <a:solidFill>
                      <a:srgbClr val="000000"/>
                    </a:solidFill>
                    <a:effectLst/>
                    <a:uLnTx/>
                    <a:uFillTx/>
                    <a:latin typeface="Arial" panose="020B0604020202020204" pitchFamily="34" charset="0"/>
                  </a:rPr>
                  <a:t>5</a:t>
                </a:r>
                <a:endParaRPr kumimoji="0" lang="zh-CN" alt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cxnSp>
            <p:nvCxnSpPr>
              <p:cNvPr id="43" name="直接连接符 42">
                <a:extLst>
                  <a:ext uri="{FF2B5EF4-FFF2-40B4-BE49-F238E27FC236}">
                    <a16:creationId xmlns:a16="http://schemas.microsoft.com/office/drawing/2014/main" id="{E6556EAC-6C8D-4D72-9F61-DFFFFC4CB0A9}"/>
                  </a:ext>
                </a:extLst>
              </p:cNvPr>
              <p:cNvCxnSpPr>
                <a:stCxn id="42" idx="0"/>
              </p:cNvCxnSpPr>
              <p:nvPr/>
            </p:nvCxnSpPr>
            <p:spPr bwMode="auto">
              <a:xfrm>
                <a:off x="3491880" y="1203657"/>
                <a:ext cx="288032" cy="425143"/>
              </a:xfrm>
              <a:prstGeom prst="line">
                <a:avLst/>
              </a:prstGeom>
              <a:solidFill>
                <a:srgbClr val="A3B2C1"/>
              </a:solidFill>
              <a:ln w="9525"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44" name="矩形 43">
              <a:extLst>
                <a:ext uri="{FF2B5EF4-FFF2-40B4-BE49-F238E27FC236}">
                  <a16:creationId xmlns:a16="http://schemas.microsoft.com/office/drawing/2014/main" id="{5157A927-054A-4868-BEDC-23410D7BFD2B}"/>
                </a:ext>
              </a:extLst>
            </p:cNvPr>
            <p:cNvSpPr/>
            <p:nvPr/>
          </p:nvSpPr>
          <p:spPr>
            <a:xfrm>
              <a:off x="-50965" y="1978517"/>
              <a:ext cx="3578282" cy="1140001"/>
            </a:xfrm>
            <a:prstGeom prst="rect">
              <a:avLst/>
            </a:prstGeom>
          </p:spPr>
          <p:txBody>
            <a:bodyPr wrap="square" anchor="ctr">
              <a:spAutoFit/>
            </a:bodyPr>
            <a:lstStyle/>
            <a:p>
              <a:pPr fontAlgn="base">
                <a:spcBef>
                  <a:spcPct val="0"/>
                </a:spcBef>
                <a:spcAft>
                  <a:spcPct val="0"/>
                </a:spcAft>
              </a:pPr>
              <a:r>
                <a:rPr lang="en-US" altLang="zh-CN" sz="1600" dirty="0">
                  <a:solidFill>
                    <a:srgbClr val="000000"/>
                  </a:solidFill>
                  <a:latin typeface="Times New Roman" pitchFamily="18" charset="0"/>
                  <a:ea typeface="华文中宋" pitchFamily="2" charset="-122"/>
                </a:rPr>
                <a:t>Calculation conditions: the outermost layer is set as convective boundary condition, the surface that the support structure contacts with the helium pool is set as 5K, and the surface that contacts with the cold screen is set as 60K</a:t>
              </a:r>
              <a:endParaRPr lang="zh-CN" altLang="en-US" sz="1600" dirty="0">
                <a:solidFill>
                  <a:srgbClr val="000000"/>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60635481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页脚占位符 2">
            <a:extLst>
              <a:ext uri="{FF2B5EF4-FFF2-40B4-BE49-F238E27FC236}">
                <a16:creationId xmlns:a16="http://schemas.microsoft.com/office/drawing/2014/main" id="{E77B7875-CC1E-40C8-876D-FDBE1D1E5A74}"/>
              </a:ext>
            </a:extLst>
          </p:cNvPr>
          <p:cNvSpPr>
            <a:spLocks noGrp="1"/>
          </p:cNvSpPr>
          <p:nvPr>
            <p:ph type="ftr" sz="quarter" idx="3"/>
          </p:nvPr>
        </p:nvSpPr>
        <p:spPr/>
        <p:txBody>
          <a:bodyPr/>
          <a:lstStyle/>
          <a:p>
            <a:pPr>
              <a:defRPr/>
            </a:pPr>
            <a:r>
              <a:rPr lang="zh-CN" altLang="en-US"/>
              <a:t>加速器中心低温组</a:t>
            </a:r>
            <a:endParaRPr lang="en-US" altLang="zh-CN"/>
          </a:p>
        </p:txBody>
      </p:sp>
      <p:sp>
        <p:nvSpPr>
          <p:cNvPr id="4" name="标题 1">
            <a:extLst>
              <a:ext uri="{FF2B5EF4-FFF2-40B4-BE49-F238E27FC236}">
                <a16:creationId xmlns:a16="http://schemas.microsoft.com/office/drawing/2014/main" id="{3625E015-F273-41A1-800A-1EC1B90ED96C}"/>
              </a:ext>
            </a:extLst>
          </p:cNvPr>
          <p:cNvSpPr txBox="1">
            <a:spLocks/>
          </p:cNvSpPr>
          <p:nvPr/>
        </p:nvSpPr>
        <p:spPr bwMode="auto">
          <a:xfrm>
            <a:off x="1559560" y="117052"/>
            <a:ext cx="9072880" cy="71376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000" b="1">
                <a:ln w="19050">
                  <a:solidFill>
                    <a:schemeClr val="tx2">
                      <a:tint val="1000"/>
                    </a:schemeClr>
                  </a:solidFill>
                  <a:prstDash val="solid"/>
                </a:ln>
                <a:solidFill>
                  <a:srgbClr val="FF0000"/>
                </a:solidFill>
                <a:effectLst>
                  <a:outerShdw blurRad="50000" dist="50800" dir="7500000" algn="tl">
                    <a:srgbClr val="000000">
                      <a:shade val="5000"/>
                      <a:alpha val="35000"/>
                    </a:srgbClr>
                  </a:outerShdw>
                </a:effectLst>
                <a:latin typeface="微软雅黑" pitchFamily="34" charset="-122"/>
                <a:ea typeface="微软雅黑" pitchFamily="34" charset="-122"/>
                <a:cs typeface="+mj-cs"/>
              </a:defRPr>
            </a:lvl1pPr>
            <a:lvl2pPr algn="ctr" rtl="0" eaLnBrk="0" fontAlgn="base" hangingPunct="0">
              <a:spcBef>
                <a:spcPct val="0"/>
              </a:spcBef>
              <a:spcAft>
                <a:spcPct val="0"/>
              </a:spcAft>
              <a:defRPr sz="4000" b="1">
                <a:solidFill>
                  <a:srgbClr val="FF0000"/>
                </a:solidFill>
                <a:latin typeface="微软雅黑" panose="020B0503020204020204" pitchFamily="34" charset="-122"/>
                <a:ea typeface="微软雅黑" panose="020B0503020204020204" pitchFamily="34" charset="-122"/>
              </a:defRPr>
            </a:lvl2pPr>
            <a:lvl3pPr algn="ctr" rtl="0" eaLnBrk="0" fontAlgn="base" hangingPunct="0">
              <a:spcBef>
                <a:spcPct val="0"/>
              </a:spcBef>
              <a:spcAft>
                <a:spcPct val="0"/>
              </a:spcAft>
              <a:defRPr sz="4000" b="1">
                <a:solidFill>
                  <a:srgbClr val="FF0000"/>
                </a:solidFill>
                <a:latin typeface="微软雅黑" panose="020B0503020204020204" pitchFamily="34" charset="-122"/>
                <a:ea typeface="微软雅黑" panose="020B0503020204020204" pitchFamily="34" charset="-122"/>
              </a:defRPr>
            </a:lvl3pPr>
            <a:lvl4pPr algn="ctr" rtl="0" eaLnBrk="0" fontAlgn="base" hangingPunct="0">
              <a:spcBef>
                <a:spcPct val="0"/>
              </a:spcBef>
              <a:spcAft>
                <a:spcPct val="0"/>
              </a:spcAft>
              <a:defRPr sz="4000" b="1">
                <a:solidFill>
                  <a:srgbClr val="FF0000"/>
                </a:solidFill>
                <a:latin typeface="微软雅黑" panose="020B0503020204020204" pitchFamily="34" charset="-122"/>
                <a:ea typeface="微软雅黑" panose="020B0503020204020204" pitchFamily="34" charset="-122"/>
              </a:defRPr>
            </a:lvl4pPr>
            <a:lvl5pPr algn="ctr" rtl="0" eaLnBrk="0" fontAlgn="base" hangingPunct="0">
              <a:spcBef>
                <a:spcPct val="0"/>
              </a:spcBef>
              <a:spcAft>
                <a:spcPct val="0"/>
              </a:spcAft>
              <a:defRPr sz="4000" b="1">
                <a:solidFill>
                  <a:srgbClr val="FF0000"/>
                </a:solidFill>
                <a:latin typeface="微软雅黑" panose="020B0503020204020204" pitchFamily="34" charset="-122"/>
                <a:ea typeface="微软雅黑" panose="020B0503020204020204" pitchFamily="34" charset="-122"/>
              </a:defRPr>
            </a:lvl5pPr>
            <a:lvl6pPr marL="457200" algn="l" rtl="0" fontAlgn="base">
              <a:spcBef>
                <a:spcPct val="0"/>
              </a:spcBef>
              <a:spcAft>
                <a:spcPct val="0"/>
              </a:spcAft>
              <a:defRPr sz="4000" b="1">
                <a:solidFill>
                  <a:srgbClr val="0090F2"/>
                </a:solidFill>
                <a:latin typeface="Arial" charset="0"/>
                <a:ea typeface="黑体" pitchFamily="2" charset="-122"/>
              </a:defRPr>
            </a:lvl6pPr>
            <a:lvl7pPr marL="914400" algn="l" rtl="0" fontAlgn="base">
              <a:spcBef>
                <a:spcPct val="0"/>
              </a:spcBef>
              <a:spcAft>
                <a:spcPct val="0"/>
              </a:spcAft>
              <a:defRPr sz="4000" b="1">
                <a:solidFill>
                  <a:srgbClr val="0090F2"/>
                </a:solidFill>
                <a:latin typeface="Arial" charset="0"/>
                <a:ea typeface="黑体" pitchFamily="2" charset="-122"/>
              </a:defRPr>
            </a:lvl7pPr>
            <a:lvl8pPr marL="1371600" algn="l" rtl="0" fontAlgn="base">
              <a:spcBef>
                <a:spcPct val="0"/>
              </a:spcBef>
              <a:spcAft>
                <a:spcPct val="0"/>
              </a:spcAft>
              <a:defRPr sz="4000" b="1">
                <a:solidFill>
                  <a:srgbClr val="0090F2"/>
                </a:solidFill>
                <a:latin typeface="Arial" charset="0"/>
                <a:ea typeface="黑体" pitchFamily="2" charset="-122"/>
              </a:defRPr>
            </a:lvl8pPr>
            <a:lvl9pPr marL="1828800" algn="l" rtl="0" fontAlgn="base">
              <a:spcBef>
                <a:spcPct val="0"/>
              </a:spcBef>
              <a:spcAft>
                <a:spcPct val="0"/>
              </a:spcAft>
              <a:defRPr sz="4000" b="1">
                <a:solidFill>
                  <a:srgbClr val="0090F2"/>
                </a:solidFill>
                <a:latin typeface="Arial" charset="0"/>
                <a:ea typeface="黑体" pitchFamily="2" charset="-122"/>
              </a:defRPr>
            </a:lvl9pPr>
          </a:lstStyle>
          <a:p>
            <a:pPr defTabSz="1097280" eaLnBrk="1" latinLnBrk="1" hangingPunct="1">
              <a:tabLst>
                <a:tab pos="0" algn="l"/>
                <a:tab pos="1097280" algn="l"/>
                <a:tab pos="2194560" algn="l"/>
                <a:tab pos="3291840" algn="l"/>
                <a:tab pos="4389120" algn="l"/>
                <a:tab pos="5486400" algn="l"/>
                <a:tab pos="6583680" algn="l"/>
                <a:tab pos="7680960" algn="l"/>
                <a:tab pos="8778240" algn="l"/>
                <a:tab pos="9875520" algn="l"/>
                <a:tab pos="10972800" algn="l"/>
                <a:tab pos="12070080" algn="l"/>
              </a:tabLst>
              <a:defRPr/>
            </a:pPr>
            <a:r>
              <a:rPr lang="en-US" altLang="zh-CN" sz="2800" spc="-60" dirty="0">
                <a:latin typeface="Arial Black" panose="020B0A04020102020204" pitchFamily="34" charset="0"/>
                <a:ea typeface="微软雅黑"/>
                <a:cs typeface="+mn-cs"/>
                <a:sym typeface="Arial" pitchFamily="34" charset="0"/>
              </a:rPr>
              <a:t>Vacuum chamber---stress analysis</a:t>
            </a:r>
          </a:p>
        </p:txBody>
      </p:sp>
      <p:pic>
        <p:nvPicPr>
          <p:cNvPr id="5" name="图片 4">
            <a:extLst>
              <a:ext uri="{FF2B5EF4-FFF2-40B4-BE49-F238E27FC236}">
                <a16:creationId xmlns:a16="http://schemas.microsoft.com/office/drawing/2014/main" id="{97A0B73D-0DD7-4929-923C-074629B4F8B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4080" y="1179731"/>
            <a:ext cx="5790713" cy="2168380"/>
          </a:xfrm>
          <a:prstGeom prst="rect">
            <a:avLst/>
          </a:prstGeom>
        </p:spPr>
      </p:pic>
      <p:sp>
        <p:nvSpPr>
          <p:cNvPr id="6" name="矩形 5">
            <a:extLst>
              <a:ext uri="{FF2B5EF4-FFF2-40B4-BE49-F238E27FC236}">
                <a16:creationId xmlns:a16="http://schemas.microsoft.com/office/drawing/2014/main" id="{326491C5-B917-4CAB-8764-8F4855E4B3B4}"/>
              </a:ext>
            </a:extLst>
          </p:cNvPr>
          <p:cNvSpPr/>
          <p:nvPr/>
        </p:nvSpPr>
        <p:spPr>
          <a:xfrm>
            <a:off x="1475369" y="3620421"/>
            <a:ext cx="3238857" cy="307777"/>
          </a:xfrm>
          <a:prstGeom prst="rect">
            <a:avLst/>
          </a:prstGeom>
        </p:spPr>
        <p:txBody>
          <a:bodyPr wrap="square" anchor="ctr">
            <a:spAutoFit/>
          </a:bodyPr>
          <a:lstStyle/>
          <a:p>
            <a:r>
              <a:rPr lang="zh-CN" altLang="zh-CN" sz="1400" dirty="0">
                <a:solidFill>
                  <a:schemeClr val="tx1"/>
                </a:solidFill>
                <a:latin typeface="微软雅黑" panose="020B0503020204020204" pitchFamily="34" charset="-122"/>
                <a:ea typeface="微软雅黑" panose="020B0503020204020204" pitchFamily="34" charset="-122"/>
              </a:rPr>
              <a:t>最大变形</a:t>
            </a:r>
            <a:r>
              <a:rPr lang="en-US" altLang="zh-CN" sz="1400" dirty="0">
                <a:solidFill>
                  <a:schemeClr val="tx1"/>
                </a:solidFill>
                <a:latin typeface="微软雅黑" panose="020B0503020204020204" pitchFamily="34" charset="-122"/>
                <a:ea typeface="微软雅黑" panose="020B0503020204020204" pitchFamily="34" charset="-122"/>
              </a:rPr>
              <a:t>0.1mm@</a:t>
            </a:r>
            <a:r>
              <a:rPr lang="zh-CN" altLang="en-US" sz="1400" dirty="0">
                <a:solidFill>
                  <a:schemeClr val="tx1"/>
                </a:solidFill>
                <a:latin typeface="微软雅黑" panose="020B0503020204020204" pitchFamily="34" charset="-122"/>
                <a:ea typeface="微软雅黑" panose="020B0503020204020204" pitchFamily="34" charset="-122"/>
              </a:rPr>
              <a:t>外压</a:t>
            </a:r>
            <a:r>
              <a:rPr lang="en-US" altLang="zh-CN" sz="1400" dirty="0">
                <a:solidFill>
                  <a:schemeClr val="tx1"/>
                </a:solidFill>
                <a:latin typeface="微软雅黑" panose="020B0503020204020204" pitchFamily="34" charset="-122"/>
                <a:ea typeface="微软雅黑" panose="020B0503020204020204" pitchFamily="34" charset="-122"/>
              </a:rPr>
              <a:t>1Bar</a:t>
            </a:r>
            <a:endParaRPr lang="zh-CN" altLang="zh-CN" sz="1400" dirty="0">
              <a:solidFill>
                <a:schemeClr val="tx1"/>
              </a:solidFill>
              <a:latin typeface="微软雅黑" panose="020B0503020204020204" pitchFamily="34" charset="-122"/>
              <a:ea typeface="微软雅黑" panose="020B0503020204020204" pitchFamily="34" charset="-122"/>
            </a:endParaRPr>
          </a:p>
        </p:txBody>
      </p:sp>
      <p:pic>
        <p:nvPicPr>
          <p:cNvPr id="7" name="图片 6">
            <a:extLst>
              <a:ext uri="{FF2B5EF4-FFF2-40B4-BE49-F238E27FC236}">
                <a16:creationId xmlns:a16="http://schemas.microsoft.com/office/drawing/2014/main" id="{262DBFFB-1CD6-4F47-8B1F-E7DB86E0056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8895"/>
          <a:stretch/>
        </p:blipFill>
        <p:spPr>
          <a:xfrm>
            <a:off x="94080" y="4047549"/>
            <a:ext cx="5713297" cy="2348273"/>
          </a:xfrm>
          <a:prstGeom prst="rect">
            <a:avLst/>
          </a:prstGeom>
        </p:spPr>
      </p:pic>
      <p:sp>
        <p:nvSpPr>
          <p:cNvPr id="8" name="矩形 7">
            <a:extLst>
              <a:ext uri="{FF2B5EF4-FFF2-40B4-BE49-F238E27FC236}">
                <a16:creationId xmlns:a16="http://schemas.microsoft.com/office/drawing/2014/main" id="{DB4CA235-9397-48B1-980B-217CFA6D76AA}"/>
              </a:ext>
            </a:extLst>
          </p:cNvPr>
          <p:cNvSpPr/>
          <p:nvPr/>
        </p:nvSpPr>
        <p:spPr>
          <a:xfrm>
            <a:off x="1475369" y="6486240"/>
            <a:ext cx="3735861" cy="307777"/>
          </a:xfrm>
          <a:prstGeom prst="rect">
            <a:avLst/>
          </a:prstGeom>
        </p:spPr>
        <p:txBody>
          <a:bodyPr wrap="square" anchor="ctr">
            <a:spAutoFit/>
          </a:bodyPr>
          <a:lstStyle/>
          <a:p>
            <a:r>
              <a:rPr lang="zh-CN" altLang="zh-CN" sz="1400" dirty="0">
                <a:solidFill>
                  <a:schemeClr val="tx1"/>
                </a:solidFill>
                <a:latin typeface="微软雅黑" panose="020B0503020204020204" pitchFamily="34" charset="-122"/>
                <a:ea typeface="微软雅黑" panose="020B0503020204020204" pitchFamily="34" charset="-122"/>
              </a:rPr>
              <a:t>最大</a:t>
            </a:r>
            <a:r>
              <a:rPr lang="zh-CN" altLang="en-US" sz="1400" dirty="0">
                <a:solidFill>
                  <a:schemeClr val="tx1"/>
                </a:solidFill>
                <a:latin typeface="微软雅黑" panose="020B0503020204020204" pitchFamily="34" charset="-122"/>
                <a:ea typeface="微软雅黑" panose="020B0503020204020204" pitchFamily="34" charset="-122"/>
              </a:rPr>
              <a:t>应力</a:t>
            </a:r>
            <a:r>
              <a:rPr lang="en-US" altLang="zh-CN" sz="1400" dirty="0">
                <a:solidFill>
                  <a:schemeClr val="tx1"/>
                </a:solidFill>
                <a:latin typeface="微软雅黑" panose="020B0503020204020204" pitchFamily="34" charset="-122"/>
                <a:ea typeface="微软雅黑" panose="020B0503020204020204" pitchFamily="34" charset="-122"/>
              </a:rPr>
              <a:t>69.343MPa@</a:t>
            </a:r>
            <a:r>
              <a:rPr lang="zh-CN" altLang="en-US" sz="1400" dirty="0">
                <a:solidFill>
                  <a:schemeClr val="tx1"/>
                </a:solidFill>
                <a:latin typeface="微软雅黑" panose="020B0503020204020204" pitchFamily="34" charset="-122"/>
                <a:ea typeface="微软雅黑" panose="020B0503020204020204" pitchFamily="34" charset="-122"/>
              </a:rPr>
              <a:t>外压</a:t>
            </a:r>
            <a:r>
              <a:rPr lang="en-US" altLang="zh-CN" sz="1400" dirty="0">
                <a:solidFill>
                  <a:schemeClr val="tx1"/>
                </a:solidFill>
                <a:latin typeface="微软雅黑" panose="020B0503020204020204" pitchFamily="34" charset="-122"/>
                <a:ea typeface="微软雅黑" panose="020B0503020204020204" pitchFamily="34" charset="-122"/>
              </a:rPr>
              <a:t>1Bar</a:t>
            </a:r>
            <a:endParaRPr lang="zh-CN" altLang="zh-CN" sz="1400" dirty="0">
              <a:solidFill>
                <a:schemeClr val="tx1"/>
              </a:solidFill>
              <a:latin typeface="微软雅黑" panose="020B0503020204020204" pitchFamily="34" charset="-122"/>
              <a:ea typeface="微软雅黑" panose="020B0503020204020204" pitchFamily="34" charset="-122"/>
            </a:endParaRPr>
          </a:p>
        </p:txBody>
      </p:sp>
      <p:pic>
        <p:nvPicPr>
          <p:cNvPr id="9" name="图片 8">
            <a:extLst>
              <a:ext uri="{FF2B5EF4-FFF2-40B4-BE49-F238E27FC236}">
                <a16:creationId xmlns:a16="http://schemas.microsoft.com/office/drawing/2014/main" id="{D7507CED-7E77-4071-BFCD-9FA74A4ABE56}"/>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18650"/>
          <a:stretch/>
        </p:blipFill>
        <p:spPr>
          <a:xfrm>
            <a:off x="6410327" y="1179731"/>
            <a:ext cx="5400674" cy="2485951"/>
          </a:xfrm>
          <a:prstGeom prst="rect">
            <a:avLst/>
          </a:prstGeom>
        </p:spPr>
      </p:pic>
      <p:pic>
        <p:nvPicPr>
          <p:cNvPr id="10" name="图片 9">
            <a:extLst>
              <a:ext uri="{FF2B5EF4-FFF2-40B4-BE49-F238E27FC236}">
                <a16:creationId xmlns:a16="http://schemas.microsoft.com/office/drawing/2014/main" id="{95AE4CD5-344F-4A4D-88A3-0A0551667BF8}"/>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r="6337"/>
          <a:stretch/>
        </p:blipFill>
        <p:spPr>
          <a:xfrm>
            <a:off x="6113146" y="4047549"/>
            <a:ext cx="5767403" cy="2305776"/>
          </a:xfrm>
          <a:prstGeom prst="rect">
            <a:avLst/>
          </a:prstGeom>
        </p:spPr>
      </p:pic>
      <p:sp>
        <p:nvSpPr>
          <p:cNvPr id="11" name="矩形 10">
            <a:extLst>
              <a:ext uri="{FF2B5EF4-FFF2-40B4-BE49-F238E27FC236}">
                <a16:creationId xmlns:a16="http://schemas.microsoft.com/office/drawing/2014/main" id="{8B2C301B-E0A7-4D66-B03F-AA2CA23399DB}"/>
              </a:ext>
            </a:extLst>
          </p:cNvPr>
          <p:cNvSpPr/>
          <p:nvPr/>
        </p:nvSpPr>
        <p:spPr>
          <a:xfrm>
            <a:off x="7819057" y="3728128"/>
            <a:ext cx="3594039" cy="307777"/>
          </a:xfrm>
          <a:prstGeom prst="rect">
            <a:avLst/>
          </a:prstGeom>
        </p:spPr>
        <p:txBody>
          <a:bodyPr wrap="square" anchor="ctr">
            <a:spAutoFit/>
          </a:bodyPr>
          <a:lstStyle/>
          <a:p>
            <a:r>
              <a:rPr lang="zh-CN" altLang="zh-CN" sz="1400" dirty="0">
                <a:solidFill>
                  <a:schemeClr val="tx1"/>
                </a:solidFill>
                <a:latin typeface="微软雅黑" panose="020B0503020204020204" pitchFamily="34" charset="-122"/>
                <a:ea typeface="微软雅黑" panose="020B0503020204020204" pitchFamily="34" charset="-122"/>
              </a:rPr>
              <a:t>最大变形</a:t>
            </a:r>
            <a:r>
              <a:rPr lang="en-US" altLang="zh-CN" sz="1400" dirty="0">
                <a:solidFill>
                  <a:schemeClr val="tx1"/>
                </a:solidFill>
                <a:latin typeface="微软雅黑" panose="020B0503020204020204" pitchFamily="34" charset="-122"/>
                <a:ea typeface="微软雅黑" panose="020B0503020204020204" pitchFamily="34" charset="-122"/>
              </a:rPr>
              <a:t>0.15mm@</a:t>
            </a:r>
            <a:r>
              <a:rPr lang="zh-CN" altLang="en-US" sz="1400" dirty="0">
                <a:solidFill>
                  <a:schemeClr val="tx1"/>
                </a:solidFill>
                <a:latin typeface="微软雅黑" panose="020B0503020204020204" pitchFamily="34" charset="-122"/>
                <a:ea typeface="微软雅黑" panose="020B0503020204020204" pitchFamily="34" charset="-122"/>
              </a:rPr>
              <a:t>内压</a:t>
            </a:r>
            <a:r>
              <a:rPr lang="en-US" altLang="zh-CN" sz="1400" dirty="0">
                <a:solidFill>
                  <a:schemeClr val="tx1"/>
                </a:solidFill>
                <a:latin typeface="微软雅黑" panose="020B0503020204020204" pitchFamily="34" charset="-122"/>
                <a:ea typeface="微软雅黑" panose="020B0503020204020204" pitchFamily="34" charset="-122"/>
              </a:rPr>
              <a:t>1.2Bar</a:t>
            </a:r>
            <a:endParaRPr lang="zh-CN" altLang="zh-CN" sz="1400" dirty="0">
              <a:solidFill>
                <a:schemeClr val="tx1"/>
              </a:solidFill>
              <a:latin typeface="微软雅黑" panose="020B0503020204020204" pitchFamily="34" charset="-122"/>
              <a:ea typeface="微软雅黑" panose="020B0503020204020204" pitchFamily="34" charset="-122"/>
            </a:endParaRPr>
          </a:p>
        </p:txBody>
      </p:sp>
      <p:sp>
        <p:nvSpPr>
          <p:cNvPr id="12" name="矩形 11">
            <a:extLst>
              <a:ext uri="{FF2B5EF4-FFF2-40B4-BE49-F238E27FC236}">
                <a16:creationId xmlns:a16="http://schemas.microsoft.com/office/drawing/2014/main" id="{815D7FBA-03B6-45EB-B410-CFC6B23DA8A8}"/>
              </a:ext>
            </a:extLst>
          </p:cNvPr>
          <p:cNvSpPr/>
          <p:nvPr/>
        </p:nvSpPr>
        <p:spPr>
          <a:xfrm>
            <a:off x="7188760" y="6486240"/>
            <a:ext cx="3946884" cy="307777"/>
          </a:xfrm>
          <a:prstGeom prst="rect">
            <a:avLst/>
          </a:prstGeom>
        </p:spPr>
        <p:txBody>
          <a:bodyPr wrap="square" anchor="ctr">
            <a:spAutoFit/>
          </a:bodyPr>
          <a:lstStyle/>
          <a:p>
            <a:r>
              <a:rPr lang="zh-CN" altLang="zh-CN" sz="1400" dirty="0">
                <a:solidFill>
                  <a:schemeClr val="tx1"/>
                </a:solidFill>
                <a:latin typeface="微软雅黑" panose="020B0503020204020204" pitchFamily="34" charset="-122"/>
                <a:ea typeface="微软雅黑" panose="020B0503020204020204" pitchFamily="34" charset="-122"/>
              </a:rPr>
              <a:t>最大</a:t>
            </a:r>
            <a:r>
              <a:rPr lang="zh-CN" altLang="en-US" sz="1400" dirty="0">
                <a:solidFill>
                  <a:schemeClr val="tx1"/>
                </a:solidFill>
                <a:latin typeface="微软雅黑" panose="020B0503020204020204" pitchFamily="34" charset="-122"/>
                <a:ea typeface="微软雅黑" panose="020B0503020204020204" pitchFamily="34" charset="-122"/>
              </a:rPr>
              <a:t>应力</a:t>
            </a:r>
            <a:r>
              <a:rPr lang="en-US" altLang="zh-CN" sz="1400" dirty="0">
                <a:solidFill>
                  <a:schemeClr val="tx1"/>
                </a:solidFill>
                <a:latin typeface="微软雅黑" panose="020B0503020204020204" pitchFamily="34" charset="-122"/>
                <a:ea typeface="微软雅黑" panose="020B0503020204020204" pitchFamily="34" charset="-122"/>
              </a:rPr>
              <a:t>125.73MPa@</a:t>
            </a:r>
            <a:r>
              <a:rPr lang="zh-CN" altLang="en-US" sz="1400" dirty="0">
                <a:solidFill>
                  <a:schemeClr val="tx1"/>
                </a:solidFill>
                <a:latin typeface="微软雅黑" panose="020B0503020204020204" pitchFamily="34" charset="-122"/>
                <a:ea typeface="微软雅黑" panose="020B0503020204020204" pitchFamily="34" charset="-122"/>
              </a:rPr>
              <a:t>内压</a:t>
            </a:r>
            <a:r>
              <a:rPr lang="en-US" altLang="zh-CN" sz="1400" dirty="0">
                <a:solidFill>
                  <a:schemeClr val="tx1"/>
                </a:solidFill>
                <a:latin typeface="微软雅黑" panose="020B0503020204020204" pitchFamily="34" charset="-122"/>
                <a:ea typeface="微软雅黑" panose="020B0503020204020204" pitchFamily="34" charset="-122"/>
              </a:rPr>
              <a:t>1.2Bar</a:t>
            </a:r>
            <a:endParaRPr lang="zh-CN" altLang="zh-CN" sz="1400" dirty="0">
              <a:solidFill>
                <a:schemeClr val="tx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98551067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页脚占位符 1">
            <a:extLst>
              <a:ext uri="{FF2B5EF4-FFF2-40B4-BE49-F238E27FC236}">
                <a16:creationId xmlns:a16="http://schemas.microsoft.com/office/drawing/2014/main" id="{3E84024A-29C6-4284-BE8C-8BC70EF71A8F}"/>
              </a:ext>
            </a:extLst>
          </p:cNvPr>
          <p:cNvSpPr>
            <a:spLocks noGrp="1"/>
          </p:cNvSpPr>
          <p:nvPr>
            <p:ph type="ftr" sz="quarter" idx="3"/>
          </p:nvPr>
        </p:nvSpPr>
        <p:spPr/>
        <p:txBody>
          <a:bodyPr/>
          <a:lstStyle/>
          <a:p>
            <a:pPr>
              <a:defRPr/>
            </a:pPr>
            <a:r>
              <a:rPr lang="zh-CN" altLang="en-US"/>
              <a:t>加速器中心低温组</a:t>
            </a:r>
            <a:endParaRPr lang="en-US" altLang="zh-CN"/>
          </a:p>
        </p:txBody>
      </p:sp>
      <p:sp>
        <p:nvSpPr>
          <p:cNvPr id="3" name="文本框 2">
            <a:extLst>
              <a:ext uri="{FF2B5EF4-FFF2-40B4-BE49-F238E27FC236}">
                <a16:creationId xmlns:a16="http://schemas.microsoft.com/office/drawing/2014/main" id="{5F8B3B11-003A-45BC-BC21-44E42A7B7F7E}"/>
              </a:ext>
            </a:extLst>
          </p:cNvPr>
          <p:cNvSpPr txBox="1"/>
          <p:nvPr/>
        </p:nvSpPr>
        <p:spPr>
          <a:xfrm>
            <a:off x="1229187" y="1296832"/>
            <a:ext cx="9530365" cy="3913507"/>
          </a:xfrm>
          <a:prstGeom prst="rect">
            <a:avLst/>
          </a:prstGeom>
          <a:ln>
            <a:prstDash val="lgDashDot"/>
          </a:ln>
        </p:spPr>
        <p:style>
          <a:lnRef idx="2">
            <a:schemeClr val="accent1"/>
          </a:lnRef>
          <a:fillRef idx="1">
            <a:schemeClr val="lt1"/>
          </a:fillRef>
          <a:effectRef idx="0">
            <a:schemeClr val="accent1"/>
          </a:effectRef>
          <a:fontRef idx="minor">
            <a:schemeClr val="dk1"/>
          </a:fontRef>
        </p:style>
        <p:txBody>
          <a:bodyPr wrap="square" rtlCol="0">
            <a:spAutoFit/>
          </a:bodyPr>
          <a:lstStyle/>
          <a:p>
            <a:pPr marL="285750" indent="-285750">
              <a:lnSpc>
                <a:spcPts val="2500"/>
              </a:lnSpc>
              <a:buFont typeface="Wingdings" panose="05000000000000000000" pitchFamily="2" charset="2"/>
              <a:buChar char="u"/>
            </a:pPr>
            <a:r>
              <a:rPr lang="zh-CN" altLang="en-US" dirty="0">
                <a:solidFill>
                  <a:schemeClr val="dk1"/>
                </a:solidFill>
                <a:latin typeface="Times New Roman" panose="02020603050405020304" pitchFamily="18" charset="0"/>
                <a:ea typeface="黑体" panose="02010609060101010101" pitchFamily="49" charset="-122"/>
                <a:cs typeface="Times New Roman" panose="02020603050405020304" pitchFamily="18" charset="0"/>
              </a:rPr>
              <a:t>接下来，超导磁体侧还需要确定以下事情：</a:t>
            </a:r>
            <a:endParaRPr lang="en-US" altLang="zh-CN" dirty="0">
              <a:solidFill>
                <a:schemeClr val="dk1"/>
              </a:solidFill>
              <a:latin typeface="Times New Roman" panose="02020603050405020304" pitchFamily="18" charset="0"/>
              <a:ea typeface="黑体" panose="02010609060101010101" pitchFamily="49" charset="-122"/>
              <a:cs typeface="Times New Roman" panose="02020603050405020304" pitchFamily="18" charset="0"/>
            </a:endParaRPr>
          </a:p>
          <a:p>
            <a:pPr>
              <a:lnSpc>
                <a:spcPts val="2500"/>
              </a:lnSpc>
            </a:pPr>
            <a:r>
              <a:rPr lang="en-US" altLang="zh-CN" dirty="0">
                <a:latin typeface="Times New Roman" panose="02020603050405020304" pitchFamily="18" charset="0"/>
                <a:ea typeface="黑体" panose="02010609060101010101" pitchFamily="49" charset="-122"/>
                <a:cs typeface="Times New Roman" panose="02020603050405020304" pitchFamily="18" charset="0"/>
              </a:rPr>
              <a:t>    </a:t>
            </a:r>
            <a:r>
              <a:rPr lang="en-US" altLang="zh-CN" dirty="0">
                <a:solidFill>
                  <a:srgbClr val="0000FF"/>
                </a:solidFill>
                <a:latin typeface="Times New Roman" panose="02020603050405020304" pitchFamily="18" charset="0"/>
                <a:cs typeface="Times New Roman" panose="02020603050405020304" pitchFamily="18" charset="0"/>
              </a:rPr>
              <a:t>Next, the following things still need to be determined on the superconducting magnet side.</a:t>
            </a:r>
          </a:p>
          <a:p>
            <a:pPr>
              <a:lnSpc>
                <a:spcPts val="2500"/>
              </a:lnSpc>
            </a:pPr>
            <a:endParaRPr lang="en-US" altLang="zh-CN" dirty="0">
              <a:solidFill>
                <a:srgbClr val="0000FF"/>
              </a:solidFill>
              <a:latin typeface="Times New Roman" panose="02020603050405020304" pitchFamily="18" charset="0"/>
              <a:ea typeface="黑体" panose="02010609060101010101" pitchFamily="49" charset="-122"/>
              <a:cs typeface="Times New Roman" panose="02020603050405020304" pitchFamily="18" charset="0"/>
            </a:endParaRPr>
          </a:p>
          <a:p>
            <a:pPr marL="285750" indent="-285750">
              <a:lnSpc>
                <a:spcPts val="2500"/>
              </a:lnSpc>
              <a:buFont typeface="Arial" panose="020B0604020202020204" pitchFamily="34" charset="0"/>
              <a:buChar char="•"/>
            </a:pPr>
            <a:r>
              <a:rPr lang="zh-CN" altLang="en-US" dirty="0">
                <a:solidFill>
                  <a:schemeClr val="dk1"/>
                </a:solidFill>
                <a:latin typeface="Times New Roman" panose="02020603050405020304" pitchFamily="18" charset="0"/>
                <a:ea typeface="黑体" panose="02010609060101010101" pitchFamily="49" charset="-122"/>
                <a:cs typeface="Times New Roman" panose="02020603050405020304" pitchFamily="18" charset="0"/>
              </a:rPr>
              <a:t>需跟进磁铁</a:t>
            </a:r>
            <a:r>
              <a:rPr lang="zh-CN" altLang="en-US" dirty="0">
                <a:latin typeface="Times New Roman" panose="02020603050405020304" pitchFamily="18" charset="0"/>
                <a:ea typeface="黑体" panose="02010609060101010101" pitchFamily="49" charset="-122"/>
                <a:cs typeface="Times New Roman" panose="02020603050405020304" pitchFamily="18" charset="0"/>
              </a:rPr>
              <a:t>机械设计</a:t>
            </a:r>
            <a:r>
              <a:rPr lang="zh-CN" altLang="en-US" dirty="0">
                <a:solidFill>
                  <a:schemeClr val="dk1"/>
                </a:solidFill>
                <a:latin typeface="Times New Roman" panose="02020603050405020304" pitchFamily="18" charset="0"/>
                <a:ea typeface="黑体" panose="02010609060101010101" pitchFamily="49" charset="-122"/>
                <a:cs typeface="Times New Roman" panose="02020603050405020304" pitchFamily="18" charset="0"/>
              </a:rPr>
              <a:t>，方案确定后可进行</a:t>
            </a:r>
            <a:r>
              <a:rPr lang="zh-CN" altLang="en-US" dirty="0">
                <a:latin typeface="Times New Roman" panose="02020603050405020304" pitchFamily="18" charset="0"/>
                <a:ea typeface="黑体" panose="02010609060101010101" pitchFamily="49" charset="-122"/>
                <a:cs typeface="Times New Roman" panose="02020603050405020304" pitchFamily="18" charset="0"/>
              </a:rPr>
              <a:t>更为详细的</a:t>
            </a:r>
            <a:r>
              <a:rPr lang="zh-CN" altLang="en-US" dirty="0">
                <a:solidFill>
                  <a:schemeClr val="dk1"/>
                </a:solidFill>
                <a:latin typeface="Times New Roman" panose="02020603050405020304" pitchFamily="18" charset="0"/>
                <a:ea typeface="黑体" panose="02010609060101010101" pitchFamily="49" charset="-122"/>
                <a:cs typeface="Times New Roman" panose="02020603050405020304" pitchFamily="18" charset="0"/>
              </a:rPr>
              <a:t>低温系统设计</a:t>
            </a:r>
            <a:endParaRPr lang="en-US" altLang="zh-CN" dirty="0">
              <a:solidFill>
                <a:schemeClr val="dk1"/>
              </a:solidFill>
              <a:latin typeface="Times New Roman" panose="02020603050405020304" pitchFamily="18" charset="0"/>
              <a:ea typeface="黑体" panose="02010609060101010101" pitchFamily="49" charset="-122"/>
              <a:cs typeface="Times New Roman" panose="02020603050405020304" pitchFamily="18" charset="0"/>
            </a:endParaRPr>
          </a:p>
          <a:p>
            <a:pPr>
              <a:lnSpc>
                <a:spcPts val="2500"/>
              </a:lnSpc>
            </a:pPr>
            <a:r>
              <a:rPr lang="en-US" altLang="zh-CN" dirty="0">
                <a:latin typeface="Times New Roman" panose="02020603050405020304" pitchFamily="18" charset="0"/>
                <a:cs typeface="Times New Roman" panose="02020603050405020304" pitchFamily="18" charset="0"/>
              </a:rPr>
              <a:t>     </a:t>
            </a:r>
            <a:r>
              <a:rPr lang="en-US" altLang="zh-CN" dirty="0">
                <a:solidFill>
                  <a:srgbClr val="0000FF"/>
                </a:solidFill>
                <a:latin typeface="Times New Roman" panose="02020603050405020304" pitchFamily="18" charset="0"/>
                <a:cs typeface="Times New Roman" panose="02020603050405020304" pitchFamily="18" charset="0"/>
              </a:rPr>
              <a:t>Need to follow up on the progress of multiple technology routes for the magnets, and more detailed design of the cryogenic system can be done after the program is determined.</a:t>
            </a:r>
            <a:endParaRPr lang="en-US" altLang="zh-CN" dirty="0">
              <a:solidFill>
                <a:srgbClr val="0000FF"/>
              </a:solidFill>
              <a:latin typeface="Times New Roman" panose="02020603050405020304" pitchFamily="18" charset="0"/>
              <a:ea typeface="黑体" panose="02010609060101010101" pitchFamily="49" charset="-122"/>
              <a:cs typeface="Times New Roman" panose="02020603050405020304" pitchFamily="18" charset="0"/>
            </a:endParaRPr>
          </a:p>
          <a:p>
            <a:pPr marL="285750" indent="-285750">
              <a:lnSpc>
                <a:spcPts val="2500"/>
              </a:lnSpc>
              <a:buFont typeface="Arial" panose="020B0604020202020204" pitchFamily="34" charset="0"/>
              <a:buChar char="•"/>
            </a:pPr>
            <a:r>
              <a:rPr lang="zh-CN" altLang="en-US" dirty="0">
                <a:latin typeface="Times New Roman" panose="02020603050405020304" pitchFamily="18" charset="0"/>
                <a:ea typeface="黑体" panose="02010609060101010101" pitchFamily="49" charset="-122"/>
                <a:cs typeface="Times New Roman" panose="02020603050405020304" pitchFamily="18" charset="0"/>
              </a:rPr>
              <a:t>超导磁铁</a:t>
            </a:r>
            <a:r>
              <a:rPr lang="zh-CN" altLang="en-US" dirty="0">
                <a:solidFill>
                  <a:schemeClr val="dk1"/>
                </a:solidFill>
                <a:latin typeface="Times New Roman" panose="02020603050405020304" pitchFamily="18" charset="0"/>
                <a:ea typeface="黑体" panose="02010609060101010101" pitchFamily="49" charset="-122"/>
                <a:cs typeface="Times New Roman" panose="02020603050405020304" pitchFamily="18" charset="0"/>
              </a:rPr>
              <a:t>低温恒温器进行</a:t>
            </a:r>
            <a:r>
              <a:rPr lang="zh-CN" altLang="en-US" dirty="0">
                <a:latin typeface="Times New Roman" panose="02020603050405020304" pitchFamily="18" charset="0"/>
                <a:ea typeface="黑体" panose="02010609060101010101" pitchFamily="49" charset="-122"/>
                <a:cs typeface="Times New Roman" panose="02020603050405020304" pitchFamily="18" charset="0"/>
              </a:rPr>
              <a:t>更为详细的</a:t>
            </a:r>
            <a:r>
              <a:rPr lang="zh-CN" altLang="en-US" dirty="0">
                <a:solidFill>
                  <a:schemeClr val="dk1"/>
                </a:solidFill>
                <a:latin typeface="Times New Roman" panose="02020603050405020304" pitchFamily="18" charset="0"/>
                <a:ea typeface="黑体" panose="02010609060101010101" pitchFamily="49" charset="-122"/>
                <a:cs typeface="Times New Roman" panose="02020603050405020304" pitchFamily="18" charset="0"/>
              </a:rPr>
              <a:t>结构设计，以及针对低温恒温器进行多维度的流动传热仿真计算，分析流场进而指导优化结构设计，形成闭环设计思路。</a:t>
            </a:r>
            <a:endParaRPr lang="en-US" altLang="zh-CN" dirty="0">
              <a:solidFill>
                <a:schemeClr val="dk1"/>
              </a:solidFill>
              <a:latin typeface="Times New Roman" panose="02020603050405020304" pitchFamily="18" charset="0"/>
              <a:ea typeface="黑体" panose="02010609060101010101" pitchFamily="49" charset="-122"/>
              <a:cs typeface="Times New Roman" panose="02020603050405020304" pitchFamily="18" charset="0"/>
            </a:endParaRPr>
          </a:p>
          <a:p>
            <a:pPr>
              <a:lnSpc>
                <a:spcPts val="2500"/>
              </a:lnSpc>
            </a:pPr>
            <a:r>
              <a:rPr lang="en-US" altLang="zh-CN" dirty="0">
                <a:latin typeface="Times New Roman" panose="02020603050405020304" pitchFamily="18" charset="0"/>
                <a:ea typeface="黑体" panose="02010609060101010101" pitchFamily="49" charset="-122"/>
                <a:cs typeface="Times New Roman" panose="02020603050405020304" pitchFamily="18" charset="0"/>
              </a:rPr>
              <a:t>    </a:t>
            </a:r>
            <a:r>
              <a:rPr lang="en-US" altLang="zh-CN" dirty="0">
                <a:solidFill>
                  <a:srgbClr val="0000FF"/>
                </a:solidFill>
                <a:latin typeface="Times New Roman" panose="02020603050405020304" pitchFamily="18" charset="0"/>
                <a:cs typeface="Times New Roman" panose="02020603050405020304" pitchFamily="18" charset="0"/>
              </a:rPr>
              <a:t>More detailed structural design of the superconducting magnet cryostat, as well as multi-dimensional flow and heat transfer simulation calculations for the cryostat, analyze the flow field and then guide the optimization of the structural design to form a closed-loop design idea.</a:t>
            </a:r>
          </a:p>
          <a:p>
            <a:pPr>
              <a:lnSpc>
                <a:spcPts val="2500"/>
              </a:lnSpc>
            </a:pPr>
            <a:r>
              <a:rPr lang="en-US" altLang="zh-CN" dirty="0">
                <a:latin typeface="Times New Roman" panose="02020603050405020304" pitchFamily="18" charset="0"/>
                <a:cs typeface="Times New Roman" panose="02020603050405020304" pitchFamily="18" charset="0"/>
              </a:rPr>
              <a:t>.......</a:t>
            </a:r>
            <a:endParaRPr lang="zh-CN" altLang="en-US" dirty="0">
              <a:latin typeface="Times New Roman" panose="02020603050405020304" pitchFamily="18" charset="0"/>
              <a:cs typeface="Times New Roman" panose="02020603050405020304" pitchFamily="18" charset="0"/>
            </a:endParaRPr>
          </a:p>
        </p:txBody>
      </p:sp>
      <p:sp>
        <p:nvSpPr>
          <p:cNvPr id="4" name="矩形 3">
            <a:extLst>
              <a:ext uri="{FF2B5EF4-FFF2-40B4-BE49-F238E27FC236}">
                <a16:creationId xmlns:a16="http://schemas.microsoft.com/office/drawing/2014/main" id="{208E6430-5FE5-4966-8D45-DE5B46A0CB62}"/>
              </a:ext>
            </a:extLst>
          </p:cNvPr>
          <p:cNvSpPr/>
          <p:nvPr/>
        </p:nvSpPr>
        <p:spPr>
          <a:xfrm>
            <a:off x="1432447" y="213715"/>
            <a:ext cx="9327105" cy="523220"/>
          </a:xfrm>
          <a:prstGeom prst="rect">
            <a:avLst/>
          </a:prstGeom>
        </p:spPr>
        <p:txBody>
          <a:bodyPr wrap="none">
            <a:spAutoFit/>
          </a:bodyPr>
          <a:lstStyle/>
          <a:p>
            <a:pPr lvl="0"/>
            <a:r>
              <a:rPr lang="en-US" altLang="zh-CN" sz="2800" b="1" spc="-60" dirty="0">
                <a:ln w="19050">
                  <a:solidFill>
                    <a:schemeClr val="tx2">
                      <a:tint val="1000"/>
                    </a:schemeClr>
                  </a:solidFill>
                  <a:prstDash val="solid"/>
                </a:ln>
                <a:solidFill>
                  <a:srgbClr val="FF0000"/>
                </a:solidFill>
                <a:effectLst>
                  <a:outerShdw blurRad="50000" dist="50800" dir="7500000" algn="tl">
                    <a:srgbClr val="000000">
                      <a:shade val="5000"/>
                      <a:alpha val="35000"/>
                    </a:srgbClr>
                  </a:outerShdw>
                </a:effectLst>
                <a:latin typeface="Arial Black" panose="020B0A04020102020204" pitchFamily="34" charset="0"/>
                <a:ea typeface="微软雅黑"/>
              </a:rPr>
              <a:t>Summary of CEPC SC magnets </a:t>
            </a:r>
            <a:r>
              <a:rPr lang="en-US" altLang="zh-CN" sz="2800" b="1" spc="-60" dirty="0" err="1">
                <a:ln w="19050">
                  <a:solidFill>
                    <a:schemeClr val="tx2">
                      <a:tint val="1000"/>
                    </a:schemeClr>
                  </a:solidFill>
                  <a:prstDash val="solid"/>
                </a:ln>
                <a:solidFill>
                  <a:srgbClr val="FF0000"/>
                </a:solidFill>
                <a:effectLst>
                  <a:outerShdw blurRad="50000" dist="50800" dir="7500000" algn="tl">
                    <a:srgbClr val="000000">
                      <a:shade val="5000"/>
                      <a:alpha val="35000"/>
                    </a:srgbClr>
                  </a:outerShdw>
                </a:effectLst>
                <a:latin typeface="Arial Black" panose="020B0A04020102020204" pitchFamily="34" charset="0"/>
                <a:ea typeface="微软雅黑"/>
              </a:rPr>
              <a:t>cyogenic</a:t>
            </a:r>
            <a:r>
              <a:rPr lang="en-US" altLang="zh-CN" sz="2800" b="1" spc="-60" dirty="0">
                <a:ln w="19050">
                  <a:solidFill>
                    <a:schemeClr val="tx2">
                      <a:tint val="1000"/>
                    </a:schemeClr>
                  </a:solidFill>
                  <a:prstDash val="solid"/>
                </a:ln>
                <a:solidFill>
                  <a:srgbClr val="FF0000"/>
                </a:solidFill>
                <a:effectLst>
                  <a:outerShdw blurRad="50000" dist="50800" dir="7500000" algn="tl">
                    <a:srgbClr val="000000">
                      <a:shade val="5000"/>
                      <a:alpha val="35000"/>
                    </a:srgbClr>
                  </a:outerShdw>
                </a:effectLst>
                <a:latin typeface="Arial Black" panose="020B0A04020102020204" pitchFamily="34" charset="0"/>
                <a:ea typeface="微软雅黑"/>
              </a:rPr>
              <a:t> system</a:t>
            </a:r>
            <a:endParaRPr lang="zh-CN" altLang="en-US" sz="2800" b="1" spc="-60" dirty="0">
              <a:ln w="19050">
                <a:solidFill>
                  <a:schemeClr val="tx2">
                    <a:tint val="1000"/>
                  </a:schemeClr>
                </a:solidFill>
                <a:prstDash val="solid"/>
              </a:ln>
              <a:solidFill>
                <a:srgbClr val="FF0000"/>
              </a:solidFill>
              <a:effectLst>
                <a:outerShdw blurRad="50000" dist="50800" dir="7500000" algn="tl">
                  <a:srgbClr val="000000">
                    <a:shade val="5000"/>
                    <a:alpha val="35000"/>
                  </a:srgbClr>
                </a:outerShdw>
              </a:effectLst>
              <a:latin typeface="Arial Black" panose="020B0A04020102020204" pitchFamily="34" charset="0"/>
              <a:ea typeface="微软雅黑"/>
            </a:endParaRPr>
          </a:p>
        </p:txBody>
      </p:sp>
    </p:spTree>
    <p:extLst>
      <p:ext uri="{BB962C8B-B14F-4D97-AF65-F5344CB8AC3E}">
        <p14:creationId xmlns:p14="http://schemas.microsoft.com/office/powerpoint/2010/main" val="253215089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页脚占位符 1">
            <a:extLst>
              <a:ext uri="{FF2B5EF4-FFF2-40B4-BE49-F238E27FC236}">
                <a16:creationId xmlns:a16="http://schemas.microsoft.com/office/drawing/2014/main" id="{43EA6008-461E-4B09-A00F-DEC5D6E4C27A}"/>
              </a:ext>
            </a:extLst>
          </p:cNvPr>
          <p:cNvSpPr>
            <a:spLocks noGrp="1"/>
          </p:cNvSpPr>
          <p:nvPr>
            <p:ph type="ftr" sz="quarter" idx="3"/>
          </p:nvPr>
        </p:nvSpPr>
        <p:spPr/>
        <p:txBody>
          <a:bodyPr/>
          <a:lstStyle/>
          <a:p>
            <a:pPr>
              <a:defRPr/>
            </a:pPr>
            <a:r>
              <a:rPr lang="zh-CN" altLang="en-US"/>
              <a:t>加速器中心低温组</a:t>
            </a:r>
            <a:endParaRPr lang="en-US" altLang="zh-CN"/>
          </a:p>
        </p:txBody>
      </p:sp>
      <p:sp>
        <p:nvSpPr>
          <p:cNvPr id="3" name="标题 1">
            <a:extLst>
              <a:ext uri="{FF2B5EF4-FFF2-40B4-BE49-F238E27FC236}">
                <a16:creationId xmlns:a16="http://schemas.microsoft.com/office/drawing/2014/main" id="{801F7AB1-17A3-49E9-A585-85D98591CC0C}"/>
              </a:ext>
            </a:extLst>
          </p:cNvPr>
          <p:cNvSpPr txBox="1">
            <a:spLocks/>
          </p:cNvSpPr>
          <p:nvPr/>
        </p:nvSpPr>
        <p:spPr bwMode="auto">
          <a:xfrm>
            <a:off x="1551179" y="-164029"/>
            <a:ext cx="9089641" cy="1143000"/>
          </a:xfrm>
          <a:prstGeom prst="rect">
            <a:avLst/>
          </a:prstGeom>
          <a:noFill/>
          <a:ln w="9525">
            <a:noFill/>
            <a:miter lim="800000"/>
            <a:headEnd/>
            <a:tailEnd/>
          </a:ln>
        </p:spPr>
        <p:txBody>
          <a:bodyPr anchor="ctr"/>
          <a:lstStyle>
            <a:lvl1pPr algn="ctr" rtl="0" eaLnBrk="0" fontAlgn="base" hangingPunct="0">
              <a:spcBef>
                <a:spcPct val="0"/>
              </a:spcBef>
              <a:spcAft>
                <a:spcPct val="0"/>
              </a:spcAft>
              <a:defRPr sz="4000" b="1">
                <a:ln w="19050">
                  <a:solidFill>
                    <a:schemeClr val="tx2">
                      <a:tint val="1000"/>
                    </a:schemeClr>
                  </a:solidFill>
                  <a:prstDash val="solid"/>
                </a:ln>
                <a:solidFill>
                  <a:srgbClr val="FF0000"/>
                </a:solidFill>
                <a:effectLst>
                  <a:outerShdw blurRad="50000" dist="50800" dir="7500000" algn="tl">
                    <a:srgbClr val="000000">
                      <a:shade val="5000"/>
                      <a:alpha val="35000"/>
                    </a:srgbClr>
                  </a:outerShdw>
                </a:effectLst>
                <a:latin typeface="微软雅黑" pitchFamily="34" charset="-122"/>
                <a:ea typeface="微软雅黑" pitchFamily="34" charset="-122"/>
                <a:cs typeface="+mj-cs"/>
              </a:defRPr>
            </a:lvl1pPr>
            <a:lvl2pPr algn="ctr" rtl="0" eaLnBrk="0" fontAlgn="base" hangingPunct="0">
              <a:spcBef>
                <a:spcPct val="0"/>
              </a:spcBef>
              <a:spcAft>
                <a:spcPct val="0"/>
              </a:spcAft>
              <a:defRPr sz="4000" b="1">
                <a:solidFill>
                  <a:srgbClr val="FF0000"/>
                </a:solidFill>
                <a:latin typeface="微软雅黑" panose="020B0503020204020204" pitchFamily="34" charset="-122"/>
                <a:ea typeface="微软雅黑" panose="020B0503020204020204" pitchFamily="34" charset="-122"/>
              </a:defRPr>
            </a:lvl2pPr>
            <a:lvl3pPr algn="ctr" rtl="0" eaLnBrk="0" fontAlgn="base" hangingPunct="0">
              <a:spcBef>
                <a:spcPct val="0"/>
              </a:spcBef>
              <a:spcAft>
                <a:spcPct val="0"/>
              </a:spcAft>
              <a:defRPr sz="4000" b="1">
                <a:solidFill>
                  <a:srgbClr val="FF0000"/>
                </a:solidFill>
                <a:latin typeface="微软雅黑" panose="020B0503020204020204" pitchFamily="34" charset="-122"/>
                <a:ea typeface="微软雅黑" panose="020B0503020204020204" pitchFamily="34" charset="-122"/>
              </a:defRPr>
            </a:lvl3pPr>
            <a:lvl4pPr algn="ctr" rtl="0" eaLnBrk="0" fontAlgn="base" hangingPunct="0">
              <a:spcBef>
                <a:spcPct val="0"/>
              </a:spcBef>
              <a:spcAft>
                <a:spcPct val="0"/>
              </a:spcAft>
              <a:defRPr sz="4000" b="1">
                <a:solidFill>
                  <a:srgbClr val="FF0000"/>
                </a:solidFill>
                <a:latin typeface="微软雅黑" panose="020B0503020204020204" pitchFamily="34" charset="-122"/>
                <a:ea typeface="微软雅黑" panose="020B0503020204020204" pitchFamily="34" charset="-122"/>
              </a:defRPr>
            </a:lvl4pPr>
            <a:lvl5pPr algn="ctr" rtl="0" eaLnBrk="0" fontAlgn="base" hangingPunct="0">
              <a:spcBef>
                <a:spcPct val="0"/>
              </a:spcBef>
              <a:spcAft>
                <a:spcPct val="0"/>
              </a:spcAft>
              <a:defRPr sz="4000" b="1">
                <a:solidFill>
                  <a:srgbClr val="FF0000"/>
                </a:solidFill>
                <a:latin typeface="微软雅黑" panose="020B0503020204020204" pitchFamily="34" charset="-122"/>
                <a:ea typeface="微软雅黑" panose="020B0503020204020204" pitchFamily="34" charset="-122"/>
              </a:defRPr>
            </a:lvl5pPr>
            <a:lvl6pPr marL="457200" algn="l" rtl="0" fontAlgn="base">
              <a:spcBef>
                <a:spcPct val="0"/>
              </a:spcBef>
              <a:spcAft>
                <a:spcPct val="0"/>
              </a:spcAft>
              <a:defRPr sz="4000" b="1">
                <a:solidFill>
                  <a:srgbClr val="0090F2"/>
                </a:solidFill>
                <a:latin typeface="Arial" charset="0"/>
                <a:ea typeface="黑体" pitchFamily="2" charset="-122"/>
              </a:defRPr>
            </a:lvl6pPr>
            <a:lvl7pPr marL="914400" algn="l" rtl="0" fontAlgn="base">
              <a:spcBef>
                <a:spcPct val="0"/>
              </a:spcBef>
              <a:spcAft>
                <a:spcPct val="0"/>
              </a:spcAft>
              <a:defRPr sz="4000" b="1">
                <a:solidFill>
                  <a:srgbClr val="0090F2"/>
                </a:solidFill>
                <a:latin typeface="Arial" charset="0"/>
                <a:ea typeface="黑体" pitchFamily="2" charset="-122"/>
              </a:defRPr>
            </a:lvl7pPr>
            <a:lvl8pPr marL="1371600" algn="l" rtl="0" fontAlgn="base">
              <a:spcBef>
                <a:spcPct val="0"/>
              </a:spcBef>
              <a:spcAft>
                <a:spcPct val="0"/>
              </a:spcAft>
              <a:defRPr sz="4000" b="1">
                <a:solidFill>
                  <a:srgbClr val="0090F2"/>
                </a:solidFill>
                <a:latin typeface="Arial" charset="0"/>
                <a:ea typeface="黑体" pitchFamily="2" charset="-122"/>
              </a:defRPr>
            </a:lvl8pPr>
            <a:lvl9pPr marL="1828800" algn="l" rtl="0" fontAlgn="base">
              <a:spcBef>
                <a:spcPct val="0"/>
              </a:spcBef>
              <a:spcAft>
                <a:spcPct val="0"/>
              </a:spcAft>
              <a:defRPr sz="4000" b="1">
                <a:solidFill>
                  <a:srgbClr val="0090F2"/>
                </a:solidFill>
                <a:latin typeface="Arial" charset="0"/>
                <a:ea typeface="黑体" pitchFamily="2" charset="-122"/>
              </a:defRPr>
            </a:lvl9pPr>
          </a:lstStyle>
          <a:p>
            <a:pPr>
              <a:defRPr/>
            </a:pPr>
            <a:r>
              <a:rPr lang="en-US" altLang="zh-CN" dirty="0">
                <a:ln w="19050">
                  <a:solidFill>
                    <a:srgbClr val="000000">
                      <a:tint val="1000"/>
                    </a:srgbClr>
                  </a:solidFill>
                  <a:prstDash val="solid"/>
                </a:ln>
              </a:rPr>
              <a:t>Summary</a:t>
            </a:r>
          </a:p>
        </p:txBody>
      </p:sp>
      <p:sp>
        <p:nvSpPr>
          <p:cNvPr id="4" name="文本框 3">
            <a:extLst>
              <a:ext uri="{FF2B5EF4-FFF2-40B4-BE49-F238E27FC236}">
                <a16:creationId xmlns:a16="http://schemas.microsoft.com/office/drawing/2014/main" id="{96339F8D-D4B8-4317-92B6-436597B0B402}"/>
              </a:ext>
            </a:extLst>
          </p:cNvPr>
          <p:cNvSpPr txBox="1"/>
          <p:nvPr/>
        </p:nvSpPr>
        <p:spPr>
          <a:xfrm>
            <a:off x="274105" y="825579"/>
            <a:ext cx="11643787" cy="4247317"/>
          </a:xfrm>
          <a:prstGeom prst="rect">
            <a:avLst/>
          </a:prstGeom>
          <a:noFill/>
        </p:spPr>
        <p:txBody>
          <a:bodyPr wrap="square" rtlCol="0">
            <a:spAutoFit/>
          </a:bodyPr>
          <a:lstStyle/>
          <a:p>
            <a:pPr marL="285750" indent="-285750" algn="just">
              <a:spcBef>
                <a:spcPts val="600"/>
              </a:spcBef>
              <a:spcAft>
                <a:spcPts val="600"/>
              </a:spcAft>
              <a:buFont typeface="Wingdings" panose="05000000000000000000" pitchFamily="2" charset="2"/>
              <a:buChar char="u"/>
            </a:pPr>
            <a:r>
              <a:rPr lang="en-US" altLang="zh-CN" sz="2400" dirty="0">
                <a:solidFill>
                  <a:srgbClr val="0070C0"/>
                </a:solidFill>
                <a:latin typeface="Times New Roman" panose="02020603050405020304" pitchFamily="18" charset="0"/>
                <a:cs typeface="Times New Roman" panose="02020603050405020304" pitchFamily="18" charset="0"/>
              </a:rPr>
              <a:t>Previous CDR and TDR works have laid a good foundation for the further design.</a:t>
            </a:r>
          </a:p>
          <a:p>
            <a:pPr marL="285750" indent="-285750" algn="just">
              <a:spcBef>
                <a:spcPts val="600"/>
              </a:spcBef>
              <a:spcAft>
                <a:spcPts val="600"/>
              </a:spcAft>
              <a:buFont typeface="Wingdings" panose="05000000000000000000" pitchFamily="2" charset="2"/>
              <a:buChar char="u"/>
            </a:pPr>
            <a:r>
              <a:rPr lang="en-US" altLang="zh-CN" sz="2400" dirty="0">
                <a:solidFill>
                  <a:srgbClr val="0070C0"/>
                </a:solidFill>
                <a:latin typeface="Times New Roman" panose="02020603050405020304" pitchFamily="18" charset="0"/>
                <a:cs typeface="Times New Roman" panose="02020603050405020304" pitchFamily="18" charset="0"/>
              </a:rPr>
              <a:t>For the CEPC cryogenic system TDR design, relevant aspects have been considered , including process scheme, layout, and key equipment design. </a:t>
            </a:r>
          </a:p>
          <a:p>
            <a:pPr marL="285750" indent="-285750" algn="just">
              <a:spcBef>
                <a:spcPts val="600"/>
              </a:spcBef>
              <a:spcAft>
                <a:spcPts val="600"/>
              </a:spcAft>
              <a:buFont typeface="Wingdings" panose="05000000000000000000" pitchFamily="2" charset="2"/>
              <a:buChar char="u"/>
            </a:pPr>
            <a:r>
              <a:rPr lang="en-US" altLang="zh-CN" sz="2400" dirty="0">
                <a:solidFill>
                  <a:srgbClr val="0070C0"/>
                </a:solidFill>
                <a:latin typeface="Times New Roman" panose="02020603050405020304" pitchFamily="18" charset="0"/>
                <a:cs typeface="Times New Roman" panose="02020603050405020304" pitchFamily="18" charset="0"/>
              </a:rPr>
              <a:t>Several key</a:t>
            </a:r>
            <a:r>
              <a:rPr lang="zh-CN" altLang="en-US" sz="2400" dirty="0">
                <a:solidFill>
                  <a:srgbClr val="0070C0"/>
                </a:solidFill>
                <a:latin typeface="Times New Roman" panose="02020603050405020304" pitchFamily="18" charset="0"/>
                <a:cs typeface="Times New Roman" panose="02020603050405020304" pitchFamily="18" charset="0"/>
              </a:rPr>
              <a:t> </a:t>
            </a:r>
            <a:r>
              <a:rPr lang="en-US" altLang="zh-CN" sz="2400" dirty="0">
                <a:solidFill>
                  <a:srgbClr val="0070C0"/>
                </a:solidFill>
                <a:latin typeface="Times New Roman" panose="02020603050405020304" pitchFamily="18" charset="0"/>
                <a:cs typeface="Times New Roman" panose="02020603050405020304" pitchFamily="18" charset="0"/>
              </a:rPr>
              <a:t>technologies (JT heat exchanger platform/cryo-circulating pump/multi-channel Transfer line test platform/Virtual system establishment and automatic control strategy research)</a:t>
            </a:r>
            <a:r>
              <a:rPr lang="zh-CN" altLang="en-US" sz="2400" dirty="0">
                <a:solidFill>
                  <a:srgbClr val="0070C0"/>
                </a:solidFill>
                <a:latin typeface="Times New Roman" panose="02020603050405020304" pitchFamily="18" charset="0"/>
                <a:cs typeface="Times New Roman" panose="02020603050405020304" pitchFamily="18" charset="0"/>
              </a:rPr>
              <a:t> </a:t>
            </a:r>
            <a:r>
              <a:rPr lang="en-US" altLang="zh-CN" sz="2400" dirty="0">
                <a:solidFill>
                  <a:srgbClr val="0070C0"/>
                </a:solidFill>
                <a:latin typeface="Times New Roman" panose="02020603050405020304" pitchFamily="18" charset="0"/>
                <a:cs typeface="Times New Roman" panose="02020603050405020304" pitchFamily="18" charset="0"/>
              </a:rPr>
              <a:t>are</a:t>
            </a:r>
            <a:r>
              <a:rPr lang="zh-CN" altLang="en-US" sz="2400" dirty="0">
                <a:solidFill>
                  <a:srgbClr val="0070C0"/>
                </a:solidFill>
                <a:latin typeface="Times New Roman" panose="02020603050405020304" pitchFamily="18" charset="0"/>
                <a:cs typeface="Times New Roman" panose="02020603050405020304" pitchFamily="18" charset="0"/>
              </a:rPr>
              <a:t> </a:t>
            </a:r>
            <a:r>
              <a:rPr lang="en-US" altLang="zh-CN" sz="2400" dirty="0">
                <a:solidFill>
                  <a:srgbClr val="0070C0"/>
                </a:solidFill>
                <a:latin typeface="Times New Roman" panose="02020603050405020304" pitchFamily="18" charset="0"/>
                <a:cs typeface="Times New Roman" panose="02020603050405020304" pitchFamily="18" charset="0"/>
              </a:rPr>
              <a:t>introduced.</a:t>
            </a:r>
          </a:p>
          <a:p>
            <a:pPr marL="285750" indent="-285750" algn="just">
              <a:spcBef>
                <a:spcPts val="600"/>
              </a:spcBef>
              <a:spcAft>
                <a:spcPts val="600"/>
              </a:spcAft>
              <a:buFont typeface="Wingdings" panose="05000000000000000000" pitchFamily="2" charset="2"/>
              <a:buChar char="u"/>
            </a:pPr>
            <a:r>
              <a:rPr lang="en-US" altLang="zh-CN" sz="2400" kern="0" dirty="0">
                <a:solidFill>
                  <a:srgbClr val="0070C0"/>
                </a:solidFill>
                <a:latin typeface="Times New Roman" panose="02020603050405020304" pitchFamily="18" charset="0"/>
                <a:cs typeface="Times New Roman" panose="02020603050405020304" pitchFamily="18" charset="0"/>
              </a:rPr>
              <a:t>Further TDR design is going on. Now it‘s just at the stage of scheme comparison, and there is still a long way to complete the whole TDR design. In the later time, the project team members need to work together to greatly push forward the work, and complete the TDR design on time.</a:t>
            </a:r>
            <a:endParaRPr lang="zh-CN" altLang="en-US" sz="2400" dirty="0">
              <a:solidFill>
                <a:srgbClr val="0070C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1521108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页脚占位符 1">
            <a:extLst>
              <a:ext uri="{FF2B5EF4-FFF2-40B4-BE49-F238E27FC236}">
                <a16:creationId xmlns:a16="http://schemas.microsoft.com/office/drawing/2014/main" id="{1F628AC6-132C-46FA-A35C-7BB009F2D942}"/>
              </a:ext>
            </a:extLst>
          </p:cNvPr>
          <p:cNvSpPr>
            <a:spLocks noGrp="1"/>
          </p:cNvSpPr>
          <p:nvPr>
            <p:ph type="ftr" sz="quarter" idx="3"/>
          </p:nvPr>
        </p:nvSpPr>
        <p:spPr/>
        <p:txBody>
          <a:bodyPr/>
          <a:lstStyle/>
          <a:p>
            <a:pPr>
              <a:defRPr/>
            </a:pPr>
            <a:r>
              <a:rPr lang="zh-CN" altLang="en-US"/>
              <a:t>加速器中心低温组</a:t>
            </a:r>
            <a:endParaRPr lang="en-US" altLang="zh-CN"/>
          </a:p>
        </p:txBody>
      </p:sp>
      <p:sp>
        <p:nvSpPr>
          <p:cNvPr id="4" name="矩形 3">
            <a:extLst>
              <a:ext uri="{FF2B5EF4-FFF2-40B4-BE49-F238E27FC236}">
                <a16:creationId xmlns:a16="http://schemas.microsoft.com/office/drawing/2014/main" id="{15BF99C8-65D8-4007-A591-F6F02F005C9E}"/>
              </a:ext>
            </a:extLst>
          </p:cNvPr>
          <p:cNvSpPr/>
          <p:nvPr/>
        </p:nvSpPr>
        <p:spPr>
          <a:xfrm>
            <a:off x="1030248" y="2533110"/>
            <a:ext cx="10158550" cy="1107996"/>
          </a:xfrm>
          <a:prstGeom prst="rect">
            <a:avLst/>
          </a:prstGeom>
          <a:noFill/>
        </p:spPr>
        <p:txBody>
          <a:bodyPr wrap="none" lIns="91440" tIns="45720" rIns="91440" bIns="4572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6600" b="1" i="0" u="none" strike="noStrike" kern="0" cap="none" spc="0" normalizeH="0" baseline="0" noProof="0" dirty="0">
                <a:ln w="12700" cmpd="sng">
                  <a:solidFill>
                    <a:srgbClr val="44C1A3"/>
                  </a:solidFill>
                  <a:prstDash val="solid"/>
                </a:ln>
                <a:gradFill>
                  <a:gsLst>
                    <a:gs pos="0">
                      <a:srgbClr val="44C1A3"/>
                    </a:gs>
                    <a:gs pos="4000">
                      <a:srgbClr val="44C1A3">
                        <a:lumMod val="60000"/>
                        <a:lumOff val="40000"/>
                      </a:srgbClr>
                    </a:gs>
                    <a:gs pos="87000">
                      <a:srgbClr val="44C1A3">
                        <a:lumMod val="20000"/>
                        <a:lumOff val="80000"/>
                      </a:srgbClr>
                    </a:gs>
                  </a:gsLst>
                  <a:lin ang="5400000"/>
                </a:gradFill>
                <a:effectLst/>
                <a:uLnTx/>
                <a:uFillTx/>
              </a:rPr>
              <a:t>Thanks for Your Attention</a:t>
            </a:r>
            <a:r>
              <a:rPr kumimoji="0" lang="zh-CN" altLang="en-US" sz="6600" b="1" i="0" u="none" strike="noStrike" kern="0" cap="none" spc="0" normalizeH="0" baseline="0" noProof="0" dirty="0">
                <a:ln w="12700" cmpd="sng">
                  <a:solidFill>
                    <a:srgbClr val="44C1A3"/>
                  </a:solidFill>
                  <a:prstDash val="solid"/>
                </a:ln>
                <a:gradFill>
                  <a:gsLst>
                    <a:gs pos="0">
                      <a:srgbClr val="44C1A3"/>
                    </a:gs>
                    <a:gs pos="4000">
                      <a:srgbClr val="44C1A3">
                        <a:lumMod val="60000"/>
                        <a:lumOff val="40000"/>
                      </a:srgbClr>
                    </a:gs>
                    <a:gs pos="87000">
                      <a:srgbClr val="44C1A3">
                        <a:lumMod val="20000"/>
                        <a:lumOff val="80000"/>
                      </a:srgbClr>
                    </a:gs>
                  </a:gsLst>
                  <a:lin ang="5400000"/>
                </a:gradFill>
                <a:effectLst/>
                <a:uLnTx/>
                <a:uFillTx/>
              </a:rPr>
              <a:t>！</a:t>
            </a:r>
            <a:endParaRPr kumimoji="0" lang="en-US" altLang="zh-CN" sz="6600" b="1" i="0" u="none" strike="noStrike" kern="0" cap="none" spc="0" normalizeH="0" baseline="0" noProof="0" dirty="0">
              <a:ln w="12700" cmpd="sng">
                <a:solidFill>
                  <a:srgbClr val="44C1A3"/>
                </a:solidFill>
                <a:prstDash val="solid"/>
              </a:ln>
              <a:gradFill>
                <a:gsLst>
                  <a:gs pos="0">
                    <a:srgbClr val="44C1A3"/>
                  </a:gs>
                  <a:gs pos="4000">
                    <a:srgbClr val="44C1A3">
                      <a:lumMod val="60000"/>
                      <a:lumOff val="40000"/>
                    </a:srgbClr>
                  </a:gs>
                  <a:gs pos="87000">
                    <a:srgbClr val="44C1A3">
                      <a:lumMod val="20000"/>
                      <a:lumOff val="80000"/>
                    </a:srgbClr>
                  </a:gs>
                </a:gsLst>
                <a:lin ang="5400000"/>
              </a:gradFill>
              <a:effectLst/>
              <a:uLnTx/>
              <a:uFillTx/>
            </a:endParaRPr>
          </a:p>
        </p:txBody>
      </p:sp>
    </p:spTree>
    <p:extLst>
      <p:ext uri="{BB962C8B-B14F-4D97-AF65-F5344CB8AC3E}">
        <p14:creationId xmlns:p14="http://schemas.microsoft.com/office/powerpoint/2010/main" val="30130611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603" name="组合 25">
            <a:extLst>
              <a:ext uri="{FF2B5EF4-FFF2-40B4-BE49-F238E27FC236}">
                <a16:creationId xmlns:a16="http://schemas.microsoft.com/office/drawing/2014/main" id="{ECE03883-D795-4781-B3FB-D3C199EDBF52}"/>
              </a:ext>
            </a:extLst>
          </p:cNvPr>
          <p:cNvGrpSpPr>
            <a:grpSpLocks/>
          </p:cNvGrpSpPr>
          <p:nvPr/>
        </p:nvGrpSpPr>
        <p:grpSpPr bwMode="auto">
          <a:xfrm>
            <a:off x="1544638" y="1844675"/>
            <a:ext cx="9163050" cy="4705350"/>
            <a:chOff x="-82489" y="1340768"/>
            <a:chExt cx="9163081" cy="4704430"/>
          </a:xfrm>
        </p:grpSpPr>
        <p:pic>
          <p:nvPicPr>
            <p:cNvPr id="25608" name="图片 4">
              <a:extLst>
                <a:ext uri="{FF2B5EF4-FFF2-40B4-BE49-F238E27FC236}">
                  <a16:creationId xmlns:a16="http://schemas.microsoft.com/office/drawing/2014/main" id="{BAA538A5-241E-477A-B2F4-A06215BE131E}"/>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79512" y="2135242"/>
              <a:ext cx="8901080" cy="381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9" name="文本框 7">
              <a:extLst>
                <a:ext uri="{FF2B5EF4-FFF2-40B4-BE49-F238E27FC236}">
                  <a16:creationId xmlns:a16="http://schemas.microsoft.com/office/drawing/2014/main" id="{D0B99D7D-E3B4-45A7-9AE6-BB4B23A1624F}"/>
                </a:ext>
              </a:extLst>
            </p:cNvPr>
            <p:cNvSpPr txBox="1">
              <a:spLocks noChangeArrowheads="1"/>
            </p:cNvSpPr>
            <p:nvPr/>
          </p:nvSpPr>
          <p:spPr bwMode="auto">
            <a:xfrm>
              <a:off x="4932040" y="1340768"/>
              <a:ext cx="396044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B0F0"/>
                </a:buClr>
                <a:buSzPct val="90000"/>
                <a:buFont typeface="Wingdings" panose="05000000000000000000" pitchFamily="2" charset="2"/>
                <a:buChar char="n"/>
                <a:defRPr sz="2800">
                  <a:solidFill>
                    <a:srgbClr val="003399"/>
                  </a:solidFill>
                  <a:latin typeface="微软雅黑" panose="020B0503020204020204" pitchFamily="34" charset="-122"/>
                  <a:ea typeface="微软雅黑" panose="020B0503020204020204" pitchFamily="34" charset="-122"/>
                </a:defRPr>
              </a:lvl1pPr>
              <a:lvl2pPr marL="742950" indent="-285750">
                <a:spcBef>
                  <a:spcPct val="20000"/>
                </a:spcBef>
                <a:buClr>
                  <a:srgbClr val="00B050"/>
                </a:buClr>
                <a:buSzPct val="75000"/>
                <a:buFont typeface="Wingdings" panose="05000000000000000000" pitchFamily="2" charset="2"/>
                <a:buChar char="l"/>
                <a:defRPr sz="2400">
                  <a:solidFill>
                    <a:schemeClr val="tx1"/>
                  </a:solidFill>
                  <a:latin typeface="微软雅黑" panose="020B0503020204020204" pitchFamily="34" charset="-122"/>
                  <a:ea typeface="微软雅黑" panose="020B0503020204020204" pitchFamily="34" charset="-122"/>
                </a:defRPr>
              </a:lvl2pPr>
              <a:lvl3pPr marL="1143000" indent="-228600">
                <a:spcBef>
                  <a:spcPct val="20000"/>
                </a:spcBef>
                <a:buChar char="•"/>
                <a:defRPr sz="2400">
                  <a:solidFill>
                    <a:srgbClr val="003399"/>
                  </a:solidFill>
                  <a:latin typeface="Arial" panose="020B0604020202020204" pitchFamily="34" charset="0"/>
                  <a:ea typeface="黑体" panose="02010609060101010101" pitchFamily="49" charset="-122"/>
                </a:defRPr>
              </a:lvl3pPr>
              <a:lvl4pPr marL="1600200" indent="-228600">
                <a:spcBef>
                  <a:spcPct val="20000"/>
                </a:spcBef>
                <a:buChar char="–"/>
                <a:defRPr sz="2800">
                  <a:solidFill>
                    <a:srgbClr val="003399"/>
                  </a:solidFill>
                  <a:latin typeface="Arial" panose="020B0604020202020204" pitchFamily="34" charset="0"/>
                  <a:ea typeface="黑体" panose="02010609060101010101" pitchFamily="49" charset="-122"/>
                </a:defRPr>
              </a:lvl4pPr>
              <a:lvl5pPr marL="2057400" indent="-228600">
                <a:spcBef>
                  <a:spcPct val="20000"/>
                </a:spcBef>
                <a:buChar char="»"/>
                <a:defRPr sz="2800">
                  <a:solidFill>
                    <a:srgbClr val="003399"/>
                  </a:solidFill>
                  <a:latin typeface="Arial" panose="020B0604020202020204" pitchFamily="34" charset="0"/>
                  <a:ea typeface="黑体" panose="02010609060101010101" pitchFamily="49" charset="-122"/>
                </a:defRPr>
              </a:lvl5pPr>
              <a:lvl6pPr marL="25146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6pPr>
              <a:lvl7pPr marL="29718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7pPr>
              <a:lvl8pPr marL="34290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8pPr>
              <a:lvl9pPr marL="38862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9pPr>
            </a:lstStyle>
            <a:p>
              <a:pPr>
                <a:spcBef>
                  <a:spcPct val="0"/>
                </a:spcBef>
                <a:buClrTx/>
                <a:buSzTx/>
                <a:buFontTx/>
                <a:buNone/>
              </a:pPr>
              <a:r>
                <a:rPr lang="en-US" altLang="zh-CN" sz="2000">
                  <a:solidFill>
                    <a:srgbClr val="0000FF"/>
                  </a:solidFill>
                  <a:latin typeface="Times New Roman" panose="02020603050405020304" pitchFamily="18" charset="0"/>
                  <a:ea typeface="华文中宋" panose="02010600040101010101" pitchFamily="2" charset="-122"/>
                </a:rPr>
                <a:t>Warm equipment on the ground:</a:t>
              </a:r>
            </a:p>
            <a:p>
              <a:pPr>
                <a:spcBef>
                  <a:spcPct val="0"/>
                </a:spcBef>
                <a:buClrTx/>
                <a:buSzTx/>
                <a:buFontTx/>
                <a:buNone/>
              </a:pPr>
              <a:r>
                <a:rPr lang="en-US" altLang="zh-CN" sz="2000">
                  <a:solidFill>
                    <a:srgbClr val="0000FF"/>
                  </a:solidFill>
                  <a:latin typeface="Times New Roman" panose="02020603050405020304" pitchFamily="18" charset="0"/>
                  <a:ea typeface="华文中宋" panose="02010600040101010101" pitchFamily="2" charset="-122"/>
                </a:rPr>
                <a:t>compressor hall, helium gas tanks </a:t>
              </a:r>
              <a:endParaRPr lang="zh-CN" altLang="en-US" sz="2000">
                <a:solidFill>
                  <a:srgbClr val="0000FF"/>
                </a:solidFill>
                <a:latin typeface="Times New Roman" panose="02020603050405020304" pitchFamily="18" charset="0"/>
                <a:ea typeface="华文中宋" panose="02010600040101010101" pitchFamily="2" charset="-122"/>
              </a:endParaRPr>
            </a:p>
          </p:txBody>
        </p:sp>
        <p:sp>
          <p:nvSpPr>
            <p:cNvPr id="25610" name="文本框 9">
              <a:extLst>
                <a:ext uri="{FF2B5EF4-FFF2-40B4-BE49-F238E27FC236}">
                  <a16:creationId xmlns:a16="http://schemas.microsoft.com/office/drawing/2014/main" id="{3C6E5868-B2FF-4565-A1C4-293F432706A7}"/>
                </a:ext>
              </a:extLst>
            </p:cNvPr>
            <p:cNvSpPr txBox="1">
              <a:spLocks noChangeArrowheads="1"/>
            </p:cNvSpPr>
            <p:nvPr/>
          </p:nvSpPr>
          <p:spPr bwMode="auto">
            <a:xfrm>
              <a:off x="-82489" y="5368965"/>
              <a:ext cx="410445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B0F0"/>
                </a:buClr>
                <a:buSzPct val="90000"/>
                <a:buFont typeface="Wingdings" panose="05000000000000000000" pitchFamily="2" charset="2"/>
                <a:buChar char="n"/>
                <a:defRPr sz="2800">
                  <a:solidFill>
                    <a:srgbClr val="003399"/>
                  </a:solidFill>
                  <a:latin typeface="微软雅黑" panose="020B0503020204020204" pitchFamily="34" charset="-122"/>
                  <a:ea typeface="微软雅黑" panose="020B0503020204020204" pitchFamily="34" charset="-122"/>
                </a:defRPr>
              </a:lvl1pPr>
              <a:lvl2pPr marL="742950" indent="-285750">
                <a:spcBef>
                  <a:spcPct val="20000"/>
                </a:spcBef>
                <a:buClr>
                  <a:srgbClr val="00B050"/>
                </a:buClr>
                <a:buSzPct val="75000"/>
                <a:buFont typeface="Wingdings" panose="05000000000000000000" pitchFamily="2" charset="2"/>
                <a:buChar char="l"/>
                <a:defRPr sz="2400">
                  <a:solidFill>
                    <a:schemeClr val="tx1"/>
                  </a:solidFill>
                  <a:latin typeface="微软雅黑" panose="020B0503020204020204" pitchFamily="34" charset="-122"/>
                  <a:ea typeface="微软雅黑" panose="020B0503020204020204" pitchFamily="34" charset="-122"/>
                </a:defRPr>
              </a:lvl2pPr>
              <a:lvl3pPr marL="1143000" indent="-228600">
                <a:spcBef>
                  <a:spcPct val="20000"/>
                </a:spcBef>
                <a:buChar char="•"/>
                <a:defRPr sz="2400">
                  <a:solidFill>
                    <a:srgbClr val="003399"/>
                  </a:solidFill>
                  <a:latin typeface="Arial" panose="020B0604020202020204" pitchFamily="34" charset="0"/>
                  <a:ea typeface="黑体" panose="02010609060101010101" pitchFamily="49" charset="-122"/>
                </a:defRPr>
              </a:lvl3pPr>
              <a:lvl4pPr marL="1600200" indent="-228600">
                <a:spcBef>
                  <a:spcPct val="20000"/>
                </a:spcBef>
                <a:buChar char="–"/>
                <a:defRPr sz="2800">
                  <a:solidFill>
                    <a:srgbClr val="003399"/>
                  </a:solidFill>
                  <a:latin typeface="Arial" panose="020B0604020202020204" pitchFamily="34" charset="0"/>
                  <a:ea typeface="黑体" panose="02010609060101010101" pitchFamily="49" charset="-122"/>
                </a:defRPr>
              </a:lvl4pPr>
              <a:lvl5pPr marL="2057400" indent="-228600">
                <a:spcBef>
                  <a:spcPct val="20000"/>
                </a:spcBef>
                <a:buChar char="»"/>
                <a:defRPr sz="2800">
                  <a:solidFill>
                    <a:srgbClr val="003399"/>
                  </a:solidFill>
                  <a:latin typeface="Arial" panose="020B0604020202020204" pitchFamily="34" charset="0"/>
                  <a:ea typeface="黑体" panose="02010609060101010101" pitchFamily="49" charset="-122"/>
                </a:defRPr>
              </a:lvl5pPr>
              <a:lvl6pPr marL="25146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6pPr>
              <a:lvl7pPr marL="29718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7pPr>
              <a:lvl8pPr marL="34290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8pPr>
              <a:lvl9pPr marL="38862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9pPr>
            </a:lstStyle>
            <a:p>
              <a:pPr>
                <a:spcBef>
                  <a:spcPct val="0"/>
                </a:spcBef>
                <a:buClrTx/>
                <a:buSzTx/>
                <a:buFontTx/>
                <a:buNone/>
              </a:pPr>
              <a:r>
                <a:rPr lang="en-US" altLang="zh-CN" sz="2000">
                  <a:solidFill>
                    <a:srgbClr val="0000FF"/>
                  </a:solidFill>
                  <a:latin typeface="Times New Roman" panose="02020603050405020304" pitchFamily="18" charset="0"/>
                  <a:ea typeface="华文中宋" panose="02010600040101010101" pitchFamily="2" charset="-122"/>
                </a:rPr>
                <a:t>Cold equipment under the ground</a:t>
              </a:r>
            </a:p>
          </p:txBody>
        </p:sp>
        <p:cxnSp>
          <p:nvCxnSpPr>
            <p:cNvPr id="15" name="直接箭头连接符 14">
              <a:extLst>
                <a:ext uri="{FF2B5EF4-FFF2-40B4-BE49-F238E27FC236}">
                  <a16:creationId xmlns:a16="http://schemas.microsoft.com/office/drawing/2014/main" id="{F2566CDD-D36C-4315-AF0A-69FE9FF2313F}"/>
                </a:ext>
              </a:extLst>
            </p:cNvPr>
            <p:cNvCxnSpPr>
              <a:endCxn id="25609" idx="2"/>
            </p:cNvCxnSpPr>
            <p:nvPr/>
          </p:nvCxnSpPr>
          <p:spPr>
            <a:xfrm flipH="1" flipV="1">
              <a:off x="6912060" y="2048655"/>
              <a:ext cx="612777" cy="444413"/>
            </a:xfrm>
            <a:prstGeom prst="straightConnector1">
              <a:avLst/>
            </a:prstGeom>
            <a:ln w="38100">
              <a:solidFill>
                <a:srgbClr val="0000FF"/>
              </a:solidFill>
              <a:tailEnd type="triangle"/>
            </a:ln>
          </p:spPr>
          <p:style>
            <a:lnRef idx="1">
              <a:schemeClr val="accent1"/>
            </a:lnRef>
            <a:fillRef idx="0">
              <a:schemeClr val="accent1"/>
            </a:fillRef>
            <a:effectRef idx="0">
              <a:schemeClr val="accent1"/>
            </a:effectRef>
            <a:fontRef idx="minor">
              <a:schemeClr val="tx1"/>
            </a:fontRef>
          </p:style>
        </p:cxnSp>
        <p:sp>
          <p:nvSpPr>
            <p:cNvPr id="25612" name="文本框 18">
              <a:extLst>
                <a:ext uri="{FF2B5EF4-FFF2-40B4-BE49-F238E27FC236}">
                  <a16:creationId xmlns:a16="http://schemas.microsoft.com/office/drawing/2014/main" id="{F5764700-2398-44A5-86BF-3256D6708F90}"/>
                </a:ext>
              </a:extLst>
            </p:cNvPr>
            <p:cNvSpPr txBox="1">
              <a:spLocks noChangeArrowheads="1"/>
            </p:cNvSpPr>
            <p:nvPr/>
          </p:nvSpPr>
          <p:spPr bwMode="auto">
            <a:xfrm>
              <a:off x="3846309" y="2281262"/>
              <a:ext cx="168047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B0F0"/>
                </a:buClr>
                <a:buSzPct val="90000"/>
                <a:buFont typeface="Wingdings" panose="05000000000000000000" pitchFamily="2" charset="2"/>
                <a:buChar char="n"/>
                <a:defRPr sz="2800">
                  <a:solidFill>
                    <a:srgbClr val="003399"/>
                  </a:solidFill>
                  <a:latin typeface="微软雅黑" panose="020B0503020204020204" pitchFamily="34" charset="-122"/>
                  <a:ea typeface="微软雅黑" panose="020B0503020204020204" pitchFamily="34" charset="-122"/>
                </a:defRPr>
              </a:lvl1pPr>
              <a:lvl2pPr marL="742950" indent="-285750">
                <a:spcBef>
                  <a:spcPct val="20000"/>
                </a:spcBef>
                <a:buClr>
                  <a:srgbClr val="00B050"/>
                </a:buClr>
                <a:buSzPct val="75000"/>
                <a:buFont typeface="Wingdings" panose="05000000000000000000" pitchFamily="2" charset="2"/>
                <a:buChar char="l"/>
                <a:defRPr sz="2400">
                  <a:solidFill>
                    <a:schemeClr val="tx1"/>
                  </a:solidFill>
                  <a:latin typeface="微软雅黑" panose="020B0503020204020204" pitchFamily="34" charset="-122"/>
                  <a:ea typeface="微软雅黑" panose="020B0503020204020204" pitchFamily="34" charset="-122"/>
                </a:defRPr>
              </a:lvl2pPr>
              <a:lvl3pPr marL="1143000" indent="-228600">
                <a:spcBef>
                  <a:spcPct val="20000"/>
                </a:spcBef>
                <a:buChar char="•"/>
                <a:defRPr sz="2400">
                  <a:solidFill>
                    <a:srgbClr val="003399"/>
                  </a:solidFill>
                  <a:latin typeface="Arial" panose="020B0604020202020204" pitchFamily="34" charset="0"/>
                  <a:ea typeface="黑体" panose="02010609060101010101" pitchFamily="49" charset="-122"/>
                </a:defRPr>
              </a:lvl3pPr>
              <a:lvl4pPr marL="1600200" indent="-228600">
                <a:spcBef>
                  <a:spcPct val="20000"/>
                </a:spcBef>
                <a:buChar char="–"/>
                <a:defRPr sz="2800">
                  <a:solidFill>
                    <a:srgbClr val="003399"/>
                  </a:solidFill>
                  <a:latin typeface="Arial" panose="020B0604020202020204" pitchFamily="34" charset="0"/>
                  <a:ea typeface="黑体" panose="02010609060101010101" pitchFamily="49" charset="-122"/>
                </a:defRPr>
              </a:lvl4pPr>
              <a:lvl5pPr marL="2057400" indent="-228600">
                <a:spcBef>
                  <a:spcPct val="20000"/>
                </a:spcBef>
                <a:buChar char="»"/>
                <a:defRPr sz="2800">
                  <a:solidFill>
                    <a:srgbClr val="003399"/>
                  </a:solidFill>
                  <a:latin typeface="Arial" panose="020B0604020202020204" pitchFamily="34" charset="0"/>
                  <a:ea typeface="黑体" panose="02010609060101010101" pitchFamily="49" charset="-122"/>
                </a:defRPr>
              </a:lvl5pPr>
              <a:lvl6pPr marL="25146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6pPr>
              <a:lvl7pPr marL="29718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7pPr>
              <a:lvl8pPr marL="34290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8pPr>
              <a:lvl9pPr marL="38862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9pPr>
            </a:lstStyle>
            <a:p>
              <a:pPr>
                <a:spcBef>
                  <a:spcPct val="0"/>
                </a:spcBef>
                <a:buClrTx/>
                <a:buSzTx/>
                <a:buFontTx/>
                <a:buNone/>
              </a:pPr>
              <a:r>
                <a:rPr lang="en-US" altLang="zh-CN" sz="2000">
                  <a:solidFill>
                    <a:srgbClr val="0000FF"/>
                  </a:solidFill>
                  <a:latin typeface="Times New Roman" panose="02020603050405020304" pitchFamily="18" charset="0"/>
                  <a:ea typeface="华文中宋" panose="02010600040101010101" pitchFamily="2" charset="-122"/>
                </a:rPr>
                <a:t>Beam tunnel </a:t>
              </a:r>
              <a:endParaRPr lang="zh-CN" altLang="en-US" sz="2000">
                <a:solidFill>
                  <a:srgbClr val="0000FF"/>
                </a:solidFill>
                <a:latin typeface="Times New Roman" panose="02020603050405020304" pitchFamily="18" charset="0"/>
                <a:ea typeface="华文中宋" panose="02010600040101010101" pitchFamily="2" charset="-122"/>
              </a:endParaRPr>
            </a:p>
          </p:txBody>
        </p:sp>
        <p:sp>
          <p:nvSpPr>
            <p:cNvPr id="25613" name="文本框 19">
              <a:extLst>
                <a:ext uri="{FF2B5EF4-FFF2-40B4-BE49-F238E27FC236}">
                  <a16:creationId xmlns:a16="http://schemas.microsoft.com/office/drawing/2014/main" id="{51AE3035-EE2E-497F-98EE-4B0B48A033F6}"/>
                </a:ext>
              </a:extLst>
            </p:cNvPr>
            <p:cNvSpPr txBox="1">
              <a:spLocks noChangeArrowheads="1"/>
            </p:cNvSpPr>
            <p:nvPr/>
          </p:nvSpPr>
          <p:spPr bwMode="auto">
            <a:xfrm>
              <a:off x="163420" y="2430911"/>
              <a:ext cx="17763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B0F0"/>
                </a:buClr>
                <a:buSzPct val="90000"/>
                <a:buFont typeface="Wingdings" panose="05000000000000000000" pitchFamily="2" charset="2"/>
                <a:buChar char="n"/>
                <a:defRPr sz="2800">
                  <a:solidFill>
                    <a:srgbClr val="003399"/>
                  </a:solidFill>
                  <a:latin typeface="微软雅黑" panose="020B0503020204020204" pitchFamily="34" charset="-122"/>
                  <a:ea typeface="微软雅黑" panose="020B0503020204020204" pitchFamily="34" charset="-122"/>
                </a:defRPr>
              </a:lvl1pPr>
              <a:lvl2pPr marL="742950" indent="-285750">
                <a:spcBef>
                  <a:spcPct val="20000"/>
                </a:spcBef>
                <a:buClr>
                  <a:srgbClr val="00B050"/>
                </a:buClr>
                <a:buSzPct val="75000"/>
                <a:buFont typeface="Wingdings" panose="05000000000000000000" pitchFamily="2" charset="2"/>
                <a:buChar char="l"/>
                <a:defRPr sz="2400">
                  <a:solidFill>
                    <a:schemeClr val="tx1"/>
                  </a:solidFill>
                  <a:latin typeface="微软雅黑" panose="020B0503020204020204" pitchFamily="34" charset="-122"/>
                  <a:ea typeface="微软雅黑" panose="020B0503020204020204" pitchFamily="34" charset="-122"/>
                </a:defRPr>
              </a:lvl2pPr>
              <a:lvl3pPr marL="1143000" indent="-228600">
                <a:spcBef>
                  <a:spcPct val="20000"/>
                </a:spcBef>
                <a:buChar char="•"/>
                <a:defRPr sz="2400">
                  <a:solidFill>
                    <a:srgbClr val="003399"/>
                  </a:solidFill>
                  <a:latin typeface="Arial" panose="020B0604020202020204" pitchFamily="34" charset="0"/>
                  <a:ea typeface="黑体" panose="02010609060101010101" pitchFamily="49" charset="-122"/>
                </a:defRPr>
              </a:lvl3pPr>
              <a:lvl4pPr marL="1600200" indent="-228600">
                <a:spcBef>
                  <a:spcPct val="20000"/>
                </a:spcBef>
                <a:buChar char="–"/>
                <a:defRPr sz="2800">
                  <a:solidFill>
                    <a:srgbClr val="003399"/>
                  </a:solidFill>
                  <a:latin typeface="Arial" panose="020B0604020202020204" pitchFamily="34" charset="0"/>
                  <a:ea typeface="黑体" panose="02010609060101010101" pitchFamily="49" charset="-122"/>
                </a:defRPr>
              </a:lvl4pPr>
              <a:lvl5pPr marL="2057400" indent="-228600">
                <a:spcBef>
                  <a:spcPct val="20000"/>
                </a:spcBef>
                <a:buChar char="»"/>
                <a:defRPr sz="2800">
                  <a:solidFill>
                    <a:srgbClr val="003399"/>
                  </a:solidFill>
                  <a:latin typeface="Arial" panose="020B0604020202020204" pitchFamily="34" charset="0"/>
                  <a:ea typeface="黑体" panose="02010609060101010101" pitchFamily="49" charset="-122"/>
                </a:defRPr>
              </a:lvl5pPr>
              <a:lvl6pPr marL="25146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6pPr>
              <a:lvl7pPr marL="29718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7pPr>
              <a:lvl8pPr marL="34290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8pPr>
              <a:lvl9pPr marL="38862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9pPr>
            </a:lstStyle>
            <a:p>
              <a:pPr>
                <a:spcBef>
                  <a:spcPct val="0"/>
                </a:spcBef>
                <a:buClrTx/>
                <a:buSzTx/>
                <a:buFontTx/>
                <a:buNone/>
              </a:pPr>
              <a:r>
                <a:rPr lang="en-US" altLang="zh-CN" sz="2000">
                  <a:solidFill>
                    <a:srgbClr val="0000FF"/>
                  </a:solidFill>
                  <a:latin typeface="Times New Roman" panose="02020603050405020304" pitchFamily="18" charset="0"/>
                  <a:ea typeface="华文中宋" panose="02010600040101010101" pitchFamily="2" charset="-122"/>
                </a:rPr>
                <a:t>Gallery tunnel </a:t>
              </a:r>
              <a:endParaRPr lang="zh-CN" altLang="en-US" sz="2000">
                <a:solidFill>
                  <a:srgbClr val="0000FF"/>
                </a:solidFill>
                <a:latin typeface="Times New Roman" panose="02020603050405020304" pitchFamily="18" charset="0"/>
                <a:ea typeface="华文中宋" panose="02010600040101010101" pitchFamily="2" charset="-122"/>
              </a:endParaRPr>
            </a:p>
          </p:txBody>
        </p:sp>
        <p:sp>
          <p:nvSpPr>
            <p:cNvPr id="25614" name="矩形 20">
              <a:extLst>
                <a:ext uri="{FF2B5EF4-FFF2-40B4-BE49-F238E27FC236}">
                  <a16:creationId xmlns:a16="http://schemas.microsoft.com/office/drawing/2014/main" id="{515D6E98-B3D6-46C9-AF1B-BFCFB77ED3F6}"/>
                </a:ext>
              </a:extLst>
            </p:cNvPr>
            <p:cNvSpPr>
              <a:spLocks noChangeArrowheads="1"/>
            </p:cNvSpPr>
            <p:nvPr/>
          </p:nvSpPr>
          <p:spPr bwMode="auto">
            <a:xfrm>
              <a:off x="395536" y="3699674"/>
              <a:ext cx="1313184" cy="369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00B0F0"/>
                </a:buClr>
                <a:buSzPct val="90000"/>
                <a:buFont typeface="Wingdings" panose="05000000000000000000" pitchFamily="2" charset="2"/>
                <a:buChar char="n"/>
                <a:defRPr sz="2800">
                  <a:solidFill>
                    <a:srgbClr val="003399"/>
                  </a:solidFill>
                  <a:latin typeface="微软雅黑" panose="020B0503020204020204" pitchFamily="34" charset="-122"/>
                  <a:ea typeface="微软雅黑" panose="020B0503020204020204" pitchFamily="34" charset="-122"/>
                </a:defRPr>
              </a:lvl1pPr>
              <a:lvl2pPr marL="742950" indent="-285750">
                <a:spcBef>
                  <a:spcPct val="20000"/>
                </a:spcBef>
                <a:buClr>
                  <a:srgbClr val="00B050"/>
                </a:buClr>
                <a:buSzPct val="75000"/>
                <a:buFont typeface="Wingdings" panose="05000000000000000000" pitchFamily="2" charset="2"/>
                <a:buChar char="l"/>
                <a:defRPr sz="2400">
                  <a:solidFill>
                    <a:schemeClr val="tx1"/>
                  </a:solidFill>
                  <a:latin typeface="微软雅黑" panose="020B0503020204020204" pitchFamily="34" charset="-122"/>
                  <a:ea typeface="微软雅黑" panose="020B0503020204020204" pitchFamily="34" charset="-122"/>
                </a:defRPr>
              </a:lvl2pPr>
              <a:lvl3pPr marL="1143000" indent="-228600">
                <a:spcBef>
                  <a:spcPct val="20000"/>
                </a:spcBef>
                <a:buChar char="•"/>
                <a:defRPr sz="2400">
                  <a:solidFill>
                    <a:srgbClr val="003399"/>
                  </a:solidFill>
                  <a:latin typeface="Arial" panose="020B0604020202020204" pitchFamily="34" charset="0"/>
                  <a:ea typeface="黑体" panose="02010609060101010101" pitchFamily="49" charset="-122"/>
                </a:defRPr>
              </a:lvl3pPr>
              <a:lvl4pPr marL="1600200" indent="-228600">
                <a:spcBef>
                  <a:spcPct val="20000"/>
                </a:spcBef>
                <a:buChar char="–"/>
                <a:defRPr sz="2800">
                  <a:solidFill>
                    <a:srgbClr val="003399"/>
                  </a:solidFill>
                  <a:latin typeface="Arial" panose="020B0604020202020204" pitchFamily="34" charset="0"/>
                  <a:ea typeface="黑体" panose="02010609060101010101" pitchFamily="49" charset="-122"/>
                </a:defRPr>
              </a:lvl4pPr>
              <a:lvl5pPr marL="2057400" indent="-228600">
                <a:spcBef>
                  <a:spcPct val="20000"/>
                </a:spcBef>
                <a:buChar char="»"/>
                <a:defRPr sz="2800">
                  <a:solidFill>
                    <a:srgbClr val="003399"/>
                  </a:solidFill>
                  <a:latin typeface="Arial" panose="020B0604020202020204" pitchFamily="34" charset="0"/>
                  <a:ea typeface="黑体" panose="02010609060101010101" pitchFamily="49" charset="-122"/>
                </a:defRPr>
              </a:lvl5pPr>
              <a:lvl6pPr marL="25146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6pPr>
              <a:lvl7pPr marL="29718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7pPr>
              <a:lvl8pPr marL="34290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8pPr>
              <a:lvl9pPr marL="38862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9pPr>
            </a:lstStyle>
            <a:p>
              <a:pPr>
                <a:spcBef>
                  <a:spcPct val="0"/>
                </a:spcBef>
                <a:buClrTx/>
                <a:buSzTx/>
                <a:buFontTx/>
                <a:buNone/>
              </a:pPr>
              <a:r>
                <a:rPr lang="en-US" altLang="zh-CN" sz="1800">
                  <a:solidFill>
                    <a:srgbClr val="0000FF"/>
                  </a:solidFill>
                  <a:latin typeface="Times New Roman" panose="02020603050405020304" pitchFamily="18" charset="0"/>
                  <a:ea typeface="华文中宋" panose="02010600040101010101" pitchFamily="2" charset="-122"/>
                </a:rPr>
                <a:t>Refrigerator</a:t>
              </a:r>
              <a:endParaRPr lang="zh-CN" altLang="en-US" sz="1800">
                <a:solidFill>
                  <a:srgbClr val="0000FF"/>
                </a:solidFill>
                <a:latin typeface="Times New Roman" panose="02020603050405020304" pitchFamily="18" charset="0"/>
                <a:ea typeface="华文中宋" panose="02010600040101010101" pitchFamily="2" charset="-122"/>
              </a:endParaRPr>
            </a:p>
          </p:txBody>
        </p:sp>
        <p:sp>
          <p:nvSpPr>
            <p:cNvPr id="25615" name="文本框 21">
              <a:extLst>
                <a:ext uri="{FF2B5EF4-FFF2-40B4-BE49-F238E27FC236}">
                  <a16:creationId xmlns:a16="http://schemas.microsoft.com/office/drawing/2014/main" id="{54DF6AE9-6A90-49EF-82FF-3C11D0F145CD}"/>
                </a:ext>
              </a:extLst>
            </p:cNvPr>
            <p:cNvSpPr txBox="1">
              <a:spLocks noChangeArrowheads="1"/>
            </p:cNvSpPr>
            <p:nvPr/>
          </p:nvSpPr>
          <p:spPr bwMode="auto">
            <a:xfrm>
              <a:off x="6628528" y="5645088"/>
              <a:ext cx="158417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B0F0"/>
                </a:buClr>
                <a:buSzPct val="90000"/>
                <a:buFont typeface="Wingdings" panose="05000000000000000000" pitchFamily="2" charset="2"/>
                <a:buChar char="n"/>
                <a:defRPr sz="2800">
                  <a:solidFill>
                    <a:srgbClr val="003399"/>
                  </a:solidFill>
                  <a:latin typeface="微软雅黑" panose="020B0503020204020204" pitchFamily="34" charset="-122"/>
                  <a:ea typeface="微软雅黑" panose="020B0503020204020204" pitchFamily="34" charset="-122"/>
                </a:defRPr>
              </a:lvl1pPr>
              <a:lvl2pPr marL="742950" indent="-285750">
                <a:spcBef>
                  <a:spcPct val="20000"/>
                </a:spcBef>
                <a:buClr>
                  <a:srgbClr val="00B050"/>
                </a:buClr>
                <a:buSzPct val="75000"/>
                <a:buFont typeface="Wingdings" panose="05000000000000000000" pitchFamily="2" charset="2"/>
                <a:buChar char="l"/>
                <a:defRPr sz="2400">
                  <a:solidFill>
                    <a:schemeClr val="tx1"/>
                  </a:solidFill>
                  <a:latin typeface="微软雅黑" panose="020B0503020204020204" pitchFamily="34" charset="-122"/>
                  <a:ea typeface="微软雅黑" panose="020B0503020204020204" pitchFamily="34" charset="-122"/>
                </a:defRPr>
              </a:lvl2pPr>
              <a:lvl3pPr marL="1143000" indent="-228600">
                <a:spcBef>
                  <a:spcPct val="20000"/>
                </a:spcBef>
                <a:buChar char="•"/>
                <a:defRPr sz="2400">
                  <a:solidFill>
                    <a:srgbClr val="003399"/>
                  </a:solidFill>
                  <a:latin typeface="Arial" panose="020B0604020202020204" pitchFamily="34" charset="0"/>
                  <a:ea typeface="黑体" panose="02010609060101010101" pitchFamily="49" charset="-122"/>
                </a:defRPr>
              </a:lvl3pPr>
              <a:lvl4pPr marL="1600200" indent="-228600">
                <a:spcBef>
                  <a:spcPct val="20000"/>
                </a:spcBef>
                <a:buChar char="–"/>
                <a:defRPr sz="2800">
                  <a:solidFill>
                    <a:srgbClr val="003399"/>
                  </a:solidFill>
                  <a:latin typeface="Arial" panose="020B0604020202020204" pitchFamily="34" charset="0"/>
                  <a:ea typeface="黑体" panose="02010609060101010101" pitchFamily="49" charset="-122"/>
                </a:defRPr>
              </a:lvl4pPr>
              <a:lvl5pPr marL="2057400" indent="-228600">
                <a:spcBef>
                  <a:spcPct val="20000"/>
                </a:spcBef>
                <a:buChar char="»"/>
                <a:defRPr sz="2800">
                  <a:solidFill>
                    <a:srgbClr val="003399"/>
                  </a:solidFill>
                  <a:latin typeface="Arial" panose="020B0604020202020204" pitchFamily="34" charset="0"/>
                  <a:ea typeface="黑体" panose="02010609060101010101" pitchFamily="49" charset="-122"/>
                </a:defRPr>
              </a:lvl5pPr>
              <a:lvl6pPr marL="25146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6pPr>
              <a:lvl7pPr marL="29718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7pPr>
              <a:lvl8pPr marL="34290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8pPr>
              <a:lvl9pPr marL="38862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9pPr>
            </a:lstStyle>
            <a:p>
              <a:pPr>
                <a:spcBef>
                  <a:spcPct val="0"/>
                </a:spcBef>
                <a:buClrTx/>
                <a:buSzTx/>
                <a:buFontTx/>
                <a:buNone/>
              </a:pPr>
              <a:r>
                <a:rPr lang="en-US" altLang="zh-CN" sz="2000">
                  <a:solidFill>
                    <a:srgbClr val="0000FF"/>
                  </a:solidFill>
                  <a:latin typeface="Times New Roman" panose="02020603050405020304" pitchFamily="18" charset="0"/>
                  <a:ea typeface="华文中宋" panose="02010600040101010101" pitchFamily="2" charset="-122"/>
                </a:rPr>
                <a:t>cryomodules</a:t>
              </a:r>
              <a:endParaRPr lang="zh-CN" altLang="en-US" sz="2000">
                <a:solidFill>
                  <a:srgbClr val="0000FF"/>
                </a:solidFill>
                <a:latin typeface="Times New Roman" panose="02020603050405020304" pitchFamily="18" charset="0"/>
                <a:ea typeface="华文中宋" panose="02010600040101010101" pitchFamily="2" charset="-122"/>
              </a:endParaRPr>
            </a:p>
          </p:txBody>
        </p:sp>
        <p:sp>
          <p:nvSpPr>
            <p:cNvPr id="25616" name="文本框 22">
              <a:extLst>
                <a:ext uri="{FF2B5EF4-FFF2-40B4-BE49-F238E27FC236}">
                  <a16:creationId xmlns:a16="http://schemas.microsoft.com/office/drawing/2014/main" id="{0804773F-8536-4CFD-A9DF-8CA829ADBA55}"/>
                </a:ext>
              </a:extLst>
            </p:cNvPr>
            <p:cNvSpPr txBox="1">
              <a:spLocks noChangeArrowheads="1"/>
            </p:cNvSpPr>
            <p:nvPr/>
          </p:nvSpPr>
          <p:spPr bwMode="auto">
            <a:xfrm>
              <a:off x="3980980" y="5635757"/>
              <a:ext cx="187220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B0F0"/>
                </a:buClr>
                <a:buSzPct val="90000"/>
                <a:buFont typeface="Wingdings" panose="05000000000000000000" pitchFamily="2" charset="2"/>
                <a:buChar char="n"/>
                <a:defRPr sz="2800">
                  <a:solidFill>
                    <a:srgbClr val="003399"/>
                  </a:solidFill>
                  <a:latin typeface="微软雅黑" panose="020B0503020204020204" pitchFamily="34" charset="-122"/>
                  <a:ea typeface="微软雅黑" panose="020B0503020204020204" pitchFamily="34" charset="-122"/>
                </a:defRPr>
              </a:lvl1pPr>
              <a:lvl2pPr marL="742950" indent="-285750">
                <a:spcBef>
                  <a:spcPct val="20000"/>
                </a:spcBef>
                <a:buClr>
                  <a:srgbClr val="00B050"/>
                </a:buClr>
                <a:buSzPct val="75000"/>
                <a:buFont typeface="Wingdings" panose="05000000000000000000" pitchFamily="2" charset="2"/>
                <a:buChar char="l"/>
                <a:defRPr sz="2400">
                  <a:solidFill>
                    <a:schemeClr val="tx1"/>
                  </a:solidFill>
                  <a:latin typeface="微软雅黑" panose="020B0503020204020204" pitchFamily="34" charset="-122"/>
                  <a:ea typeface="微软雅黑" panose="020B0503020204020204" pitchFamily="34" charset="-122"/>
                </a:defRPr>
              </a:lvl2pPr>
              <a:lvl3pPr marL="1143000" indent="-228600">
                <a:spcBef>
                  <a:spcPct val="20000"/>
                </a:spcBef>
                <a:buChar char="•"/>
                <a:defRPr sz="2400">
                  <a:solidFill>
                    <a:srgbClr val="003399"/>
                  </a:solidFill>
                  <a:latin typeface="Arial" panose="020B0604020202020204" pitchFamily="34" charset="0"/>
                  <a:ea typeface="黑体" panose="02010609060101010101" pitchFamily="49" charset="-122"/>
                </a:defRPr>
              </a:lvl3pPr>
              <a:lvl4pPr marL="1600200" indent="-228600">
                <a:spcBef>
                  <a:spcPct val="20000"/>
                </a:spcBef>
                <a:buChar char="–"/>
                <a:defRPr sz="2800">
                  <a:solidFill>
                    <a:srgbClr val="003399"/>
                  </a:solidFill>
                  <a:latin typeface="Arial" panose="020B0604020202020204" pitchFamily="34" charset="0"/>
                  <a:ea typeface="黑体" panose="02010609060101010101" pitchFamily="49" charset="-122"/>
                </a:defRPr>
              </a:lvl4pPr>
              <a:lvl5pPr marL="2057400" indent="-228600">
                <a:spcBef>
                  <a:spcPct val="20000"/>
                </a:spcBef>
                <a:buChar char="»"/>
                <a:defRPr sz="2800">
                  <a:solidFill>
                    <a:srgbClr val="003399"/>
                  </a:solidFill>
                  <a:latin typeface="Arial" panose="020B0604020202020204" pitchFamily="34" charset="0"/>
                  <a:ea typeface="黑体" panose="02010609060101010101" pitchFamily="49" charset="-122"/>
                </a:defRPr>
              </a:lvl5pPr>
              <a:lvl6pPr marL="25146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6pPr>
              <a:lvl7pPr marL="29718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7pPr>
              <a:lvl8pPr marL="34290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8pPr>
              <a:lvl9pPr marL="38862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9pPr>
            </a:lstStyle>
            <a:p>
              <a:pPr>
                <a:spcBef>
                  <a:spcPct val="0"/>
                </a:spcBef>
                <a:buClrTx/>
                <a:buSzTx/>
                <a:buFontTx/>
                <a:buNone/>
              </a:pPr>
              <a:r>
                <a:rPr lang="en-US" altLang="zh-CN" sz="2000">
                  <a:solidFill>
                    <a:srgbClr val="0000FF"/>
                  </a:solidFill>
                  <a:latin typeface="Times New Roman" panose="02020603050405020304" pitchFamily="18" charset="0"/>
                  <a:ea typeface="华文中宋" panose="02010600040101010101" pitchFamily="2" charset="-122"/>
                </a:rPr>
                <a:t>2K valve boxes</a:t>
              </a:r>
              <a:endParaRPr lang="zh-CN" altLang="en-US" sz="2000">
                <a:solidFill>
                  <a:srgbClr val="0000FF"/>
                </a:solidFill>
                <a:latin typeface="Times New Roman" panose="02020603050405020304" pitchFamily="18" charset="0"/>
                <a:ea typeface="华文中宋" panose="02010600040101010101" pitchFamily="2" charset="-122"/>
              </a:endParaRPr>
            </a:p>
          </p:txBody>
        </p:sp>
        <p:sp>
          <p:nvSpPr>
            <p:cNvPr id="25617" name="文本框 23">
              <a:extLst>
                <a:ext uri="{FF2B5EF4-FFF2-40B4-BE49-F238E27FC236}">
                  <a16:creationId xmlns:a16="http://schemas.microsoft.com/office/drawing/2014/main" id="{2F7981C6-C636-4D50-9D38-81D766617501}"/>
                </a:ext>
              </a:extLst>
            </p:cNvPr>
            <p:cNvSpPr txBox="1">
              <a:spLocks noChangeArrowheads="1"/>
            </p:cNvSpPr>
            <p:nvPr/>
          </p:nvSpPr>
          <p:spPr bwMode="auto">
            <a:xfrm>
              <a:off x="5908448" y="2636912"/>
              <a:ext cx="78251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B0F0"/>
                </a:buClr>
                <a:buSzPct val="90000"/>
                <a:buFont typeface="Wingdings" panose="05000000000000000000" pitchFamily="2" charset="2"/>
                <a:buChar char="n"/>
                <a:defRPr sz="2800">
                  <a:solidFill>
                    <a:srgbClr val="003399"/>
                  </a:solidFill>
                  <a:latin typeface="微软雅黑" panose="020B0503020204020204" pitchFamily="34" charset="-122"/>
                  <a:ea typeface="微软雅黑" panose="020B0503020204020204" pitchFamily="34" charset="-122"/>
                </a:defRPr>
              </a:lvl1pPr>
              <a:lvl2pPr marL="742950" indent="-285750">
                <a:spcBef>
                  <a:spcPct val="20000"/>
                </a:spcBef>
                <a:buClr>
                  <a:srgbClr val="00B050"/>
                </a:buClr>
                <a:buSzPct val="75000"/>
                <a:buFont typeface="Wingdings" panose="05000000000000000000" pitchFamily="2" charset="2"/>
                <a:buChar char="l"/>
                <a:defRPr sz="2400">
                  <a:solidFill>
                    <a:schemeClr val="tx1"/>
                  </a:solidFill>
                  <a:latin typeface="微软雅黑" panose="020B0503020204020204" pitchFamily="34" charset="-122"/>
                  <a:ea typeface="微软雅黑" panose="020B0503020204020204" pitchFamily="34" charset="-122"/>
                </a:defRPr>
              </a:lvl2pPr>
              <a:lvl3pPr marL="1143000" indent="-228600">
                <a:spcBef>
                  <a:spcPct val="20000"/>
                </a:spcBef>
                <a:buChar char="•"/>
                <a:defRPr sz="2400">
                  <a:solidFill>
                    <a:srgbClr val="003399"/>
                  </a:solidFill>
                  <a:latin typeface="Arial" panose="020B0604020202020204" pitchFamily="34" charset="0"/>
                  <a:ea typeface="黑体" panose="02010609060101010101" pitchFamily="49" charset="-122"/>
                </a:defRPr>
              </a:lvl3pPr>
              <a:lvl4pPr marL="1600200" indent="-228600">
                <a:spcBef>
                  <a:spcPct val="20000"/>
                </a:spcBef>
                <a:buChar char="–"/>
                <a:defRPr sz="2800">
                  <a:solidFill>
                    <a:srgbClr val="003399"/>
                  </a:solidFill>
                  <a:latin typeface="Arial" panose="020B0604020202020204" pitchFamily="34" charset="0"/>
                  <a:ea typeface="黑体" panose="02010609060101010101" pitchFamily="49" charset="-122"/>
                </a:defRPr>
              </a:lvl4pPr>
              <a:lvl5pPr marL="2057400" indent="-228600">
                <a:spcBef>
                  <a:spcPct val="20000"/>
                </a:spcBef>
                <a:buChar char="»"/>
                <a:defRPr sz="2800">
                  <a:solidFill>
                    <a:srgbClr val="003399"/>
                  </a:solidFill>
                  <a:latin typeface="Arial" panose="020B0604020202020204" pitchFamily="34" charset="0"/>
                  <a:ea typeface="黑体" panose="02010609060101010101" pitchFamily="49" charset="-122"/>
                </a:defRPr>
              </a:lvl5pPr>
              <a:lvl6pPr marL="25146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6pPr>
              <a:lvl7pPr marL="29718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7pPr>
              <a:lvl8pPr marL="34290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8pPr>
              <a:lvl9pPr marL="38862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9pPr>
            </a:lstStyle>
            <a:p>
              <a:pPr>
                <a:spcBef>
                  <a:spcPct val="0"/>
                </a:spcBef>
                <a:buClrTx/>
                <a:buSzTx/>
                <a:buFontTx/>
                <a:buNone/>
              </a:pPr>
              <a:r>
                <a:rPr lang="en-US" altLang="zh-CN" sz="2000">
                  <a:solidFill>
                    <a:srgbClr val="0000FF"/>
                  </a:solidFill>
                  <a:latin typeface="Times New Roman" panose="02020603050405020304" pitchFamily="18" charset="0"/>
                  <a:ea typeface="华文中宋" panose="02010600040101010101" pitchFamily="2" charset="-122"/>
                </a:rPr>
                <a:t>Shaft</a:t>
              </a:r>
              <a:endParaRPr lang="zh-CN" altLang="en-US" sz="2000">
                <a:solidFill>
                  <a:srgbClr val="0000FF"/>
                </a:solidFill>
                <a:latin typeface="Times New Roman" panose="02020603050405020304" pitchFamily="18" charset="0"/>
                <a:ea typeface="华文中宋" panose="02010600040101010101" pitchFamily="2" charset="-122"/>
              </a:endParaRPr>
            </a:p>
          </p:txBody>
        </p:sp>
      </p:grpSp>
      <p:pic>
        <p:nvPicPr>
          <p:cNvPr id="25604" name="图片 24">
            <a:extLst>
              <a:ext uri="{FF2B5EF4-FFF2-40B4-BE49-F238E27FC236}">
                <a16:creationId xmlns:a16="http://schemas.microsoft.com/office/drawing/2014/main" id="{69439B5B-C59B-43EA-9381-9FF9BDE1762D}"/>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976439" y="1117600"/>
            <a:ext cx="2395537" cy="1455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7" name="直接箭头连接符 26">
            <a:extLst>
              <a:ext uri="{FF2B5EF4-FFF2-40B4-BE49-F238E27FC236}">
                <a16:creationId xmlns:a16="http://schemas.microsoft.com/office/drawing/2014/main" id="{DCA64B7D-F717-4EAD-A691-82AABA5990F3}"/>
              </a:ext>
            </a:extLst>
          </p:cNvPr>
          <p:cNvCxnSpPr>
            <a:endCxn id="25617" idx="3"/>
          </p:cNvCxnSpPr>
          <p:nvPr/>
        </p:nvCxnSpPr>
        <p:spPr>
          <a:xfrm flipH="1" flipV="1">
            <a:off x="8318500" y="3341689"/>
            <a:ext cx="889000" cy="642937"/>
          </a:xfrm>
          <a:prstGeom prst="straightConnector1">
            <a:avLst/>
          </a:prstGeom>
          <a:ln w="38100">
            <a:solidFill>
              <a:srgbClr val="0000FF"/>
            </a:solidFill>
            <a:tailEnd type="triangle"/>
          </a:ln>
        </p:spPr>
        <p:style>
          <a:lnRef idx="1">
            <a:schemeClr val="accent1"/>
          </a:lnRef>
          <a:fillRef idx="0">
            <a:schemeClr val="accent1"/>
          </a:fillRef>
          <a:effectRef idx="0">
            <a:schemeClr val="accent1"/>
          </a:effectRef>
          <a:fontRef idx="minor">
            <a:schemeClr val="tx1"/>
          </a:fontRef>
        </p:style>
      </p:cxnSp>
      <p:sp>
        <p:nvSpPr>
          <p:cNvPr id="25606" name="文本框 28">
            <a:extLst>
              <a:ext uri="{FF2B5EF4-FFF2-40B4-BE49-F238E27FC236}">
                <a16:creationId xmlns:a16="http://schemas.microsoft.com/office/drawing/2014/main" id="{193EC662-644C-45CB-AF5C-ADA904F0B79E}"/>
              </a:ext>
            </a:extLst>
          </p:cNvPr>
          <p:cNvSpPr txBox="1">
            <a:spLocks noChangeArrowheads="1"/>
          </p:cNvSpPr>
          <p:nvPr/>
        </p:nvSpPr>
        <p:spPr bwMode="auto">
          <a:xfrm>
            <a:off x="3175001" y="4886326"/>
            <a:ext cx="187166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B0F0"/>
              </a:buClr>
              <a:buSzPct val="90000"/>
              <a:buFont typeface="Wingdings" panose="05000000000000000000" pitchFamily="2" charset="2"/>
              <a:buChar char="n"/>
              <a:defRPr sz="2800">
                <a:solidFill>
                  <a:srgbClr val="003399"/>
                </a:solidFill>
                <a:latin typeface="微软雅黑" panose="020B0503020204020204" pitchFamily="34" charset="-122"/>
                <a:ea typeface="微软雅黑" panose="020B0503020204020204" pitchFamily="34" charset="-122"/>
              </a:defRPr>
            </a:lvl1pPr>
            <a:lvl2pPr marL="742950" indent="-285750">
              <a:spcBef>
                <a:spcPct val="20000"/>
              </a:spcBef>
              <a:buClr>
                <a:srgbClr val="00B050"/>
              </a:buClr>
              <a:buSzPct val="75000"/>
              <a:buFont typeface="Wingdings" panose="05000000000000000000" pitchFamily="2" charset="2"/>
              <a:buChar char="l"/>
              <a:defRPr sz="2400">
                <a:solidFill>
                  <a:schemeClr val="tx1"/>
                </a:solidFill>
                <a:latin typeface="微软雅黑" panose="020B0503020204020204" pitchFamily="34" charset="-122"/>
                <a:ea typeface="微软雅黑" panose="020B0503020204020204" pitchFamily="34" charset="-122"/>
              </a:defRPr>
            </a:lvl2pPr>
            <a:lvl3pPr marL="1143000" indent="-228600">
              <a:spcBef>
                <a:spcPct val="20000"/>
              </a:spcBef>
              <a:buChar char="•"/>
              <a:defRPr sz="2400">
                <a:solidFill>
                  <a:srgbClr val="003399"/>
                </a:solidFill>
                <a:latin typeface="Arial" panose="020B0604020202020204" pitchFamily="34" charset="0"/>
                <a:ea typeface="黑体" panose="02010609060101010101" pitchFamily="49" charset="-122"/>
              </a:defRPr>
            </a:lvl3pPr>
            <a:lvl4pPr marL="1600200" indent="-228600">
              <a:spcBef>
                <a:spcPct val="20000"/>
              </a:spcBef>
              <a:buChar char="–"/>
              <a:defRPr sz="2800">
                <a:solidFill>
                  <a:srgbClr val="003399"/>
                </a:solidFill>
                <a:latin typeface="Arial" panose="020B0604020202020204" pitchFamily="34" charset="0"/>
                <a:ea typeface="黑体" panose="02010609060101010101" pitchFamily="49" charset="-122"/>
              </a:defRPr>
            </a:lvl4pPr>
            <a:lvl5pPr marL="2057400" indent="-228600">
              <a:spcBef>
                <a:spcPct val="20000"/>
              </a:spcBef>
              <a:buChar char="»"/>
              <a:defRPr sz="2800">
                <a:solidFill>
                  <a:srgbClr val="003399"/>
                </a:solidFill>
                <a:latin typeface="Arial" panose="020B0604020202020204" pitchFamily="34" charset="0"/>
                <a:ea typeface="黑体" panose="02010609060101010101" pitchFamily="49" charset="-122"/>
              </a:defRPr>
            </a:lvl5pPr>
            <a:lvl6pPr marL="25146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6pPr>
            <a:lvl7pPr marL="29718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7pPr>
            <a:lvl8pPr marL="34290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8pPr>
            <a:lvl9pPr marL="38862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9pPr>
          </a:lstStyle>
          <a:p>
            <a:pPr>
              <a:spcBef>
                <a:spcPct val="0"/>
              </a:spcBef>
              <a:buClrTx/>
              <a:buSzTx/>
              <a:buFontTx/>
              <a:buNone/>
            </a:pPr>
            <a:r>
              <a:rPr lang="en-US" altLang="zh-CN" sz="2000">
                <a:solidFill>
                  <a:srgbClr val="0000FF"/>
                </a:solidFill>
                <a:latin typeface="Times New Roman" panose="02020603050405020304" pitchFamily="18" charset="0"/>
                <a:ea typeface="华文中宋" panose="02010600040101010101" pitchFamily="2" charset="-122"/>
              </a:rPr>
              <a:t>Cryogenic transfer line</a:t>
            </a:r>
            <a:endParaRPr lang="zh-CN" altLang="en-US" sz="2000">
              <a:solidFill>
                <a:srgbClr val="0000FF"/>
              </a:solidFill>
              <a:latin typeface="Times New Roman" panose="02020603050405020304" pitchFamily="18" charset="0"/>
              <a:ea typeface="华文中宋" panose="02010600040101010101" pitchFamily="2" charset="-122"/>
            </a:endParaRPr>
          </a:p>
        </p:txBody>
      </p:sp>
      <p:cxnSp>
        <p:nvCxnSpPr>
          <p:cNvPr id="30" name="直接箭头连接符 29">
            <a:extLst>
              <a:ext uri="{FF2B5EF4-FFF2-40B4-BE49-F238E27FC236}">
                <a16:creationId xmlns:a16="http://schemas.microsoft.com/office/drawing/2014/main" id="{FDB40759-84DA-43D6-A189-0129950C8747}"/>
              </a:ext>
            </a:extLst>
          </p:cNvPr>
          <p:cNvCxnSpPr/>
          <p:nvPr/>
        </p:nvCxnSpPr>
        <p:spPr>
          <a:xfrm flipH="1">
            <a:off x="4440238" y="4573588"/>
            <a:ext cx="792162" cy="666750"/>
          </a:xfrm>
          <a:prstGeom prst="straightConnector1">
            <a:avLst/>
          </a:prstGeom>
          <a:ln w="38100">
            <a:solidFill>
              <a:srgbClr val="0000FF"/>
            </a:solidFill>
            <a:tailEnd type="triangle"/>
          </a:ln>
        </p:spPr>
        <p:style>
          <a:lnRef idx="1">
            <a:schemeClr val="accent1"/>
          </a:lnRef>
          <a:fillRef idx="0">
            <a:schemeClr val="accent1"/>
          </a:fillRef>
          <a:effectRef idx="0">
            <a:schemeClr val="accent1"/>
          </a:effectRef>
          <a:fontRef idx="minor">
            <a:schemeClr val="tx1"/>
          </a:fontRef>
        </p:style>
      </p:cxnSp>
      <p:sp>
        <p:nvSpPr>
          <p:cNvPr id="18" name="矩形 17">
            <a:extLst>
              <a:ext uri="{FF2B5EF4-FFF2-40B4-BE49-F238E27FC236}">
                <a16:creationId xmlns:a16="http://schemas.microsoft.com/office/drawing/2014/main" id="{4AD84FC5-220D-44A2-BF34-CA2E1DB71353}"/>
              </a:ext>
            </a:extLst>
          </p:cNvPr>
          <p:cNvSpPr/>
          <p:nvPr/>
        </p:nvSpPr>
        <p:spPr>
          <a:xfrm>
            <a:off x="2538233" y="136389"/>
            <a:ext cx="7550850" cy="584775"/>
          </a:xfrm>
          <a:prstGeom prst="rect">
            <a:avLst/>
          </a:prstGeom>
        </p:spPr>
        <p:txBody>
          <a:bodyPr wrap="none">
            <a:spAutoFit/>
          </a:bodyPr>
          <a:lstStyle/>
          <a:p>
            <a:pPr lvl="0"/>
            <a:r>
              <a:rPr lang="en-US" altLang="zh-CN" sz="3200" b="1" spc="-60" dirty="0">
                <a:ln w="19050">
                  <a:solidFill>
                    <a:schemeClr val="tx2">
                      <a:tint val="1000"/>
                    </a:schemeClr>
                  </a:solidFill>
                  <a:prstDash val="solid"/>
                </a:ln>
                <a:solidFill>
                  <a:srgbClr val="FF0000"/>
                </a:solidFill>
                <a:effectLst>
                  <a:outerShdw blurRad="50000" dist="50800" dir="7500000" algn="tl">
                    <a:srgbClr val="000000">
                      <a:shade val="5000"/>
                      <a:alpha val="35000"/>
                    </a:srgbClr>
                  </a:outerShdw>
                </a:effectLst>
                <a:latin typeface="Arial Black" panose="020B0A04020102020204" pitchFamily="34" charset="0"/>
                <a:ea typeface="微软雅黑"/>
              </a:rPr>
              <a:t>Layout of CEPC cryogenic system</a:t>
            </a:r>
            <a:endParaRPr lang="zh-CN" altLang="en-US" sz="3200" b="1" spc="-60" dirty="0">
              <a:ln w="19050">
                <a:solidFill>
                  <a:schemeClr val="tx2">
                    <a:tint val="1000"/>
                  </a:schemeClr>
                </a:solidFill>
                <a:prstDash val="solid"/>
              </a:ln>
              <a:solidFill>
                <a:srgbClr val="FF0000"/>
              </a:solidFill>
              <a:effectLst>
                <a:outerShdw blurRad="50000" dist="50800" dir="7500000" algn="tl">
                  <a:srgbClr val="000000">
                    <a:shade val="5000"/>
                    <a:alpha val="35000"/>
                  </a:srgbClr>
                </a:outerShdw>
              </a:effectLst>
              <a:latin typeface="Arial Black" panose="020B0A04020102020204" pitchFamily="34" charset="0"/>
              <a:ea typeface="微软雅黑"/>
            </a:endParaRPr>
          </a:p>
        </p:txBody>
      </p:sp>
    </p:spTree>
    <p:extLst>
      <p:ext uri="{BB962C8B-B14F-4D97-AF65-F5344CB8AC3E}">
        <p14:creationId xmlns:p14="http://schemas.microsoft.com/office/powerpoint/2010/main" val="2570239572"/>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图片 8">
            <a:extLst>
              <a:ext uri="{FF2B5EF4-FFF2-40B4-BE49-F238E27FC236}">
                <a16:creationId xmlns:a16="http://schemas.microsoft.com/office/drawing/2014/main" id="{428055C5-A03E-4EC9-8DB8-4C300A29F9B8}"/>
              </a:ext>
            </a:extLst>
          </p:cNvPr>
          <p:cNvPicPr>
            <a:picLocks noChangeAspect="1"/>
          </p:cNvPicPr>
          <p:nvPr/>
        </p:nvPicPr>
        <p:blipFill>
          <a:blip r:embed="rId2">
            <a:extLst>
              <a:ext uri="{28A0092B-C50C-407E-A947-70E740481C1C}">
                <a14:useLocalDpi xmlns:a14="http://schemas.microsoft.com/office/drawing/2010/main" val="0"/>
              </a:ext>
            </a:extLst>
          </a:blip>
          <a:srcRect l="2013" r="244"/>
          <a:stretch>
            <a:fillRect/>
          </a:stretch>
        </p:blipFill>
        <p:spPr bwMode="auto">
          <a:xfrm>
            <a:off x="2135188" y="1098551"/>
            <a:ext cx="7016750" cy="5643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27" name="Rectangle 3">
            <a:extLst>
              <a:ext uri="{FF2B5EF4-FFF2-40B4-BE49-F238E27FC236}">
                <a16:creationId xmlns:a16="http://schemas.microsoft.com/office/drawing/2014/main" id="{3740A992-9DFE-463E-8D6E-1DD391B730DD}"/>
              </a:ext>
            </a:extLst>
          </p:cNvPr>
          <p:cNvSpPr>
            <a:spLocks noChangeArrowheads="1"/>
          </p:cNvSpPr>
          <p:nvPr/>
        </p:nvSpPr>
        <p:spPr bwMode="auto">
          <a:xfrm>
            <a:off x="7131051" y="-2199590"/>
            <a:ext cx="18473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rgbClr val="00B0F0"/>
              </a:buClr>
              <a:buSzPct val="90000"/>
              <a:buFont typeface="Wingdings" panose="05000000000000000000" pitchFamily="2" charset="2"/>
              <a:buChar char="n"/>
              <a:defRPr sz="2800">
                <a:solidFill>
                  <a:srgbClr val="003399"/>
                </a:solidFill>
                <a:latin typeface="微软雅黑" panose="020B0503020204020204" pitchFamily="34" charset="-122"/>
                <a:ea typeface="微软雅黑" panose="020B0503020204020204" pitchFamily="34" charset="-122"/>
              </a:defRPr>
            </a:lvl1pPr>
            <a:lvl2pPr marL="742950" indent="-285750">
              <a:spcBef>
                <a:spcPct val="20000"/>
              </a:spcBef>
              <a:buClr>
                <a:srgbClr val="00B050"/>
              </a:buClr>
              <a:buSzPct val="75000"/>
              <a:buFont typeface="Wingdings" panose="05000000000000000000" pitchFamily="2" charset="2"/>
              <a:buChar char="l"/>
              <a:defRPr sz="2400">
                <a:solidFill>
                  <a:schemeClr val="tx1"/>
                </a:solidFill>
                <a:latin typeface="微软雅黑" panose="020B0503020204020204" pitchFamily="34" charset="-122"/>
                <a:ea typeface="微软雅黑" panose="020B0503020204020204" pitchFamily="34" charset="-122"/>
              </a:defRPr>
            </a:lvl2pPr>
            <a:lvl3pPr marL="1143000" indent="-228600">
              <a:spcBef>
                <a:spcPct val="20000"/>
              </a:spcBef>
              <a:buChar char="•"/>
              <a:defRPr sz="2400">
                <a:solidFill>
                  <a:srgbClr val="003399"/>
                </a:solidFill>
                <a:latin typeface="Arial" panose="020B0604020202020204" pitchFamily="34" charset="0"/>
                <a:ea typeface="黑体" panose="02010609060101010101" pitchFamily="49" charset="-122"/>
              </a:defRPr>
            </a:lvl3pPr>
            <a:lvl4pPr marL="1600200" indent="-228600">
              <a:spcBef>
                <a:spcPct val="20000"/>
              </a:spcBef>
              <a:buChar char="–"/>
              <a:defRPr sz="2800">
                <a:solidFill>
                  <a:srgbClr val="003399"/>
                </a:solidFill>
                <a:latin typeface="Arial" panose="020B0604020202020204" pitchFamily="34" charset="0"/>
                <a:ea typeface="黑体" panose="02010609060101010101" pitchFamily="49" charset="-122"/>
              </a:defRPr>
            </a:lvl4pPr>
            <a:lvl5pPr marL="2057400" indent="-228600">
              <a:spcBef>
                <a:spcPct val="20000"/>
              </a:spcBef>
              <a:buChar char="»"/>
              <a:defRPr sz="2800">
                <a:solidFill>
                  <a:srgbClr val="003399"/>
                </a:solidFill>
                <a:latin typeface="Arial" panose="020B0604020202020204" pitchFamily="34" charset="0"/>
                <a:ea typeface="黑体" panose="02010609060101010101" pitchFamily="49" charset="-122"/>
              </a:defRPr>
            </a:lvl5pPr>
            <a:lvl6pPr marL="25146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6pPr>
            <a:lvl7pPr marL="29718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7pPr>
            <a:lvl8pPr marL="34290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8pPr>
            <a:lvl9pPr marL="38862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9pPr>
          </a:lstStyle>
          <a:p>
            <a:pPr>
              <a:spcBef>
                <a:spcPct val="0"/>
              </a:spcBef>
              <a:buClrTx/>
              <a:buSzTx/>
              <a:buFontTx/>
              <a:buNone/>
            </a:pPr>
            <a:endParaRPr lang="zh-CN" altLang="en-US" sz="3600">
              <a:solidFill>
                <a:schemeClr val="bg1"/>
              </a:solidFill>
              <a:latin typeface="Times New Roman" panose="02020603050405020304" pitchFamily="18" charset="0"/>
              <a:ea typeface="华文中宋" panose="02010600040101010101" pitchFamily="2" charset="-122"/>
            </a:endParaRPr>
          </a:p>
        </p:txBody>
      </p:sp>
      <p:sp>
        <p:nvSpPr>
          <p:cNvPr id="26628" name="文本框 16">
            <a:extLst>
              <a:ext uri="{FF2B5EF4-FFF2-40B4-BE49-F238E27FC236}">
                <a16:creationId xmlns:a16="http://schemas.microsoft.com/office/drawing/2014/main" id="{E8E1FF0C-6689-413D-A1D5-E5A54A960346}"/>
              </a:ext>
            </a:extLst>
          </p:cNvPr>
          <p:cNvSpPr txBox="1">
            <a:spLocks noChangeArrowheads="1"/>
          </p:cNvSpPr>
          <p:nvPr/>
        </p:nvSpPr>
        <p:spPr bwMode="auto">
          <a:xfrm>
            <a:off x="8201026" y="4445000"/>
            <a:ext cx="19986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B0F0"/>
              </a:buClr>
              <a:buSzPct val="90000"/>
              <a:buFont typeface="Wingdings" panose="05000000000000000000" pitchFamily="2" charset="2"/>
              <a:buChar char="n"/>
              <a:defRPr sz="2800">
                <a:solidFill>
                  <a:srgbClr val="003399"/>
                </a:solidFill>
                <a:latin typeface="微软雅黑" panose="020B0503020204020204" pitchFamily="34" charset="-122"/>
                <a:ea typeface="微软雅黑" panose="020B0503020204020204" pitchFamily="34" charset="-122"/>
              </a:defRPr>
            </a:lvl1pPr>
            <a:lvl2pPr marL="742950" indent="-285750">
              <a:spcBef>
                <a:spcPct val="20000"/>
              </a:spcBef>
              <a:buClr>
                <a:srgbClr val="00B050"/>
              </a:buClr>
              <a:buSzPct val="75000"/>
              <a:buFont typeface="Wingdings" panose="05000000000000000000" pitchFamily="2" charset="2"/>
              <a:buChar char="l"/>
              <a:defRPr sz="2400">
                <a:solidFill>
                  <a:schemeClr val="tx1"/>
                </a:solidFill>
                <a:latin typeface="微软雅黑" panose="020B0503020204020204" pitchFamily="34" charset="-122"/>
                <a:ea typeface="微软雅黑" panose="020B0503020204020204" pitchFamily="34" charset="-122"/>
              </a:defRPr>
            </a:lvl2pPr>
            <a:lvl3pPr marL="1143000" indent="-228600">
              <a:spcBef>
                <a:spcPct val="20000"/>
              </a:spcBef>
              <a:buChar char="•"/>
              <a:defRPr sz="2400">
                <a:solidFill>
                  <a:srgbClr val="003399"/>
                </a:solidFill>
                <a:latin typeface="Arial" panose="020B0604020202020204" pitchFamily="34" charset="0"/>
                <a:ea typeface="黑体" panose="02010609060101010101" pitchFamily="49" charset="-122"/>
              </a:defRPr>
            </a:lvl3pPr>
            <a:lvl4pPr marL="1600200" indent="-228600">
              <a:spcBef>
                <a:spcPct val="20000"/>
              </a:spcBef>
              <a:buChar char="–"/>
              <a:defRPr sz="2800">
                <a:solidFill>
                  <a:srgbClr val="003399"/>
                </a:solidFill>
                <a:latin typeface="Arial" panose="020B0604020202020204" pitchFamily="34" charset="0"/>
                <a:ea typeface="黑体" panose="02010609060101010101" pitchFamily="49" charset="-122"/>
              </a:defRPr>
            </a:lvl4pPr>
            <a:lvl5pPr marL="2057400" indent="-228600">
              <a:spcBef>
                <a:spcPct val="20000"/>
              </a:spcBef>
              <a:buChar char="»"/>
              <a:defRPr sz="2800">
                <a:solidFill>
                  <a:srgbClr val="003399"/>
                </a:solidFill>
                <a:latin typeface="Arial" panose="020B0604020202020204" pitchFamily="34" charset="0"/>
                <a:ea typeface="黑体" panose="02010609060101010101" pitchFamily="49" charset="-122"/>
              </a:defRPr>
            </a:lvl5pPr>
            <a:lvl6pPr marL="25146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6pPr>
            <a:lvl7pPr marL="29718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7pPr>
            <a:lvl8pPr marL="34290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8pPr>
            <a:lvl9pPr marL="38862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9pPr>
          </a:lstStyle>
          <a:p>
            <a:pPr>
              <a:spcBef>
                <a:spcPct val="0"/>
              </a:spcBef>
              <a:buClrTx/>
              <a:buSzTx/>
              <a:buFontTx/>
              <a:buNone/>
            </a:pPr>
            <a:r>
              <a:rPr lang="en-US" altLang="zh-CN" sz="2000">
                <a:solidFill>
                  <a:srgbClr val="0000FF"/>
                </a:solidFill>
                <a:latin typeface="Times New Roman" panose="02020603050405020304" pitchFamily="18" charset="0"/>
                <a:ea typeface="华文中宋" panose="02010600040101010101" pitchFamily="2" charset="-122"/>
              </a:rPr>
              <a:t>Helium purifier</a:t>
            </a:r>
          </a:p>
        </p:txBody>
      </p:sp>
      <p:sp>
        <p:nvSpPr>
          <p:cNvPr id="26629" name="文本框 17">
            <a:extLst>
              <a:ext uri="{FF2B5EF4-FFF2-40B4-BE49-F238E27FC236}">
                <a16:creationId xmlns:a16="http://schemas.microsoft.com/office/drawing/2014/main" id="{F42010A4-20A3-48FF-9E38-7D17170C8887}"/>
              </a:ext>
            </a:extLst>
          </p:cNvPr>
          <p:cNvSpPr txBox="1">
            <a:spLocks noChangeArrowheads="1"/>
          </p:cNvSpPr>
          <p:nvPr/>
        </p:nvSpPr>
        <p:spPr bwMode="auto">
          <a:xfrm>
            <a:off x="5454650" y="1000125"/>
            <a:ext cx="36972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B0F0"/>
              </a:buClr>
              <a:buSzPct val="90000"/>
              <a:buFont typeface="Wingdings" panose="05000000000000000000" pitchFamily="2" charset="2"/>
              <a:buChar char="n"/>
              <a:defRPr sz="2800">
                <a:solidFill>
                  <a:srgbClr val="003399"/>
                </a:solidFill>
                <a:latin typeface="微软雅黑" panose="020B0503020204020204" pitchFamily="34" charset="-122"/>
                <a:ea typeface="微软雅黑" panose="020B0503020204020204" pitchFamily="34" charset="-122"/>
              </a:defRPr>
            </a:lvl1pPr>
            <a:lvl2pPr marL="742950" indent="-285750">
              <a:spcBef>
                <a:spcPct val="20000"/>
              </a:spcBef>
              <a:buClr>
                <a:srgbClr val="00B050"/>
              </a:buClr>
              <a:buSzPct val="75000"/>
              <a:buFont typeface="Wingdings" panose="05000000000000000000" pitchFamily="2" charset="2"/>
              <a:buChar char="l"/>
              <a:defRPr sz="2400">
                <a:solidFill>
                  <a:schemeClr val="tx1"/>
                </a:solidFill>
                <a:latin typeface="微软雅黑" panose="020B0503020204020204" pitchFamily="34" charset="-122"/>
                <a:ea typeface="微软雅黑" panose="020B0503020204020204" pitchFamily="34" charset="-122"/>
              </a:defRPr>
            </a:lvl2pPr>
            <a:lvl3pPr marL="1143000" indent="-228600">
              <a:spcBef>
                <a:spcPct val="20000"/>
              </a:spcBef>
              <a:buChar char="•"/>
              <a:defRPr sz="2400">
                <a:solidFill>
                  <a:srgbClr val="003399"/>
                </a:solidFill>
                <a:latin typeface="Arial" panose="020B0604020202020204" pitchFamily="34" charset="0"/>
                <a:ea typeface="黑体" panose="02010609060101010101" pitchFamily="49" charset="-122"/>
              </a:defRPr>
            </a:lvl3pPr>
            <a:lvl4pPr marL="1600200" indent="-228600">
              <a:spcBef>
                <a:spcPct val="20000"/>
              </a:spcBef>
              <a:buChar char="–"/>
              <a:defRPr sz="2800">
                <a:solidFill>
                  <a:srgbClr val="003399"/>
                </a:solidFill>
                <a:latin typeface="Arial" panose="020B0604020202020204" pitchFamily="34" charset="0"/>
                <a:ea typeface="黑体" panose="02010609060101010101" pitchFamily="49" charset="-122"/>
              </a:defRPr>
            </a:lvl4pPr>
            <a:lvl5pPr marL="2057400" indent="-228600">
              <a:spcBef>
                <a:spcPct val="20000"/>
              </a:spcBef>
              <a:buChar char="»"/>
              <a:defRPr sz="2800">
                <a:solidFill>
                  <a:srgbClr val="003399"/>
                </a:solidFill>
                <a:latin typeface="Arial" panose="020B0604020202020204" pitchFamily="34" charset="0"/>
                <a:ea typeface="黑体" panose="02010609060101010101" pitchFamily="49" charset="-122"/>
              </a:defRPr>
            </a:lvl5pPr>
            <a:lvl6pPr marL="25146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6pPr>
            <a:lvl7pPr marL="29718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7pPr>
            <a:lvl8pPr marL="34290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8pPr>
            <a:lvl9pPr marL="38862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9pPr>
          </a:lstStyle>
          <a:p>
            <a:pPr>
              <a:spcBef>
                <a:spcPct val="0"/>
              </a:spcBef>
              <a:buClrTx/>
              <a:buSzTx/>
              <a:buFontTx/>
              <a:buNone/>
            </a:pPr>
            <a:r>
              <a:rPr lang="en-US" altLang="zh-CN" sz="2000">
                <a:solidFill>
                  <a:srgbClr val="0000FF"/>
                </a:solidFill>
                <a:latin typeface="Times New Roman" panose="02020603050405020304" pitchFamily="18" charset="0"/>
                <a:ea typeface="华文中宋" panose="02010600040101010101" pitchFamily="2" charset="-122"/>
              </a:rPr>
              <a:t>High pressure helium cylinders</a:t>
            </a:r>
          </a:p>
        </p:txBody>
      </p:sp>
      <p:sp>
        <p:nvSpPr>
          <p:cNvPr id="26630" name="文本框 18">
            <a:extLst>
              <a:ext uri="{FF2B5EF4-FFF2-40B4-BE49-F238E27FC236}">
                <a16:creationId xmlns:a16="http://schemas.microsoft.com/office/drawing/2014/main" id="{85586FFC-0D1D-4177-A02A-7F16E1C18A76}"/>
              </a:ext>
            </a:extLst>
          </p:cNvPr>
          <p:cNvSpPr txBox="1">
            <a:spLocks noChangeArrowheads="1"/>
          </p:cNvSpPr>
          <p:nvPr/>
        </p:nvSpPr>
        <p:spPr bwMode="auto">
          <a:xfrm>
            <a:off x="1620838" y="1889126"/>
            <a:ext cx="24130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B0F0"/>
              </a:buClr>
              <a:buSzPct val="90000"/>
              <a:buFont typeface="Wingdings" panose="05000000000000000000" pitchFamily="2" charset="2"/>
              <a:buChar char="n"/>
              <a:defRPr sz="2800">
                <a:solidFill>
                  <a:srgbClr val="003399"/>
                </a:solidFill>
                <a:latin typeface="微软雅黑" panose="020B0503020204020204" pitchFamily="34" charset="-122"/>
                <a:ea typeface="微软雅黑" panose="020B0503020204020204" pitchFamily="34" charset="-122"/>
              </a:defRPr>
            </a:lvl1pPr>
            <a:lvl2pPr marL="742950" indent="-285750">
              <a:spcBef>
                <a:spcPct val="20000"/>
              </a:spcBef>
              <a:buClr>
                <a:srgbClr val="00B050"/>
              </a:buClr>
              <a:buSzPct val="75000"/>
              <a:buFont typeface="Wingdings" panose="05000000000000000000" pitchFamily="2" charset="2"/>
              <a:buChar char="l"/>
              <a:defRPr sz="2400">
                <a:solidFill>
                  <a:schemeClr val="tx1"/>
                </a:solidFill>
                <a:latin typeface="微软雅黑" panose="020B0503020204020204" pitchFamily="34" charset="-122"/>
                <a:ea typeface="微软雅黑" panose="020B0503020204020204" pitchFamily="34" charset="-122"/>
              </a:defRPr>
            </a:lvl2pPr>
            <a:lvl3pPr marL="1143000" indent="-228600">
              <a:spcBef>
                <a:spcPct val="20000"/>
              </a:spcBef>
              <a:buChar char="•"/>
              <a:defRPr sz="2400">
                <a:solidFill>
                  <a:srgbClr val="003399"/>
                </a:solidFill>
                <a:latin typeface="Arial" panose="020B0604020202020204" pitchFamily="34" charset="0"/>
                <a:ea typeface="黑体" panose="02010609060101010101" pitchFamily="49" charset="-122"/>
              </a:defRPr>
            </a:lvl3pPr>
            <a:lvl4pPr marL="1600200" indent="-228600">
              <a:spcBef>
                <a:spcPct val="20000"/>
              </a:spcBef>
              <a:buChar char="–"/>
              <a:defRPr sz="2800">
                <a:solidFill>
                  <a:srgbClr val="003399"/>
                </a:solidFill>
                <a:latin typeface="Arial" panose="020B0604020202020204" pitchFamily="34" charset="0"/>
                <a:ea typeface="黑体" panose="02010609060101010101" pitchFamily="49" charset="-122"/>
              </a:defRPr>
            </a:lvl4pPr>
            <a:lvl5pPr marL="2057400" indent="-228600">
              <a:spcBef>
                <a:spcPct val="20000"/>
              </a:spcBef>
              <a:buChar char="»"/>
              <a:defRPr sz="2800">
                <a:solidFill>
                  <a:srgbClr val="003399"/>
                </a:solidFill>
                <a:latin typeface="Arial" panose="020B0604020202020204" pitchFamily="34" charset="0"/>
                <a:ea typeface="黑体" panose="02010609060101010101" pitchFamily="49" charset="-122"/>
              </a:defRPr>
            </a:lvl5pPr>
            <a:lvl6pPr marL="25146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6pPr>
            <a:lvl7pPr marL="29718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7pPr>
            <a:lvl8pPr marL="34290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8pPr>
            <a:lvl9pPr marL="38862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9pPr>
          </a:lstStyle>
          <a:p>
            <a:pPr>
              <a:spcBef>
                <a:spcPct val="0"/>
              </a:spcBef>
              <a:buClrTx/>
              <a:buSzTx/>
              <a:buFontTx/>
              <a:buNone/>
            </a:pPr>
            <a:r>
              <a:rPr lang="en-US" altLang="zh-CN" sz="2000">
                <a:solidFill>
                  <a:srgbClr val="0000FF"/>
                </a:solidFill>
                <a:latin typeface="Times New Roman" panose="02020603050405020304" pitchFamily="18" charset="0"/>
                <a:ea typeface="华文中宋" panose="02010600040101010101" pitchFamily="2" charset="-122"/>
              </a:rPr>
              <a:t>10*100m</a:t>
            </a:r>
            <a:r>
              <a:rPr lang="en-US" altLang="zh-CN" sz="2000" baseline="30000">
                <a:solidFill>
                  <a:srgbClr val="0000FF"/>
                </a:solidFill>
                <a:latin typeface="Times New Roman" panose="02020603050405020304" pitchFamily="18" charset="0"/>
                <a:ea typeface="华文中宋" panose="02010600040101010101" pitchFamily="2" charset="-122"/>
              </a:rPr>
              <a:t>3</a:t>
            </a:r>
            <a:r>
              <a:rPr lang="en-US" altLang="zh-CN" sz="2000">
                <a:solidFill>
                  <a:srgbClr val="0000FF"/>
                </a:solidFill>
                <a:latin typeface="Times New Roman" panose="02020603050405020304" pitchFamily="18" charset="0"/>
                <a:ea typeface="华文中宋" panose="02010600040101010101" pitchFamily="2" charset="-122"/>
              </a:rPr>
              <a:t> helium gas </a:t>
            </a:r>
          </a:p>
          <a:p>
            <a:pPr>
              <a:spcBef>
                <a:spcPct val="0"/>
              </a:spcBef>
              <a:buClrTx/>
              <a:buSzTx/>
              <a:buFontTx/>
              <a:buNone/>
            </a:pPr>
            <a:r>
              <a:rPr lang="en-US" altLang="zh-CN" sz="2000">
                <a:solidFill>
                  <a:srgbClr val="0000FF"/>
                </a:solidFill>
                <a:latin typeface="Times New Roman" panose="02020603050405020304" pitchFamily="18" charset="0"/>
                <a:ea typeface="华文中宋" panose="02010600040101010101" pitchFamily="2" charset="-122"/>
              </a:rPr>
              <a:t>Pressure vessels</a:t>
            </a:r>
          </a:p>
        </p:txBody>
      </p:sp>
      <p:sp>
        <p:nvSpPr>
          <p:cNvPr id="26631" name="文本框 19">
            <a:extLst>
              <a:ext uri="{FF2B5EF4-FFF2-40B4-BE49-F238E27FC236}">
                <a16:creationId xmlns:a16="http://schemas.microsoft.com/office/drawing/2014/main" id="{A2E99AC1-06BE-40F5-BF40-A8FDA51C0276}"/>
              </a:ext>
            </a:extLst>
          </p:cNvPr>
          <p:cNvSpPr txBox="1">
            <a:spLocks noChangeArrowheads="1"/>
          </p:cNvSpPr>
          <p:nvPr/>
        </p:nvSpPr>
        <p:spPr bwMode="auto">
          <a:xfrm>
            <a:off x="1768476" y="6224588"/>
            <a:ext cx="38401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B0F0"/>
              </a:buClr>
              <a:buSzPct val="90000"/>
              <a:buFont typeface="Wingdings" panose="05000000000000000000" pitchFamily="2" charset="2"/>
              <a:buChar char="n"/>
              <a:defRPr sz="2800">
                <a:solidFill>
                  <a:srgbClr val="003399"/>
                </a:solidFill>
                <a:latin typeface="微软雅黑" panose="020B0503020204020204" pitchFamily="34" charset="-122"/>
                <a:ea typeface="微软雅黑" panose="020B0503020204020204" pitchFamily="34" charset="-122"/>
              </a:defRPr>
            </a:lvl1pPr>
            <a:lvl2pPr marL="742950" indent="-285750">
              <a:spcBef>
                <a:spcPct val="20000"/>
              </a:spcBef>
              <a:buClr>
                <a:srgbClr val="00B050"/>
              </a:buClr>
              <a:buSzPct val="75000"/>
              <a:buFont typeface="Wingdings" panose="05000000000000000000" pitchFamily="2" charset="2"/>
              <a:buChar char="l"/>
              <a:defRPr sz="2400">
                <a:solidFill>
                  <a:schemeClr val="tx1"/>
                </a:solidFill>
                <a:latin typeface="微软雅黑" panose="020B0503020204020204" pitchFamily="34" charset="-122"/>
                <a:ea typeface="微软雅黑" panose="020B0503020204020204" pitchFamily="34" charset="-122"/>
              </a:defRPr>
            </a:lvl2pPr>
            <a:lvl3pPr marL="1143000" indent="-228600">
              <a:spcBef>
                <a:spcPct val="20000"/>
              </a:spcBef>
              <a:buChar char="•"/>
              <a:defRPr sz="2400">
                <a:solidFill>
                  <a:srgbClr val="003399"/>
                </a:solidFill>
                <a:latin typeface="Arial" panose="020B0604020202020204" pitchFamily="34" charset="0"/>
                <a:ea typeface="黑体" panose="02010609060101010101" pitchFamily="49" charset="-122"/>
              </a:defRPr>
            </a:lvl3pPr>
            <a:lvl4pPr marL="1600200" indent="-228600">
              <a:spcBef>
                <a:spcPct val="20000"/>
              </a:spcBef>
              <a:buChar char="–"/>
              <a:defRPr sz="2800">
                <a:solidFill>
                  <a:srgbClr val="003399"/>
                </a:solidFill>
                <a:latin typeface="Arial" panose="020B0604020202020204" pitchFamily="34" charset="0"/>
                <a:ea typeface="黑体" panose="02010609060101010101" pitchFamily="49" charset="-122"/>
              </a:defRPr>
            </a:lvl4pPr>
            <a:lvl5pPr marL="2057400" indent="-228600">
              <a:spcBef>
                <a:spcPct val="20000"/>
              </a:spcBef>
              <a:buChar char="»"/>
              <a:defRPr sz="2800">
                <a:solidFill>
                  <a:srgbClr val="003399"/>
                </a:solidFill>
                <a:latin typeface="Arial" panose="020B0604020202020204" pitchFamily="34" charset="0"/>
                <a:ea typeface="黑体" panose="02010609060101010101" pitchFamily="49" charset="-122"/>
              </a:defRPr>
            </a:lvl5pPr>
            <a:lvl6pPr marL="25146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6pPr>
            <a:lvl7pPr marL="29718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7pPr>
            <a:lvl8pPr marL="34290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8pPr>
            <a:lvl9pPr marL="38862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9pPr>
          </a:lstStyle>
          <a:p>
            <a:pPr>
              <a:spcBef>
                <a:spcPct val="0"/>
              </a:spcBef>
              <a:buClrTx/>
              <a:buSzTx/>
              <a:buFontTx/>
              <a:buNone/>
            </a:pPr>
            <a:r>
              <a:rPr lang="en-US" altLang="zh-CN" sz="2000">
                <a:solidFill>
                  <a:srgbClr val="0000FF"/>
                </a:solidFill>
                <a:latin typeface="Times New Roman" panose="02020603050405020304" pitchFamily="18" charset="0"/>
                <a:ea typeface="华文中宋" panose="02010600040101010101" pitchFamily="2" charset="-122"/>
              </a:rPr>
              <a:t>4*50m</a:t>
            </a:r>
            <a:r>
              <a:rPr lang="en-US" altLang="zh-CN" sz="2000" baseline="30000">
                <a:solidFill>
                  <a:srgbClr val="0000FF"/>
                </a:solidFill>
                <a:latin typeface="Times New Roman" panose="02020603050405020304" pitchFamily="18" charset="0"/>
                <a:ea typeface="华文中宋" panose="02010600040101010101" pitchFamily="2" charset="-122"/>
              </a:rPr>
              <a:t>3</a:t>
            </a:r>
            <a:r>
              <a:rPr lang="en-US" altLang="zh-CN" sz="2000">
                <a:solidFill>
                  <a:srgbClr val="0000FF"/>
                </a:solidFill>
                <a:latin typeface="Times New Roman" panose="02020603050405020304" pitchFamily="18" charset="0"/>
                <a:ea typeface="华文中宋" panose="02010600040101010101" pitchFamily="2" charset="-122"/>
              </a:rPr>
              <a:t> LN</a:t>
            </a:r>
            <a:r>
              <a:rPr lang="en-US" altLang="zh-CN" sz="2000" baseline="-25000">
                <a:solidFill>
                  <a:srgbClr val="0000FF"/>
                </a:solidFill>
                <a:latin typeface="Times New Roman" panose="02020603050405020304" pitchFamily="18" charset="0"/>
                <a:ea typeface="华文中宋" panose="02010600040101010101" pitchFamily="2" charset="-122"/>
              </a:rPr>
              <a:t>2</a:t>
            </a:r>
            <a:r>
              <a:rPr lang="en-US" altLang="zh-CN" sz="2000">
                <a:solidFill>
                  <a:srgbClr val="0000FF"/>
                </a:solidFill>
                <a:latin typeface="Times New Roman" panose="02020603050405020304" pitchFamily="18" charset="0"/>
                <a:ea typeface="华文中宋" panose="02010600040101010101" pitchFamily="2" charset="-122"/>
              </a:rPr>
              <a:t> Storage Tanks</a:t>
            </a:r>
          </a:p>
        </p:txBody>
      </p:sp>
      <p:cxnSp>
        <p:nvCxnSpPr>
          <p:cNvPr id="6" name="直接箭头连接符 5">
            <a:extLst>
              <a:ext uri="{FF2B5EF4-FFF2-40B4-BE49-F238E27FC236}">
                <a16:creationId xmlns:a16="http://schemas.microsoft.com/office/drawing/2014/main" id="{322A1104-8799-49DD-B70E-7A26B2B2D014}"/>
              </a:ext>
            </a:extLst>
          </p:cNvPr>
          <p:cNvCxnSpPr/>
          <p:nvPr/>
        </p:nvCxnSpPr>
        <p:spPr>
          <a:xfrm flipV="1">
            <a:off x="5848350" y="1352550"/>
            <a:ext cx="704850" cy="960438"/>
          </a:xfrm>
          <a:prstGeom prst="straightConnector1">
            <a:avLst/>
          </a:prstGeom>
          <a:ln w="28575">
            <a:solidFill>
              <a:srgbClr val="0000FF"/>
            </a:solidFill>
            <a:tailEnd type="triangle"/>
          </a:ln>
        </p:spPr>
        <p:style>
          <a:lnRef idx="1">
            <a:schemeClr val="accent1"/>
          </a:lnRef>
          <a:fillRef idx="0">
            <a:schemeClr val="accent1"/>
          </a:fillRef>
          <a:effectRef idx="0">
            <a:schemeClr val="accent1"/>
          </a:effectRef>
          <a:fontRef idx="minor">
            <a:schemeClr val="tx1"/>
          </a:fontRef>
        </p:style>
      </p:cxnSp>
      <p:cxnSp>
        <p:nvCxnSpPr>
          <p:cNvPr id="22" name="直接箭头连接符 21">
            <a:extLst>
              <a:ext uri="{FF2B5EF4-FFF2-40B4-BE49-F238E27FC236}">
                <a16:creationId xmlns:a16="http://schemas.microsoft.com/office/drawing/2014/main" id="{CCEF729B-7C9F-41C0-BCDC-03F6E77075F6}"/>
              </a:ext>
            </a:extLst>
          </p:cNvPr>
          <p:cNvCxnSpPr/>
          <p:nvPr/>
        </p:nvCxnSpPr>
        <p:spPr>
          <a:xfrm flipH="1">
            <a:off x="3373438" y="4389438"/>
            <a:ext cx="1223962" cy="1835150"/>
          </a:xfrm>
          <a:prstGeom prst="straightConnector1">
            <a:avLst/>
          </a:prstGeom>
          <a:ln w="28575">
            <a:solidFill>
              <a:srgbClr val="0000FF"/>
            </a:solidFill>
            <a:tailEnd type="triangle"/>
          </a:ln>
        </p:spPr>
        <p:style>
          <a:lnRef idx="1">
            <a:schemeClr val="accent1"/>
          </a:lnRef>
          <a:fillRef idx="0">
            <a:schemeClr val="accent1"/>
          </a:fillRef>
          <a:effectRef idx="0">
            <a:schemeClr val="accent1"/>
          </a:effectRef>
          <a:fontRef idx="minor">
            <a:schemeClr val="tx1"/>
          </a:fontRef>
        </p:style>
      </p:cxnSp>
      <p:sp>
        <p:nvSpPr>
          <p:cNvPr id="14" name="左大括号 13">
            <a:extLst>
              <a:ext uri="{FF2B5EF4-FFF2-40B4-BE49-F238E27FC236}">
                <a16:creationId xmlns:a16="http://schemas.microsoft.com/office/drawing/2014/main" id="{0587E09D-ABA1-4231-B983-F26DCACE87C1}"/>
              </a:ext>
            </a:extLst>
          </p:cNvPr>
          <p:cNvSpPr/>
          <p:nvPr/>
        </p:nvSpPr>
        <p:spPr>
          <a:xfrm rot="2100000">
            <a:off x="3379789" y="877889"/>
            <a:ext cx="549275" cy="3665537"/>
          </a:xfrm>
          <a:prstGeom prst="leftBrace">
            <a:avLst/>
          </a:prstGeom>
          <a:ln w="28575">
            <a:solidFill>
              <a:srgbClr val="0000FF"/>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a:p>
        </p:txBody>
      </p:sp>
      <p:sp>
        <p:nvSpPr>
          <p:cNvPr id="25" name="左大括号 24">
            <a:extLst>
              <a:ext uri="{FF2B5EF4-FFF2-40B4-BE49-F238E27FC236}">
                <a16:creationId xmlns:a16="http://schemas.microsoft.com/office/drawing/2014/main" id="{890B64C8-2AD9-4D8F-AF63-39477116593E}"/>
              </a:ext>
            </a:extLst>
          </p:cNvPr>
          <p:cNvSpPr/>
          <p:nvPr/>
        </p:nvSpPr>
        <p:spPr>
          <a:xfrm rot="12900000">
            <a:off x="4211638" y="3309938"/>
            <a:ext cx="438150" cy="1962150"/>
          </a:xfrm>
          <a:prstGeom prst="leftBrace">
            <a:avLst/>
          </a:prstGeom>
          <a:ln w="28575">
            <a:solidFill>
              <a:srgbClr val="0000FF"/>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a:p>
        </p:txBody>
      </p:sp>
      <p:sp>
        <p:nvSpPr>
          <p:cNvPr id="26636" name="矩形 26">
            <a:extLst>
              <a:ext uri="{FF2B5EF4-FFF2-40B4-BE49-F238E27FC236}">
                <a16:creationId xmlns:a16="http://schemas.microsoft.com/office/drawing/2014/main" id="{36369E96-74BD-4DA5-ABBB-38C1C1FA6F9B}"/>
              </a:ext>
            </a:extLst>
          </p:cNvPr>
          <p:cNvSpPr>
            <a:spLocks noChangeArrowheads="1"/>
          </p:cNvSpPr>
          <p:nvPr/>
        </p:nvSpPr>
        <p:spPr bwMode="auto">
          <a:xfrm>
            <a:off x="6896100" y="6170613"/>
            <a:ext cx="45720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B0F0"/>
              </a:buClr>
              <a:buSzPct val="90000"/>
              <a:buFont typeface="Wingdings" panose="05000000000000000000" pitchFamily="2" charset="2"/>
              <a:buChar char="n"/>
              <a:defRPr sz="2800">
                <a:solidFill>
                  <a:srgbClr val="003399"/>
                </a:solidFill>
                <a:latin typeface="微软雅黑" panose="020B0503020204020204" pitchFamily="34" charset="-122"/>
                <a:ea typeface="微软雅黑" panose="020B0503020204020204" pitchFamily="34" charset="-122"/>
              </a:defRPr>
            </a:lvl1pPr>
            <a:lvl2pPr marL="742950" indent="-285750">
              <a:spcBef>
                <a:spcPct val="20000"/>
              </a:spcBef>
              <a:buClr>
                <a:srgbClr val="00B050"/>
              </a:buClr>
              <a:buSzPct val="75000"/>
              <a:buFont typeface="Wingdings" panose="05000000000000000000" pitchFamily="2" charset="2"/>
              <a:buChar char="l"/>
              <a:defRPr sz="2400">
                <a:solidFill>
                  <a:schemeClr val="tx1"/>
                </a:solidFill>
                <a:latin typeface="微软雅黑" panose="020B0503020204020204" pitchFamily="34" charset="-122"/>
                <a:ea typeface="微软雅黑" panose="020B0503020204020204" pitchFamily="34" charset="-122"/>
              </a:defRPr>
            </a:lvl2pPr>
            <a:lvl3pPr marL="1143000" indent="-228600">
              <a:spcBef>
                <a:spcPct val="20000"/>
              </a:spcBef>
              <a:buChar char="•"/>
              <a:defRPr sz="2400">
                <a:solidFill>
                  <a:srgbClr val="003399"/>
                </a:solidFill>
                <a:latin typeface="Arial" panose="020B0604020202020204" pitchFamily="34" charset="0"/>
                <a:ea typeface="黑体" panose="02010609060101010101" pitchFamily="49" charset="-122"/>
              </a:defRPr>
            </a:lvl3pPr>
            <a:lvl4pPr marL="1600200" indent="-228600">
              <a:spcBef>
                <a:spcPct val="20000"/>
              </a:spcBef>
              <a:buChar char="–"/>
              <a:defRPr sz="2800">
                <a:solidFill>
                  <a:srgbClr val="003399"/>
                </a:solidFill>
                <a:latin typeface="Arial" panose="020B0604020202020204" pitchFamily="34" charset="0"/>
                <a:ea typeface="黑体" panose="02010609060101010101" pitchFamily="49" charset="-122"/>
              </a:defRPr>
            </a:lvl4pPr>
            <a:lvl5pPr marL="2057400" indent="-228600">
              <a:spcBef>
                <a:spcPct val="20000"/>
              </a:spcBef>
              <a:buChar char="»"/>
              <a:defRPr sz="2800">
                <a:solidFill>
                  <a:srgbClr val="003399"/>
                </a:solidFill>
                <a:latin typeface="Arial" panose="020B0604020202020204" pitchFamily="34" charset="0"/>
                <a:ea typeface="黑体" panose="02010609060101010101" pitchFamily="49" charset="-122"/>
              </a:defRPr>
            </a:lvl5pPr>
            <a:lvl6pPr marL="25146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6pPr>
            <a:lvl7pPr marL="29718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7pPr>
            <a:lvl8pPr marL="34290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8pPr>
            <a:lvl9pPr marL="38862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9pPr>
          </a:lstStyle>
          <a:p>
            <a:pPr>
              <a:spcBef>
                <a:spcPct val="0"/>
              </a:spcBef>
              <a:buClrTx/>
              <a:buSzTx/>
              <a:buFontTx/>
              <a:buNone/>
            </a:pPr>
            <a:r>
              <a:rPr lang="en-US" altLang="zh-CN" sz="2000">
                <a:solidFill>
                  <a:srgbClr val="0000FF"/>
                </a:solidFill>
                <a:latin typeface="Times New Roman" panose="02020603050405020304" pitchFamily="18" charset="0"/>
                <a:ea typeface="华文中宋" panose="02010600040101010101" pitchFamily="2" charset="-122"/>
              </a:rPr>
              <a:t>Recycle screw compressors</a:t>
            </a:r>
          </a:p>
        </p:txBody>
      </p:sp>
      <p:sp>
        <p:nvSpPr>
          <p:cNvPr id="26637" name="矩形 27">
            <a:extLst>
              <a:ext uri="{FF2B5EF4-FFF2-40B4-BE49-F238E27FC236}">
                <a16:creationId xmlns:a16="http://schemas.microsoft.com/office/drawing/2014/main" id="{59E15B99-C214-41FB-B372-0421602FDF6E}"/>
              </a:ext>
            </a:extLst>
          </p:cNvPr>
          <p:cNvSpPr>
            <a:spLocks noChangeArrowheads="1"/>
          </p:cNvSpPr>
          <p:nvPr/>
        </p:nvSpPr>
        <p:spPr bwMode="auto">
          <a:xfrm>
            <a:off x="7839076" y="1338263"/>
            <a:ext cx="216758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00B0F0"/>
              </a:buClr>
              <a:buSzPct val="90000"/>
              <a:buFont typeface="Wingdings" panose="05000000000000000000" pitchFamily="2" charset="2"/>
              <a:buChar char="n"/>
              <a:defRPr sz="2800">
                <a:solidFill>
                  <a:srgbClr val="003399"/>
                </a:solidFill>
                <a:latin typeface="微软雅黑" panose="020B0503020204020204" pitchFamily="34" charset="-122"/>
                <a:ea typeface="微软雅黑" panose="020B0503020204020204" pitchFamily="34" charset="-122"/>
              </a:defRPr>
            </a:lvl1pPr>
            <a:lvl2pPr marL="742950" indent="-285750">
              <a:spcBef>
                <a:spcPct val="20000"/>
              </a:spcBef>
              <a:buClr>
                <a:srgbClr val="00B050"/>
              </a:buClr>
              <a:buSzPct val="75000"/>
              <a:buFont typeface="Wingdings" panose="05000000000000000000" pitchFamily="2" charset="2"/>
              <a:buChar char="l"/>
              <a:defRPr sz="2400">
                <a:solidFill>
                  <a:schemeClr val="tx1"/>
                </a:solidFill>
                <a:latin typeface="微软雅黑" panose="020B0503020204020204" pitchFamily="34" charset="-122"/>
                <a:ea typeface="微软雅黑" panose="020B0503020204020204" pitchFamily="34" charset="-122"/>
              </a:defRPr>
            </a:lvl2pPr>
            <a:lvl3pPr marL="1143000" indent="-228600">
              <a:spcBef>
                <a:spcPct val="20000"/>
              </a:spcBef>
              <a:buChar char="•"/>
              <a:defRPr sz="2400">
                <a:solidFill>
                  <a:srgbClr val="003399"/>
                </a:solidFill>
                <a:latin typeface="Arial" panose="020B0604020202020204" pitchFamily="34" charset="0"/>
                <a:ea typeface="黑体" panose="02010609060101010101" pitchFamily="49" charset="-122"/>
              </a:defRPr>
            </a:lvl3pPr>
            <a:lvl4pPr marL="1600200" indent="-228600">
              <a:spcBef>
                <a:spcPct val="20000"/>
              </a:spcBef>
              <a:buChar char="–"/>
              <a:defRPr sz="2800">
                <a:solidFill>
                  <a:srgbClr val="003399"/>
                </a:solidFill>
                <a:latin typeface="Arial" panose="020B0604020202020204" pitchFamily="34" charset="0"/>
                <a:ea typeface="黑体" panose="02010609060101010101" pitchFamily="49" charset="-122"/>
              </a:defRPr>
            </a:lvl4pPr>
            <a:lvl5pPr marL="2057400" indent="-228600">
              <a:spcBef>
                <a:spcPct val="20000"/>
              </a:spcBef>
              <a:buChar char="»"/>
              <a:defRPr sz="2800">
                <a:solidFill>
                  <a:srgbClr val="003399"/>
                </a:solidFill>
                <a:latin typeface="Arial" panose="020B0604020202020204" pitchFamily="34" charset="0"/>
                <a:ea typeface="黑体" panose="02010609060101010101" pitchFamily="49" charset="-122"/>
              </a:defRPr>
            </a:lvl5pPr>
            <a:lvl6pPr marL="25146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6pPr>
            <a:lvl7pPr marL="29718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7pPr>
            <a:lvl8pPr marL="34290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8pPr>
            <a:lvl9pPr marL="38862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9pPr>
          </a:lstStyle>
          <a:p>
            <a:pPr>
              <a:spcBef>
                <a:spcPct val="0"/>
              </a:spcBef>
              <a:buClrTx/>
              <a:buSzTx/>
              <a:buFontTx/>
              <a:buNone/>
            </a:pPr>
            <a:r>
              <a:rPr lang="en-US" altLang="zh-CN" sz="2000">
                <a:solidFill>
                  <a:srgbClr val="0000FF"/>
                </a:solidFill>
                <a:latin typeface="Times New Roman" panose="02020603050405020304" pitchFamily="18" charset="0"/>
                <a:ea typeface="华文中宋" panose="02010600040101010101" pitchFamily="2" charset="-122"/>
              </a:rPr>
              <a:t>Piston compressors</a:t>
            </a:r>
          </a:p>
        </p:txBody>
      </p:sp>
      <p:sp>
        <p:nvSpPr>
          <p:cNvPr id="26638" name="矩形 28">
            <a:extLst>
              <a:ext uri="{FF2B5EF4-FFF2-40B4-BE49-F238E27FC236}">
                <a16:creationId xmlns:a16="http://schemas.microsoft.com/office/drawing/2014/main" id="{4398A943-BC64-42CA-AEAD-D448C402AA8D}"/>
              </a:ext>
            </a:extLst>
          </p:cNvPr>
          <p:cNvSpPr>
            <a:spLocks noChangeArrowheads="1"/>
          </p:cNvSpPr>
          <p:nvPr/>
        </p:nvSpPr>
        <p:spPr bwMode="auto">
          <a:xfrm>
            <a:off x="6872288" y="5411788"/>
            <a:ext cx="28114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B0F0"/>
              </a:buClr>
              <a:buSzPct val="90000"/>
              <a:buFont typeface="Wingdings" panose="05000000000000000000" pitchFamily="2" charset="2"/>
              <a:buChar char="n"/>
              <a:defRPr sz="2800">
                <a:solidFill>
                  <a:srgbClr val="003399"/>
                </a:solidFill>
                <a:latin typeface="微软雅黑" panose="020B0503020204020204" pitchFamily="34" charset="-122"/>
                <a:ea typeface="微软雅黑" panose="020B0503020204020204" pitchFamily="34" charset="-122"/>
              </a:defRPr>
            </a:lvl1pPr>
            <a:lvl2pPr marL="742950" indent="-285750">
              <a:spcBef>
                <a:spcPct val="20000"/>
              </a:spcBef>
              <a:buClr>
                <a:srgbClr val="00B050"/>
              </a:buClr>
              <a:buSzPct val="75000"/>
              <a:buFont typeface="Wingdings" panose="05000000000000000000" pitchFamily="2" charset="2"/>
              <a:buChar char="l"/>
              <a:defRPr sz="2400">
                <a:solidFill>
                  <a:schemeClr val="tx1"/>
                </a:solidFill>
                <a:latin typeface="微软雅黑" panose="020B0503020204020204" pitchFamily="34" charset="-122"/>
                <a:ea typeface="微软雅黑" panose="020B0503020204020204" pitchFamily="34" charset="-122"/>
              </a:defRPr>
            </a:lvl2pPr>
            <a:lvl3pPr marL="1143000" indent="-228600">
              <a:spcBef>
                <a:spcPct val="20000"/>
              </a:spcBef>
              <a:buChar char="•"/>
              <a:defRPr sz="2400">
                <a:solidFill>
                  <a:srgbClr val="003399"/>
                </a:solidFill>
                <a:latin typeface="Arial" panose="020B0604020202020204" pitchFamily="34" charset="0"/>
                <a:ea typeface="黑体" panose="02010609060101010101" pitchFamily="49" charset="-122"/>
              </a:defRPr>
            </a:lvl3pPr>
            <a:lvl4pPr marL="1600200" indent="-228600">
              <a:spcBef>
                <a:spcPct val="20000"/>
              </a:spcBef>
              <a:buChar char="–"/>
              <a:defRPr sz="2800">
                <a:solidFill>
                  <a:srgbClr val="003399"/>
                </a:solidFill>
                <a:latin typeface="Arial" panose="020B0604020202020204" pitchFamily="34" charset="0"/>
                <a:ea typeface="黑体" panose="02010609060101010101" pitchFamily="49" charset="-122"/>
              </a:defRPr>
            </a:lvl4pPr>
            <a:lvl5pPr marL="2057400" indent="-228600">
              <a:spcBef>
                <a:spcPct val="20000"/>
              </a:spcBef>
              <a:buChar char="»"/>
              <a:defRPr sz="2800">
                <a:solidFill>
                  <a:srgbClr val="003399"/>
                </a:solidFill>
                <a:latin typeface="Arial" panose="020B0604020202020204" pitchFamily="34" charset="0"/>
                <a:ea typeface="黑体" panose="02010609060101010101" pitchFamily="49" charset="-122"/>
              </a:defRPr>
            </a:lvl5pPr>
            <a:lvl6pPr marL="25146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6pPr>
            <a:lvl7pPr marL="29718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7pPr>
            <a:lvl8pPr marL="34290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8pPr>
            <a:lvl9pPr marL="38862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9pPr>
          </a:lstStyle>
          <a:p>
            <a:pPr>
              <a:spcBef>
                <a:spcPct val="0"/>
              </a:spcBef>
              <a:buClrTx/>
              <a:buSzTx/>
              <a:buFontTx/>
              <a:buNone/>
            </a:pPr>
            <a:r>
              <a:rPr lang="en-US" altLang="zh-CN" sz="2000">
                <a:solidFill>
                  <a:srgbClr val="0000FF"/>
                </a:solidFill>
                <a:latin typeface="Times New Roman" panose="02020603050405020304" pitchFamily="18" charset="0"/>
                <a:ea typeface="华文中宋" panose="02010600040101010101" pitchFamily="2" charset="-122"/>
              </a:rPr>
              <a:t>Electrical control system</a:t>
            </a:r>
          </a:p>
        </p:txBody>
      </p:sp>
      <p:cxnSp>
        <p:nvCxnSpPr>
          <p:cNvPr id="32" name="直接箭头连接符 31">
            <a:extLst>
              <a:ext uri="{FF2B5EF4-FFF2-40B4-BE49-F238E27FC236}">
                <a16:creationId xmlns:a16="http://schemas.microsoft.com/office/drawing/2014/main" id="{01112976-13F6-4CB8-B939-5351EE0E4370}"/>
              </a:ext>
            </a:extLst>
          </p:cNvPr>
          <p:cNvCxnSpPr/>
          <p:nvPr/>
        </p:nvCxnSpPr>
        <p:spPr>
          <a:xfrm flipV="1">
            <a:off x="6997700" y="1514475"/>
            <a:ext cx="704850" cy="960438"/>
          </a:xfrm>
          <a:prstGeom prst="straightConnector1">
            <a:avLst/>
          </a:prstGeom>
          <a:ln w="28575">
            <a:solidFill>
              <a:srgbClr val="0000FF"/>
            </a:solidFill>
            <a:tailEnd type="triangle"/>
          </a:ln>
        </p:spPr>
        <p:style>
          <a:lnRef idx="1">
            <a:schemeClr val="accent1"/>
          </a:lnRef>
          <a:fillRef idx="0">
            <a:schemeClr val="accent1"/>
          </a:fillRef>
          <a:effectRef idx="0">
            <a:schemeClr val="accent1"/>
          </a:effectRef>
          <a:fontRef idx="minor">
            <a:schemeClr val="tx1"/>
          </a:fontRef>
        </p:style>
      </p:cxnSp>
      <p:cxnSp>
        <p:nvCxnSpPr>
          <p:cNvPr id="34" name="直接箭头连接符 33">
            <a:extLst>
              <a:ext uri="{FF2B5EF4-FFF2-40B4-BE49-F238E27FC236}">
                <a16:creationId xmlns:a16="http://schemas.microsoft.com/office/drawing/2014/main" id="{B76E6CCB-C5EB-46DE-BD95-B4356BE84FB7}"/>
              </a:ext>
            </a:extLst>
          </p:cNvPr>
          <p:cNvCxnSpPr/>
          <p:nvPr/>
        </p:nvCxnSpPr>
        <p:spPr>
          <a:xfrm>
            <a:off x="7620000" y="4117975"/>
            <a:ext cx="617538" cy="503238"/>
          </a:xfrm>
          <a:prstGeom prst="straightConnector1">
            <a:avLst/>
          </a:prstGeom>
          <a:ln w="28575">
            <a:solidFill>
              <a:srgbClr val="0000FF"/>
            </a:solidFill>
            <a:tailEnd type="triangle"/>
          </a:ln>
        </p:spPr>
        <p:style>
          <a:lnRef idx="1">
            <a:schemeClr val="accent1"/>
          </a:lnRef>
          <a:fillRef idx="0">
            <a:schemeClr val="accent1"/>
          </a:fillRef>
          <a:effectRef idx="0">
            <a:schemeClr val="accent1"/>
          </a:effectRef>
          <a:fontRef idx="minor">
            <a:schemeClr val="tx1"/>
          </a:fontRef>
        </p:style>
      </p:cxnSp>
      <p:cxnSp>
        <p:nvCxnSpPr>
          <p:cNvPr id="36" name="直接箭头连接符 35">
            <a:extLst>
              <a:ext uri="{FF2B5EF4-FFF2-40B4-BE49-F238E27FC236}">
                <a16:creationId xmlns:a16="http://schemas.microsoft.com/office/drawing/2014/main" id="{ECCA8D5E-C131-4ABE-AFEB-13B15EF8BACE}"/>
              </a:ext>
            </a:extLst>
          </p:cNvPr>
          <p:cNvCxnSpPr/>
          <p:nvPr/>
        </p:nvCxnSpPr>
        <p:spPr>
          <a:xfrm>
            <a:off x="5921375" y="4957764"/>
            <a:ext cx="939800" cy="1368425"/>
          </a:xfrm>
          <a:prstGeom prst="straightConnector1">
            <a:avLst/>
          </a:prstGeom>
          <a:ln w="28575">
            <a:solidFill>
              <a:srgbClr val="0000FF"/>
            </a:solidFill>
            <a:tailEnd type="triangle"/>
          </a:ln>
        </p:spPr>
        <p:style>
          <a:lnRef idx="1">
            <a:schemeClr val="accent1"/>
          </a:lnRef>
          <a:fillRef idx="0">
            <a:schemeClr val="accent1"/>
          </a:fillRef>
          <a:effectRef idx="0">
            <a:schemeClr val="accent1"/>
          </a:effectRef>
          <a:fontRef idx="minor">
            <a:schemeClr val="tx1"/>
          </a:fontRef>
        </p:style>
      </p:cxnSp>
      <p:sp>
        <p:nvSpPr>
          <p:cNvPr id="37" name="左大括号 36">
            <a:extLst>
              <a:ext uri="{FF2B5EF4-FFF2-40B4-BE49-F238E27FC236}">
                <a16:creationId xmlns:a16="http://schemas.microsoft.com/office/drawing/2014/main" id="{895AAB31-251C-48C4-8D5F-58D2AD00A990}"/>
              </a:ext>
            </a:extLst>
          </p:cNvPr>
          <p:cNvSpPr/>
          <p:nvPr/>
        </p:nvSpPr>
        <p:spPr>
          <a:xfrm rot="12900000">
            <a:off x="6507163" y="4484688"/>
            <a:ext cx="438150" cy="1962150"/>
          </a:xfrm>
          <a:prstGeom prst="leftBrace">
            <a:avLst/>
          </a:prstGeom>
          <a:ln w="28575">
            <a:solidFill>
              <a:srgbClr val="0000FF"/>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a:p>
        </p:txBody>
      </p:sp>
      <p:sp>
        <p:nvSpPr>
          <p:cNvPr id="38" name="左大括号 37">
            <a:extLst>
              <a:ext uri="{FF2B5EF4-FFF2-40B4-BE49-F238E27FC236}">
                <a16:creationId xmlns:a16="http://schemas.microsoft.com/office/drawing/2014/main" id="{A60B5CCD-C924-4043-A532-1C86B43E837B}"/>
              </a:ext>
            </a:extLst>
          </p:cNvPr>
          <p:cNvSpPr/>
          <p:nvPr/>
        </p:nvSpPr>
        <p:spPr>
          <a:xfrm rot="12900000">
            <a:off x="5524500" y="3824288"/>
            <a:ext cx="438150" cy="1962150"/>
          </a:xfrm>
          <a:prstGeom prst="leftBrace">
            <a:avLst/>
          </a:prstGeom>
          <a:ln w="28575">
            <a:solidFill>
              <a:srgbClr val="0000FF"/>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a:p>
        </p:txBody>
      </p:sp>
      <p:sp>
        <p:nvSpPr>
          <p:cNvPr id="26644" name="文本框 41">
            <a:extLst>
              <a:ext uri="{FF2B5EF4-FFF2-40B4-BE49-F238E27FC236}">
                <a16:creationId xmlns:a16="http://schemas.microsoft.com/office/drawing/2014/main" id="{DC8E78F3-2F16-48EB-8FFC-D8C242631C9E}"/>
              </a:ext>
            </a:extLst>
          </p:cNvPr>
          <p:cNvSpPr txBox="1">
            <a:spLocks noChangeArrowheads="1"/>
          </p:cNvSpPr>
          <p:nvPr/>
        </p:nvSpPr>
        <p:spPr bwMode="auto">
          <a:xfrm>
            <a:off x="8874125" y="3221038"/>
            <a:ext cx="22685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B0F0"/>
              </a:buClr>
              <a:buSzPct val="90000"/>
              <a:buFont typeface="Wingdings" panose="05000000000000000000" pitchFamily="2" charset="2"/>
              <a:buChar char="n"/>
              <a:defRPr sz="2800">
                <a:solidFill>
                  <a:srgbClr val="003399"/>
                </a:solidFill>
                <a:latin typeface="微软雅黑" panose="020B0503020204020204" pitchFamily="34" charset="-122"/>
                <a:ea typeface="微软雅黑" panose="020B0503020204020204" pitchFamily="34" charset="-122"/>
              </a:defRPr>
            </a:lvl1pPr>
            <a:lvl2pPr marL="742950" indent="-285750">
              <a:spcBef>
                <a:spcPct val="20000"/>
              </a:spcBef>
              <a:buClr>
                <a:srgbClr val="00B050"/>
              </a:buClr>
              <a:buSzPct val="75000"/>
              <a:buFont typeface="Wingdings" panose="05000000000000000000" pitchFamily="2" charset="2"/>
              <a:buChar char="l"/>
              <a:defRPr sz="2400">
                <a:solidFill>
                  <a:schemeClr val="tx1"/>
                </a:solidFill>
                <a:latin typeface="微软雅黑" panose="020B0503020204020204" pitchFamily="34" charset="-122"/>
                <a:ea typeface="微软雅黑" panose="020B0503020204020204" pitchFamily="34" charset="-122"/>
              </a:defRPr>
            </a:lvl2pPr>
            <a:lvl3pPr marL="1143000" indent="-228600">
              <a:spcBef>
                <a:spcPct val="20000"/>
              </a:spcBef>
              <a:buChar char="•"/>
              <a:defRPr sz="2400">
                <a:solidFill>
                  <a:srgbClr val="003399"/>
                </a:solidFill>
                <a:latin typeface="Arial" panose="020B0604020202020204" pitchFamily="34" charset="0"/>
                <a:ea typeface="黑体" panose="02010609060101010101" pitchFamily="49" charset="-122"/>
              </a:defRPr>
            </a:lvl3pPr>
            <a:lvl4pPr marL="1600200" indent="-228600">
              <a:spcBef>
                <a:spcPct val="20000"/>
              </a:spcBef>
              <a:buChar char="–"/>
              <a:defRPr sz="2800">
                <a:solidFill>
                  <a:srgbClr val="003399"/>
                </a:solidFill>
                <a:latin typeface="Arial" panose="020B0604020202020204" pitchFamily="34" charset="0"/>
                <a:ea typeface="黑体" panose="02010609060101010101" pitchFamily="49" charset="-122"/>
              </a:defRPr>
            </a:lvl4pPr>
            <a:lvl5pPr marL="2057400" indent="-228600">
              <a:spcBef>
                <a:spcPct val="20000"/>
              </a:spcBef>
              <a:buChar char="»"/>
              <a:defRPr sz="2800">
                <a:solidFill>
                  <a:srgbClr val="003399"/>
                </a:solidFill>
                <a:latin typeface="Arial" panose="020B0604020202020204" pitchFamily="34" charset="0"/>
                <a:ea typeface="黑体" panose="02010609060101010101" pitchFamily="49" charset="-122"/>
              </a:defRPr>
            </a:lvl5pPr>
            <a:lvl6pPr marL="25146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6pPr>
            <a:lvl7pPr marL="29718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7pPr>
            <a:lvl8pPr marL="34290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8pPr>
            <a:lvl9pPr marL="38862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9pPr>
          </a:lstStyle>
          <a:p>
            <a:pPr>
              <a:spcBef>
                <a:spcPct val="0"/>
              </a:spcBef>
              <a:buClrTx/>
              <a:buSzTx/>
              <a:buFontTx/>
              <a:buNone/>
            </a:pPr>
            <a:r>
              <a:rPr lang="en-US" altLang="zh-CN" sz="2000">
                <a:solidFill>
                  <a:srgbClr val="0000FF"/>
                </a:solidFill>
                <a:latin typeface="Times New Roman" panose="02020603050405020304" pitchFamily="18" charset="0"/>
                <a:ea typeface="华文中宋" panose="02010600040101010101" pitchFamily="2" charset="-122"/>
              </a:rPr>
              <a:t>Helium gas bag</a:t>
            </a:r>
          </a:p>
        </p:txBody>
      </p:sp>
      <p:cxnSp>
        <p:nvCxnSpPr>
          <p:cNvPr id="43" name="直接箭头连接符 42">
            <a:extLst>
              <a:ext uri="{FF2B5EF4-FFF2-40B4-BE49-F238E27FC236}">
                <a16:creationId xmlns:a16="http://schemas.microsoft.com/office/drawing/2014/main" id="{2EB9CFD6-418B-4C6C-9DAF-3574C7B08984}"/>
              </a:ext>
            </a:extLst>
          </p:cNvPr>
          <p:cNvCxnSpPr/>
          <p:nvPr/>
        </p:nvCxnSpPr>
        <p:spPr>
          <a:xfrm>
            <a:off x="8096251" y="2736851"/>
            <a:ext cx="823913" cy="688975"/>
          </a:xfrm>
          <a:prstGeom prst="straightConnector1">
            <a:avLst/>
          </a:prstGeom>
          <a:ln w="28575">
            <a:solidFill>
              <a:srgbClr val="0000FF"/>
            </a:solidFill>
            <a:tailEnd type="triangle"/>
          </a:ln>
        </p:spPr>
        <p:style>
          <a:lnRef idx="1">
            <a:schemeClr val="accent1"/>
          </a:lnRef>
          <a:fillRef idx="0">
            <a:schemeClr val="accent1"/>
          </a:fillRef>
          <a:effectRef idx="0">
            <a:schemeClr val="accent1"/>
          </a:effectRef>
          <a:fontRef idx="minor">
            <a:schemeClr val="tx1"/>
          </a:fontRef>
        </p:style>
      </p:cxnSp>
      <p:sp>
        <p:nvSpPr>
          <p:cNvPr id="23" name="矩形 22">
            <a:extLst>
              <a:ext uri="{FF2B5EF4-FFF2-40B4-BE49-F238E27FC236}">
                <a16:creationId xmlns:a16="http://schemas.microsoft.com/office/drawing/2014/main" id="{5FBB2CE0-4B44-4CF0-B369-90AFF40F759D}"/>
              </a:ext>
            </a:extLst>
          </p:cNvPr>
          <p:cNvSpPr/>
          <p:nvPr/>
        </p:nvSpPr>
        <p:spPr>
          <a:xfrm>
            <a:off x="2816002" y="108910"/>
            <a:ext cx="6769545" cy="584775"/>
          </a:xfrm>
          <a:prstGeom prst="rect">
            <a:avLst/>
          </a:prstGeom>
        </p:spPr>
        <p:txBody>
          <a:bodyPr wrap="none">
            <a:spAutoFit/>
          </a:bodyPr>
          <a:lstStyle/>
          <a:p>
            <a:pPr lvl="0"/>
            <a:r>
              <a:rPr lang="en-US" altLang="zh-CN" sz="3200" b="1" spc="-60" dirty="0">
                <a:ln w="19050">
                  <a:solidFill>
                    <a:schemeClr val="tx2">
                      <a:tint val="1000"/>
                    </a:schemeClr>
                  </a:solidFill>
                  <a:prstDash val="solid"/>
                </a:ln>
                <a:solidFill>
                  <a:srgbClr val="FF0000"/>
                </a:solidFill>
                <a:effectLst>
                  <a:outerShdw blurRad="50000" dist="50800" dir="7500000" algn="tl">
                    <a:srgbClr val="000000">
                      <a:shade val="5000"/>
                      <a:alpha val="35000"/>
                    </a:srgbClr>
                  </a:outerShdw>
                </a:effectLst>
                <a:latin typeface="Arial Black" panose="020B0A04020102020204" pitchFamily="34" charset="0"/>
                <a:ea typeface="微软雅黑"/>
              </a:rPr>
              <a:t>Layout of CEPC cryogenic hall</a:t>
            </a:r>
            <a:endParaRPr lang="zh-CN" altLang="en-US" sz="3200" b="1" spc="-60" dirty="0">
              <a:ln w="19050">
                <a:solidFill>
                  <a:schemeClr val="tx2">
                    <a:tint val="1000"/>
                  </a:schemeClr>
                </a:solidFill>
                <a:prstDash val="solid"/>
              </a:ln>
              <a:solidFill>
                <a:srgbClr val="FF0000"/>
              </a:solidFill>
              <a:effectLst>
                <a:outerShdw blurRad="50000" dist="50800" dir="7500000" algn="tl">
                  <a:srgbClr val="000000">
                    <a:shade val="5000"/>
                    <a:alpha val="35000"/>
                  </a:srgbClr>
                </a:outerShdw>
              </a:effectLst>
              <a:latin typeface="Arial Black" panose="020B0A04020102020204" pitchFamily="34" charset="0"/>
              <a:ea typeface="微软雅黑"/>
            </a:endParaRPr>
          </a:p>
        </p:txBody>
      </p:sp>
    </p:spTree>
    <p:extLst>
      <p:ext uri="{BB962C8B-B14F-4D97-AF65-F5344CB8AC3E}">
        <p14:creationId xmlns:p14="http://schemas.microsoft.com/office/powerpoint/2010/main" val="2084810867"/>
      </p:ext>
    </p:extLst>
  </p:cSld>
  <p:clrMapOvr>
    <a:masterClrMapping/>
  </p:clrMapOvr>
  <p:transition spd="slow"/>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3">
            <a:extLst>
              <a:ext uri="{FF2B5EF4-FFF2-40B4-BE49-F238E27FC236}">
                <a16:creationId xmlns:a16="http://schemas.microsoft.com/office/drawing/2014/main" id="{3BA2CD0A-801E-47F4-B1AD-5EF40EFD3A7B}"/>
              </a:ext>
            </a:extLst>
          </p:cNvPr>
          <p:cNvSpPr>
            <a:spLocks noChangeArrowheads="1"/>
          </p:cNvSpPr>
          <p:nvPr/>
        </p:nvSpPr>
        <p:spPr bwMode="auto">
          <a:xfrm>
            <a:off x="7131051" y="-2199590"/>
            <a:ext cx="18473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rgbClr val="00B0F0"/>
              </a:buClr>
              <a:buSzPct val="90000"/>
              <a:buFont typeface="Wingdings" panose="05000000000000000000" pitchFamily="2" charset="2"/>
              <a:buChar char="n"/>
              <a:defRPr sz="2800">
                <a:solidFill>
                  <a:srgbClr val="003399"/>
                </a:solidFill>
                <a:latin typeface="微软雅黑" panose="020B0503020204020204" pitchFamily="34" charset="-122"/>
                <a:ea typeface="微软雅黑" panose="020B0503020204020204" pitchFamily="34" charset="-122"/>
              </a:defRPr>
            </a:lvl1pPr>
            <a:lvl2pPr marL="742950" indent="-285750">
              <a:spcBef>
                <a:spcPct val="20000"/>
              </a:spcBef>
              <a:buClr>
                <a:srgbClr val="00B050"/>
              </a:buClr>
              <a:buSzPct val="75000"/>
              <a:buFont typeface="Wingdings" panose="05000000000000000000" pitchFamily="2" charset="2"/>
              <a:buChar char="l"/>
              <a:defRPr sz="2400">
                <a:solidFill>
                  <a:schemeClr val="tx1"/>
                </a:solidFill>
                <a:latin typeface="微软雅黑" panose="020B0503020204020204" pitchFamily="34" charset="-122"/>
                <a:ea typeface="微软雅黑" panose="020B0503020204020204" pitchFamily="34" charset="-122"/>
              </a:defRPr>
            </a:lvl2pPr>
            <a:lvl3pPr marL="1143000" indent="-228600">
              <a:spcBef>
                <a:spcPct val="20000"/>
              </a:spcBef>
              <a:buChar char="•"/>
              <a:defRPr sz="2400">
                <a:solidFill>
                  <a:srgbClr val="003399"/>
                </a:solidFill>
                <a:latin typeface="Arial" panose="020B0604020202020204" pitchFamily="34" charset="0"/>
                <a:ea typeface="黑体" panose="02010609060101010101" pitchFamily="49" charset="-122"/>
              </a:defRPr>
            </a:lvl3pPr>
            <a:lvl4pPr marL="1600200" indent="-228600">
              <a:spcBef>
                <a:spcPct val="20000"/>
              </a:spcBef>
              <a:buChar char="–"/>
              <a:defRPr sz="2800">
                <a:solidFill>
                  <a:srgbClr val="003399"/>
                </a:solidFill>
                <a:latin typeface="Arial" panose="020B0604020202020204" pitchFamily="34" charset="0"/>
                <a:ea typeface="黑体" panose="02010609060101010101" pitchFamily="49" charset="-122"/>
              </a:defRPr>
            </a:lvl4pPr>
            <a:lvl5pPr marL="2057400" indent="-228600">
              <a:spcBef>
                <a:spcPct val="20000"/>
              </a:spcBef>
              <a:buChar char="»"/>
              <a:defRPr sz="2800">
                <a:solidFill>
                  <a:srgbClr val="003399"/>
                </a:solidFill>
                <a:latin typeface="Arial" panose="020B0604020202020204" pitchFamily="34" charset="0"/>
                <a:ea typeface="黑体" panose="02010609060101010101" pitchFamily="49" charset="-122"/>
              </a:defRPr>
            </a:lvl5pPr>
            <a:lvl6pPr marL="25146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6pPr>
            <a:lvl7pPr marL="29718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7pPr>
            <a:lvl8pPr marL="34290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8pPr>
            <a:lvl9pPr marL="38862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9pPr>
          </a:lstStyle>
          <a:p>
            <a:pPr>
              <a:spcBef>
                <a:spcPct val="0"/>
              </a:spcBef>
              <a:buClrTx/>
              <a:buSzTx/>
              <a:buFontTx/>
              <a:buNone/>
            </a:pPr>
            <a:endParaRPr lang="zh-CN" altLang="en-US" sz="3600">
              <a:solidFill>
                <a:schemeClr val="bg1"/>
              </a:solidFill>
              <a:latin typeface="Times New Roman" panose="02020603050405020304" pitchFamily="18" charset="0"/>
              <a:ea typeface="华文中宋" panose="02010600040101010101" pitchFamily="2" charset="-122"/>
            </a:endParaRPr>
          </a:p>
        </p:txBody>
      </p:sp>
      <p:sp>
        <p:nvSpPr>
          <p:cNvPr id="13" name="文本占位符 4">
            <a:extLst>
              <a:ext uri="{FF2B5EF4-FFF2-40B4-BE49-F238E27FC236}">
                <a16:creationId xmlns:a16="http://schemas.microsoft.com/office/drawing/2014/main" id="{DDC9C5AA-0747-43DB-A0F6-673040258F55}"/>
              </a:ext>
            </a:extLst>
          </p:cNvPr>
          <p:cNvSpPr>
            <a:spLocks/>
          </p:cNvSpPr>
          <p:nvPr/>
        </p:nvSpPr>
        <p:spPr bwMode="auto">
          <a:xfrm>
            <a:off x="3667454" y="207028"/>
            <a:ext cx="5236858"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rgbClr val="00B0F0"/>
              </a:buClr>
              <a:buSzPct val="90000"/>
              <a:buFont typeface="Wingdings" pitchFamily="2" charset="2"/>
              <a:buChar char="n"/>
              <a:defRPr sz="2800">
                <a:solidFill>
                  <a:srgbClr val="003399"/>
                </a:solidFill>
                <a:latin typeface="微软雅黑" pitchFamily="34" charset="-122"/>
                <a:ea typeface="微软雅黑" pitchFamily="34" charset="-122"/>
                <a:cs typeface="微软雅黑" pitchFamily="34" charset="-122"/>
              </a:defRPr>
            </a:lvl1pPr>
            <a:lvl2pPr marL="342900" indent="-342900" eaLnBrk="0" hangingPunct="0">
              <a:spcBef>
                <a:spcPct val="20000"/>
              </a:spcBef>
              <a:buClr>
                <a:srgbClr val="00B050"/>
              </a:buClr>
              <a:buSzPct val="75000"/>
              <a:buFont typeface="Wingdings" pitchFamily="2" charset="2"/>
              <a:buChar char="l"/>
              <a:defRPr sz="2400">
                <a:solidFill>
                  <a:schemeClr val="tx1"/>
                </a:solidFill>
                <a:latin typeface="微软雅黑" pitchFamily="34" charset="-122"/>
                <a:ea typeface="微软雅黑" pitchFamily="34" charset="-122"/>
                <a:cs typeface="微软雅黑" pitchFamily="34" charset="-122"/>
              </a:defRPr>
            </a:lvl2pPr>
            <a:lvl3pPr marL="1143000" indent="-228600" eaLnBrk="0" hangingPunct="0">
              <a:spcBef>
                <a:spcPct val="20000"/>
              </a:spcBef>
              <a:buChar char="•"/>
              <a:defRPr sz="2400">
                <a:solidFill>
                  <a:srgbClr val="003399"/>
                </a:solidFill>
                <a:latin typeface="Arial" charset="0"/>
                <a:ea typeface="黑体" pitchFamily="49" charset="-122"/>
                <a:cs typeface="微软雅黑" pitchFamily="34" charset="-122"/>
              </a:defRPr>
            </a:lvl3pPr>
            <a:lvl4pPr marL="1600200" indent="-228600" eaLnBrk="0" hangingPunct="0">
              <a:spcBef>
                <a:spcPct val="20000"/>
              </a:spcBef>
              <a:buChar char="–"/>
              <a:defRPr sz="2800">
                <a:solidFill>
                  <a:srgbClr val="003399"/>
                </a:solidFill>
                <a:latin typeface="Arial" charset="0"/>
                <a:ea typeface="黑体" pitchFamily="49" charset="-122"/>
                <a:cs typeface="微软雅黑" pitchFamily="34" charset="-122"/>
              </a:defRPr>
            </a:lvl4pPr>
            <a:lvl5pPr marL="2057400" indent="-228600" eaLnBrk="0" hangingPunct="0">
              <a:spcBef>
                <a:spcPct val="20000"/>
              </a:spcBef>
              <a:buChar char="»"/>
              <a:defRPr sz="2800">
                <a:solidFill>
                  <a:srgbClr val="003399"/>
                </a:solidFill>
                <a:latin typeface="Arial" charset="0"/>
                <a:ea typeface="黑体" pitchFamily="49" charset="-122"/>
                <a:cs typeface="微软雅黑" pitchFamily="34" charset="-122"/>
              </a:defRPr>
            </a:lvl5pPr>
            <a:lvl6pPr marL="2514600" indent="-228600" eaLnBrk="0" fontAlgn="base" hangingPunct="0">
              <a:spcBef>
                <a:spcPct val="20000"/>
              </a:spcBef>
              <a:spcAft>
                <a:spcPct val="0"/>
              </a:spcAft>
              <a:buChar char="»"/>
              <a:defRPr sz="2800">
                <a:solidFill>
                  <a:srgbClr val="003399"/>
                </a:solidFill>
                <a:latin typeface="Arial" charset="0"/>
                <a:ea typeface="黑体" pitchFamily="49" charset="-122"/>
                <a:cs typeface="微软雅黑" pitchFamily="34" charset="-122"/>
              </a:defRPr>
            </a:lvl6pPr>
            <a:lvl7pPr marL="2971800" indent="-228600" eaLnBrk="0" fontAlgn="base" hangingPunct="0">
              <a:spcBef>
                <a:spcPct val="20000"/>
              </a:spcBef>
              <a:spcAft>
                <a:spcPct val="0"/>
              </a:spcAft>
              <a:buChar char="»"/>
              <a:defRPr sz="2800">
                <a:solidFill>
                  <a:srgbClr val="003399"/>
                </a:solidFill>
                <a:latin typeface="Arial" charset="0"/>
                <a:ea typeface="黑体" pitchFamily="49" charset="-122"/>
                <a:cs typeface="微软雅黑" pitchFamily="34" charset="-122"/>
              </a:defRPr>
            </a:lvl7pPr>
            <a:lvl8pPr marL="3429000" indent="-228600" eaLnBrk="0" fontAlgn="base" hangingPunct="0">
              <a:spcBef>
                <a:spcPct val="20000"/>
              </a:spcBef>
              <a:spcAft>
                <a:spcPct val="0"/>
              </a:spcAft>
              <a:buChar char="»"/>
              <a:defRPr sz="2800">
                <a:solidFill>
                  <a:srgbClr val="003399"/>
                </a:solidFill>
                <a:latin typeface="Arial" charset="0"/>
                <a:ea typeface="黑体" pitchFamily="49" charset="-122"/>
                <a:cs typeface="微软雅黑" pitchFamily="34" charset="-122"/>
              </a:defRPr>
            </a:lvl8pPr>
            <a:lvl9pPr marL="3886200" indent="-228600" eaLnBrk="0" fontAlgn="base" hangingPunct="0">
              <a:spcBef>
                <a:spcPct val="20000"/>
              </a:spcBef>
              <a:spcAft>
                <a:spcPct val="0"/>
              </a:spcAft>
              <a:buChar char="»"/>
              <a:defRPr sz="2800">
                <a:solidFill>
                  <a:srgbClr val="003399"/>
                </a:solidFill>
                <a:latin typeface="Arial" charset="0"/>
                <a:ea typeface="黑体" pitchFamily="49" charset="-122"/>
                <a:cs typeface="微软雅黑" pitchFamily="34" charset="-122"/>
              </a:defRPr>
            </a:lvl9pPr>
          </a:lstStyle>
          <a:p>
            <a:pPr lvl="1">
              <a:buClr>
                <a:srgbClr val="00B0F0"/>
              </a:buClr>
              <a:buSzPct val="90000"/>
              <a:buFont typeface="Wingdings" pitchFamily="2" charset="2"/>
              <a:buNone/>
              <a:defRPr/>
            </a:pPr>
            <a:endParaRPr lang="en-US" altLang="zh-CN" sz="3600" dirty="0">
              <a:ln w="19050">
                <a:solidFill>
                  <a:schemeClr val="tx2">
                    <a:tint val="1000"/>
                  </a:schemeClr>
                </a:solidFill>
                <a:prstDash val="solid"/>
              </a:ln>
              <a:solidFill>
                <a:srgbClr val="FF0000"/>
              </a:solidFill>
              <a:effectLst>
                <a:outerShdw blurRad="50000" dist="50800" dir="7500000" algn="tl">
                  <a:srgbClr val="000000">
                    <a:shade val="5000"/>
                    <a:alpha val="35000"/>
                  </a:srgbClr>
                </a:outerShdw>
              </a:effectLst>
              <a:cs typeface="+mj-cs"/>
            </a:endParaRPr>
          </a:p>
        </p:txBody>
      </p:sp>
      <p:grpSp>
        <p:nvGrpSpPr>
          <p:cNvPr id="27652" name="组合 1">
            <a:extLst>
              <a:ext uri="{FF2B5EF4-FFF2-40B4-BE49-F238E27FC236}">
                <a16:creationId xmlns:a16="http://schemas.microsoft.com/office/drawing/2014/main" id="{2BF546B1-0983-4645-BDF0-94943966C792}"/>
              </a:ext>
            </a:extLst>
          </p:cNvPr>
          <p:cNvGrpSpPr>
            <a:grpSpLocks/>
          </p:cNvGrpSpPr>
          <p:nvPr/>
        </p:nvGrpSpPr>
        <p:grpSpPr bwMode="auto">
          <a:xfrm>
            <a:off x="1806575" y="3765550"/>
            <a:ext cx="8580438" cy="2719388"/>
            <a:chOff x="-131066" y="3660897"/>
            <a:chExt cx="9538807" cy="3100326"/>
          </a:xfrm>
        </p:grpSpPr>
        <p:pic>
          <p:nvPicPr>
            <p:cNvPr id="27655" name="图片 9">
              <a:extLst>
                <a:ext uri="{FF2B5EF4-FFF2-40B4-BE49-F238E27FC236}">
                  <a16:creationId xmlns:a16="http://schemas.microsoft.com/office/drawing/2014/main" id="{2FDAD9AB-8FDF-4BFE-9623-4253C25EF9BD}"/>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31066" y="3660897"/>
              <a:ext cx="9144000" cy="3100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6" name="文本框 15">
              <a:extLst>
                <a:ext uri="{FF2B5EF4-FFF2-40B4-BE49-F238E27FC236}">
                  <a16:creationId xmlns:a16="http://schemas.microsoft.com/office/drawing/2014/main" id="{29AEA7A1-1FF9-4077-9B34-8E4091EB5926}"/>
                </a:ext>
              </a:extLst>
            </p:cNvPr>
            <p:cNvSpPr txBox="1">
              <a:spLocks noChangeArrowheads="1"/>
            </p:cNvSpPr>
            <p:nvPr/>
          </p:nvSpPr>
          <p:spPr bwMode="auto">
            <a:xfrm>
              <a:off x="6869374" y="5293601"/>
              <a:ext cx="2538367" cy="385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B0F0"/>
                </a:buClr>
                <a:buSzPct val="90000"/>
                <a:buFont typeface="Wingdings" panose="05000000000000000000" pitchFamily="2" charset="2"/>
                <a:buChar char="n"/>
                <a:defRPr sz="2800">
                  <a:solidFill>
                    <a:srgbClr val="003399"/>
                  </a:solidFill>
                  <a:latin typeface="微软雅黑" panose="020B0503020204020204" pitchFamily="34" charset="-122"/>
                  <a:ea typeface="微软雅黑" panose="020B0503020204020204" pitchFamily="34" charset="-122"/>
                </a:defRPr>
              </a:lvl1pPr>
              <a:lvl2pPr marL="742950" indent="-285750">
                <a:spcBef>
                  <a:spcPct val="20000"/>
                </a:spcBef>
                <a:buClr>
                  <a:srgbClr val="00B050"/>
                </a:buClr>
                <a:buSzPct val="75000"/>
                <a:buFont typeface="Wingdings" panose="05000000000000000000" pitchFamily="2" charset="2"/>
                <a:buChar char="l"/>
                <a:defRPr sz="2400">
                  <a:solidFill>
                    <a:schemeClr val="tx1"/>
                  </a:solidFill>
                  <a:latin typeface="微软雅黑" panose="020B0503020204020204" pitchFamily="34" charset="-122"/>
                  <a:ea typeface="微软雅黑" panose="020B0503020204020204" pitchFamily="34" charset="-122"/>
                </a:defRPr>
              </a:lvl2pPr>
              <a:lvl3pPr marL="1143000" indent="-228600">
                <a:spcBef>
                  <a:spcPct val="20000"/>
                </a:spcBef>
                <a:buChar char="•"/>
                <a:defRPr sz="2400">
                  <a:solidFill>
                    <a:srgbClr val="003399"/>
                  </a:solidFill>
                  <a:latin typeface="Arial" panose="020B0604020202020204" pitchFamily="34" charset="0"/>
                  <a:ea typeface="黑体" panose="02010609060101010101" pitchFamily="49" charset="-122"/>
                </a:defRPr>
              </a:lvl3pPr>
              <a:lvl4pPr marL="1600200" indent="-228600">
                <a:spcBef>
                  <a:spcPct val="20000"/>
                </a:spcBef>
                <a:buChar char="–"/>
                <a:defRPr sz="2800">
                  <a:solidFill>
                    <a:srgbClr val="003399"/>
                  </a:solidFill>
                  <a:latin typeface="Arial" panose="020B0604020202020204" pitchFamily="34" charset="0"/>
                  <a:ea typeface="黑体" panose="02010609060101010101" pitchFamily="49" charset="-122"/>
                </a:defRPr>
              </a:lvl4pPr>
              <a:lvl5pPr marL="2057400" indent="-228600">
                <a:spcBef>
                  <a:spcPct val="20000"/>
                </a:spcBef>
                <a:buChar char="»"/>
                <a:defRPr sz="2800">
                  <a:solidFill>
                    <a:srgbClr val="003399"/>
                  </a:solidFill>
                  <a:latin typeface="Arial" panose="020B0604020202020204" pitchFamily="34" charset="0"/>
                  <a:ea typeface="黑体" panose="02010609060101010101" pitchFamily="49" charset="-122"/>
                </a:defRPr>
              </a:lvl5pPr>
              <a:lvl6pPr marL="25146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6pPr>
              <a:lvl7pPr marL="29718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7pPr>
              <a:lvl8pPr marL="34290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8pPr>
              <a:lvl9pPr marL="38862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9pPr>
            </a:lstStyle>
            <a:p>
              <a:pPr>
                <a:spcBef>
                  <a:spcPct val="0"/>
                </a:spcBef>
                <a:buClrTx/>
                <a:buSzTx/>
                <a:buFontTx/>
                <a:buNone/>
              </a:pPr>
              <a:r>
                <a:rPr lang="en-US" altLang="zh-CN" sz="1600">
                  <a:solidFill>
                    <a:srgbClr val="0000FF"/>
                  </a:solidFill>
                  <a:latin typeface="Times New Roman" panose="02020603050405020304" pitchFamily="18" charset="0"/>
                  <a:ea typeface="华文中宋" panose="02010600040101010101" pitchFamily="2" charset="-122"/>
                </a:rPr>
                <a:t>1.3GHz cryomodule</a:t>
              </a:r>
              <a:endParaRPr lang="zh-CN" altLang="en-US" sz="1600">
                <a:solidFill>
                  <a:srgbClr val="0000FF"/>
                </a:solidFill>
                <a:latin typeface="Times New Roman" panose="02020603050405020304" pitchFamily="18" charset="0"/>
                <a:ea typeface="华文中宋" panose="02010600040101010101" pitchFamily="2" charset="-122"/>
              </a:endParaRPr>
            </a:p>
          </p:txBody>
        </p:sp>
        <p:sp>
          <p:nvSpPr>
            <p:cNvPr id="27657" name="文本框 16">
              <a:extLst>
                <a:ext uri="{FF2B5EF4-FFF2-40B4-BE49-F238E27FC236}">
                  <a16:creationId xmlns:a16="http://schemas.microsoft.com/office/drawing/2014/main" id="{97215E5B-202C-4D55-A46C-F572EA767B26}"/>
                </a:ext>
              </a:extLst>
            </p:cNvPr>
            <p:cNvSpPr txBox="1">
              <a:spLocks noChangeArrowheads="1"/>
            </p:cNvSpPr>
            <p:nvPr/>
          </p:nvSpPr>
          <p:spPr bwMode="auto">
            <a:xfrm>
              <a:off x="6869374" y="6021288"/>
              <a:ext cx="2538367" cy="385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B0F0"/>
                </a:buClr>
                <a:buSzPct val="90000"/>
                <a:buFont typeface="Wingdings" panose="05000000000000000000" pitchFamily="2" charset="2"/>
                <a:buChar char="n"/>
                <a:defRPr sz="2800">
                  <a:solidFill>
                    <a:srgbClr val="003399"/>
                  </a:solidFill>
                  <a:latin typeface="微软雅黑" panose="020B0503020204020204" pitchFamily="34" charset="-122"/>
                  <a:ea typeface="微软雅黑" panose="020B0503020204020204" pitchFamily="34" charset="-122"/>
                </a:defRPr>
              </a:lvl1pPr>
              <a:lvl2pPr marL="742950" indent="-285750">
                <a:spcBef>
                  <a:spcPct val="20000"/>
                </a:spcBef>
                <a:buClr>
                  <a:srgbClr val="00B050"/>
                </a:buClr>
                <a:buSzPct val="75000"/>
                <a:buFont typeface="Wingdings" panose="05000000000000000000" pitchFamily="2" charset="2"/>
                <a:buChar char="l"/>
                <a:defRPr sz="2400">
                  <a:solidFill>
                    <a:schemeClr val="tx1"/>
                  </a:solidFill>
                  <a:latin typeface="微软雅黑" panose="020B0503020204020204" pitchFamily="34" charset="-122"/>
                  <a:ea typeface="微软雅黑" panose="020B0503020204020204" pitchFamily="34" charset="-122"/>
                </a:defRPr>
              </a:lvl2pPr>
              <a:lvl3pPr marL="1143000" indent="-228600">
                <a:spcBef>
                  <a:spcPct val="20000"/>
                </a:spcBef>
                <a:buChar char="•"/>
                <a:defRPr sz="2400">
                  <a:solidFill>
                    <a:srgbClr val="003399"/>
                  </a:solidFill>
                  <a:latin typeface="Arial" panose="020B0604020202020204" pitchFamily="34" charset="0"/>
                  <a:ea typeface="黑体" panose="02010609060101010101" pitchFamily="49" charset="-122"/>
                </a:defRPr>
              </a:lvl3pPr>
              <a:lvl4pPr marL="1600200" indent="-228600">
                <a:spcBef>
                  <a:spcPct val="20000"/>
                </a:spcBef>
                <a:buChar char="–"/>
                <a:defRPr sz="2800">
                  <a:solidFill>
                    <a:srgbClr val="003399"/>
                  </a:solidFill>
                  <a:latin typeface="Arial" panose="020B0604020202020204" pitchFamily="34" charset="0"/>
                  <a:ea typeface="黑体" panose="02010609060101010101" pitchFamily="49" charset="-122"/>
                </a:defRPr>
              </a:lvl4pPr>
              <a:lvl5pPr marL="2057400" indent="-228600">
                <a:spcBef>
                  <a:spcPct val="20000"/>
                </a:spcBef>
                <a:buChar char="»"/>
                <a:defRPr sz="2800">
                  <a:solidFill>
                    <a:srgbClr val="003399"/>
                  </a:solidFill>
                  <a:latin typeface="Arial" panose="020B0604020202020204" pitchFamily="34" charset="0"/>
                  <a:ea typeface="黑体" panose="02010609060101010101" pitchFamily="49" charset="-122"/>
                </a:defRPr>
              </a:lvl5pPr>
              <a:lvl6pPr marL="25146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6pPr>
              <a:lvl7pPr marL="29718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7pPr>
              <a:lvl8pPr marL="34290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8pPr>
              <a:lvl9pPr marL="38862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9pPr>
            </a:lstStyle>
            <a:p>
              <a:pPr>
                <a:spcBef>
                  <a:spcPct val="0"/>
                </a:spcBef>
                <a:buClrTx/>
                <a:buSzTx/>
                <a:buFontTx/>
                <a:buNone/>
              </a:pPr>
              <a:r>
                <a:rPr lang="en-US" altLang="zh-CN" sz="1600">
                  <a:solidFill>
                    <a:srgbClr val="0000FF"/>
                  </a:solidFill>
                  <a:latin typeface="Times New Roman" panose="02020603050405020304" pitchFamily="18" charset="0"/>
                  <a:ea typeface="华文中宋" panose="02010600040101010101" pitchFamily="2" charset="-122"/>
                </a:rPr>
                <a:t>650MHz cryomodule</a:t>
              </a:r>
              <a:endParaRPr lang="zh-CN" altLang="en-US" sz="1600">
                <a:solidFill>
                  <a:srgbClr val="0000FF"/>
                </a:solidFill>
                <a:latin typeface="Times New Roman" panose="02020603050405020304" pitchFamily="18" charset="0"/>
                <a:ea typeface="华文中宋" panose="02010600040101010101" pitchFamily="2" charset="-122"/>
              </a:endParaRPr>
            </a:p>
          </p:txBody>
        </p:sp>
        <p:sp>
          <p:nvSpPr>
            <p:cNvPr id="27658" name="矩形 17">
              <a:extLst>
                <a:ext uri="{FF2B5EF4-FFF2-40B4-BE49-F238E27FC236}">
                  <a16:creationId xmlns:a16="http://schemas.microsoft.com/office/drawing/2014/main" id="{0F8B5252-FB0E-4422-9374-AC32C7E6A12E}"/>
                </a:ext>
              </a:extLst>
            </p:cNvPr>
            <p:cNvSpPr>
              <a:spLocks noChangeArrowheads="1"/>
            </p:cNvSpPr>
            <p:nvPr/>
          </p:nvSpPr>
          <p:spPr bwMode="auto">
            <a:xfrm>
              <a:off x="1194823" y="5044534"/>
              <a:ext cx="1484820" cy="385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B0F0"/>
                </a:buClr>
                <a:buSzPct val="90000"/>
                <a:buFont typeface="Wingdings" panose="05000000000000000000" pitchFamily="2" charset="2"/>
                <a:buChar char="n"/>
                <a:defRPr sz="2800">
                  <a:solidFill>
                    <a:srgbClr val="003399"/>
                  </a:solidFill>
                  <a:latin typeface="微软雅黑" panose="020B0503020204020204" pitchFamily="34" charset="-122"/>
                  <a:ea typeface="微软雅黑" panose="020B0503020204020204" pitchFamily="34" charset="-122"/>
                </a:defRPr>
              </a:lvl1pPr>
              <a:lvl2pPr marL="742950" indent="-285750">
                <a:spcBef>
                  <a:spcPct val="20000"/>
                </a:spcBef>
                <a:buClr>
                  <a:srgbClr val="00B050"/>
                </a:buClr>
                <a:buSzPct val="75000"/>
                <a:buFont typeface="Wingdings" panose="05000000000000000000" pitchFamily="2" charset="2"/>
                <a:buChar char="l"/>
                <a:defRPr sz="2400">
                  <a:solidFill>
                    <a:schemeClr val="tx1"/>
                  </a:solidFill>
                  <a:latin typeface="微软雅黑" panose="020B0503020204020204" pitchFamily="34" charset="-122"/>
                  <a:ea typeface="微软雅黑" panose="020B0503020204020204" pitchFamily="34" charset="-122"/>
                </a:defRPr>
              </a:lvl2pPr>
              <a:lvl3pPr marL="1143000" indent="-228600">
                <a:spcBef>
                  <a:spcPct val="20000"/>
                </a:spcBef>
                <a:buChar char="•"/>
                <a:defRPr sz="2400">
                  <a:solidFill>
                    <a:srgbClr val="003399"/>
                  </a:solidFill>
                  <a:latin typeface="Arial" panose="020B0604020202020204" pitchFamily="34" charset="0"/>
                  <a:ea typeface="黑体" panose="02010609060101010101" pitchFamily="49" charset="-122"/>
                </a:defRPr>
              </a:lvl3pPr>
              <a:lvl4pPr marL="1600200" indent="-228600">
                <a:spcBef>
                  <a:spcPct val="20000"/>
                </a:spcBef>
                <a:buChar char="–"/>
                <a:defRPr sz="2800">
                  <a:solidFill>
                    <a:srgbClr val="003399"/>
                  </a:solidFill>
                  <a:latin typeface="Arial" panose="020B0604020202020204" pitchFamily="34" charset="0"/>
                  <a:ea typeface="黑体" panose="02010609060101010101" pitchFamily="49" charset="-122"/>
                </a:defRPr>
              </a:lvl4pPr>
              <a:lvl5pPr marL="2057400" indent="-228600">
                <a:spcBef>
                  <a:spcPct val="20000"/>
                </a:spcBef>
                <a:buChar char="»"/>
                <a:defRPr sz="2800">
                  <a:solidFill>
                    <a:srgbClr val="003399"/>
                  </a:solidFill>
                  <a:latin typeface="Arial" panose="020B0604020202020204" pitchFamily="34" charset="0"/>
                  <a:ea typeface="黑体" panose="02010609060101010101" pitchFamily="49" charset="-122"/>
                </a:defRPr>
              </a:lvl5pPr>
              <a:lvl6pPr marL="25146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6pPr>
              <a:lvl7pPr marL="29718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7pPr>
              <a:lvl8pPr marL="34290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8pPr>
              <a:lvl9pPr marL="38862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9pPr>
            </a:lstStyle>
            <a:p>
              <a:pPr>
                <a:spcBef>
                  <a:spcPct val="0"/>
                </a:spcBef>
                <a:buClrTx/>
                <a:buSzTx/>
                <a:buFontTx/>
                <a:buNone/>
              </a:pPr>
              <a:r>
                <a:rPr lang="en-US" altLang="zh-CN" sz="1600">
                  <a:solidFill>
                    <a:srgbClr val="0000FF"/>
                  </a:solidFill>
                  <a:latin typeface="Times New Roman" panose="02020603050405020304" pitchFamily="18" charset="0"/>
                  <a:ea typeface="华文中宋" panose="02010600040101010101" pitchFamily="2" charset="-122"/>
                </a:rPr>
                <a:t>Refrigerator</a:t>
              </a:r>
              <a:endParaRPr lang="zh-CN" altLang="en-US" sz="1600">
                <a:solidFill>
                  <a:srgbClr val="0000FF"/>
                </a:solidFill>
                <a:latin typeface="Times New Roman" panose="02020603050405020304" pitchFamily="18" charset="0"/>
                <a:ea typeface="华文中宋" panose="02010600040101010101" pitchFamily="2" charset="-122"/>
              </a:endParaRPr>
            </a:p>
          </p:txBody>
        </p:sp>
        <p:sp>
          <p:nvSpPr>
            <p:cNvPr id="27659" name="矩形 18">
              <a:extLst>
                <a:ext uri="{FF2B5EF4-FFF2-40B4-BE49-F238E27FC236}">
                  <a16:creationId xmlns:a16="http://schemas.microsoft.com/office/drawing/2014/main" id="{3BA92C6E-D73F-4319-B87F-45C01845C048}"/>
                </a:ext>
              </a:extLst>
            </p:cNvPr>
            <p:cNvSpPr>
              <a:spLocks noChangeArrowheads="1"/>
            </p:cNvSpPr>
            <p:nvPr/>
          </p:nvSpPr>
          <p:spPr bwMode="auto">
            <a:xfrm>
              <a:off x="3347863" y="6052066"/>
              <a:ext cx="1609466" cy="385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B0F0"/>
                </a:buClr>
                <a:buSzPct val="90000"/>
                <a:buFont typeface="Wingdings" panose="05000000000000000000" pitchFamily="2" charset="2"/>
                <a:buChar char="n"/>
                <a:defRPr sz="2800">
                  <a:solidFill>
                    <a:srgbClr val="003399"/>
                  </a:solidFill>
                  <a:latin typeface="微软雅黑" panose="020B0503020204020204" pitchFamily="34" charset="-122"/>
                  <a:ea typeface="微软雅黑" panose="020B0503020204020204" pitchFamily="34" charset="-122"/>
                </a:defRPr>
              </a:lvl1pPr>
              <a:lvl2pPr marL="742950" indent="-285750">
                <a:spcBef>
                  <a:spcPct val="20000"/>
                </a:spcBef>
                <a:buClr>
                  <a:srgbClr val="00B050"/>
                </a:buClr>
                <a:buSzPct val="75000"/>
                <a:buFont typeface="Wingdings" panose="05000000000000000000" pitchFamily="2" charset="2"/>
                <a:buChar char="l"/>
                <a:defRPr sz="2400">
                  <a:solidFill>
                    <a:schemeClr val="tx1"/>
                  </a:solidFill>
                  <a:latin typeface="微软雅黑" panose="020B0503020204020204" pitchFamily="34" charset="-122"/>
                  <a:ea typeface="微软雅黑" panose="020B0503020204020204" pitchFamily="34" charset="-122"/>
                </a:defRPr>
              </a:lvl2pPr>
              <a:lvl3pPr marL="1143000" indent="-228600">
                <a:spcBef>
                  <a:spcPct val="20000"/>
                </a:spcBef>
                <a:buChar char="•"/>
                <a:defRPr sz="2400">
                  <a:solidFill>
                    <a:srgbClr val="003399"/>
                  </a:solidFill>
                  <a:latin typeface="Arial" panose="020B0604020202020204" pitchFamily="34" charset="0"/>
                  <a:ea typeface="黑体" panose="02010609060101010101" pitchFamily="49" charset="-122"/>
                </a:defRPr>
              </a:lvl3pPr>
              <a:lvl4pPr marL="1600200" indent="-228600">
                <a:spcBef>
                  <a:spcPct val="20000"/>
                </a:spcBef>
                <a:buChar char="–"/>
                <a:defRPr sz="2800">
                  <a:solidFill>
                    <a:srgbClr val="003399"/>
                  </a:solidFill>
                  <a:latin typeface="Arial" panose="020B0604020202020204" pitchFamily="34" charset="0"/>
                  <a:ea typeface="黑体" panose="02010609060101010101" pitchFamily="49" charset="-122"/>
                </a:defRPr>
              </a:lvl4pPr>
              <a:lvl5pPr marL="2057400" indent="-228600">
                <a:spcBef>
                  <a:spcPct val="20000"/>
                </a:spcBef>
                <a:buChar char="»"/>
                <a:defRPr sz="2800">
                  <a:solidFill>
                    <a:srgbClr val="003399"/>
                  </a:solidFill>
                  <a:latin typeface="Arial" panose="020B0604020202020204" pitchFamily="34" charset="0"/>
                  <a:ea typeface="黑体" panose="02010609060101010101" pitchFamily="49" charset="-122"/>
                </a:defRPr>
              </a:lvl5pPr>
              <a:lvl6pPr marL="25146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6pPr>
              <a:lvl7pPr marL="29718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7pPr>
              <a:lvl8pPr marL="34290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8pPr>
              <a:lvl9pPr marL="38862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9pPr>
            </a:lstStyle>
            <a:p>
              <a:pPr>
                <a:spcBef>
                  <a:spcPct val="0"/>
                </a:spcBef>
                <a:buClrTx/>
                <a:buSzTx/>
                <a:buFontTx/>
                <a:buNone/>
              </a:pPr>
              <a:r>
                <a:rPr lang="en-US" altLang="zh-CN" sz="1600">
                  <a:solidFill>
                    <a:srgbClr val="FF0000"/>
                  </a:solidFill>
                  <a:latin typeface="Times New Roman" panose="02020603050405020304" pitchFamily="18" charset="0"/>
                  <a:ea typeface="华文中宋" panose="02010600040101010101" pitchFamily="2" charset="-122"/>
                </a:rPr>
                <a:t>2K valve box</a:t>
              </a:r>
              <a:endParaRPr lang="zh-CN" altLang="en-US" sz="1600">
                <a:solidFill>
                  <a:srgbClr val="FF0000"/>
                </a:solidFill>
                <a:latin typeface="Times New Roman" panose="02020603050405020304" pitchFamily="18" charset="0"/>
                <a:ea typeface="华文中宋" panose="02010600040101010101" pitchFamily="2" charset="-122"/>
              </a:endParaRPr>
            </a:p>
          </p:txBody>
        </p:sp>
        <p:sp>
          <p:nvSpPr>
            <p:cNvPr id="27660" name="文本框 19">
              <a:extLst>
                <a:ext uri="{FF2B5EF4-FFF2-40B4-BE49-F238E27FC236}">
                  <a16:creationId xmlns:a16="http://schemas.microsoft.com/office/drawing/2014/main" id="{76ED4132-1740-4328-A578-B484D077BE58}"/>
                </a:ext>
              </a:extLst>
            </p:cNvPr>
            <p:cNvSpPr txBox="1">
              <a:spLocks noChangeArrowheads="1"/>
            </p:cNvSpPr>
            <p:nvPr/>
          </p:nvSpPr>
          <p:spPr bwMode="auto">
            <a:xfrm>
              <a:off x="6314143" y="4084838"/>
              <a:ext cx="2538367" cy="456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B0F0"/>
                </a:buClr>
                <a:buSzPct val="90000"/>
                <a:buFont typeface="Wingdings" panose="05000000000000000000" pitchFamily="2" charset="2"/>
                <a:buChar char="n"/>
                <a:defRPr sz="2800">
                  <a:solidFill>
                    <a:srgbClr val="003399"/>
                  </a:solidFill>
                  <a:latin typeface="微软雅黑" panose="020B0503020204020204" pitchFamily="34" charset="-122"/>
                  <a:ea typeface="微软雅黑" panose="020B0503020204020204" pitchFamily="34" charset="-122"/>
                </a:defRPr>
              </a:lvl1pPr>
              <a:lvl2pPr marL="742950" indent="-285750">
                <a:spcBef>
                  <a:spcPct val="20000"/>
                </a:spcBef>
                <a:buClr>
                  <a:srgbClr val="00B050"/>
                </a:buClr>
                <a:buSzPct val="75000"/>
                <a:buFont typeface="Wingdings" panose="05000000000000000000" pitchFamily="2" charset="2"/>
                <a:buChar char="l"/>
                <a:defRPr sz="2400">
                  <a:solidFill>
                    <a:schemeClr val="tx1"/>
                  </a:solidFill>
                  <a:latin typeface="微软雅黑" panose="020B0503020204020204" pitchFamily="34" charset="-122"/>
                  <a:ea typeface="微软雅黑" panose="020B0503020204020204" pitchFamily="34" charset="-122"/>
                </a:defRPr>
              </a:lvl2pPr>
              <a:lvl3pPr marL="1143000" indent="-228600">
                <a:spcBef>
                  <a:spcPct val="20000"/>
                </a:spcBef>
                <a:buChar char="•"/>
                <a:defRPr sz="2400">
                  <a:solidFill>
                    <a:srgbClr val="003399"/>
                  </a:solidFill>
                  <a:latin typeface="Arial" panose="020B0604020202020204" pitchFamily="34" charset="0"/>
                  <a:ea typeface="黑体" panose="02010609060101010101" pitchFamily="49" charset="-122"/>
                </a:defRPr>
              </a:lvl3pPr>
              <a:lvl4pPr marL="1600200" indent="-228600">
                <a:spcBef>
                  <a:spcPct val="20000"/>
                </a:spcBef>
                <a:buChar char="–"/>
                <a:defRPr sz="2800">
                  <a:solidFill>
                    <a:srgbClr val="003399"/>
                  </a:solidFill>
                  <a:latin typeface="Arial" panose="020B0604020202020204" pitchFamily="34" charset="0"/>
                  <a:ea typeface="黑体" panose="02010609060101010101" pitchFamily="49" charset="-122"/>
                </a:defRPr>
              </a:lvl4pPr>
              <a:lvl5pPr marL="2057400" indent="-228600">
                <a:spcBef>
                  <a:spcPct val="20000"/>
                </a:spcBef>
                <a:buChar char="»"/>
                <a:defRPr sz="2800">
                  <a:solidFill>
                    <a:srgbClr val="003399"/>
                  </a:solidFill>
                  <a:latin typeface="Arial" panose="020B0604020202020204" pitchFamily="34" charset="0"/>
                  <a:ea typeface="黑体" panose="02010609060101010101" pitchFamily="49" charset="-122"/>
                </a:defRPr>
              </a:lvl5pPr>
              <a:lvl6pPr marL="25146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6pPr>
              <a:lvl7pPr marL="29718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7pPr>
              <a:lvl8pPr marL="34290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8pPr>
              <a:lvl9pPr marL="38862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9pPr>
            </a:lstStyle>
            <a:p>
              <a:pPr>
                <a:spcBef>
                  <a:spcPct val="0"/>
                </a:spcBef>
                <a:buClrTx/>
                <a:buSzTx/>
                <a:buFontTx/>
                <a:buNone/>
              </a:pPr>
              <a:r>
                <a:rPr lang="en-US" altLang="zh-CN" sz="2000">
                  <a:solidFill>
                    <a:srgbClr val="FF0000"/>
                  </a:solidFill>
                  <a:latin typeface="Times New Roman" panose="02020603050405020304" pitchFamily="18" charset="0"/>
                  <a:ea typeface="华文中宋" panose="02010600040101010101" pitchFamily="2" charset="-122"/>
                </a:rPr>
                <a:t>Beam Tunnel</a:t>
              </a:r>
              <a:endParaRPr lang="zh-CN" altLang="en-US" sz="2000">
                <a:solidFill>
                  <a:srgbClr val="FF0000"/>
                </a:solidFill>
                <a:latin typeface="Times New Roman" panose="02020603050405020304" pitchFamily="18" charset="0"/>
                <a:ea typeface="华文中宋" panose="02010600040101010101" pitchFamily="2" charset="-122"/>
              </a:endParaRPr>
            </a:p>
          </p:txBody>
        </p:sp>
        <p:sp>
          <p:nvSpPr>
            <p:cNvPr id="27661" name="文本框 20">
              <a:extLst>
                <a:ext uri="{FF2B5EF4-FFF2-40B4-BE49-F238E27FC236}">
                  <a16:creationId xmlns:a16="http://schemas.microsoft.com/office/drawing/2014/main" id="{346734D8-99C3-458C-A803-5F0F0004C652}"/>
                </a:ext>
              </a:extLst>
            </p:cNvPr>
            <p:cNvSpPr txBox="1">
              <a:spLocks noChangeArrowheads="1"/>
            </p:cNvSpPr>
            <p:nvPr/>
          </p:nvSpPr>
          <p:spPr bwMode="auto">
            <a:xfrm>
              <a:off x="1540115" y="4021471"/>
              <a:ext cx="2538367" cy="456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B0F0"/>
                </a:buClr>
                <a:buSzPct val="90000"/>
                <a:buFont typeface="Wingdings" panose="05000000000000000000" pitchFamily="2" charset="2"/>
                <a:buChar char="n"/>
                <a:defRPr sz="2800">
                  <a:solidFill>
                    <a:srgbClr val="003399"/>
                  </a:solidFill>
                  <a:latin typeface="微软雅黑" panose="020B0503020204020204" pitchFamily="34" charset="-122"/>
                  <a:ea typeface="微软雅黑" panose="020B0503020204020204" pitchFamily="34" charset="-122"/>
                </a:defRPr>
              </a:lvl1pPr>
              <a:lvl2pPr marL="742950" indent="-285750">
                <a:spcBef>
                  <a:spcPct val="20000"/>
                </a:spcBef>
                <a:buClr>
                  <a:srgbClr val="00B050"/>
                </a:buClr>
                <a:buSzPct val="75000"/>
                <a:buFont typeface="Wingdings" panose="05000000000000000000" pitchFamily="2" charset="2"/>
                <a:buChar char="l"/>
                <a:defRPr sz="2400">
                  <a:solidFill>
                    <a:schemeClr val="tx1"/>
                  </a:solidFill>
                  <a:latin typeface="微软雅黑" panose="020B0503020204020204" pitchFamily="34" charset="-122"/>
                  <a:ea typeface="微软雅黑" panose="020B0503020204020204" pitchFamily="34" charset="-122"/>
                </a:defRPr>
              </a:lvl2pPr>
              <a:lvl3pPr marL="1143000" indent="-228600">
                <a:spcBef>
                  <a:spcPct val="20000"/>
                </a:spcBef>
                <a:buChar char="•"/>
                <a:defRPr sz="2400">
                  <a:solidFill>
                    <a:srgbClr val="003399"/>
                  </a:solidFill>
                  <a:latin typeface="Arial" panose="020B0604020202020204" pitchFamily="34" charset="0"/>
                  <a:ea typeface="黑体" panose="02010609060101010101" pitchFamily="49" charset="-122"/>
                </a:defRPr>
              </a:lvl3pPr>
              <a:lvl4pPr marL="1600200" indent="-228600">
                <a:spcBef>
                  <a:spcPct val="20000"/>
                </a:spcBef>
                <a:buChar char="–"/>
                <a:defRPr sz="2800">
                  <a:solidFill>
                    <a:srgbClr val="003399"/>
                  </a:solidFill>
                  <a:latin typeface="Arial" panose="020B0604020202020204" pitchFamily="34" charset="0"/>
                  <a:ea typeface="黑体" panose="02010609060101010101" pitchFamily="49" charset="-122"/>
                </a:defRPr>
              </a:lvl4pPr>
              <a:lvl5pPr marL="2057400" indent="-228600">
                <a:spcBef>
                  <a:spcPct val="20000"/>
                </a:spcBef>
                <a:buChar char="»"/>
                <a:defRPr sz="2800">
                  <a:solidFill>
                    <a:srgbClr val="003399"/>
                  </a:solidFill>
                  <a:latin typeface="Arial" panose="020B0604020202020204" pitchFamily="34" charset="0"/>
                  <a:ea typeface="黑体" panose="02010609060101010101" pitchFamily="49" charset="-122"/>
                </a:defRPr>
              </a:lvl5pPr>
              <a:lvl6pPr marL="25146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6pPr>
              <a:lvl7pPr marL="29718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7pPr>
              <a:lvl8pPr marL="34290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8pPr>
              <a:lvl9pPr marL="38862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9pPr>
            </a:lstStyle>
            <a:p>
              <a:pPr>
                <a:spcBef>
                  <a:spcPct val="0"/>
                </a:spcBef>
                <a:buClrTx/>
                <a:buSzTx/>
                <a:buFontTx/>
                <a:buNone/>
              </a:pPr>
              <a:r>
                <a:rPr lang="en-US" altLang="zh-CN" sz="2000">
                  <a:solidFill>
                    <a:srgbClr val="FF0000"/>
                  </a:solidFill>
                  <a:latin typeface="Times New Roman" panose="02020603050405020304" pitchFamily="18" charset="0"/>
                  <a:ea typeface="华文中宋" panose="02010600040101010101" pitchFamily="2" charset="-122"/>
                </a:rPr>
                <a:t>Gallery Tunnel</a:t>
              </a:r>
              <a:endParaRPr lang="zh-CN" altLang="en-US" sz="2000">
                <a:solidFill>
                  <a:srgbClr val="FF0000"/>
                </a:solidFill>
                <a:latin typeface="Times New Roman" panose="02020603050405020304" pitchFamily="18" charset="0"/>
                <a:ea typeface="华文中宋" panose="02010600040101010101" pitchFamily="2" charset="-122"/>
              </a:endParaRPr>
            </a:p>
          </p:txBody>
        </p:sp>
        <p:sp>
          <p:nvSpPr>
            <p:cNvPr id="27662" name="矩形 21">
              <a:extLst>
                <a:ext uri="{FF2B5EF4-FFF2-40B4-BE49-F238E27FC236}">
                  <a16:creationId xmlns:a16="http://schemas.microsoft.com/office/drawing/2014/main" id="{101EA59B-83BA-4277-9A0F-34FB9391F865}"/>
                </a:ext>
              </a:extLst>
            </p:cNvPr>
            <p:cNvSpPr>
              <a:spLocks noChangeArrowheads="1"/>
            </p:cNvSpPr>
            <p:nvPr/>
          </p:nvSpPr>
          <p:spPr bwMode="auto">
            <a:xfrm>
              <a:off x="4132986" y="5229200"/>
              <a:ext cx="1654509" cy="385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B0F0"/>
                </a:buClr>
                <a:buSzPct val="90000"/>
                <a:buFont typeface="Wingdings" panose="05000000000000000000" pitchFamily="2" charset="2"/>
                <a:buChar char="n"/>
                <a:defRPr sz="2800">
                  <a:solidFill>
                    <a:srgbClr val="003399"/>
                  </a:solidFill>
                  <a:latin typeface="微软雅黑" panose="020B0503020204020204" pitchFamily="34" charset="-122"/>
                  <a:ea typeface="微软雅黑" panose="020B0503020204020204" pitchFamily="34" charset="-122"/>
                </a:defRPr>
              </a:lvl1pPr>
              <a:lvl2pPr marL="742950" indent="-285750">
                <a:spcBef>
                  <a:spcPct val="20000"/>
                </a:spcBef>
                <a:buClr>
                  <a:srgbClr val="00B050"/>
                </a:buClr>
                <a:buSzPct val="75000"/>
                <a:buFont typeface="Wingdings" panose="05000000000000000000" pitchFamily="2" charset="2"/>
                <a:buChar char="l"/>
                <a:defRPr sz="2400">
                  <a:solidFill>
                    <a:schemeClr val="tx1"/>
                  </a:solidFill>
                  <a:latin typeface="微软雅黑" panose="020B0503020204020204" pitchFamily="34" charset="-122"/>
                  <a:ea typeface="微软雅黑" panose="020B0503020204020204" pitchFamily="34" charset="-122"/>
                </a:defRPr>
              </a:lvl2pPr>
              <a:lvl3pPr marL="1143000" indent="-228600">
                <a:spcBef>
                  <a:spcPct val="20000"/>
                </a:spcBef>
                <a:buChar char="•"/>
                <a:defRPr sz="2400">
                  <a:solidFill>
                    <a:srgbClr val="003399"/>
                  </a:solidFill>
                  <a:latin typeface="Arial" panose="020B0604020202020204" pitchFamily="34" charset="0"/>
                  <a:ea typeface="黑体" panose="02010609060101010101" pitchFamily="49" charset="-122"/>
                </a:defRPr>
              </a:lvl3pPr>
              <a:lvl4pPr marL="1600200" indent="-228600">
                <a:spcBef>
                  <a:spcPct val="20000"/>
                </a:spcBef>
                <a:buChar char="–"/>
                <a:defRPr sz="2800">
                  <a:solidFill>
                    <a:srgbClr val="003399"/>
                  </a:solidFill>
                  <a:latin typeface="Arial" panose="020B0604020202020204" pitchFamily="34" charset="0"/>
                  <a:ea typeface="黑体" panose="02010609060101010101" pitchFamily="49" charset="-122"/>
                </a:defRPr>
              </a:lvl4pPr>
              <a:lvl5pPr marL="2057400" indent="-228600">
                <a:spcBef>
                  <a:spcPct val="20000"/>
                </a:spcBef>
                <a:buChar char="»"/>
                <a:defRPr sz="2800">
                  <a:solidFill>
                    <a:srgbClr val="003399"/>
                  </a:solidFill>
                  <a:latin typeface="Arial" panose="020B0604020202020204" pitchFamily="34" charset="0"/>
                  <a:ea typeface="黑体" panose="02010609060101010101" pitchFamily="49" charset="-122"/>
                </a:defRPr>
              </a:lvl5pPr>
              <a:lvl6pPr marL="25146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6pPr>
              <a:lvl7pPr marL="29718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7pPr>
              <a:lvl8pPr marL="34290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8pPr>
              <a:lvl9pPr marL="38862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9pPr>
            </a:lstStyle>
            <a:p>
              <a:pPr>
                <a:spcBef>
                  <a:spcPct val="0"/>
                </a:spcBef>
                <a:buClrTx/>
                <a:buSzTx/>
                <a:buFontTx/>
                <a:buNone/>
              </a:pPr>
              <a:r>
                <a:rPr lang="en-US" altLang="zh-CN" sz="1600">
                  <a:solidFill>
                    <a:srgbClr val="FF0000"/>
                  </a:solidFill>
                  <a:latin typeface="Times New Roman" panose="02020603050405020304" pitchFamily="18" charset="0"/>
                  <a:ea typeface="华文中宋" panose="02010600040101010101" pitchFamily="2" charset="-122"/>
                </a:rPr>
                <a:t>Transfer line</a:t>
              </a:r>
              <a:endParaRPr lang="zh-CN" altLang="en-US" sz="1600">
                <a:solidFill>
                  <a:srgbClr val="FF0000"/>
                </a:solidFill>
                <a:latin typeface="Times New Roman" panose="02020603050405020304" pitchFamily="18" charset="0"/>
                <a:ea typeface="华文中宋" panose="02010600040101010101" pitchFamily="2" charset="-122"/>
              </a:endParaRPr>
            </a:p>
          </p:txBody>
        </p:sp>
      </p:grpSp>
      <p:pic>
        <p:nvPicPr>
          <p:cNvPr id="27653" name="图片 24">
            <a:extLst>
              <a:ext uri="{FF2B5EF4-FFF2-40B4-BE49-F238E27FC236}">
                <a16:creationId xmlns:a16="http://schemas.microsoft.com/office/drawing/2014/main" id="{6BD9A303-B2EB-4F8D-AF1A-553696E03A15}"/>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857376" y="1414463"/>
            <a:ext cx="3756025" cy="2266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4" name="图片 27">
            <a:extLst>
              <a:ext uri="{FF2B5EF4-FFF2-40B4-BE49-F238E27FC236}">
                <a16:creationId xmlns:a16="http://schemas.microsoft.com/office/drawing/2014/main" id="{56F97737-451E-4C69-BBD0-F90B490C84E0}"/>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40376" y="1209675"/>
            <a:ext cx="4621213" cy="250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矩形 14">
            <a:extLst>
              <a:ext uri="{FF2B5EF4-FFF2-40B4-BE49-F238E27FC236}">
                <a16:creationId xmlns:a16="http://schemas.microsoft.com/office/drawing/2014/main" id="{A1E21125-D5E7-4988-A855-AC535C4B283C}"/>
              </a:ext>
            </a:extLst>
          </p:cNvPr>
          <p:cNvSpPr/>
          <p:nvPr/>
        </p:nvSpPr>
        <p:spPr>
          <a:xfrm>
            <a:off x="4141277" y="153053"/>
            <a:ext cx="4763035" cy="584775"/>
          </a:xfrm>
          <a:prstGeom prst="rect">
            <a:avLst/>
          </a:prstGeom>
        </p:spPr>
        <p:txBody>
          <a:bodyPr wrap="none">
            <a:spAutoFit/>
          </a:bodyPr>
          <a:lstStyle/>
          <a:p>
            <a:pPr lvl="0"/>
            <a:r>
              <a:rPr lang="en-US" altLang="zh-CN" sz="3200" b="1" spc="-60" dirty="0">
                <a:ln w="19050">
                  <a:solidFill>
                    <a:schemeClr val="tx2">
                      <a:tint val="1000"/>
                    </a:schemeClr>
                  </a:solidFill>
                  <a:prstDash val="solid"/>
                </a:ln>
                <a:solidFill>
                  <a:srgbClr val="FF0000"/>
                </a:solidFill>
                <a:effectLst>
                  <a:outerShdw blurRad="50000" dist="50800" dir="7500000" algn="tl">
                    <a:srgbClr val="000000">
                      <a:shade val="5000"/>
                      <a:alpha val="35000"/>
                    </a:srgbClr>
                  </a:outerShdw>
                </a:effectLst>
                <a:latin typeface="Arial Black" panose="020B0A04020102020204" pitchFamily="34" charset="0"/>
                <a:ea typeface="微软雅黑"/>
              </a:rPr>
              <a:t>Tunnel Cross section</a:t>
            </a:r>
          </a:p>
        </p:txBody>
      </p:sp>
    </p:spTree>
    <p:extLst>
      <p:ext uri="{BB962C8B-B14F-4D97-AF65-F5344CB8AC3E}">
        <p14:creationId xmlns:p14="http://schemas.microsoft.com/office/powerpoint/2010/main" val="92755423"/>
      </p:ext>
    </p:extLst>
  </p:cSld>
  <p:clrMapOvr>
    <a:masterClrMapping/>
  </p:clrMapOvr>
  <p:transition spd="slow"/>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图片 10">
            <a:extLst>
              <a:ext uri="{FF2B5EF4-FFF2-40B4-BE49-F238E27FC236}">
                <a16:creationId xmlns:a16="http://schemas.microsoft.com/office/drawing/2014/main" id="{E490BDAC-B7D7-440C-8EF1-CF8E1A546FEB}"/>
              </a:ext>
            </a:extLst>
          </p:cNvPr>
          <p:cNvPicPr>
            <a:picLocks noChangeAspect="1"/>
          </p:cNvPicPr>
          <p:nvPr/>
        </p:nvPicPr>
        <p:blipFill>
          <a:blip r:embed="rId2">
            <a:extLst>
              <a:ext uri="{28A0092B-C50C-407E-A947-70E740481C1C}">
                <a14:useLocalDpi xmlns:a14="http://schemas.microsoft.com/office/drawing/2010/main" val="0"/>
              </a:ext>
            </a:extLst>
          </a:blip>
          <a:srcRect t="1183" b="717"/>
          <a:stretch>
            <a:fillRect/>
          </a:stretch>
        </p:blipFill>
        <p:spPr bwMode="auto">
          <a:xfrm>
            <a:off x="2041526" y="1068389"/>
            <a:ext cx="2257425" cy="5692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75" name="Picture 3" descr="F10009945-6.jpg">
            <a:extLst>
              <a:ext uri="{FF2B5EF4-FFF2-40B4-BE49-F238E27FC236}">
                <a16:creationId xmlns:a16="http://schemas.microsoft.com/office/drawing/2014/main" id="{C42B752A-8F49-4DFD-B82F-8CD1C5470DE1}"/>
              </a:ext>
            </a:extLst>
          </p:cNvPr>
          <p:cNvPicPr>
            <a:picLocks noGrp="1" noChangeAspect="1"/>
          </p:cNvPicPr>
          <p:nvPr/>
        </p:nvPicPr>
        <p:blipFill>
          <a:blip r:embed="rId3" cstate="print">
            <a:extLst>
              <a:ext uri="{28A0092B-C50C-407E-A947-70E740481C1C}">
                <a14:useLocalDpi xmlns:a14="http://schemas.microsoft.com/office/drawing/2010/main" val="0"/>
              </a:ext>
            </a:extLst>
          </a:blip>
          <a:srcRect l="17760" t="30739" r="29221" b="11450"/>
          <a:stretch>
            <a:fillRect/>
          </a:stretch>
        </p:blipFill>
        <p:spPr bwMode="auto">
          <a:xfrm>
            <a:off x="6907214" y="1084264"/>
            <a:ext cx="3259137" cy="182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6" name="Rectangle 3">
            <a:extLst>
              <a:ext uri="{FF2B5EF4-FFF2-40B4-BE49-F238E27FC236}">
                <a16:creationId xmlns:a16="http://schemas.microsoft.com/office/drawing/2014/main" id="{60F1297A-BA95-4E72-B50F-549C8F079D2C}"/>
              </a:ext>
            </a:extLst>
          </p:cNvPr>
          <p:cNvSpPr>
            <a:spLocks noChangeArrowheads="1"/>
          </p:cNvSpPr>
          <p:nvPr/>
        </p:nvSpPr>
        <p:spPr bwMode="auto">
          <a:xfrm>
            <a:off x="7131051" y="-2199590"/>
            <a:ext cx="18473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rgbClr val="00B0F0"/>
              </a:buClr>
              <a:buSzPct val="90000"/>
              <a:buFont typeface="Wingdings" panose="05000000000000000000" pitchFamily="2" charset="2"/>
              <a:buChar char="n"/>
              <a:defRPr sz="2800">
                <a:solidFill>
                  <a:srgbClr val="003399"/>
                </a:solidFill>
                <a:latin typeface="微软雅黑" panose="020B0503020204020204" pitchFamily="34" charset="-122"/>
                <a:ea typeface="微软雅黑" panose="020B0503020204020204" pitchFamily="34" charset="-122"/>
              </a:defRPr>
            </a:lvl1pPr>
            <a:lvl2pPr marL="742950" indent="-285750">
              <a:spcBef>
                <a:spcPct val="20000"/>
              </a:spcBef>
              <a:buClr>
                <a:srgbClr val="00B050"/>
              </a:buClr>
              <a:buSzPct val="75000"/>
              <a:buFont typeface="Wingdings" panose="05000000000000000000" pitchFamily="2" charset="2"/>
              <a:buChar char="l"/>
              <a:defRPr sz="2400">
                <a:solidFill>
                  <a:schemeClr val="tx1"/>
                </a:solidFill>
                <a:latin typeface="微软雅黑" panose="020B0503020204020204" pitchFamily="34" charset="-122"/>
                <a:ea typeface="微软雅黑" panose="020B0503020204020204" pitchFamily="34" charset="-122"/>
              </a:defRPr>
            </a:lvl2pPr>
            <a:lvl3pPr marL="1143000" indent="-228600">
              <a:spcBef>
                <a:spcPct val="20000"/>
              </a:spcBef>
              <a:buChar char="•"/>
              <a:defRPr sz="2400">
                <a:solidFill>
                  <a:srgbClr val="003399"/>
                </a:solidFill>
                <a:latin typeface="Arial" panose="020B0604020202020204" pitchFamily="34" charset="0"/>
                <a:ea typeface="黑体" panose="02010609060101010101" pitchFamily="49" charset="-122"/>
              </a:defRPr>
            </a:lvl3pPr>
            <a:lvl4pPr marL="1600200" indent="-228600">
              <a:spcBef>
                <a:spcPct val="20000"/>
              </a:spcBef>
              <a:buChar char="–"/>
              <a:defRPr sz="2800">
                <a:solidFill>
                  <a:srgbClr val="003399"/>
                </a:solidFill>
                <a:latin typeface="Arial" panose="020B0604020202020204" pitchFamily="34" charset="0"/>
                <a:ea typeface="黑体" panose="02010609060101010101" pitchFamily="49" charset="-122"/>
              </a:defRPr>
            </a:lvl4pPr>
            <a:lvl5pPr marL="2057400" indent="-228600">
              <a:spcBef>
                <a:spcPct val="20000"/>
              </a:spcBef>
              <a:buChar char="»"/>
              <a:defRPr sz="2800">
                <a:solidFill>
                  <a:srgbClr val="003399"/>
                </a:solidFill>
                <a:latin typeface="Arial" panose="020B0604020202020204" pitchFamily="34" charset="0"/>
                <a:ea typeface="黑体" panose="02010609060101010101" pitchFamily="49" charset="-122"/>
              </a:defRPr>
            </a:lvl5pPr>
            <a:lvl6pPr marL="25146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6pPr>
            <a:lvl7pPr marL="29718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7pPr>
            <a:lvl8pPr marL="34290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8pPr>
            <a:lvl9pPr marL="38862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9pPr>
          </a:lstStyle>
          <a:p>
            <a:pPr>
              <a:spcBef>
                <a:spcPct val="0"/>
              </a:spcBef>
              <a:buClrTx/>
              <a:buSzTx/>
              <a:buFontTx/>
              <a:buNone/>
            </a:pPr>
            <a:endParaRPr lang="zh-CN" altLang="en-US" sz="3600">
              <a:solidFill>
                <a:schemeClr val="bg1"/>
              </a:solidFill>
              <a:latin typeface="Times New Roman" panose="02020603050405020304" pitchFamily="18" charset="0"/>
              <a:ea typeface="华文中宋" panose="02010600040101010101" pitchFamily="2" charset="-122"/>
            </a:endParaRPr>
          </a:p>
        </p:txBody>
      </p:sp>
      <p:sp>
        <p:nvSpPr>
          <p:cNvPr id="13" name="文本占位符 4">
            <a:extLst>
              <a:ext uri="{FF2B5EF4-FFF2-40B4-BE49-F238E27FC236}">
                <a16:creationId xmlns:a16="http://schemas.microsoft.com/office/drawing/2014/main" id="{68293697-E9C6-469C-AF98-367F54AFAA2C}"/>
              </a:ext>
            </a:extLst>
          </p:cNvPr>
          <p:cNvSpPr>
            <a:spLocks/>
          </p:cNvSpPr>
          <p:nvPr/>
        </p:nvSpPr>
        <p:spPr bwMode="auto">
          <a:xfrm>
            <a:off x="2193787" y="204291"/>
            <a:ext cx="8114497"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rgbClr val="00B0F0"/>
              </a:buClr>
              <a:buSzPct val="90000"/>
              <a:buFont typeface="Wingdings" pitchFamily="2" charset="2"/>
              <a:buChar char="n"/>
              <a:defRPr sz="2800">
                <a:solidFill>
                  <a:srgbClr val="003399"/>
                </a:solidFill>
                <a:latin typeface="微软雅黑" pitchFamily="34" charset="-122"/>
                <a:ea typeface="微软雅黑" pitchFamily="34" charset="-122"/>
                <a:cs typeface="微软雅黑" pitchFamily="34" charset="-122"/>
              </a:defRPr>
            </a:lvl1pPr>
            <a:lvl2pPr marL="342900" indent="-342900" eaLnBrk="0" hangingPunct="0">
              <a:spcBef>
                <a:spcPct val="20000"/>
              </a:spcBef>
              <a:buClr>
                <a:srgbClr val="00B050"/>
              </a:buClr>
              <a:buSzPct val="75000"/>
              <a:buFont typeface="Wingdings" pitchFamily="2" charset="2"/>
              <a:buChar char="l"/>
              <a:defRPr sz="2400">
                <a:solidFill>
                  <a:schemeClr val="tx1"/>
                </a:solidFill>
                <a:latin typeface="微软雅黑" pitchFamily="34" charset="-122"/>
                <a:ea typeface="微软雅黑" pitchFamily="34" charset="-122"/>
                <a:cs typeface="微软雅黑" pitchFamily="34" charset="-122"/>
              </a:defRPr>
            </a:lvl2pPr>
            <a:lvl3pPr marL="1143000" indent="-228600" eaLnBrk="0" hangingPunct="0">
              <a:spcBef>
                <a:spcPct val="20000"/>
              </a:spcBef>
              <a:buChar char="•"/>
              <a:defRPr sz="2400">
                <a:solidFill>
                  <a:srgbClr val="003399"/>
                </a:solidFill>
                <a:latin typeface="Arial" charset="0"/>
                <a:ea typeface="黑体" pitchFamily="49" charset="-122"/>
                <a:cs typeface="微软雅黑" pitchFamily="34" charset="-122"/>
              </a:defRPr>
            </a:lvl3pPr>
            <a:lvl4pPr marL="1600200" indent="-228600" eaLnBrk="0" hangingPunct="0">
              <a:spcBef>
                <a:spcPct val="20000"/>
              </a:spcBef>
              <a:buChar char="–"/>
              <a:defRPr sz="2800">
                <a:solidFill>
                  <a:srgbClr val="003399"/>
                </a:solidFill>
                <a:latin typeface="Arial" charset="0"/>
                <a:ea typeface="黑体" pitchFamily="49" charset="-122"/>
                <a:cs typeface="微软雅黑" pitchFamily="34" charset="-122"/>
              </a:defRPr>
            </a:lvl4pPr>
            <a:lvl5pPr marL="2057400" indent="-228600" eaLnBrk="0" hangingPunct="0">
              <a:spcBef>
                <a:spcPct val="20000"/>
              </a:spcBef>
              <a:buChar char="»"/>
              <a:defRPr sz="2800">
                <a:solidFill>
                  <a:srgbClr val="003399"/>
                </a:solidFill>
                <a:latin typeface="Arial" charset="0"/>
                <a:ea typeface="黑体" pitchFamily="49" charset="-122"/>
                <a:cs typeface="微软雅黑" pitchFamily="34" charset="-122"/>
              </a:defRPr>
            </a:lvl5pPr>
            <a:lvl6pPr marL="2514600" indent="-228600" eaLnBrk="0" fontAlgn="base" hangingPunct="0">
              <a:spcBef>
                <a:spcPct val="20000"/>
              </a:spcBef>
              <a:spcAft>
                <a:spcPct val="0"/>
              </a:spcAft>
              <a:buChar char="»"/>
              <a:defRPr sz="2800">
                <a:solidFill>
                  <a:srgbClr val="003399"/>
                </a:solidFill>
                <a:latin typeface="Arial" charset="0"/>
                <a:ea typeface="黑体" pitchFamily="49" charset="-122"/>
                <a:cs typeface="微软雅黑" pitchFamily="34" charset="-122"/>
              </a:defRPr>
            </a:lvl6pPr>
            <a:lvl7pPr marL="2971800" indent="-228600" eaLnBrk="0" fontAlgn="base" hangingPunct="0">
              <a:spcBef>
                <a:spcPct val="20000"/>
              </a:spcBef>
              <a:spcAft>
                <a:spcPct val="0"/>
              </a:spcAft>
              <a:buChar char="»"/>
              <a:defRPr sz="2800">
                <a:solidFill>
                  <a:srgbClr val="003399"/>
                </a:solidFill>
                <a:latin typeface="Arial" charset="0"/>
                <a:ea typeface="黑体" pitchFamily="49" charset="-122"/>
                <a:cs typeface="微软雅黑" pitchFamily="34" charset="-122"/>
              </a:defRPr>
            </a:lvl7pPr>
            <a:lvl8pPr marL="3429000" indent="-228600" eaLnBrk="0" fontAlgn="base" hangingPunct="0">
              <a:spcBef>
                <a:spcPct val="20000"/>
              </a:spcBef>
              <a:spcAft>
                <a:spcPct val="0"/>
              </a:spcAft>
              <a:buChar char="»"/>
              <a:defRPr sz="2800">
                <a:solidFill>
                  <a:srgbClr val="003399"/>
                </a:solidFill>
                <a:latin typeface="Arial" charset="0"/>
                <a:ea typeface="黑体" pitchFamily="49" charset="-122"/>
                <a:cs typeface="微软雅黑" pitchFamily="34" charset="-122"/>
              </a:defRPr>
            </a:lvl8pPr>
            <a:lvl9pPr marL="3886200" indent="-228600" eaLnBrk="0" fontAlgn="base" hangingPunct="0">
              <a:spcBef>
                <a:spcPct val="20000"/>
              </a:spcBef>
              <a:spcAft>
                <a:spcPct val="0"/>
              </a:spcAft>
              <a:buChar char="»"/>
              <a:defRPr sz="2800">
                <a:solidFill>
                  <a:srgbClr val="003399"/>
                </a:solidFill>
                <a:latin typeface="Arial" charset="0"/>
                <a:ea typeface="黑体" pitchFamily="49" charset="-122"/>
                <a:cs typeface="微软雅黑" pitchFamily="34" charset="-122"/>
              </a:defRPr>
            </a:lvl9pPr>
          </a:lstStyle>
          <a:p>
            <a:pPr lvl="1">
              <a:buClr>
                <a:srgbClr val="00B0F0"/>
              </a:buClr>
              <a:buSzPct val="90000"/>
              <a:buFont typeface="Wingdings" pitchFamily="2" charset="2"/>
              <a:buNone/>
              <a:defRPr/>
            </a:pPr>
            <a:endParaRPr lang="en-US" altLang="zh-CN" sz="3600" dirty="0">
              <a:ln w="19050">
                <a:solidFill>
                  <a:schemeClr val="tx2">
                    <a:tint val="1000"/>
                  </a:schemeClr>
                </a:solidFill>
                <a:prstDash val="solid"/>
              </a:ln>
              <a:solidFill>
                <a:srgbClr val="FF0000"/>
              </a:solidFill>
              <a:effectLst>
                <a:outerShdw blurRad="50000" dist="50800" dir="7500000" algn="tl">
                  <a:srgbClr val="000000">
                    <a:shade val="5000"/>
                    <a:alpha val="35000"/>
                  </a:srgbClr>
                </a:outerShdw>
              </a:effectLst>
              <a:cs typeface="+mj-cs"/>
            </a:endParaRPr>
          </a:p>
        </p:txBody>
      </p:sp>
      <p:sp>
        <p:nvSpPr>
          <p:cNvPr id="23" name="圆角矩形 22">
            <a:extLst>
              <a:ext uri="{FF2B5EF4-FFF2-40B4-BE49-F238E27FC236}">
                <a16:creationId xmlns:a16="http://schemas.microsoft.com/office/drawing/2014/main" id="{58A88C70-DEEC-4CA4-8ED4-82EE35561D00}"/>
              </a:ext>
            </a:extLst>
          </p:cNvPr>
          <p:cNvSpPr/>
          <p:nvPr/>
        </p:nvSpPr>
        <p:spPr>
          <a:xfrm>
            <a:off x="2549526" y="2401888"/>
            <a:ext cx="447675" cy="698500"/>
          </a:xfrm>
          <a:prstGeom prst="roundRect">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8679" name="文本框 23">
            <a:extLst>
              <a:ext uri="{FF2B5EF4-FFF2-40B4-BE49-F238E27FC236}">
                <a16:creationId xmlns:a16="http://schemas.microsoft.com/office/drawing/2014/main" id="{8CCC2EFF-2CAE-44A2-97AE-7D423D056454}"/>
              </a:ext>
            </a:extLst>
          </p:cNvPr>
          <p:cNvSpPr txBox="1">
            <a:spLocks noChangeArrowheads="1"/>
          </p:cNvSpPr>
          <p:nvPr/>
        </p:nvSpPr>
        <p:spPr bwMode="auto">
          <a:xfrm>
            <a:off x="5164138" y="942976"/>
            <a:ext cx="253841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B0F0"/>
              </a:buClr>
              <a:buSzPct val="90000"/>
              <a:buFont typeface="Wingdings" panose="05000000000000000000" pitchFamily="2" charset="2"/>
              <a:buChar char="n"/>
              <a:defRPr sz="2800">
                <a:solidFill>
                  <a:srgbClr val="003399"/>
                </a:solidFill>
                <a:latin typeface="微软雅黑" panose="020B0503020204020204" pitchFamily="34" charset="-122"/>
                <a:ea typeface="微软雅黑" panose="020B0503020204020204" pitchFamily="34" charset="-122"/>
              </a:defRPr>
            </a:lvl1pPr>
            <a:lvl2pPr marL="742950" indent="-285750">
              <a:spcBef>
                <a:spcPct val="20000"/>
              </a:spcBef>
              <a:buClr>
                <a:srgbClr val="00B050"/>
              </a:buClr>
              <a:buSzPct val="75000"/>
              <a:buFont typeface="Wingdings" panose="05000000000000000000" pitchFamily="2" charset="2"/>
              <a:buChar char="l"/>
              <a:defRPr sz="2400">
                <a:solidFill>
                  <a:schemeClr val="tx1"/>
                </a:solidFill>
                <a:latin typeface="微软雅黑" panose="020B0503020204020204" pitchFamily="34" charset="-122"/>
                <a:ea typeface="微软雅黑" panose="020B0503020204020204" pitchFamily="34" charset="-122"/>
              </a:defRPr>
            </a:lvl2pPr>
            <a:lvl3pPr marL="1143000" indent="-228600">
              <a:spcBef>
                <a:spcPct val="20000"/>
              </a:spcBef>
              <a:buChar char="•"/>
              <a:defRPr sz="2400">
                <a:solidFill>
                  <a:srgbClr val="003399"/>
                </a:solidFill>
                <a:latin typeface="Arial" panose="020B0604020202020204" pitchFamily="34" charset="0"/>
                <a:ea typeface="黑体" panose="02010609060101010101" pitchFamily="49" charset="-122"/>
              </a:defRPr>
            </a:lvl3pPr>
            <a:lvl4pPr marL="1600200" indent="-228600">
              <a:spcBef>
                <a:spcPct val="20000"/>
              </a:spcBef>
              <a:buChar char="–"/>
              <a:defRPr sz="2800">
                <a:solidFill>
                  <a:srgbClr val="003399"/>
                </a:solidFill>
                <a:latin typeface="Arial" panose="020B0604020202020204" pitchFamily="34" charset="0"/>
                <a:ea typeface="黑体" panose="02010609060101010101" pitchFamily="49" charset="-122"/>
              </a:defRPr>
            </a:lvl4pPr>
            <a:lvl5pPr marL="2057400" indent="-228600">
              <a:spcBef>
                <a:spcPct val="20000"/>
              </a:spcBef>
              <a:buChar char="»"/>
              <a:defRPr sz="2800">
                <a:solidFill>
                  <a:srgbClr val="003399"/>
                </a:solidFill>
                <a:latin typeface="Arial" panose="020B0604020202020204" pitchFamily="34" charset="0"/>
                <a:ea typeface="黑体" panose="02010609060101010101" pitchFamily="49" charset="-122"/>
              </a:defRPr>
            </a:lvl5pPr>
            <a:lvl6pPr marL="25146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6pPr>
            <a:lvl7pPr marL="29718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7pPr>
            <a:lvl8pPr marL="34290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8pPr>
            <a:lvl9pPr marL="38862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9pPr>
          </a:lstStyle>
          <a:p>
            <a:pPr>
              <a:spcBef>
                <a:spcPct val="0"/>
              </a:spcBef>
              <a:buClrTx/>
              <a:buSzTx/>
              <a:buFontTx/>
              <a:buNone/>
            </a:pPr>
            <a:r>
              <a:rPr lang="en-US" altLang="zh-CN" sz="2000">
                <a:solidFill>
                  <a:srgbClr val="0000FF"/>
                </a:solidFill>
                <a:latin typeface="Times New Roman" panose="02020603050405020304" pitchFamily="18" charset="0"/>
                <a:ea typeface="华文中宋" panose="02010600040101010101" pitchFamily="2" charset="-122"/>
              </a:rPr>
              <a:t>1.3GHz cavity</a:t>
            </a:r>
          </a:p>
          <a:p>
            <a:pPr>
              <a:spcBef>
                <a:spcPct val="0"/>
              </a:spcBef>
              <a:buClrTx/>
              <a:buSzTx/>
              <a:buFontTx/>
              <a:buNone/>
            </a:pPr>
            <a:r>
              <a:rPr lang="en-US" altLang="zh-CN" sz="2000">
                <a:solidFill>
                  <a:srgbClr val="0000FF"/>
                </a:solidFill>
                <a:latin typeface="Times New Roman" panose="02020603050405020304" pitchFamily="18" charset="0"/>
                <a:ea typeface="华文中宋" panose="02010600040101010101" pitchFamily="2" charset="-122"/>
              </a:rPr>
              <a:t> cryomodule</a:t>
            </a:r>
            <a:endParaRPr lang="zh-CN" altLang="en-US" sz="2000">
              <a:solidFill>
                <a:srgbClr val="0000FF"/>
              </a:solidFill>
              <a:latin typeface="Times New Roman" panose="02020603050405020304" pitchFamily="18" charset="0"/>
              <a:ea typeface="华文中宋" panose="02010600040101010101" pitchFamily="2" charset="-122"/>
            </a:endParaRPr>
          </a:p>
        </p:txBody>
      </p:sp>
      <p:sp>
        <p:nvSpPr>
          <p:cNvPr id="28680" name="文本框 25">
            <a:extLst>
              <a:ext uri="{FF2B5EF4-FFF2-40B4-BE49-F238E27FC236}">
                <a16:creationId xmlns:a16="http://schemas.microsoft.com/office/drawing/2014/main" id="{2DD14E84-4E4F-45B1-949F-134F96AEE208}"/>
              </a:ext>
            </a:extLst>
          </p:cNvPr>
          <p:cNvSpPr txBox="1">
            <a:spLocks noChangeArrowheads="1"/>
          </p:cNvSpPr>
          <p:nvPr/>
        </p:nvSpPr>
        <p:spPr bwMode="auto">
          <a:xfrm>
            <a:off x="5808663" y="4829175"/>
            <a:ext cx="31988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B0F0"/>
              </a:buClr>
              <a:buSzPct val="90000"/>
              <a:buFont typeface="Wingdings" panose="05000000000000000000" pitchFamily="2" charset="2"/>
              <a:buChar char="n"/>
              <a:defRPr sz="2800">
                <a:solidFill>
                  <a:srgbClr val="003399"/>
                </a:solidFill>
                <a:latin typeface="微软雅黑" panose="020B0503020204020204" pitchFamily="34" charset="-122"/>
                <a:ea typeface="微软雅黑" panose="020B0503020204020204" pitchFamily="34" charset="-122"/>
              </a:defRPr>
            </a:lvl1pPr>
            <a:lvl2pPr marL="742950" indent="-285750">
              <a:spcBef>
                <a:spcPct val="20000"/>
              </a:spcBef>
              <a:buClr>
                <a:srgbClr val="00B050"/>
              </a:buClr>
              <a:buSzPct val="75000"/>
              <a:buFont typeface="Wingdings" panose="05000000000000000000" pitchFamily="2" charset="2"/>
              <a:buChar char="l"/>
              <a:defRPr sz="2400">
                <a:solidFill>
                  <a:schemeClr val="tx1"/>
                </a:solidFill>
                <a:latin typeface="微软雅黑" panose="020B0503020204020204" pitchFamily="34" charset="-122"/>
                <a:ea typeface="微软雅黑" panose="020B0503020204020204" pitchFamily="34" charset="-122"/>
              </a:defRPr>
            </a:lvl2pPr>
            <a:lvl3pPr marL="1143000" indent="-228600">
              <a:spcBef>
                <a:spcPct val="20000"/>
              </a:spcBef>
              <a:buChar char="•"/>
              <a:defRPr sz="2400">
                <a:solidFill>
                  <a:srgbClr val="003399"/>
                </a:solidFill>
                <a:latin typeface="Arial" panose="020B0604020202020204" pitchFamily="34" charset="0"/>
                <a:ea typeface="黑体" panose="02010609060101010101" pitchFamily="49" charset="-122"/>
              </a:defRPr>
            </a:lvl3pPr>
            <a:lvl4pPr marL="1600200" indent="-228600">
              <a:spcBef>
                <a:spcPct val="20000"/>
              </a:spcBef>
              <a:buChar char="–"/>
              <a:defRPr sz="2800">
                <a:solidFill>
                  <a:srgbClr val="003399"/>
                </a:solidFill>
                <a:latin typeface="Arial" panose="020B0604020202020204" pitchFamily="34" charset="0"/>
                <a:ea typeface="黑体" panose="02010609060101010101" pitchFamily="49" charset="-122"/>
              </a:defRPr>
            </a:lvl4pPr>
            <a:lvl5pPr marL="2057400" indent="-228600">
              <a:spcBef>
                <a:spcPct val="20000"/>
              </a:spcBef>
              <a:buChar char="»"/>
              <a:defRPr sz="2800">
                <a:solidFill>
                  <a:srgbClr val="003399"/>
                </a:solidFill>
                <a:latin typeface="Arial" panose="020B0604020202020204" pitchFamily="34" charset="0"/>
                <a:ea typeface="黑体" panose="02010609060101010101" pitchFamily="49" charset="-122"/>
              </a:defRPr>
            </a:lvl5pPr>
            <a:lvl6pPr marL="25146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6pPr>
            <a:lvl7pPr marL="29718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7pPr>
            <a:lvl8pPr marL="34290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8pPr>
            <a:lvl9pPr marL="38862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9pPr>
          </a:lstStyle>
          <a:p>
            <a:pPr>
              <a:spcBef>
                <a:spcPct val="0"/>
              </a:spcBef>
              <a:buClrTx/>
              <a:buSzTx/>
              <a:buFontTx/>
              <a:buNone/>
            </a:pPr>
            <a:r>
              <a:rPr lang="en-US" altLang="zh-CN" sz="2000">
                <a:solidFill>
                  <a:srgbClr val="0000FF"/>
                </a:solidFill>
                <a:latin typeface="Times New Roman" panose="02020603050405020304" pitchFamily="18" charset="0"/>
                <a:ea typeface="华文中宋" panose="02010600040101010101" pitchFamily="2" charset="-122"/>
              </a:rPr>
              <a:t>650MHz cavity cryomodule</a:t>
            </a:r>
            <a:endParaRPr lang="zh-CN" altLang="en-US" sz="2000">
              <a:solidFill>
                <a:srgbClr val="0000FF"/>
              </a:solidFill>
              <a:latin typeface="Times New Roman" panose="02020603050405020304" pitchFamily="18" charset="0"/>
              <a:ea typeface="华文中宋" panose="02010600040101010101" pitchFamily="2" charset="-122"/>
            </a:endParaRPr>
          </a:p>
        </p:txBody>
      </p:sp>
      <p:sp>
        <p:nvSpPr>
          <p:cNvPr id="28681" name="文本框 26">
            <a:extLst>
              <a:ext uri="{FF2B5EF4-FFF2-40B4-BE49-F238E27FC236}">
                <a16:creationId xmlns:a16="http://schemas.microsoft.com/office/drawing/2014/main" id="{DA5C995E-E393-4F35-BC12-9F78AA2E214A}"/>
              </a:ext>
            </a:extLst>
          </p:cNvPr>
          <p:cNvSpPr txBox="1">
            <a:spLocks noChangeArrowheads="1"/>
          </p:cNvSpPr>
          <p:nvPr/>
        </p:nvSpPr>
        <p:spPr bwMode="auto">
          <a:xfrm>
            <a:off x="3341689" y="2397126"/>
            <a:ext cx="194468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B0F0"/>
              </a:buClr>
              <a:buSzPct val="90000"/>
              <a:buFont typeface="Wingdings" panose="05000000000000000000" pitchFamily="2" charset="2"/>
              <a:buChar char="n"/>
              <a:defRPr sz="2800">
                <a:solidFill>
                  <a:srgbClr val="003399"/>
                </a:solidFill>
                <a:latin typeface="微软雅黑" panose="020B0503020204020204" pitchFamily="34" charset="-122"/>
                <a:ea typeface="微软雅黑" panose="020B0503020204020204" pitchFamily="34" charset="-122"/>
              </a:defRPr>
            </a:lvl1pPr>
            <a:lvl2pPr marL="742950" indent="-285750">
              <a:spcBef>
                <a:spcPct val="20000"/>
              </a:spcBef>
              <a:buClr>
                <a:srgbClr val="00B050"/>
              </a:buClr>
              <a:buSzPct val="75000"/>
              <a:buFont typeface="Wingdings" panose="05000000000000000000" pitchFamily="2" charset="2"/>
              <a:buChar char="l"/>
              <a:defRPr sz="2400">
                <a:solidFill>
                  <a:schemeClr val="tx1"/>
                </a:solidFill>
                <a:latin typeface="微软雅黑" panose="020B0503020204020204" pitchFamily="34" charset="-122"/>
                <a:ea typeface="微软雅黑" panose="020B0503020204020204" pitchFamily="34" charset="-122"/>
              </a:defRPr>
            </a:lvl2pPr>
            <a:lvl3pPr marL="1143000" indent="-228600">
              <a:spcBef>
                <a:spcPct val="20000"/>
              </a:spcBef>
              <a:buChar char="•"/>
              <a:defRPr sz="2400">
                <a:solidFill>
                  <a:srgbClr val="003399"/>
                </a:solidFill>
                <a:latin typeface="Arial" panose="020B0604020202020204" pitchFamily="34" charset="0"/>
                <a:ea typeface="黑体" panose="02010609060101010101" pitchFamily="49" charset="-122"/>
              </a:defRPr>
            </a:lvl3pPr>
            <a:lvl4pPr marL="1600200" indent="-228600">
              <a:spcBef>
                <a:spcPct val="20000"/>
              </a:spcBef>
              <a:buChar char="–"/>
              <a:defRPr sz="2800">
                <a:solidFill>
                  <a:srgbClr val="003399"/>
                </a:solidFill>
                <a:latin typeface="Arial" panose="020B0604020202020204" pitchFamily="34" charset="0"/>
                <a:ea typeface="黑体" panose="02010609060101010101" pitchFamily="49" charset="-122"/>
              </a:defRPr>
            </a:lvl4pPr>
            <a:lvl5pPr marL="2057400" indent="-228600">
              <a:spcBef>
                <a:spcPct val="20000"/>
              </a:spcBef>
              <a:buChar char="»"/>
              <a:defRPr sz="2800">
                <a:solidFill>
                  <a:srgbClr val="003399"/>
                </a:solidFill>
                <a:latin typeface="Arial" panose="020B0604020202020204" pitchFamily="34" charset="0"/>
                <a:ea typeface="黑体" panose="02010609060101010101" pitchFamily="49" charset="-122"/>
              </a:defRPr>
            </a:lvl5pPr>
            <a:lvl6pPr marL="25146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6pPr>
            <a:lvl7pPr marL="29718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7pPr>
            <a:lvl8pPr marL="34290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8pPr>
            <a:lvl9pPr marL="38862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9pPr>
          </a:lstStyle>
          <a:p>
            <a:pPr>
              <a:spcBef>
                <a:spcPct val="0"/>
              </a:spcBef>
              <a:buClrTx/>
              <a:buSzTx/>
              <a:buFontTx/>
              <a:buNone/>
            </a:pPr>
            <a:r>
              <a:rPr lang="en-US" altLang="zh-CN" sz="2000">
                <a:solidFill>
                  <a:srgbClr val="0000FF"/>
                </a:solidFill>
                <a:latin typeface="Times New Roman" panose="02020603050405020304" pitchFamily="18" charset="0"/>
                <a:ea typeface="华文中宋" panose="02010600040101010101" pitchFamily="2" charset="-122"/>
              </a:rPr>
              <a:t>Refrigerator </a:t>
            </a:r>
          </a:p>
          <a:p>
            <a:pPr>
              <a:spcBef>
                <a:spcPct val="0"/>
              </a:spcBef>
              <a:buClrTx/>
              <a:buSzTx/>
              <a:buFontTx/>
              <a:buNone/>
            </a:pPr>
            <a:r>
              <a:rPr lang="en-US" altLang="zh-CN" sz="2000">
                <a:solidFill>
                  <a:srgbClr val="0000FF"/>
                </a:solidFill>
                <a:latin typeface="Times New Roman" panose="02020603050405020304" pitchFamily="18" charset="0"/>
                <a:ea typeface="华文中宋" panose="02010600040101010101" pitchFamily="2" charset="-122"/>
              </a:rPr>
              <a:t>main valve box</a:t>
            </a:r>
            <a:endParaRPr lang="zh-CN" altLang="en-US" sz="2000">
              <a:solidFill>
                <a:srgbClr val="0000FF"/>
              </a:solidFill>
              <a:latin typeface="Times New Roman" panose="02020603050405020304" pitchFamily="18" charset="0"/>
              <a:ea typeface="华文中宋" panose="02010600040101010101" pitchFamily="2" charset="-122"/>
            </a:endParaRPr>
          </a:p>
        </p:txBody>
      </p:sp>
      <p:sp>
        <p:nvSpPr>
          <p:cNvPr id="3" name="右大括号 2">
            <a:extLst>
              <a:ext uri="{FF2B5EF4-FFF2-40B4-BE49-F238E27FC236}">
                <a16:creationId xmlns:a16="http://schemas.microsoft.com/office/drawing/2014/main" id="{3B0BC28D-E8B3-4580-BBA7-245A06C4E85F}"/>
              </a:ext>
            </a:extLst>
          </p:cNvPr>
          <p:cNvSpPr/>
          <p:nvPr/>
        </p:nvSpPr>
        <p:spPr>
          <a:xfrm>
            <a:off x="4092576" y="1587501"/>
            <a:ext cx="288925" cy="739775"/>
          </a:xfrm>
          <a:prstGeom prst="rightBrace">
            <a:avLst/>
          </a:prstGeom>
          <a:ln w="38100">
            <a:solidFill>
              <a:srgbClr val="0000FF"/>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a:p>
        </p:txBody>
      </p:sp>
      <p:sp>
        <p:nvSpPr>
          <p:cNvPr id="14" name="右大括号 13">
            <a:extLst>
              <a:ext uri="{FF2B5EF4-FFF2-40B4-BE49-F238E27FC236}">
                <a16:creationId xmlns:a16="http://schemas.microsoft.com/office/drawing/2014/main" id="{F8A05A6B-E903-4854-B671-39C15B9DA93A}"/>
              </a:ext>
            </a:extLst>
          </p:cNvPr>
          <p:cNvSpPr/>
          <p:nvPr/>
        </p:nvSpPr>
        <p:spPr>
          <a:xfrm>
            <a:off x="4178300" y="4437064"/>
            <a:ext cx="395288" cy="2039937"/>
          </a:xfrm>
          <a:prstGeom prst="rightBrace">
            <a:avLst/>
          </a:prstGeom>
          <a:ln w="38100">
            <a:solidFill>
              <a:srgbClr val="0000FF"/>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a:p>
        </p:txBody>
      </p:sp>
      <p:sp>
        <p:nvSpPr>
          <p:cNvPr id="28684" name="矩形 4">
            <a:extLst>
              <a:ext uri="{FF2B5EF4-FFF2-40B4-BE49-F238E27FC236}">
                <a16:creationId xmlns:a16="http://schemas.microsoft.com/office/drawing/2014/main" id="{A1E5F3E6-5957-4CFE-B423-011C47AC9220}"/>
              </a:ext>
            </a:extLst>
          </p:cNvPr>
          <p:cNvSpPr>
            <a:spLocks noChangeArrowheads="1"/>
          </p:cNvSpPr>
          <p:nvPr/>
        </p:nvSpPr>
        <p:spPr bwMode="auto">
          <a:xfrm>
            <a:off x="4375150" y="4852989"/>
            <a:ext cx="15875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B0F0"/>
              </a:buClr>
              <a:buSzPct val="90000"/>
              <a:buFont typeface="Wingdings" panose="05000000000000000000" pitchFamily="2" charset="2"/>
              <a:buChar char="n"/>
              <a:defRPr sz="2800">
                <a:solidFill>
                  <a:srgbClr val="003399"/>
                </a:solidFill>
                <a:latin typeface="微软雅黑" panose="020B0503020204020204" pitchFamily="34" charset="-122"/>
                <a:ea typeface="微软雅黑" panose="020B0503020204020204" pitchFamily="34" charset="-122"/>
              </a:defRPr>
            </a:lvl1pPr>
            <a:lvl2pPr marL="742950" indent="-285750">
              <a:spcBef>
                <a:spcPct val="20000"/>
              </a:spcBef>
              <a:buClr>
                <a:srgbClr val="00B050"/>
              </a:buClr>
              <a:buSzPct val="75000"/>
              <a:buFont typeface="Wingdings" panose="05000000000000000000" pitchFamily="2" charset="2"/>
              <a:buChar char="l"/>
              <a:defRPr sz="2400">
                <a:solidFill>
                  <a:schemeClr val="tx1"/>
                </a:solidFill>
                <a:latin typeface="微软雅黑" panose="020B0503020204020204" pitchFamily="34" charset="-122"/>
                <a:ea typeface="微软雅黑" panose="020B0503020204020204" pitchFamily="34" charset="-122"/>
              </a:defRPr>
            </a:lvl2pPr>
            <a:lvl3pPr marL="1143000" indent="-228600">
              <a:spcBef>
                <a:spcPct val="20000"/>
              </a:spcBef>
              <a:buChar char="•"/>
              <a:defRPr sz="2400">
                <a:solidFill>
                  <a:srgbClr val="003399"/>
                </a:solidFill>
                <a:latin typeface="Arial" panose="020B0604020202020204" pitchFamily="34" charset="0"/>
                <a:ea typeface="黑体" panose="02010609060101010101" pitchFamily="49" charset="-122"/>
              </a:defRPr>
            </a:lvl3pPr>
            <a:lvl4pPr marL="1600200" indent="-228600">
              <a:spcBef>
                <a:spcPct val="20000"/>
              </a:spcBef>
              <a:buChar char="–"/>
              <a:defRPr sz="2800">
                <a:solidFill>
                  <a:srgbClr val="003399"/>
                </a:solidFill>
                <a:latin typeface="Arial" panose="020B0604020202020204" pitchFamily="34" charset="0"/>
                <a:ea typeface="黑体" panose="02010609060101010101" pitchFamily="49" charset="-122"/>
              </a:defRPr>
            </a:lvl4pPr>
            <a:lvl5pPr marL="2057400" indent="-228600">
              <a:spcBef>
                <a:spcPct val="20000"/>
              </a:spcBef>
              <a:buChar char="»"/>
              <a:defRPr sz="2800">
                <a:solidFill>
                  <a:srgbClr val="003399"/>
                </a:solidFill>
                <a:latin typeface="Arial" panose="020B0604020202020204" pitchFamily="34" charset="0"/>
                <a:ea typeface="黑体" panose="02010609060101010101" pitchFamily="49" charset="-122"/>
              </a:defRPr>
            </a:lvl5pPr>
            <a:lvl6pPr marL="25146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6pPr>
            <a:lvl7pPr marL="29718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7pPr>
            <a:lvl8pPr marL="34290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8pPr>
            <a:lvl9pPr marL="38862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9pPr>
          </a:lstStyle>
          <a:p>
            <a:pPr>
              <a:spcBef>
                <a:spcPct val="0"/>
              </a:spcBef>
              <a:buClrTx/>
              <a:buSzTx/>
              <a:buFontTx/>
              <a:buNone/>
            </a:pPr>
            <a:r>
              <a:rPr lang="en-US" altLang="zh-CN" sz="1600">
                <a:solidFill>
                  <a:srgbClr val="C00000"/>
                </a:solidFill>
                <a:latin typeface="Times New Roman" panose="02020603050405020304" pitchFamily="18" charset="0"/>
                <a:ea typeface="华文中宋" panose="02010600040101010101" pitchFamily="2" charset="-122"/>
              </a:rPr>
              <a:t>Collider part</a:t>
            </a:r>
            <a:endParaRPr lang="zh-CN" altLang="en-US" sz="1600">
              <a:solidFill>
                <a:srgbClr val="C00000"/>
              </a:solidFill>
              <a:latin typeface="Times New Roman" panose="02020603050405020304" pitchFamily="18" charset="0"/>
              <a:ea typeface="华文中宋" panose="02010600040101010101" pitchFamily="2" charset="-122"/>
            </a:endParaRPr>
          </a:p>
        </p:txBody>
      </p:sp>
      <p:sp>
        <p:nvSpPr>
          <p:cNvPr id="28685" name="矩形 15">
            <a:extLst>
              <a:ext uri="{FF2B5EF4-FFF2-40B4-BE49-F238E27FC236}">
                <a16:creationId xmlns:a16="http://schemas.microsoft.com/office/drawing/2014/main" id="{061801F5-B9E8-4698-AFD7-91A3433AC7E5}"/>
              </a:ext>
            </a:extLst>
          </p:cNvPr>
          <p:cNvSpPr>
            <a:spLocks noChangeArrowheads="1"/>
          </p:cNvSpPr>
          <p:nvPr/>
        </p:nvSpPr>
        <p:spPr bwMode="auto">
          <a:xfrm>
            <a:off x="4221164" y="1612900"/>
            <a:ext cx="14192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B0F0"/>
              </a:buClr>
              <a:buSzPct val="90000"/>
              <a:buFont typeface="Wingdings" panose="05000000000000000000" pitchFamily="2" charset="2"/>
              <a:buChar char="n"/>
              <a:defRPr sz="2800">
                <a:solidFill>
                  <a:srgbClr val="003399"/>
                </a:solidFill>
                <a:latin typeface="微软雅黑" panose="020B0503020204020204" pitchFamily="34" charset="-122"/>
                <a:ea typeface="微软雅黑" panose="020B0503020204020204" pitchFamily="34" charset="-122"/>
              </a:defRPr>
            </a:lvl1pPr>
            <a:lvl2pPr marL="742950" indent="-285750">
              <a:spcBef>
                <a:spcPct val="20000"/>
              </a:spcBef>
              <a:buClr>
                <a:srgbClr val="00B050"/>
              </a:buClr>
              <a:buSzPct val="75000"/>
              <a:buFont typeface="Wingdings" panose="05000000000000000000" pitchFamily="2" charset="2"/>
              <a:buChar char="l"/>
              <a:defRPr sz="2400">
                <a:solidFill>
                  <a:schemeClr val="tx1"/>
                </a:solidFill>
                <a:latin typeface="微软雅黑" panose="020B0503020204020204" pitchFamily="34" charset="-122"/>
                <a:ea typeface="微软雅黑" panose="020B0503020204020204" pitchFamily="34" charset="-122"/>
              </a:defRPr>
            </a:lvl2pPr>
            <a:lvl3pPr marL="1143000" indent="-228600">
              <a:spcBef>
                <a:spcPct val="20000"/>
              </a:spcBef>
              <a:buChar char="•"/>
              <a:defRPr sz="2400">
                <a:solidFill>
                  <a:srgbClr val="003399"/>
                </a:solidFill>
                <a:latin typeface="Arial" panose="020B0604020202020204" pitchFamily="34" charset="0"/>
                <a:ea typeface="黑体" panose="02010609060101010101" pitchFamily="49" charset="-122"/>
              </a:defRPr>
            </a:lvl3pPr>
            <a:lvl4pPr marL="1600200" indent="-228600">
              <a:spcBef>
                <a:spcPct val="20000"/>
              </a:spcBef>
              <a:buChar char="–"/>
              <a:defRPr sz="2800">
                <a:solidFill>
                  <a:srgbClr val="003399"/>
                </a:solidFill>
                <a:latin typeface="Arial" panose="020B0604020202020204" pitchFamily="34" charset="0"/>
                <a:ea typeface="黑体" panose="02010609060101010101" pitchFamily="49" charset="-122"/>
              </a:defRPr>
            </a:lvl4pPr>
            <a:lvl5pPr marL="2057400" indent="-228600">
              <a:spcBef>
                <a:spcPct val="20000"/>
              </a:spcBef>
              <a:buChar char="»"/>
              <a:defRPr sz="2800">
                <a:solidFill>
                  <a:srgbClr val="003399"/>
                </a:solidFill>
                <a:latin typeface="Arial" panose="020B0604020202020204" pitchFamily="34" charset="0"/>
                <a:ea typeface="黑体" panose="02010609060101010101" pitchFamily="49" charset="-122"/>
              </a:defRPr>
            </a:lvl5pPr>
            <a:lvl6pPr marL="25146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6pPr>
            <a:lvl7pPr marL="29718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7pPr>
            <a:lvl8pPr marL="34290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8pPr>
            <a:lvl9pPr marL="38862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9pPr>
          </a:lstStyle>
          <a:p>
            <a:pPr>
              <a:spcBef>
                <a:spcPct val="0"/>
              </a:spcBef>
              <a:buClrTx/>
              <a:buSzTx/>
              <a:buFontTx/>
              <a:buNone/>
            </a:pPr>
            <a:r>
              <a:rPr lang="en-US" altLang="zh-CN" sz="1600">
                <a:solidFill>
                  <a:srgbClr val="C00000"/>
                </a:solidFill>
                <a:latin typeface="Times New Roman" panose="02020603050405020304" pitchFamily="18" charset="0"/>
                <a:ea typeface="华文中宋" panose="02010600040101010101" pitchFamily="2" charset="-122"/>
              </a:rPr>
              <a:t>Booster part</a:t>
            </a:r>
            <a:endParaRPr lang="zh-CN" altLang="en-US" sz="1600">
              <a:solidFill>
                <a:srgbClr val="C00000"/>
              </a:solidFill>
              <a:latin typeface="Times New Roman" panose="02020603050405020304" pitchFamily="18" charset="0"/>
              <a:ea typeface="华文中宋" panose="02010600040101010101" pitchFamily="2" charset="-122"/>
            </a:endParaRPr>
          </a:p>
        </p:txBody>
      </p:sp>
      <p:sp>
        <p:nvSpPr>
          <p:cNvPr id="28686" name="矩形 5">
            <a:extLst>
              <a:ext uri="{FF2B5EF4-FFF2-40B4-BE49-F238E27FC236}">
                <a16:creationId xmlns:a16="http://schemas.microsoft.com/office/drawing/2014/main" id="{E204CDA8-96BA-45E9-8D5D-E21431BA62DF}"/>
              </a:ext>
            </a:extLst>
          </p:cNvPr>
          <p:cNvSpPr>
            <a:spLocks noChangeArrowheads="1"/>
          </p:cNvSpPr>
          <p:nvPr/>
        </p:nvSpPr>
        <p:spPr bwMode="auto">
          <a:xfrm>
            <a:off x="1524000" y="1500188"/>
            <a:ext cx="13398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B0F0"/>
              </a:buClr>
              <a:buSzPct val="90000"/>
              <a:buFont typeface="Wingdings" panose="05000000000000000000" pitchFamily="2" charset="2"/>
              <a:buChar char="n"/>
              <a:defRPr sz="2800">
                <a:solidFill>
                  <a:srgbClr val="003399"/>
                </a:solidFill>
                <a:latin typeface="微软雅黑" panose="020B0503020204020204" pitchFamily="34" charset="-122"/>
                <a:ea typeface="微软雅黑" panose="020B0503020204020204" pitchFamily="34" charset="-122"/>
              </a:defRPr>
            </a:lvl1pPr>
            <a:lvl2pPr marL="742950" indent="-285750">
              <a:spcBef>
                <a:spcPct val="20000"/>
              </a:spcBef>
              <a:buClr>
                <a:srgbClr val="00B050"/>
              </a:buClr>
              <a:buSzPct val="75000"/>
              <a:buFont typeface="Wingdings" panose="05000000000000000000" pitchFamily="2" charset="2"/>
              <a:buChar char="l"/>
              <a:defRPr sz="2400">
                <a:solidFill>
                  <a:schemeClr val="tx1"/>
                </a:solidFill>
                <a:latin typeface="微软雅黑" panose="020B0503020204020204" pitchFamily="34" charset="-122"/>
                <a:ea typeface="微软雅黑" panose="020B0503020204020204" pitchFamily="34" charset="-122"/>
              </a:defRPr>
            </a:lvl2pPr>
            <a:lvl3pPr marL="1143000" indent="-228600">
              <a:spcBef>
                <a:spcPct val="20000"/>
              </a:spcBef>
              <a:buChar char="•"/>
              <a:defRPr sz="2400">
                <a:solidFill>
                  <a:srgbClr val="003399"/>
                </a:solidFill>
                <a:latin typeface="Arial" panose="020B0604020202020204" pitchFamily="34" charset="0"/>
                <a:ea typeface="黑体" panose="02010609060101010101" pitchFamily="49" charset="-122"/>
              </a:defRPr>
            </a:lvl3pPr>
            <a:lvl4pPr marL="1600200" indent="-228600">
              <a:spcBef>
                <a:spcPct val="20000"/>
              </a:spcBef>
              <a:buChar char="–"/>
              <a:defRPr sz="2800">
                <a:solidFill>
                  <a:srgbClr val="003399"/>
                </a:solidFill>
                <a:latin typeface="Arial" panose="020B0604020202020204" pitchFamily="34" charset="0"/>
                <a:ea typeface="黑体" panose="02010609060101010101" pitchFamily="49" charset="-122"/>
              </a:defRPr>
            </a:lvl4pPr>
            <a:lvl5pPr marL="2057400" indent="-228600">
              <a:spcBef>
                <a:spcPct val="20000"/>
              </a:spcBef>
              <a:buChar char="»"/>
              <a:defRPr sz="2800">
                <a:solidFill>
                  <a:srgbClr val="003399"/>
                </a:solidFill>
                <a:latin typeface="Arial" panose="020B0604020202020204" pitchFamily="34" charset="0"/>
                <a:ea typeface="黑体" panose="02010609060101010101" pitchFamily="49" charset="-122"/>
              </a:defRPr>
            </a:lvl5pPr>
            <a:lvl6pPr marL="25146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6pPr>
            <a:lvl7pPr marL="29718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7pPr>
            <a:lvl8pPr marL="34290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8pPr>
            <a:lvl9pPr marL="38862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9pPr>
          </a:lstStyle>
          <a:p>
            <a:pPr>
              <a:spcBef>
                <a:spcPct val="0"/>
              </a:spcBef>
              <a:buClrTx/>
              <a:buSzTx/>
              <a:buFontTx/>
              <a:buNone/>
            </a:pPr>
            <a:r>
              <a:rPr lang="en-US" altLang="zh-CN" sz="1600">
                <a:solidFill>
                  <a:srgbClr val="0000FF"/>
                </a:solidFill>
                <a:latin typeface="Times New Roman" panose="02020603050405020304" pitchFamily="18" charset="0"/>
                <a:ea typeface="华文中宋" panose="02010600040101010101" pitchFamily="2" charset="-122"/>
              </a:rPr>
              <a:t>2K </a:t>
            </a:r>
          </a:p>
          <a:p>
            <a:pPr>
              <a:spcBef>
                <a:spcPct val="0"/>
              </a:spcBef>
              <a:buClrTx/>
              <a:buSzTx/>
              <a:buFontTx/>
              <a:buNone/>
            </a:pPr>
            <a:r>
              <a:rPr lang="en-US" altLang="zh-CN" sz="1600">
                <a:solidFill>
                  <a:srgbClr val="0000FF"/>
                </a:solidFill>
                <a:latin typeface="Times New Roman" panose="02020603050405020304" pitchFamily="18" charset="0"/>
                <a:ea typeface="华文中宋" panose="02010600040101010101" pitchFamily="2" charset="-122"/>
              </a:rPr>
              <a:t>Valve box</a:t>
            </a:r>
            <a:endParaRPr lang="zh-CN" altLang="en-US" sz="1600">
              <a:solidFill>
                <a:srgbClr val="0000FF"/>
              </a:solidFill>
              <a:latin typeface="Times New Roman" panose="02020603050405020304" pitchFamily="18" charset="0"/>
              <a:ea typeface="华文中宋" panose="02010600040101010101" pitchFamily="2" charset="-122"/>
            </a:endParaRPr>
          </a:p>
        </p:txBody>
      </p:sp>
      <p:sp>
        <p:nvSpPr>
          <p:cNvPr id="20" name="右大括号 19">
            <a:extLst>
              <a:ext uri="{FF2B5EF4-FFF2-40B4-BE49-F238E27FC236}">
                <a16:creationId xmlns:a16="http://schemas.microsoft.com/office/drawing/2014/main" id="{44DFD744-712E-450D-B82B-9D5C4949507C}"/>
              </a:ext>
            </a:extLst>
          </p:cNvPr>
          <p:cNvSpPr/>
          <p:nvPr/>
        </p:nvSpPr>
        <p:spPr>
          <a:xfrm flipH="1">
            <a:off x="2525714" y="4321176"/>
            <a:ext cx="287337" cy="2060575"/>
          </a:xfrm>
          <a:prstGeom prst="rightBrace">
            <a:avLst/>
          </a:prstGeom>
          <a:ln w="38100">
            <a:solidFill>
              <a:srgbClr val="0000FF"/>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a:p>
        </p:txBody>
      </p:sp>
      <p:sp>
        <p:nvSpPr>
          <p:cNvPr id="28" name="右大括号 27">
            <a:extLst>
              <a:ext uri="{FF2B5EF4-FFF2-40B4-BE49-F238E27FC236}">
                <a16:creationId xmlns:a16="http://schemas.microsoft.com/office/drawing/2014/main" id="{750109F3-3073-44C5-A5E3-85F994FC3ECF}"/>
              </a:ext>
            </a:extLst>
          </p:cNvPr>
          <p:cNvSpPr/>
          <p:nvPr/>
        </p:nvSpPr>
        <p:spPr>
          <a:xfrm flipH="1">
            <a:off x="2524126" y="1854200"/>
            <a:ext cx="322263" cy="414338"/>
          </a:xfrm>
          <a:prstGeom prst="rightBrace">
            <a:avLst/>
          </a:prstGeom>
          <a:ln w="38100">
            <a:solidFill>
              <a:srgbClr val="0000FF"/>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a:p>
        </p:txBody>
      </p:sp>
      <p:sp>
        <p:nvSpPr>
          <p:cNvPr id="29" name="右大括号 28">
            <a:extLst>
              <a:ext uri="{FF2B5EF4-FFF2-40B4-BE49-F238E27FC236}">
                <a16:creationId xmlns:a16="http://schemas.microsoft.com/office/drawing/2014/main" id="{800186C9-3E26-4D42-B9CC-5B23310BF0DB}"/>
              </a:ext>
            </a:extLst>
          </p:cNvPr>
          <p:cNvSpPr/>
          <p:nvPr/>
        </p:nvSpPr>
        <p:spPr>
          <a:xfrm>
            <a:off x="3068639" y="2381251"/>
            <a:ext cx="287337" cy="739775"/>
          </a:xfrm>
          <a:prstGeom prst="rightBrace">
            <a:avLst/>
          </a:prstGeom>
          <a:ln w="38100">
            <a:solidFill>
              <a:srgbClr val="0000FF"/>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a:p>
        </p:txBody>
      </p:sp>
      <p:sp>
        <p:nvSpPr>
          <p:cNvPr id="28690" name="矩形 24">
            <a:extLst>
              <a:ext uri="{FF2B5EF4-FFF2-40B4-BE49-F238E27FC236}">
                <a16:creationId xmlns:a16="http://schemas.microsoft.com/office/drawing/2014/main" id="{645E7427-4E5A-41FD-BF56-481946F22903}"/>
              </a:ext>
            </a:extLst>
          </p:cNvPr>
          <p:cNvSpPr>
            <a:spLocks noChangeArrowheads="1"/>
          </p:cNvSpPr>
          <p:nvPr/>
        </p:nvSpPr>
        <p:spPr bwMode="auto">
          <a:xfrm>
            <a:off x="1558926" y="4883150"/>
            <a:ext cx="3014663"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B0F0"/>
              </a:buClr>
              <a:buSzPct val="90000"/>
              <a:buFont typeface="Wingdings" panose="05000000000000000000" pitchFamily="2" charset="2"/>
              <a:buChar char="n"/>
              <a:defRPr sz="2800">
                <a:solidFill>
                  <a:srgbClr val="003399"/>
                </a:solidFill>
                <a:latin typeface="微软雅黑" panose="020B0503020204020204" pitchFamily="34" charset="-122"/>
                <a:ea typeface="微软雅黑" panose="020B0503020204020204" pitchFamily="34" charset="-122"/>
              </a:defRPr>
            </a:lvl1pPr>
            <a:lvl2pPr marL="742950" indent="-285750">
              <a:spcBef>
                <a:spcPct val="20000"/>
              </a:spcBef>
              <a:buClr>
                <a:srgbClr val="00B050"/>
              </a:buClr>
              <a:buSzPct val="75000"/>
              <a:buFont typeface="Wingdings" panose="05000000000000000000" pitchFamily="2" charset="2"/>
              <a:buChar char="l"/>
              <a:defRPr sz="2400">
                <a:solidFill>
                  <a:schemeClr val="tx1"/>
                </a:solidFill>
                <a:latin typeface="微软雅黑" panose="020B0503020204020204" pitchFamily="34" charset="-122"/>
                <a:ea typeface="微软雅黑" panose="020B0503020204020204" pitchFamily="34" charset="-122"/>
              </a:defRPr>
            </a:lvl2pPr>
            <a:lvl3pPr marL="1143000" indent="-228600">
              <a:spcBef>
                <a:spcPct val="20000"/>
              </a:spcBef>
              <a:buChar char="•"/>
              <a:defRPr sz="2400">
                <a:solidFill>
                  <a:srgbClr val="003399"/>
                </a:solidFill>
                <a:latin typeface="Arial" panose="020B0604020202020204" pitchFamily="34" charset="0"/>
                <a:ea typeface="黑体" panose="02010609060101010101" pitchFamily="49" charset="-122"/>
              </a:defRPr>
            </a:lvl3pPr>
            <a:lvl4pPr marL="1600200" indent="-228600">
              <a:spcBef>
                <a:spcPct val="20000"/>
              </a:spcBef>
              <a:buChar char="–"/>
              <a:defRPr sz="2800">
                <a:solidFill>
                  <a:srgbClr val="003399"/>
                </a:solidFill>
                <a:latin typeface="Arial" panose="020B0604020202020204" pitchFamily="34" charset="0"/>
                <a:ea typeface="黑体" panose="02010609060101010101" pitchFamily="49" charset="-122"/>
              </a:defRPr>
            </a:lvl4pPr>
            <a:lvl5pPr marL="2057400" indent="-228600">
              <a:spcBef>
                <a:spcPct val="20000"/>
              </a:spcBef>
              <a:buChar char="»"/>
              <a:defRPr sz="2800">
                <a:solidFill>
                  <a:srgbClr val="003399"/>
                </a:solidFill>
                <a:latin typeface="Arial" panose="020B0604020202020204" pitchFamily="34" charset="0"/>
                <a:ea typeface="黑体" panose="02010609060101010101" pitchFamily="49" charset="-122"/>
              </a:defRPr>
            </a:lvl5pPr>
            <a:lvl6pPr marL="25146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6pPr>
            <a:lvl7pPr marL="29718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7pPr>
            <a:lvl8pPr marL="34290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8pPr>
            <a:lvl9pPr marL="38862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9pPr>
          </a:lstStyle>
          <a:p>
            <a:pPr>
              <a:spcBef>
                <a:spcPct val="0"/>
              </a:spcBef>
              <a:buClrTx/>
              <a:buSzTx/>
              <a:buFontTx/>
              <a:buNone/>
            </a:pPr>
            <a:r>
              <a:rPr lang="en-US" altLang="zh-CN" sz="1600">
                <a:solidFill>
                  <a:srgbClr val="0000FF"/>
                </a:solidFill>
                <a:latin typeface="Times New Roman" panose="02020603050405020304" pitchFamily="18" charset="0"/>
                <a:ea typeface="华文中宋" panose="02010600040101010101" pitchFamily="2" charset="-122"/>
              </a:rPr>
              <a:t>2K </a:t>
            </a:r>
          </a:p>
          <a:p>
            <a:pPr>
              <a:spcBef>
                <a:spcPct val="0"/>
              </a:spcBef>
              <a:buClrTx/>
              <a:buSzTx/>
              <a:buFontTx/>
              <a:buNone/>
            </a:pPr>
            <a:r>
              <a:rPr lang="en-US" altLang="zh-CN" sz="1600">
                <a:solidFill>
                  <a:srgbClr val="0000FF"/>
                </a:solidFill>
                <a:latin typeface="Times New Roman" panose="02020603050405020304" pitchFamily="18" charset="0"/>
                <a:ea typeface="华文中宋" panose="02010600040101010101" pitchFamily="2" charset="-122"/>
              </a:rPr>
              <a:t>Valve box</a:t>
            </a:r>
            <a:endParaRPr lang="zh-CN" altLang="en-US" sz="1600">
              <a:solidFill>
                <a:srgbClr val="0000FF"/>
              </a:solidFill>
              <a:latin typeface="Times New Roman" panose="02020603050405020304" pitchFamily="18" charset="0"/>
              <a:ea typeface="华文中宋" panose="02010600040101010101" pitchFamily="2" charset="-122"/>
            </a:endParaRPr>
          </a:p>
        </p:txBody>
      </p:sp>
      <p:pic>
        <p:nvPicPr>
          <p:cNvPr id="28691" name="图片 7">
            <a:extLst>
              <a:ext uri="{FF2B5EF4-FFF2-40B4-BE49-F238E27FC236}">
                <a16:creationId xmlns:a16="http://schemas.microsoft.com/office/drawing/2014/main" id="{F7D69257-3D1B-4F15-BCAF-46CB65A6ABF9}"/>
              </a:ext>
            </a:extLst>
          </p:cNvPr>
          <p:cNvPicPr>
            <a:picLocks noChangeAspect="1"/>
          </p:cNvPicPr>
          <p:nvPr/>
        </p:nvPicPr>
        <p:blipFill>
          <a:blip r:embed="rId4">
            <a:extLst>
              <a:ext uri="{28A0092B-C50C-407E-A947-70E740481C1C}">
                <a14:useLocalDpi xmlns:a14="http://schemas.microsoft.com/office/drawing/2010/main" val="0"/>
              </a:ext>
            </a:extLst>
          </a:blip>
          <a:srcRect l="16925" t="38660" r="20863" b="21021"/>
          <a:stretch>
            <a:fillRect/>
          </a:stretch>
        </p:blipFill>
        <p:spPr bwMode="auto">
          <a:xfrm>
            <a:off x="5624514" y="2919413"/>
            <a:ext cx="4986337" cy="200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92" name="图片 30">
            <a:extLst>
              <a:ext uri="{FF2B5EF4-FFF2-40B4-BE49-F238E27FC236}">
                <a16:creationId xmlns:a16="http://schemas.microsoft.com/office/drawing/2014/main" id="{0EF307D1-9F8D-48C1-BC8D-A2E8DDBA182B}"/>
              </a:ext>
            </a:extLst>
          </p:cNvPr>
          <p:cNvPicPr>
            <a:picLocks noChangeAspect="1"/>
          </p:cNvPicPr>
          <p:nvPr/>
        </p:nvPicPr>
        <p:blipFill>
          <a:blip r:embed="rId5" cstate="print">
            <a:extLst>
              <a:ext uri="{28A0092B-C50C-407E-A947-70E740481C1C}">
                <a14:useLocalDpi xmlns:a14="http://schemas.microsoft.com/office/drawing/2010/main" val="0"/>
              </a:ext>
            </a:extLst>
          </a:blip>
          <a:srcRect l="1324" t="7610" r="620" b="16454"/>
          <a:stretch>
            <a:fillRect/>
          </a:stretch>
        </p:blipFill>
        <p:spPr bwMode="auto">
          <a:xfrm>
            <a:off x="4835525" y="5273675"/>
            <a:ext cx="5797550" cy="1411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3" name="直接箭头连接符 32">
            <a:extLst>
              <a:ext uri="{FF2B5EF4-FFF2-40B4-BE49-F238E27FC236}">
                <a16:creationId xmlns:a16="http://schemas.microsoft.com/office/drawing/2014/main" id="{4C7042F1-75A1-4875-95A0-CC919151D5F2}"/>
              </a:ext>
            </a:extLst>
          </p:cNvPr>
          <p:cNvCxnSpPr/>
          <p:nvPr/>
        </p:nvCxnSpPr>
        <p:spPr>
          <a:xfrm>
            <a:off x="5102225" y="2960689"/>
            <a:ext cx="1804988" cy="566737"/>
          </a:xfrm>
          <a:prstGeom prst="straightConnector1">
            <a:avLst/>
          </a:prstGeom>
          <a:ln w="38100">
            <a:solidFill>
              <a:srgbClr val="0000FF"/>
            </a:solidFill>
            <a:tailEnd type="triangle"/>
          </a:ln>
        </p:spPr>
        <p:style>
          <a:lnRef idx="1">
            <a:schemeClr val="accent1"/>
          </a:lnRef>
          <a:fillRef idx="0">
            <a:schemeClr val="accent1"/>
          </a:fillRef>
          <a:effectRef idx="0">
            <a:schemeClr val="accent1"/>
          </a:effectRef>
          <a:fontRef idx="minor">
            <a:schemeClr val="tx1"/>
          </a:fontRef>
        </p:style>
      </p:cxnSp>
      <p:sp>
        <p:nvSpPr>
          <p:cNvPr id="22" name="矩形 21">
            <a:extLst>
              <a:ext uri="{FF2B5EF4-FFF2-40B4-BE49-F238E27FC236}">
                <a16:creationId xmlns:a16="http://schemas.microsoft.com/office/drawing/2014/main" id="{3A0E0701-B386-444C-9D63-DB28997C17E2}"/>
              </a:ext>
            </a:extLst>
          </p:cNvPr>
          <p:cNvSpPr/>
          <p:nvPr/>
        </p:nvSpPr>
        <p:spPr>
          <a:xfrm>
            <a:off x="2524126" y="103265"/>
            <a:ext cx="7550850" cy="584775"/>
          </a:xfrm>
          <a:prstGeom prst="rect">
            <a:avLst/>
          </a:prstGeom>
        </p:spPr>
        <p:txBody>
          <a:bodyPr wrap="none">
            <a:spAutoFit/>
          </a:bodyPr>
          <a:lstStyle/>
          <a:p>
            <a:pPr lvl="0"/>
            <a:r>
              <a:rPr lang="en-US" altLang="zh-CN" sz="3200" b="1" spc="-60" dirty="0">
                <a:ln w="19050">
                  <a:solidFill>
                    <a:schemeClr val="tx2">
                      <a:tint val="1000"/>
                    </a:schemeClr>
                  </a:solidFill>
                  <a:prstDash val="solid"/>
                </a:ln>
                <a:solidFill>
                  <a:srgbClr val="FF0000"/>
                </a:solidFill>
                <a:effectLst>
                  <a:outerShdw blurRad="50000" dist="50800" dir="7500000" algn="tl">
                    <a:srgbClr val="000000">
                      <a:shade val="5000"/>
                      <a:alpha val="35000"/>
                    </a:srgbClr>
                  </a:outerShdw>
                </a:effectLst>
                <a:latin typeface="Arial Black" panose="020B0A04020102020204" pitchFamily="34" charset="0"/>
                <a:ea typeface="微软雅黑"/>
              </a:rPr>
              <a:t>Layout of CEPC cryogenic system</a:t>
            </a:r>
          </a:p>
        </p:txBody>
      </p:sp>
    </p:spTree>
    <p:extLst>
      <p:ext uri="{BB962C8B-B14F-4D97-AF65-F5344CB8AC3E}">
        <p14:creationId xmlns:p14="http://schemas.microsoft.com/office/powerpoint/2010/main" val="3495140650"/>
      </p:ext>
    </p:extLst>
  </p:cSld>
  <p:clrMapOvr>
    <a:masterClrMapping/>
  </p:clrMapOvr>
  <p:transition spd="slow"/>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页脚占位符 1">
            <a:extLst>
              <a:ext uri="{FF2B5EF4-FFF2-40B4-BE49-F238E27FC236}">
                <a16:creationId xmlns:a16="http://schemas.microsoft.com/office/drawing/2014/main" id="{E7508E03-79E8-43AC-AB6E-0EAC4E89BA1C}"/>
              </a:ext>
            </a:extLst>
          </p:cNvPr>
          <p:cNvSpPr>
            <a:spLocks noGrp="1"/>
          </p:cNvSpPr>
          <p:nvPr>
            <p:ph type="ftr" sz="quarter" idx="3"/>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050" b="1" i="0" u="none" strike="noStrike" kern="1200" cap="none" spc="0" normalizeH="0" baseline="0" noProof="0">
                <a:ln>
                  <a:noFill/>
                </a:ln>
                <a:solidFill>
                  <a:srgbClr val="FFFFFF"/>
                </a:solidFill>
                <a:effectLst/>
                <a:uLnTx/>
                <a:uFillTx/>
                <a:latin typeface="黑体" panose="02010609060101010101" pitchFamily="49" charset="-122"/>
                <a:ea typeface="黑体" panose="02010609060101010101" pitchFamily="49" charset="-122"/>
                <a:cs typeface="+mn-cs"/>
              </a:rPr>
              <a:t>加速器中心低温组</a:t>
            </a:r>
            <a:endParaRPr kumimoji="0" lang="en-US" altLang="zh-CN" sz="1050" b="1" i="0" u="none" strike="noStrike" kern="1200" cap="none" spc="0" normalizeH="0" baseline="0" noProof="0">
              <a:ln>
                <a:noFill/>
              </a:ln>
              <a:solidFill>
                <a:srgbClr val="FFFFFF"/>
              </a:solidFill>
              <a:effectLst/>
              <a:uLnTx/>
              <a:uFillTx/>
              <a:latin typeface="黑体" panose="02010609060101010101" pitchFamily="49" charset="-122"/>
              <a:ea typeface="黑体" panose="02010609060101010101" pitchFamily="49" charset="-122"/>
              <a:cs typeface="+mn-cs"/>
            </a:endParaRPr>
          </a:p>
        </p:txBody>
      </p:sp>
      <p:sp>
        <p:nvSpPr>
          <p:cNvPr id="3" name="文本框 2">
            <a:extLst>
              <a:ext uri="{FF2B5EF4-FFF2-40B4-BE49-F238E27FC236}">
                <a16:creationId xmlns:a16="http://schemas.microsoft.com/office/drawing/2014/main" id="{B04A2D37-CE60-42A6-BD8A-255D0B3C0AF2}"/>
              </a:ext>
            </a:extLst>
          </p:cNvPr>
          <p:cNvSpPr txBox="1"/>
          <p:nvPr/>
        </p:nvSpPr>
        <p:spPr>
          <a:xfrm>
            <a:off x="3748939" y="52874"/>
            <a:ext cx="5808447" cy="752474"/>
          </a:xfrm>
          <a:prstGeom prst="rect">
            <a:avLst/>
          </a:prstGeom>
          <a:noFill/>
          <a:ln>
            <a:noFill/>
          </a:ln>
        </p:spPr>
        <p:txBody>
          <a:bodyPr vert="horz" lIns="92027" tIns="47854" rIns="92027" bIns="47854" anchor="ctr"/>
          <a:lstStyle>
            <a:lvl1pPr marL="0" indent="0" algn="l" rtl="0" fontAlgn="base" latinLnBrk="1">
              <a:lnSpc>
                <a:spcPct val="100000"/>
              </a:lnSpc>
              <a:spcBef>
                <a:spcPct val="0"/>
              </a:spcBef>
              <a:spcAft>
                <a:spcPct val="0"/>
              </a:spcAft>
              <a:buFontTx/>
              <a:buNone/>
              <a:defRPr sz="1900" b="0" i="0" u="none" baseline="0">
                <a:solidFill>
                  <a:schemeClr val="lt1"/>
                </a:solidFill>
                <a:latin typeface="Arial" pitchFamily="34" charset="0"/>
                <a:ea typeface="宋体" pitchFamily="2" charset="-122"/>
                <a:sym typeface="Arial" pitchFamily="34" charset="0"/>
              </a:defRPr>
            </a:lvl1pPr>
            <a:lvl2pPr marL="631825" indent="-242888" algn="l" rtl="0" fontAlgn="base" latinLnBrk="1">
              <a:lnSpc>
                <a:spcPct val="100000"/>
              </a:lnSpc>
              <a:spcBef>
                <a:spcPct val="0"/>
              </a:spcBef>
              <a:spcAft>
                <a:spcPct val="0"/>
              </a:spcAft>
              <a:buFontTx/>
              <a:buNone/>
              <a:defRPr sz="1900" b="0" i="0" u="none" baseline="0">
                <a:solidFill>
                  <a:schemeClr val="lt1"/>
                </a:solidFill>
                <a:latin typeface="Arial" pitchFamily="34" charset="0"/>
                <a:ea typeface="宋体" pitchFamily="2" charset="-122"/>
                <a:sym typeface="Arial" pitchFamily="34" charset="0"/>
              </a:defRPr>
            </a:lvl2pPr>
            <a:lvl3pPr marL="973137" indent="-193675" algn="l" rtl="0" fontAlgn="base" latinLnBrk="1">
              <a:lnSpc>
                <a:spcPct val="100000"/>
              </a:lnSpc>
              <a:spcBef>
                <a:spcPct val="0"/>
              </a:spcBef>
              <a:spcAft>
                <a:spcPct val="0"/>
              </a:spcAft>
              <a:buFontTx/>
              <a:buNone/>
              <a:defRPr sz="1900" b="0" i="0" u="none" baseline="0">
                <a:solidFill>
                  <a:schemeClr val="lt1"/>
                </a:solidFill>
                <a:latin typeface="Arial" pitchFamily="34" charset="0"/>
                <a:ea typeface="宋体" pitchFamily="2" charset="-122"/>
                <a:sym typeface="Arial" pitchFamily="34" charset="0"/>
              </a:defRPr>
            </a:lvl3pPr>
            <a:lvl4pPr marL="1362075" indent="-193675" algn="l" rtl="0" fontAlgn="base" latinLnBrk="1">
              <a:lnSpc>
                <a:spcPct val="100000"/>
              </a:lnSpc>
              <a:spcBef>
                <a:spcPct val="0"/>
              </a:spcBef>
              <a:spcAft>
                <a:spcPct val="0"/>
              </a:spcAft>
              <a:buFontTx/>
              <a:buNone/>
              <a:defRPr sz="1900" b="0" i="0" u="none" baseline="0">
                <a:solidFill>
                  <a:schemeClr val="lt1"/>
                </a:solidFill>
                <a:latin typeface="Arial" pitchFamily="34" charset="0"/>
                <a:ea typeface="宋体" pitchFamily="2" charset="-122"/>
                <a:sym typeface="Arial" pitchFamily="34" charset="0"/>
              </a:defRPr>
            </a:lvl4pPr>
            <a:lvl5pPr marL="1752600" indent="-193675" algn="l" rtl="0" fontAlgn="base" latinLnBrk="1">
              <a:lnSpc>
                <a:spcPct val="100000"/>
              </a:lnSpc>
              <a:spcBef>
                <a:spcPct val="0"/>
              </a:spcBef>
              <a:spcAft>
                <a:spcPct val="0"/>
              </a:spcAft>
              <a:buFontTx/>
              <a:buNone/>
              <a:defRPr sz="1900" b="0" i="0" u="none" baseline="0">
                <a:solidFill>
                  <a:schemeClr val="lt1"/>
                </a:solidFill>
                <a:latin typeface="Arial" pitchFamily="34" charset="0"/>
                <a:ea typeface="宋体" pitchFamily="2" charset="-122"/>
                <a:sym typeface="Arial" pitchFamily="34" charset="0"/>
              </a:defRPr>
            </a:lvl5pPr>
          </a:lstStyle>
          <a:p>
            <a:pPr marL="0" marR="0" lvl="0" indent="0" algn="ctr" defTabSz="1097280" rtl="0" eaLnBrk="1" fontAlgn="base" latinLnBrk="1" hangingPunct="1">
              <a:lnSpc>
                <a:spcPct val="100000"/>
              </a:lnSpc>
              <a:spcBef>
                <a:spcPct val="0"/>
              </a:spcBef>
              <a:spcAft>
                <a:spcPct val="0"/>
              </a:spcAft>
              <a:buClrTx/>
              <a:buSzTx/>
              <a:buFontTx/>
              <a:buNone/>
              <a:tabLst>
                <a:tab pos="0" algn="l"/>
                <a:tab pos="1097280" algn="l"/>
                <a:tab pos="2194560" algn="l"/>
                <a:tab pos="3291840" algn="l"/>
                <a:tab pos="4389120" algn="l"/>
                <a:tab pos="5486400" algn="l"/>
                <a:tab pos="6583680" algn="l"/>
                <a:tab pos="7680960" algn="l"/>
                <a:tab pos="8778240" algn="l"/>
                <a:tab pos="9875520" algn="l"/>
                <a:tab pos="10972800" algn="l"/>
                <a:tab pos="12070080" algn="l"/>
              </a:tabLst>
              <a:defRPr/>
            </a:pPr>
            <a:r>
              <a:rPr kumimoji="0" lang="en-US" altLang="zh-CN" sz="3600" b="1" i="0" u="none" strike="noStrike" kern="1200" cap="none" spc="-60" normalizeH="0" baseline="0" noProof="0" dirty="0">
                <a:ln w="19050">
                  <a:solidFill>
                    <a:srgbClr val="000000">
                      <a:tint val="1000"/>
                    </a:srgbClr>
                  </a:solidFill>
                  <a:prstDash val="solid"/>
                </a:ln>
                <a:solidFill>
                  <a:srgbClr val="FF0000"/>
                </a:solidFill>
                <a:effectLst>
                  <a:outerShdw blurRad="50000" dist="50800" dir="7500000" algn="tl">
                    <a:srgbClr val="000000">
                      <a:shade val="5000"/>
                      <a:alpha val="35000"/>
                    </a:srgbClr>
                  </a:outerShdw>
                </a:effectLst>
                <a:uLnTx/>
                <a:uFillTx/>
                <a:latin typeface="Arial Black" panose="020B0A04020102020204" pitchFamily="34" charset="0"/>
                <a:ea typeface="微软雅黑"/>
                <a:cs typeface="+mn-cs"/>
                <a:sym typeface="Arial" pitchFamily="34" charset="0"/>
              </a:rPr>
              <a:t>OUTLINE</a:t>
            </a:r>
            <a:endParaRPr kumimoji="0" lang="zh-CN" altLang="en-US" sz="3600" b="1" i="0" u="none" strike="noStrike" kern="1200" cap="none" spc="-60" normalizeH="0" baseline="0" noProof="0" dirty="0">
              <a:ln w="19050">
                <a:solidFill>
                  <a:srgbClr val="000000">
                    <a:tint val="1000"/>
                  </a:srgbClr>
                </a:solidFill>
                <a:prstDash val="solid"/>
              </a:ln>
              <a:solidFill>
                <a:srgbClr val="FF0000"/>
              </a:solidFill>
              <a:effectLst>
                <a:outerShdw blurRad="50000" dist="50800" dir="7500000" algn="tl">
                  <a:srgbClr val="000000">
                    <a:shade val="5000"/>
                    <a:alpha val="35000"/>
                  </a:srgbClr>
                </a:outerShdw>
              </a:effectLst>
              <a:uLnTx/>
              <a:uFillTx/>
              <a:latin typeface="Arial Black" panose="020B0A04020102020204" pitchFamily="34" charset="0"/>
              <a:ea typeface="微软雅黑"/>
              <a:cs typeface="+mn-cs"/>
              <a:sym typeface="Arial" pitchFamily="34" charset="0"/>
            </a:endParaRPr>
          </a:p>
        </p:txBody>
      </p:sp>
      <p:sp>
        <p:nvSpPr>
          <p:cNvPr id="5" name="内容占位符 6">
            <a:extLst>
              <a:ext uri="{FF2B5EF4-FFF2-40B4-BE49-F238E27FC236}">
                <a16:creationId xmlns:a16="http://schemas.microsoft.com/office/drawing/2014/main" id="{2E588FFC-2351-4FDC-BD32-35506431792B}"/>
              </a:ext>
            </a:extLst>
          </p:cNvPr>
          <p:cNvSpPr txBox="1">
            <a:spLocks/>
          </p:cNvSpPr>
          <p:nvPr/>
        </p:nvSpPr>
        <p:spPr>
          <a:xfrm>
            <a:off x="838200" y="1441577"/>
            <a:ext cx="10439400" cy="455282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altLang="zh-CN" sz="2800" b="1" i="0" u="none" strike="noStrike" kern="1200" cap="none" spc="0" normalizeH="0" baseline="0" noProof="0" dirty="0">
                <a:ln>
                  <a:noFill/>
                </a:ln>
                <a:effectLst/>
                <a:uLnTx/>
                <a:uFillTx/>
                <a:latin typeface="等线" panose="020F0502020204030204"/>
                <a:ea typeface="等线" panose="02010600030101010101" pitchFamily="2" charset="-122"/>
                <a:cs typeface="+mn-cs"/>
              </a:rPr>
              <a:t>Introduction</a:t>
            </a:r>
          </a:p>
          <a:p>
            <a:pPr>
              <a:defRPr/>
            </a:pPr>
            <a:r>
              <a:rPr lang="en-US" altLang="zh-CN" b="1" dirty="0">
                <a:latin typeface="等线" panose="020F0502020204030204"/>
                <a:ea typeface="等线" panose="02010600030101010101" pitchFamily="2" charset="-122"/>
              </a:rPr>
              <a:t>Layout of the cryogenic system</a:t>
            </a:r>
            <a:endParaRPr kumimoji="0" lang="en-US" altLang="zh-CN" sz="2800" b="1" i="0" u="none" strike="noStrike" kern="1200" cap="none" spc="0" normalizeH="0" baseline="0" noProof="0" dirty="0">
              <a:ln>
                <a:noFill/>
              </a:ln>
              <a:effectLst/>
              <a:uLnTx/>
              <a:uFillTx/>
              <a:latin typeface="等线" panose="020F0502020204030204"/>
              <a:ea typeface="等线" panose="02010600030101010101" pitchFamily="2" charset="-122"/>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altLang="zh-CN" sz="2800" b="1" i="0" u="none" strike="noStrike" kern="1200" cap="none" spc="0" normalizeH="0" baseline="0" noProof="0" dirty="0">
                <a:ln>
                  <a:noFill/>
                </a:ln>
                <a:solidFill>
                  <a:srgbClr val="FF0000"/>
                </a:solidFill>
                <a:effectLst/>
                <a:uLnTx/>
                <a:uFillTx/>
                <a:latin typeface="等线" panose="020F0502020204030204"/>
                <a:ea typeface="等线" panose="02010600030101010101" pitchFamily="2" charset="-122"/>
                <a:cs typeface="+mn-cs"/>
              </a:rPr>
              <a:t>Discussion and Comparison on CEPC SRF cryogenic system</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altLang="zh-CN" sz="2800" b="1" i="0" u="none" strike="noStrike" kern="1200" cap="none" spc="0" normalizeH="0" baseline="0" noProof="0" dirty="0">
                <a:ln>
                  <a:noFill/>
                </a:ln>
                <a:effectLst/>
                <a:uLnTx/>
                <a:uFillTx/>
                <a:latin typeface="等线" panose="020F0502020204030204"/>
                <a:ea typeface="等线" panose="02010600030101010101" pitchFamily="2" charset="-122"/>
                <a:cs typeface="+mn-cs"/>
              </a:rPr>
              <a:t>Discussion and Comparison on SC magnets cryogenic system</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altLang="zh-CN" sz="2800" b="1" i="0" u="none" strike="noStrike" kern="1200" cap="none" spc="0" normalizeH="0" baseline="0" noProof="0" dirty="0">
                <a:ln>
                  <a:noFill/>
                </a:ln>
                <a:effectLst/>
                <a:uLnTx/>
                <a:uFillTx/>
                <a:latin typeface="等线" panose="020F0502020204030204"/>
                <a:ea typeface="等线" panose="02010600030101010101" pitchFamily="2" charset="-122"/>
                <a:cs typeface="+mn-cs"/>
              </a:rPr>
              <a:t>Summary</a:t>
            </a:r>
            <a:endParaRPr kumimoji="0" lang="en-US" altLang="zh-CN" sz="2800" b="0" i="0" u="none" strike="noStrike" kern="1200" cap="none" spc="0" normalizeH="0" baseline="0" noProof="0" dirty="0">
              <a:ln>
                <a:noFill/>
              </a:ln>
              <a:effectLst/>
              <a:uLnTx/>
              <a:uFillTx/>
              <a:latin typeface="等线" panose="020F0502020204030204"/>
              <a:ea typeface="等线" panose="02010600030101010101" pitchFamily="2" charset="-122"/>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zh-CN" altLang="en-US" sz="2800" b="0" i="0" u="none" strike="noStrike" kern="1200" cap="none" spc="0" normalizeH="0" baseline="0" noProof="0" dirty="0">
              <a:ln>
                <a:noFill/>
              </a:ln>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81521155"/>
      </p:ext>
    </p:extLst>
  </p:cSld>
  <p:clrMapOvr>
    <a:masterClrMapping/>
  </p:clrMapOvr>
</p:sld>
</file>

<file path=ppt/theme/theme1.xml><?xml version="1.0" encoding="utf-8"?>
<a:theme xmlns:a="http://schemas.openxmlformats.org/drawingml/2006/main" name="Office 主题">
  <a:themeElements>
    <a:clrScheme name="Default Color Scheme">
      <a:dk1>
        <a:srgbClr val="000000"/>
      </a:dk1>
      <a:lt1>
        <a:srgbClr val="FFFFFF"/>
      </a:lt1>
      <a:dk2>
        <a:srgbClr val="808080"/>
      </a:dk2>
      <a:lt2>
        <a:srgbClr val="000000"/>
      </a:lt2>
      <a:accent1>
        <a:srgbClr val="00CC99"/>
      </a:accent1>
      <a:accent2>
        <a:srgbClr val="3333CC"/>
      </a:accent2>
      <a:accent3>
        <a:srgbClr val="FFFFFF"/>
      </a:accent3>
      <a:accent4>
        <a:srgbClr val="000000"/>
      </a:accent4>
      <a:accent5>
        <a:srgbClr val="AAE2CA"/>
      </a:accent5>
      <a:accent6>
        <a:srgbClr val="2D2DB7"/>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Default Color Scheme 1">
        <a:dk1>
          <a:srgbClr val="000000"/>
        </a:dk1>
        <a:lt1>
          <a:srgbClr val="FFFFFF"/>
        </a:lt1>
        <a:dk2>
          <a:srgbClr val="808080"/>
        </a:dk2>
        <a:lt2>
          <a:srgbClr val="000000"/>
        </a:lt2>
        <a:accent1>
          <a:srgbClr val="00CC99"/>
        </a:accent1>
        <a:accent2>
          <a:srgbClr val="3333CC"/>
        </a:accent2>
        <a:accent3>
          <a:srgbClr val="FFFFFF"/>
        </a:accent3>
        <a:accent4>
          <a:srgbClr val="000000"/>
        </a:accent4>
        <a:accent5>
          <a:srgbClr val="AAE2CA"/>
        </a:accent5>
        <a:accent6>
          <a:srgbClr val="2D2DB7"/>
        </a:accent6>
        <a:hlink>
          <a:srgbClr val="CCCCFF"/>
        </a:hlink>
        <a:folHlink>
          <a:srgbClr val="B2B2B2"/>
        </a:folHlink>
      </a:clrScheme>
    </a:extraClrScheme>
    <a:extraClrScheme>
      <a:clrScheme name="Default Color Scheme 2">
        <a:dk1>
          <a:srgbClr val="FFFFFF"/>
        </a:dk1>
        <a:lt1>
          <a:srgbClr val="0000FF"/>
        </a:lt1>
        <a:dk2>
          <a:srgbClr val="000000"/>
        </a:dk2>
        <a:lt2>
          <a:srgbClr val="FFFF00"/>
        </a:lt2>
        <a:accent1>
          <a:srgbClr val="FF9900"/>
        </a:accent1>
        <a:accent2>
          <a:srgbClr val="00FFFF"/>
        </a:accent2>
        <a:accent3>
          <a:srgbClr val="AAAAFF"/>
        </a:accent3>
        <a:accent4>
          <a:srgbClr val="DCDCDC"/>
        </a:accent4>
        <a:accent5>
          <a:srgbClr val="FFCAAA"/>
        </a:accent5>
        <a:accent6>
          <a:srgbClr val="00E5E5"/>
        </a:accent6>
        <a:hlink>
          <a:srgbClr val="FF0000"/>
        </a:hlink>
        <a:folHlink>
          <a:srgbClr val="969696"/>
        </a:folHlink>
      </a:clrScheme>
    </a:extraClrScheme>
    <a:extraClrScheme>
      <a:clrScheme name="Default Color Scheme 3">
        <a:dk1>
          <a:srgbClr val="000000"/>
        </a:dk1>
        <a:lt1>
          <a:srgbClr val="FFFFCC"/>
        </a:lt1>
        <a:dk2>
          <a:srgbClr val="666633"/>
        </a:dk2>
        <a:lt2>
          <a:srgbClr val="808000"/>
        </a:lt2>
        <a:accent1>
          <a:srgbClr val="339933"/>
        </a:accent1>
        <a:accent2>
          <a:srgbClr val="800000"/>
        </a:accent2>
        <a:accent3>
          <a:srgbClr val="FFFFE2"/>
        </a:accent3>
        <a:accent4>
          <a:srgbClr val="000000"/>
        </a:accent4>
        <a:accent5>
          <a:srgbClr val="ADCAAD"/>
        </a:accent5>
        <a:accent6>
          <a:srgbClr val="720000"/>
        </a:accent6>
        <a:hlink>
          <a:srgbClr val="0033CC"/>
        </a:hlink>
        <a:folHlink>
          <a:srgbClr val="FFCC66"/>
        </a:folHlink>
      </a:clrScheme>
    </a:extraClrScheme>
    <a:extraClrScheme>
      <a:clrScheme name="Default Color Scheme 4">
        <a:dk1>
          <a:srgbClr val="000000"/>
        </a:dk1>
        <a:lt1>
          <a:srgbClr val="FFFFFF"/>
        </a:lt1>
        <a:dk2>
          <a:srgbClr val="333333"/>
        </a:dk2>
        <a:lt2>
          <a:srgbClr val="000000"/>
        </a:lt2>
        <a:accent1>
          <a:srgbClr val="DDDDDD"/>
        </a:accent1>
        <a:accent2>
          <a:srgbClr val="808080"/>
        </a:accent2>
        <a:accent3>
          <a:srgbClr val="FFFFFF"/>
        </a:accent3>
        <a:accent4>
          <a:srgbClr val="000000"/>
        </a:accent4>
        <a:accent5>
          <a:srgbClr val="EBEBEB"/>
        </a:accent5>
        <a:accent6>
          <a:srgbClr val="727272"/>
        </a:accent6>
        <a:hlink>
          <a:srgbClr val="4D4D4D"/>
        </a:hlink>
        <a:folHlink>
          <a:srgbClr val="EAEAEA"/>
        </a:folHlink>
      </a:clrScheme>
    </a:extraClrScheme>
    <a:extraClrScheme>
      <a:clrScheme name="Default Color Scheme 5">
        <a:dk1>
          <a:srgbClr val="000000"/>
        </a:dk1>
        <a:lt1>
          <a:srgbClr val="FFFFFF"/>
        </a:lt1>
        <a:dk2>
          <a:srgbClr val="808080"/>
        </a:dk2>
        <a:lt2>
          <a:srgbClr val="000000"/>
        </a:lt2>
        <a:accent1>
          <a:srgbClr val="FFCC66"/>
        </a:accent1>
        <a:accent2>
          <a:srgbClr val="0000FF"/>
        </a:accent2>
        <a:accent3>
          <a:srgbClr val="FFFFFF"/>
        </a:accent3>
        <a:accent4>
          <a:srgbClr val="000000"/>
        </a:accent4>
        <a:accent5>
          <a:srgbClr val="FFE2B9"/>
        </a:accent5>
        <a:accent6>
          <a:srgbClr val="0000E5"/>
        </a:accent6>
        <a:hlink>
          <a:srgbClr val="CC00CC"/>
        </a:hlink>
        <a:folHlink>
          <a:srgbClr val="C0C0C0"/>
        </a:folHlink>
      </a:clrScheme>
    </a:extraClrScheme>
    <a:extraClrScheme>
      <a:clrScheme name="Default Color Scheme 6">
        <a:dk1>
          <a:srgbClr val="000000"/>
        </a:dk1>
        <a:lt1>
          <a:srgbClr val="FFFFFF"/>
        </a:lt1>
        <a:dk2>
          <a:srgbClr val="808080"/>
        </a:dk2>
        <a:lt2>
          <a:srgbClr val="000000"/>
        </a:lt2>
        <a:accent1>
          <a:srgbClr val="C0C0C0"/>
        </a:accent1>
        <a:accent2>
          <a:srgbClr val="0066FF"/>
        </a:accent2>
        <a:accent3>
          <a:srgbClr val="FFFFFF"/>
        </a:accent3>
        <a:accent4>
          <a:srgbClr val="000000"/>
        </a:accent4>
        <a:accent5>
          <a:srgbClr val="DCDCDC"/>
        </a:accent5>
        <a:accent6>
          <a:srgbClr val="005BE5"/>
        </a:accent6>
        <a:hlink>
          <a:srgbClr val="FF0000"/>
        </a:hlink>
        <a:folHlink>
          <a:srgbClr val="009900"/>
        </a:folHlink>
      </a:clrScheme>
    </a:extraClrScheme>
    <a:extraClrScheme>
      <a:clrScheme name="Default Color Scheme 7">
        <a:dk1>
          <a:srgbClr val="000000"/>
        </a:dk1>
        <a:lt1>
          <a:srgbClr val="FFFFFF"/>
        </a:lt1>
        <a:dk2>
          <a:srgbClr val="808080"/>
        </a:dk2>
        <a:lt2>
          <a:srgbClr val="000000"/>
        </a:lt2>
        <a:accent1>
          <a:srgbClr val="3399FF"/>
        </a:accent1>
        <a:accent2>
          <a:srgbClr val="99FFCC"/>
        </a:accent2>
        <a:accent3>
          <a:srgbClr val="FFFFFF"/>
        </a:accent3>
        <a:accent4>
          <a:srgbClr val="000000"/>
        </a:accent4>
        <a:accent5>
          <a:srgbClr val="ADCAFF"/>
        </a:accent5>
        <a:accent6>
          <a:srgbClr val="89E5B7"/>
        </a:accent6>
        <a:hlink>
          <a:srgbClr val="CC00CC"/>
        </a:hlink>
        <a:folHlink>
          <a:srgbClr val="B2B2B2"/>
        </a:folHlink>
      </a:clrScheme>
    </a:extraClrScheme>
  </a:extraClrSchemeLst>
</a:theme>
</file>

<file path=ppt/theme/theme2.xml><?xml version="1.0" encoding="utf-8"?>
<a:theme xmlns:a="http://schemas.openxmlformats.org/drawingml/2006/main" name="1_Office 主题">
  <a:themeElements>
    <a:clrScheme name="Default Color Scheme">
      <a:dk1>
        <a:srgbClr val="000000"/>
      </a:dk1>
      <a:lt1>
        <a:srgbClr val="FFFFFF"/>
      </a:lt1>
      <a:dk2>
        <a:srgbClr val="808080"/>
      </a:dk2>
      <a:lt2>
        <a:srgbClr val="000000"/>
      </a:lt2>
      <a:accent1>
        <a:srgbClr val="00CC99"/>
      </a:accent1>
      <a:accent2>
        <a:srgbClr val="3333CC"/>
      </a:accent2>
      <a:accent3>
        <a:srgbClr val="FFFFFF"/>
      </a:accent3>
      <a:accent4>
        <a:srgbClr val="000000"/>
      </a:accent4>
      <a:accent5>
        <a:srgbClr val="AAE2CA"/>
      </a:accent5>
      <a:accent6>
        <a:srgbClr val="2D2DB7"/>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Default Color Scheme 1">
        <a:dk1>
          <a:srgbClr val="000000"/>
        </a:dk1>
        <a:lt1>
          <a:srgbClr val="FFFFFF"/>
        </a:lt1>
        <a:dk2>
          <a:srgbClr val="808080"/>
        </a:dk2>
        <a:lt2>
          <a:srgbClr val="000000"/>
        </a:lt2>
        <a:accent1>
          <a:srgbClr val="00CC99"/>
        </a:accent1>
        <a:accent2>
          <a:srgbClr val="3333CC"/>
        </a:accent2>
        <a:accent3>
          <a:srgbClr val="FFFFFF"/>
        </a:accent3>
        <a:accent4>
          <a:srgbClr val="000000"/>
        </a:accent4>
        <a:accent5>
          <a:srgbClr val="AAE2CA"/>
        </a:accent5>
        <a:accent6>
          <a:srgbClr val="2D2DB7"/>
        </a:accent6>
        <a:hlink>
          <a:srgbClr val="CCCCFF"/>
        </a:hlink>
        <a:folHlink>
          <a:srgbClr val="B2B2B2"/>
        </a:folHlink>
      </a:clrScheme>
    </a:extraClrScheme>
    <a:extraClrScheme>
      <a:clrScheme name="Default Color Scheme 2">
        <a:dk1>
          <a:srgbClr val="FFFFFF"/>
        </a:dk1>
        <a:lt1>
          <a:srgbClr val="0000FF"/>
        </a:lt1>
        <a:dk2>
          <a:srgbClr val="000000"/>
        </a:dk2>
        <a:lt2>
          <a:srgbClr val="FFFF00"/>
        </a:lt2>
        <a:accent1>
          <a:srgbClr val="FF9900"/>
        </a:accent1>
        <a:accent2>
          <a:srgbClr val="00FFFF"/>
        </a:accent2>
        <a:accent3>
          <a:srgbClr val="AAAAFF"/>
        </a:accent3>
        <a:accent4>
          <a:srgbClr val="DCDCDC"/>
        </a:accent4>
        <a:accent5>
          <a:srgbClr val="FFCAAA"/>
        </a:accent5>
        <a:accent6>
          <a:srgbClr val="00E5E5"/>
        </a:accent6>
        <a:hlink>
          <a:srgbClr val="FF0000"/>
        </a:hlink>
        <a:folHlink>
          <a:srgbClr val="969696"/>
        </a:folHlink>
      </a:clrScheme>
    </a:extraClrScheme>
    <a:extraClrScheme>
      <a:clrScheme name="Default Color Scheme 3">
        <a:dk1>
          <a:srgbClr val="000000"/>
        </a:dk1>
        <a:lt1>
          <a:srgbClr val="FFFFCC"/>
        </a:lt1>
        <a:dk2>
          <a:srgbClr val="666633"/>
        </a:dk2>
        <a:lt2>
          <a:srgbClr val="808000"/>
        </a:lt2>
        <a:accent1>
          <a:srgbClr val="339933"/>
        </a:accent1>
        <a:accent2>
          <a:srgbClr val="800000"/>
        </a:accent2>
        <a:accent3>
          <a:srgbClr val="FFFFE2"/>
        </a:accent3>
        <a:accent4>
          <a:srgbClr val="000000"/>
        </a:accent4>
        <a:accent5>
          <a:srgbClr val="ADCAAD"/>
        </a:accent5>
        <a:accent6>
          <a:srgbClr val="720000"/>
        </a:accent6>
        <a:hlink>
          <a:srgbClr val="0033CC"/>
        </a:hlink>
        <a:folHlink>
          <a:srgbClr val="FFCC66"/>
        </a:folHlink>
      </a:clrScheme>
    </a:extraClrScheme>
    <a:extraClrScheme>
      <a:clrScheme name="Default Color Scheme 4">
        <a:dk1>
          <a:srgbClr val="000000"/>
        </a:dk1>
        <a:lt1>
          <a:srgbClr val="FFFFFF"/>
        </a:lt1>
        <a:dk2>
          <a:srgbClr val="333333"/>
        </a:dk2>
        <a:lt2>
          <a:srgbClr val="000000"/>
        </a:lt2>
        <a:accent1>
          <a:srgbClr val="DDDDDD"/>
        </a:accent1>
        <a:accent2>
          <a:srgbClr val="808080"/>
        </a:accent2>
        <a:accent3>
          <a:srgbClr val="FFFFFF"/>
        </a:accent3>
        <a:accent4>
          <a:srgbClr val="000000"/>
        </a:accent4>
        <a:accent5>
          <a:srgbClr val="EBEBEB"/>
        </a:accent5>
        <a:accent6>
          <a:srgbClr val="727272"/>
        </a:accent6>
        <a:hlink>
          <a:srgbClr val="4D4D4D"/>
        </a:hlink>
        <a:folHlink>
          <a:srgbClr val="EAEAEA"/>
        </a:folHlink>
      </a:clrScheme>
    </a:extraClrScheme>
    <a:extraClrScheme>
      <a:clrScheme name="Default Color Scheme 5">
        <a:dk1>
          <a:srgbClr val="000000"/>
        </a:dk1>
        <a:lt1>
          <a:srgbClr val="FFFFFF"/>
        </a:lt1>
        <a:dk2>
          <a:srgbClr val="808080"/>
        </a:dk2>
        <a:lt2>
          <a:srgbClr val="000000"/>
        </a:lt2>
        <a:accent1>
          <a:srgbClr val="FFCC66"/>
        </a:accent1>
        <a:accent2>
          <a:srgbClr val="0000FF"/>
        </a:accent2>
        <a:accent3>
          <a:srgbClr val="FFFFFF"/>
        </a:accent3>
        <a:accent4>
          <a:srgbClr val="000000"/>
        </a:accent4>
        <a:accent5>
          <a:srgbClr val="FFE2B9"/>
        </a:accent5>
        <a:accent6>
          <a:srgbClr val="0000E5"/>
        </a:accent6>
        <a:hlink>
          <a:srgbClr val="CC00CC"/>
        </a:hlink>
        <a:folHlink>
          <a:srgbClr val="C0C0C0"/>
        </a:folHlink>
      </a:clrScheme>
    </a:extraClrScheme>
    <a:extraClrScheme>
      <a:clrScheme name="Default Color Scheme 6">
        <a:dk1>
          <a:srgbClr val="000000"/>
        </a:dk1>
        <a:lt1>
          <a:srgbClr val="FFFFFF"/>
        </a:lt1>
        <a:dk2>
          <a:srgbClr val="808080"/>
        </a:dk2>
        <a:lt2>
          <a:srgbClr val="000000"/>
        </a:lt2>
        <a:accent1>
          <a:srgbClr val="C0C0C0"/>
        </a:accent1>
        <a:accent2>
          <a:srgbClr val="0066FF"/>
        </a:accent2>
        <a:accent3>
          <a:srgbClr val="FFFFFF"/>
        </a:accent3>
        <a:accent4>
          <a:srgbClr val="000000"/>
        </a:accent4>
        <a:accent5>
          <a:srgbClr val="DCDCDC"/>
        </a:accent5>
        <a:accent6>
          <a:srgbClr val="005BE5"/>
        </a:accent6>
        <a:hlink>
          <a:srgbClr val="FF0000"/>
        </a:hlink>
        <a:folHlink>
          <a:srgbClr val="009900"/>
        </a:folHlink>
      </a:clrScheme>
    </a:extraClrScheme>
    <a:extraClrScheme>
      <a:clrScheme name="Default Color Scheme 7">
        <a:dk1>
          <a:srgbClr val="000000"/>
        </a:dk1>
        <a:lt1>
          <a:srgbClr val="FFFFFF"/>
        </a:lt1>
        <a:dk2>
          <a:srgbClr val="808080"/>
        </a:dk2>
        <a:lt2>
          <a:srgbClr val="000000"/>
        </a:lt2>
        <a:accent1>
          <a:srgbClr val="3399FF"/>
        </a:accent1>
        <a:accent2>
          <a:srgbClr val="99FFCC"/>
        </a:accent2>
        <a:accent3>
          <a:srgbClr val="FFFFFF"/>
        </a:accent3>
        <a:accent4>
          <a:srgbClr val="000000"/>
        </a:accent4>
        <a:accent5>
          <a:srgbClr val="ADCAFF"/>
        </a:accent5>
        <a:accent6>
          <a:srgbClr val="89E5B7"/>
        </a:accent6>
        <a:hlink>
          <a:srgbClr val="CC00CC"/>
        </a:hlink>
        <a:folHlink>
          <a:srgbClr val="B2B2B2"/>
        </a:folHlink>
      </a:clrScheme>
    </a:extraClrScheme>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106284</TotalTime>
  <Words>3764</Words>
  <Application>Microsoft Office PowerPoint</Application>
  <PresentationFormat>宽屏</PresentationFormat>
  <Paragraphs>1019</Paragraphs>
  <Slides>47</Slides>
  <Notes>2</Notes>
  <HiddenSlides>0</HiddenSlides>
  <MMClips>0</MMClips>
  <ScaleCrop>false</ScaleCrop>
  <HeadingPairs>
    <vt:vector size="6" baseType="variant">
      <vt:variant>
        <vt:lpstr>已用的字体</vt:lpstr>
      </vt:variant>
      <vt:variant>
        <vt:i4>16</vt:i4>
      </vt:variant>
      <vt:variant>
        <vt:lpstr>主题</vt:lpstr>
      </vt:variant>
      <vt:variant>
        <vt:i4>2</vt:i4>
      </vt:variant>
      <vt:variant>
        <vt:lpstr>幻灯片标题</vt:lpstr>
      </vt:variant>
      <vt:variant>
        <vt:i4>47</vt:i4>
      </vt:variant>
    </vt:vector>
  </HeadingPairs>
  <TitlesOfParts>
    <vt:vector size="65" baseType="lpstr">
      <vt:lpstr>MS Mincho</vt:lpstr>
      <vt:lpstr>MS PGothic</vt:lpstr>
      <vt:lpstr>等线</vt:lpstr>
      <vt:lpstr>黑体</vt:lpstr>
      <vt:lpstr>华文中宋</vt:lpstr>
      <vt:lpstr>楷体</vt:lpstr>
      <vt:lpstr>宋体</vt:lpstr>
      <vt:lpstr>微软雅黑</vt:lpstr>
      <vt:lpstr>Arial</vt:lpstr>
      <vt:lpstr>Arial Black</vt:lpstr>
      <vt:lpstr>Calibri</vt:lpstr>
      <vt:lpstr>Calibri Light</vt:lpstr>
      <vt:lpstr>Segoe UI</vt:lpstr>
      <vt:lpstr>Times New Roman</vt:lpstr>
      <vt:lpstr>Verdana</vt:lpstr>
      <vt:lpstr>Wingdings</vt:lpstr>
      <vt:lpstr>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Estimated heat loads for SC cavities-CDR Scheme</vt:lpstr>
      <vt:lpstr>Estimated heat loads for SC cavities-Modif. Scheme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Estimated heat loads for SC IR magnets</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Process Simulation of CEPC project</dc:title>
  <dc:creator>[葛锐]</dc:creator>
  <cp:lastModifiedBy>admin</cp:lastModifiedBy>
  <cp:revision>950</cp:revision>
  <dcterms:created xsi:type="dcterms:W3CDTF">2019-07-08T06:55:01Z</dcterms:created>
  <dcterms:modified xsi:type="dcterms:W3CDTF">2022-01-14T03:06:57Z</dcterms:modified>
</cp:coreProperties>
</file>