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9" r:id="rId1"/>
  </p:sldMasterIdLst>
  <p:notesMasterIdLst>
    <p:notesMasterId r:id="rId39"/>
  </p:notesMasterIdLst>
  <p:sldIdLst>
    <p:sldId id="256" r:id="rId2"/>
    <p:sldId id="257" r:id="rId3"/>
    <p:sldId id="290" r:id="rId4"/>
    <p:sldId id="305" r:id="rId5"/>
    <p:sldId id="259" r:id="rId6"/>
    <p:sldId id="260" r:id="rId7"/>
    <p:sldId id="261" r:id="rId8"/>
    <p:sldId id="266" r:id="rId9"/>
    <p:sldId id="267" r:id="rId10"/>
    <p:sldId id="264" r:id="rId11"/>
    <p:sldId id="268" r:id="rId12"/>
    <p:sldId id="270" r:id="rId13"/>
    <p:sldId id="272" r:id="rId14"/>
    <p:sldId id="273" r:id="rId15"/>
    <p:sldId id="271" r:id="rId16"/>
    <p:sldId id="274" r:id="rId17"/>
    <p:sldId id="275" r:id="rId18"/>
    <p:sldId id="278" r:id="rId19"/>
    <p:sldId id="295" r:id="rId20"/>
    <p:sldId id="294" r:id="rId21"/>
    <p:sldId id="277" r:id="rId22"/>
    <p:sldId id="281" r:id="rId23"/>
    <p:sldId id="280" r:id="rId24"/>
    <p:sldId id="283" r:id="rId25"/>
    <p:sldId id="282" r:id="rId26"/>
    <p:sldId id="293" r:id="rId27"/>
    <p:sldId id="292" r:id="rId28"/>
    <p:sldId id="291" r:id="rId29"/>
    <p:sldId id="289" r:id="rId30"/>
    <p:sldId id="284" r:id="rId31"/>
    <p:sldId id="285" r:id="rId32"/>
    <p:sldId id="300" r:id="rId33"/>
    <p:sldId id="301" r:id="rId34"/>
    <p:sldId id="303" r:id="rId35"/>
    <p:sldId id="304" r:id="rId36"/>
    <p:sldId id="279" r:id="rId37"/>
    <p:sldId id="287" r:id="rId3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DC50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038D756-B819-4F9A-BB10-4B1C86FE7955}" v="163" dt="2021-01-14T03:05:59.92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83" d="100"/>
          <a:sy n="83" d="100"/>
        </p:scale>
        <p:origin x="-42" y="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45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ck Collins" userId="29dac34dc67f4265" providerId="LiveId" clId="{C038D756-B819-4F9A-BB10-4B1C86FE7955}"/>
    <pc:docChg chg="undo custSel addSld delSld modSld sldOrd">
      <pc:chgData name="Jack Collins" userId="29dac34dc67f4265" providerId="LiveId" clId="{C038D756-B819-4F9A-BB10-4B1C86FE7955}" dt="2021-01-14T03:07:13.438" v="1257" actId="1076"/>
      <pc:docMkLst>
        <pc:docMk/>
      </pc:docMkLst>
      <pc:sldChg chg="modSp mod">
        <pc:chgData name="Jack Collins" userId="29dac34dc67f4265" providerId="LiveId" clId="{C038D756-B819-4F9A-BB10-4B1C86FE7955}" dt="2021-01-14T02:17:50.818" v="1088" actId="207"/>
        <pc:sldMkLst>
          <pc:docMk/>
          <pc:sldMk cId="4250780504" sldId="256"/>
        </pc:sldMkLst>
        <pc:spChg chg="mod">
          <ac:chgData name="Jack Collins" userId="29dac34dc67f4265" providerId="LiveId" clId="{C038D756-B819-4F9A-BB10-4B1C86FE7955}" dt="2021-01-14T02:17:50.818" v="1088" actId="207"/>
          <ac:spMkLst>
            <pc:docMk/>
            <pc:sldMk cId="4250780504" sldId="256"/>
            <ac:spMk id="4" creationId="{82DC9CC9-485D-4091-BC1C-62D09CC2E22D}"/>
          </ac:spMkLst>
        </pc:spChg>
      </pc:sldChg>
      <pc:sldChg chg="del">
        <pc:chgData name="Jack Collins" userId="29dac34dc67f4265" providerId="LiveId" clId="{C038D756-B819-4F9A-BB10-4B1C86FE7955}" dt="2021-01-14T02:55:41.544" v="1137" actId="47"/>
        <pc:sldMkLst>
          <pc:docMk/>
          <pc:sldMk cId="2245497556" sldId="258"/>
        </pc:sldMkLst>
      </pc:sldChg>
      <pc:sldChg chg="del">
        <pc:chgData name="Jack Collins" userId="29dac34dc67f4265" providerId="LiveId" clId="{C038D756-B819-4F9A-BB10-4B1C86FE7955}" dt="2021-01-13T20:57:07.520" v="376" actId="47"/>
        <pc:sldMkLst>
          <pc:docMk/>
          <pc:sldMk cId="3963561707" sldId="262"/>
        </pc:sldMkLst>
      </pc:sldChg>
      <pc:sldChg chg="modSp">
        <pc:chgData name="Jack Collins" userId="29dac34dc67f4265" providerId="LiveId" clId="{C038D756-B819-4F9A-BB10-4B1C86FE7955}" dt="2021-01-13T21:23:21.668" v="525" actId="20577"/>
        <pc:sldMkLst>
          <pc:docMk/>
          <pc:sldMk cId="2106967800" sldId="264"/>
        </pc:sldMkLst>
        <pc:spChg chg="mod">
          <ac:chgData name="Jack Collins" userId="29dac34dc67f4265" providerId="LiveId" clId="{C038D756-B819-4F9A-BB10-4B1C86FE7955}" dt="2021-01-13T21:23:21.668" v="525" actId="20577"/>
          <ac:spMkLst>
            <pc:docMk/>
            <pc:sldMk cId="2106967800" sldId="264"/>
            <ac:spMk id="4" creationId="{DC08EA14-2793-417A-A273-0F4F922A5366}"/>
          </ac:spMkLst>
        </pc:spChg>
      </pc:sldChg>
      <pc:sldChg chg="modSp">
        <pc:chgData name="Jack Collins" userId="29dac34dc67f4265" providerId="LiveId" clId="{C038D756-B819-4F9A-BB10-4B1C86FE7955}" dt="2021-01-13T21:23:27.933" v="527" actId="20577"/>
        <pc:sldMkLst>
          <pc:docMk/>
          <pc:sldMk cId="1836144349" sldId="268"/>
        </pc:sldMkLst>
        <pc:spChg chg="mod">
          <ac:chgData name="Jack Collins" userId="29dac34dc67f4265" providerId="LiveId" clId="{C038D756-B819-4F9A-BB10-4B1C86FE7955}" dt="2021-01-13T21:23:26.523" v="526" actId="20577"/>
          <ac:spMkLst>
            <pc:docMk/>
            <pc:sldMk cId="1836144349" sldId="268"/>
            <ac:spMk id="4" creationId="{DC08EA14-2793-417A-A273-0F4F922A5366}"/>
          </ac:spMkLst>
        </pc:spChg>
        <pc:spChg chg="mod">
          <ac:chgData name="Jack Collins" userId="29dac34dc67f4265" providerId="LiveId" clId="{C038D756-B819-4F9A-BB10-4B1C86FE7955}" dt="2021-01-13T21:23:27.933" v="527" actId="20577"/>
          <ac:spMkLst>
            <pc:docMk/>
            <pc:sldMk cId="1836144349" sldId="268"/>
            <ac:spMk id="11" creationId="{83CAB437-6B5C-4139-AAA6-AA717793916F}"/>
          </ac:spMkLst>
        </pc:spChg>
      </pc:sldChg>
      <pc:sldChg chg="modSp">
        <pc:chgData name="Jack Collins" userId="29dac34dc67f4265" providerId="LiveId" clId="{C038D756-B819-4F9A-BB10-4B1C86FE7955}" dt="2021-01-13T21:23:33.897" v="529" actId="20577"/>
        <pc:sldMkLst>
          <pc:docMk/>
          <pc:sldMk cId="3097786732" sldId="270"/>
        </pc:sldMkLst>
        <pc:spChg chg="mod">
          <ac:chgData name="Jack Collins" userId="29dac34dc67f4265" providerId="LiveId" clId="{C038D756-B819-4F9A-BB10-4B1C86FE7955}" dt="2021-01-13T21:23:32.517" v="528" actId="20577"/>
          <ac:spMkLst>
            <pc:docMk/>
            <pc:sldMk cId="3097786732" sldId="270"/>
            <ac:spMk id="4" creationId="{DC08EA14-2793-417A-A273-0F4F922A5366}"/>
          </ac:spMkLst>
        </pc:spChg>
        <pc:spChg chg="mod">
          <ac:chgData name="Jack Collins" userId="29dac34dc67f4265" providerId="LiveId" clId="{C038D756-B819-4F9A-BB10-4B1C86FE7955}" dt="2021-01-13T21:23:33.897" v="529" actId="20577"/>
          <ac:spMkLst>
            <pc:docMk/>
            <pc:sldMk cId="3097786732" sldId="270"/>
            <ac:spMk id="11" creationId="{83CAB437-6B5C-4139-AAA6-AA717793916F}"/>
          </ac:spMkLst>
        </pc:spChg>
      </pc:sldChg>
      <pc:sldChg chg="modSp">
        <pc:chgData name="Jack Collins" userId="29dac34dc67f4265" providerId="LiveId" clId="{C038D756-B819-4F9A-BB10-4B1C86FE7955}" dt="2021-01-13T21:23:46.337" v="532" actId="20577"/>
        <pc:sldMkLst>
          <pc:docMk/>
          <pc:sldMk cId="3518526094" sldId="271"/>
        </pc:sldMkLst>
        <pc:spChg chg="mod">
          <ac:chgData name="Jack Collins" userId="29dac34dc67f4265" providerId="LiveId" clId="{C038D756-B819-4F9A-BB10-4B1C86FE7955}" dt="2021-01-13T21:23:46.337" v="532" actId="20577"/>
          <ac:spMkLst>
            <pc:docMk/>
            <pc:sldMk cId="3518526094" sldId="271"/>
            <ac:spMk id="11" creationId="{83CAB437-6B5C-4139-AAA6-AA717793916F}"/>
          </ac:spMkLst>
        </pc:spChg>
      </pc:sldChg>
      <pc:sldChg chg="modSp">
        <pc:chgData name="Jack Collins" userId="29dac34dc67f4265" providerId="LiveId" clId="{C038D756-B819-4F9A-BB10-4B1C86FE7955}" dt="2021-01-13T21:23:37.309" v="530" actId="20577"/>
        <pc:sldMkLst>
          <pc:docMk/>
          <pc:sldMk cId="2216940580" sldId="272"/>
        </pc:sldMkLst>
        <pc:spChg chg="mod">
          <ac:chgData name="Jack Collins" userId="29dac34dc67f4265" providerId="LiveId" clId="{C038D756-B819-4F9A-BB10-4B1C86FE7955}" dt="2021-01-13T21:23:37.309" v="530" actId="20577"/>
          <ac:spMkLst>
            <pc:docMk/>
            <pc:sldMk cId="2216940580" sldId="272"/>
            <ac:spMk id="4" creationId="{DC08EA14-2793-417A-A273-0F4F922A5366}"/>
          </ac:spMkLst>
        </pc:spChg>
      </pc:sldChg>
      <pc:sldChg chg="modSp">
        <pc:chgData name="Jack Collins" userId="29dac34dc67f4265" providerId="LiveId" clId="{C038D756-B819-4F9A-BB10-4B1C86FE7955}" dt="2021-01-13T21:23:43.540" v="531" actId="20577"/>
        <pc:sldMkLst>
          <pc:docMk/>
          <pc:sldMk cId="168096603" sldId="273"/>
        </pc:sldMkLst>
        <pc:spChg chg="mod">
          <ac:chgData name="Jack Collins" userId="29dac34dc67f4265" providerId="LiveId" clId="{C038D756-B819-4F9A-BB10-4B1C86FE7955}" dt="2021-01-13T21:23:43.540" v="531" actId="20577"/>
          <ac:spMkLst>
            <pc:docMk/>
            <pc:sldMk cId="168096603" sldId="273"/>
            <ac:spMk id="4" creationId="{DC08EA14-2793-417A-A273-0F4F922A5366}"/>
          </ac:spMkLst>
        </pc:spChg>
      </pc:sldChg>
      <pc:sldChg chg="addSp modSp mod">
        <pc:chgData name="Jack Collins" userId="29dac34dc67f4265" providerId="LiveId" clId="{C038D756-B819-4F9A-BB10-4B1C86FE7955}" dt="2021-01-14T03:07:13.438" v="1257" actId="1076"/>
        <pc:sldMkLst>
          <pc:docMk/>
          <pc:sldMk cId="4102337524" sldId="274"/>
        </pc:sldMkLst>
        <pc:spChg chg="add mod">
          <ac:chgData name="Jack Collins" userId="29dac34dc67f4265" providerId="LiveId" clId="{C038D756-B819-4F9A-BB10-4B1C86FE7955}" dt="2021-01-14T03:07:13.438" v="1257" actId="1076"/>
          <ac:spMkLst>
            <pc:docMk/>
            <pc:sldMk cId="4102337524" sldId="274"/>
            <ac:spMk id="5" creationId="{D4278AB1-BFA1-43A8-819E-0FA841F45C58}"/>
          </ac:spMkLst>
        </pc:spChg>
        <pc:picChg chg="mod">
          <ac:chgData name="Jack Collins" userId="29dac34dc67f4265" providerId="LiveId" clId="{C038D756-B819-4F9A-BB10-4B1C86FE7955}" dt="2021-01-14T03:06:36.404" v="1252" actId="1076"/>
          <ac:picMkLst>
            <pc:docMk/>
            <pc:sldMk cId="4102337524" sldId="274"/>
            <ac:picMk id="3" creationId="{FBC5200F-E1D9-4992-9AE8-096EC49FD2AA}"/>
          </ac:picMkLst>
        </pc:picChg>
      </pc:sldChg>
      <pc:sldChg chg="addSp modSp mod">
        <pc:chgData name="Jack Collins" userId="29dac34dc67f4265" providerId="LiveId" clId="{C038D756-B819-4F9A-BB10-4B1C86FE7955}" dt="2021-01-13T21:13:03.433" v="452" actId="1076"/>
        <pc:sldMkLst>
          <pc:docMk/>
          <pc:sldMk cId="1214339834" sldId="275"/>
        </pc:sldMkLst>
        <pc:spChg chg="add mod">
          <ac:chgData name="Jack Collins" userId="29dac34dc67f4265" providerId="LiveId" clId="{C038D756-B819-4F9A-BB10-4B1C86FE7955}" dt="2021-01-13T21:13:03.433" v="452" actId="1076"/>
          <ac:spMkLst>
            <pc:docMk/>
            <pc:sldMk cId="1214339834" sldId="275"/>
            <ac:spMk id="3" creationId="{3523E8D2-F78B-47CD-9651-B08E0B5484A9}"/>
          </ac:spMkLst>
        </pc:spChg>
      </pc:sldChg>
      <pc:sldChg chg="addSp delSp modSp del mod">
        <pc:chgData name="Jack Collins" userId="29dac34dc67f4265" providerId="LiveId" clId="{C038D756-B819-4F9A-BB10-4B1C86FE7955}" dt="2021-01-13T21:19:11.611" v="494" actId="47"/>
        <pc:sldMkLst>
          <pc:docMk/>
          <pc:sldMk cId="4012699705" sldId="276"/>
        </pc:sldMkLst>
        <pc:spChg chg="add mod">
          <ac:chgData name="Jack Collins" userId="29dac34dc67f4265" providerId="LiveId" clId="{C038D756-B819-4F9A-BB10-4B1C86FE7955}" dt="2021-01-13T21:17:33.646" v="471" actId="1035"/>
          <ac:spMkLst>
            <pc:docMk/>
            <pc:sldMk cId="4012699705" sldId="276"/>
            <ac:spMk id="13" creationId="{2B0F1A93-9728-4405-B4A6-9EC8B7088C07}"/>
          </ac:spMkLst>
        </pc:spChg>
        <pc:picChg chg="add del mod">
          <ac:chgData name="Jack Collins" userId="29dac34dc67f4265" providerId="LiveId" clId="{C038D756-B819-4F9A-BB10-4B1C86FE7955}" dt="2021-01-13T21:08:43.999" v="388" actId="478"/>
          <ac:picMkLst>
            <pc:docMk/>
            <pc:sldMk cId="4012699705" sldId="276"/>
            <ac:picMk id="6" creationId="{B1243538-EE69-4D7B-A0F1-1751031668DC}"/>
          </ac:picMkLst>
        </pc:picChg>
      </pc:sldChg>
      <pc:sldChg chg="addSp modSp mod">
        <pc:chgData name="Jack Collins" userId="29dac34dc67f4265" providerId="LiveId" clId="{C038D756-B819-4F9A-BB10-4B1C86FE7955}" dt="2021-01-13T21:19:34.512" v="497"/>
        <pc:sldMkLst>
          <pc:docMk/>
          <pc:sldMk cId="1592658538" sldId="277"/>
        </pc:sldMkLst>
        <pc:spChg chg="add mod">
          <ac:chgData name="Jack Collins" userId="29dac34dc67f4265" providerId="LiveId" clId="{C038D756-B819-4F9A-BB10-4B1C86FE7955}" dt="2021-01-13T21:19:34.512" v="497"/>
          <ac:spMkLst>
            <pc:docMk/>
            <pc:sldMk cId="1592658538" sldId="277"/>
            <ac:spMk id="18" creationId="{D06142C1-020F-41D3-85E8-031B7487A25E}"/>
          </ac:spMkLst>
        </pc:spChg>
        <pc:picChg chg="add mod">
          <ac:chgData name="Jack Collins" userId="29dac34dc67f4265" providerId="LiveId" clId="{C038D756-B819-4F9A-BB10-4B1C86FE7955}" dt="2021-01-13T21:19:20.588" v="495"/>
          <ac:picMkLst>
            <pc:docMk/>
            <pc:sldMk cId="1592658538" sldId="277"/>
            <ac:picMk id="15" creationId="{D5ABFBC2-3F39-42A6-AB13-31CD64C42622}"/>
          </ac:picMkLst>
        </pc:picChg>
        <pc:cxnChg chg="add mod">
          <ac:chgData name="Jack Collins" userId="29dac34dc67f4265" providerId="LiveId" clId="{C038D756-B819-4F9A-BB10-4B1C86FE7955}" dt="2021-01-13T21:19:26.761" v="496" actId="1076"/>
          <ac:cxnSpMkLst>
            <pc:docMk/>
            <pc:sldMk cId="1592658538" sldId="277"/>
            <ac:cxnSpMk id="17" creationId="{96CCA549-CEF9-4291-ACC2-16BC84F958D5}"/>
          </ac:cxnSpMkLst>
        </pc:cxnChg>
      </pc:sldChg>
      <pc:sldChg chg="addSp delSp modSp mod">
        <pc:chgData name="Jack Collins" userId="29dac34dc67f4265" providerId="LiveId" clId="{C038D756-B819-4F9A-BB10-4B1C86FE7955}" dt="2021-01-13T21:18:13.792" v="489"/>
        <pc:sldMkLst>
          <pc:docMk/>
          <pc:sldMk cId="671522237" sldId="278"/>
        </pc:sldMkLst>
        <pc:spChg chg="add mod">
          <ac:chgData name="Jack Collins" userId="29dac34dc67f4265" providerId="LiveId" clId="{C038D756-B819-4F9A-BB10-4B1C86FE7955}" dt="2021-01-13T21:15:57.343" v="453"/>
          <ac:spMkLst>
            <pc:docMk/>
            <pc:sldMk cId="671522237" sldId="278"/>
            <ac:spMk id="15" creationId="{CD375A09-13DB-4C8D-920E-3B3B8789FBFF}"/>
          </ac:spMkLst>
        </pc:spChg>
        <pc:picChg chg="add del mod">
          <ac:chgData name="Jack Collins" userId="29dac34dc67f4265" providerId="LiveId" clId="{C038D756-B819-4F9A-BB10-4B1C86FE7955}" dt="2021-01-13T21:18:13.792" v="489"/>
          <ac:picMkLst>
            <pc:docMk/>
            <pc:sldMk cId="671522237" sldId="278"/>
            <ac:picMk id="17" creationId="{A44EB51B-3724-40C8-B2CF-93D5BF418E9F}"/>
          </ac:picMkLst>
        </pc:picChg>
        <pc:cxnChg chg="ord">
          <ac:chgData name="Jack Collins" userId="29dac34dc67f4265" providerId="LiveId" clId="{C038D756-B819-4F9A-BB10-4B1C86FE7955}" dt="2021-01-13T21:16:00.982" v="454" actId="166"/>
          <ac:cxnSpMkLst>
            <pc:docMk/>
            <pc:sldMk cId="671522237" sldId="278"/>
            <ac:cxnSpMk id="9" creationId="{69C94543-BBDF-4839-A1AF-309E591BCFDE}"/>
          </ac:cxnSpMkLst>
        </pc:cxnChg>
        <pc:cxnChg chg="add del mod">
          <ac:chgData name="Jack Collins" userId="29dac34dc67f4265" providerId="LiveId" clId="{C038D756-B819-4F9A-BB10-4B1C86FE7955}" dt="2021-01-13T21:18:13.792" v="489"/>
          <ac:cxnSpMkLst>
            <pc:docMk/>
            <pc:sldMk cId="671522237" sldId="278"/>
            <ac:cxnSpMk id="18" creationId="{5315F92A-4C15-4DE3-8E86-81613BF259D8}"/>
          </ac:cxnSpMkLst>
        </pc:cxnChg>
      </pc:sldChg>
      <pc:sldChg chg="ord">
        <pc:chgData name="Jack Collins" userId="29dac34dc67f4265" providerId="LiveId" clId="{C038D756-B819-4F9A-BB10-4B1C86FE7955}" dt="2021-01-13T21:28:32.922" v="891"/>
        <pc:sldMkLst>
          <pc:docMk/>
          <pc:sldMk cId="400132122" sldId="279"/>
        </pc:sldMkLst>
      </pc:sldChg>
      <pc:sldChg chg="addSp delSp modSp mod modAnim">
        <pc:chgData name="Jack Collins" userId="29dac34dc67f4265" providerId="LiveId" clId="{C038D756-B819-4F9A-BB10-4B1C86FE7955}" dt="2021-01-13T22:49:27.055" v="1031" actId="478"/>
        <pc:sldMkLst>
          <pc:docMk/>
          <pc:sldMk cId="1904889194" sldId="280"/>
        </pc:sldMkLst>
        <pc:spChg chg="mod">
          <ac:chgData name="Jack Collins" userId="29dac34dc67f4265" providerId="LiveId" clId="{C038D756-B819-4F9A-BB10-4B1C86FE7955}" dt="2021-01-13T22:48:09.984" v="921"/>
          <ac:spMkLst>
            <pc:docMk/>
            <pc:sldMk cId="1904889194" sldId="280"/>
            <ac:spMk id="2" creationId="{445A6FBB-7084-4269-97CB-3167C3407183}"/>
          </ac:spMkLst>
        </pc:spChg>
        <pc:spChg chg="mod">
          <ac:chgData name="Jack Collins" userId="29dac34dc67f4265" providerId="LiveId" clId="{C038D756-B819-4F9A-BB10-4B1C86FE7955}" dt="2021-01-13T22:47:36.143" v="911" actId="1076"/>
          <ac:spMkLst>
            <pc:docMk/>
            <pc:sldMk cId="1904889194" sldId="280"/>
            <ac:spMk id="5" creationId="{1A2BA363-074C-4D45-AD88-E59C611003AE}"/>
          </ac:spMkLst>
        </pc:spChg>
        <pc:spChg chg="del mod">
          <ac:chgData name="Jack Collins" userId="29dac34dc67f4265" providerId="LiveId" clId="{C038D756-B819-4F9A-BB10-4B1C86FE7955}" dt="2021-01-13T22:49:27.055" v="1031" actId="478"/>
          <ac:spMkLst>
            <pc:docMk/>
            <pc:sldMk cId="1904889194" sldId="280"/>
            <ac:spMk id="7" creationId="{13AE9080-F1DF-4874-B2B3-80647DCDB6AF}"/>
          </ac:spMkLst>
        </pc:spChg>
        <pc:spChg chg="add mod">
          <ac:chgData name="Jack Collins" userId="29dac34dc67f4265" providerId="LiveId" clId="{C038D756-B819-4F9A-BB10-4B1C86FE7955}" dt="2021-01-13T22:48:37.826" v="926" actId="1076"/>
          <ac:spMkLst>
            <pc:docMk/>
            <pc:sldMk cId="1904889194" sldId="280"/>
            <ac:spMk id="10" creationId="{40C27122-601A-4C87-8195-FD1D039CD53E}"/>
          </ac:spMkLst>
        </pc:spChg>
        <pc:spChg chg="add mod">
          <ac:chgData name="Jack Collins" userId="29dac34dc67f4265" providerId="LiveId" clId="{C038D756-B819-4F9A-BB10-4B1C86FE7955}" dt="2021-01-13T22:49:23.466" v="1030"/>
          <ac:spMkLst>
            <pc:docMk/>
            <pc:sldMk cId="1904889194" sldId="280"/>
            <ac:spMk id="12" creationId="{7FE2ADBB-B47E-4E20-B882-305D4CDAD4AF}"/>
          </ac:spMkLst>
        </pc:spChg>
        <pc:picChg chg="del">
          <ac:chgData name="Jack Collins" userId="29dac34dc67f4265" providerId="LiveId" clId="{C038D756-B819-4F9A-BB10-4B1C86FE7955}" dt="2021-01-13T22:46:38.179" v="893" actId="478"/>
          <ac:picMkLst>
            <pc:docMk/>
            <pc:sldMk cId="1904889194" sldId="280"/>
            <ac:picMk id="4" creationId="{81572F7A-DD22-4620-BDCC-F286539B73F3}"/>
          </ac:picMkLst>
        </pc:picChg>
        <pc:picChg chg="add mod">
          <ac:chgData name="Jack Collins" userId="29dac34dc67f4265" providerId="LiveId" clId="{C038D756-B819-4F9A-BB10-4B1C86FE7955}" dt="2021-01-13T22:47:39.754" v="912" actId="1076"/>
          <ac:picMkLst>
            <pc:docMk/>
            <pc:sldMk cId="1904889194" sldId="280"/>
            <ac:picMk id="8" creationId="{F86F1695-A2E1-4CCF-A00A-1A71C225D570}"/>
          </ac:picMkLst>
        </pc:picChg>
        <pc:picChg chg="add mod">
          <ac:chgData name="Jack Collins" userId="29dac34dc67f4265" providerId="LiveId" clId="{C038D756-B819-4F9A-BB10-4B1C86FE7955}" dt="2021-01-13T22:48:28.162" v="924"/>
          <ac:picMkLst>
            <pc:docMk/>
            <pc:sldMk cId="1904889194" sldId="280"/>
            <ac:picMk id="9" creationId="{6E849565-8E25-4EC9-95C9-62B53D669EE7}"/>
          </ac:picMkLst>
        </pc:picChg>
      </pc:sldChg>
      <pc:sldChg chg="addSp modSp mod">
        <pc:chgData name="Jack Collins" userId="29dac34dc67f4265" providerId="LiveId" clId="{C038D756-B819-4F9A-BB10-4B1C86FE7955}" dt="2021-01-14T02:44:28.540" v="1118" actId="20577"/>
        <pc:sldMkLst>
          <pc:docMk/>
          <pc:sldMk cId="666786948" sldId="281"/>
        </pc:sldMkLst>
        <pc:spChg chg="mod">
          <ac:chgData name="Jack Collins" userId="29dac34dc67f4265" providerId="LiveId" clId="{C038D756-B819-4F9A-BB10-4B1C86FE7955}" dt="2021-01-13T21:24:00.732" v="541" actId="20577"/>
          <ac:spMkLst>
            <pc:docMk/>
            <pc:sldMk cId="666786948" sldId="281"/>
            <ac:spMk id="5" creationId="{27296805-6319-42D8-BA5E-B6FC993A91F1}"/>
          </ac:spMkLst>
        </pc:spChg>
        <pc:spChg chg="add mod">
          <ac:chgData name="Jack Collins" userId="29dac34dc67f4265" providerId="LiveId" clId="{C038D756-B819-4F9A-BB10-4B1C86FE7955}" dt="2021-01-13T21:27:18.815" v="756" actId="20577"/>
          <ac:spMkLst>
            <pc:docMk/>
            <pc:sldMk cId="666786948" sldId="281"/>
            <ac:spMk id="6" creationId="{4F1E12B2-2AAC-4C3D-AA9B-D76C19CB288E}"/>
          </ac:spMkLst>
        </pc:spChg>
        <pc:spChg chg="mod">
          <ac:chgData name="Jack Collins" userId="29dac34dc67f4265" providerId="LiveId" clId="{C038D756-B819-4F9A-BB10-4B1C86FE7955}" dt="2021-01-14T02:44:28.540" v="1118" actId="20577"/>
          <ac:spMkLst>
            <pc:docMk/>
            <pc:sldMk cId="666786948" sldId="281"/>
            <ac:spMk id="7" creationId="{8F3D34D0-5F95-4743-B826-B6062330D3B9}"/>
          </ac:spMkLst>
        </pc:spChg>
        <pc:spChg chg="add mod">
          <ac:chgData name="Jack Collins" userId="29dac34dc67f4265" providerId="LiveId" clId="{C038D756-B819-4F9A-BB10-4B1C86FE7955}" dt="2021-01-13T21:25:23.206" v="545" actId="164"/>
          <ac:spMkLst>
            <pc:docMk/>
            <pc:sldMk cId="666786948" sldId="281"/>
            <ac:spMk id="9" creationId="{8F10EE64-708B-41B5-A9E3-460F445952E7}"/>
          </ac:spMkLst>
        </pc:spChg>
        <pc:spChg chg="add mod">
          <ac:chgData name="Jack Collins" userId="29dac34dc67f4265" providerId="LiveId" clId="{C038D756-B819-4F9A-BB10-4B1C86FE7955}" dt="2021-01-13T21:28:02.916" v="888" actId="1076"/>
          <ac:spMkLst>
            <pc:docMk/>
            <pc:sldMk cId="666786948" sldId="281"/>
            <ac:spMk id="12" creationId="{74D4B608-7DD3-4692-885F-4D831F88B54D}"/>
          </ac:spMkLst>
        </pc:spChg>
        <pc:grpChg chg="add mod ord">
          <ac:chgData name="Jack Collins" userId="29dac34dc67f4265" providerId="LiveId" clId="{C038D756-B819-4F9A-BB10-4B1C86FE7955}" dt="2021-01-13T21:25:48.479" v="548" actId="167"/>
          <ac:grpSpMkLst>
            <pc:docMk/>
            <pc:sldMk cId="666786948" sldId="281"/>
            <ac:grpSpMk id="3" creationId="{07E37F53-EDB8-4C5F-93ED-7B92F516B6EA}"/>
          </ac:grpSpMkLst>
        </pc:grpChg>
        <pc:picChg chg="mod">
          <ac:chgData name="Jack Collins" userId="29dac34dc67f4265" providerId="LiveId" clId="{C038D756-B819-4F9A-BB10-4B1C86FE7955}" dt="2021-01-13T21:25:23.206" v="545" actId="164"/>
          <ac:picMkLst>
            <pc:docMk/>
            <pc:sldMk cId="666786948" sldId="281"/>
            <ac:picMk id="4" creationId="{32D70F72-007A-4131-9C31-937E897F9676}"/>
          </ac:picMkLst>
        </pc:picChg>
        <pc:picChg chg="add mod ord">
          <ac:chgData name="Jack Collins" userId="29dac34dc67f4265" providerId="LiveId" clId="{C038D756-B819-4F9A-BB10-4B1C86FE7955}" dt="2021-01-13T21:25:51.184" v="549" actId="167"/>
          <ac:picMkLst>
            <pc:docMk/>
            <pc:sldMk cId="666786948" sldId="281"/>
            <ac:picMk id="10" creationId="{BC873AC7-B70F-4BFC-A5F1-5ED73175F06A}"/>
          </ac:picMkLst>
        </pc:picChg>
      </pc:sldChg>
      <pc:sldChg chg="addSp delSp modSp mod">
        <pc:chgData name="Jack Collins" userId="29dac34dc67f4265" providerId="LiveId" clId="{C038D756-B819-4F9A-BB10-4B1C86FE7955}" dt="2021-01-13T20:55:21.532" v="363" actId="14100"/>
        <pc:sldMkLst>
          <pc:docMk/>
          <pc:sldMk cId="4022261371" sldId="282"/>
        </pc:sldMkLst>
        <pc:spChg chg="mod">
          <ac:chgData name="Jack Collins" userId="29dac34dc67f4265" providerId="LiveId" clId="{C038D756-B819-4F9A-BB10-4B1C86FE7955}" dt="2021-01-13T20:23:21.369" v="26" actId="1076"/>
          <ac:spMkLst>
            <pc:docMk/>
            <pc:sldMk cId="4022261371" sldId="282"/>
            <ac:spMk id="2" creationId="{362A7F3E-3F1F-4AC0-B4E2-64397F5CD5EB}"/>
          </ac:spMkLst>
        </pc:spChg>
        <pc:spChg chg="mod">
          <ac:chgData name="Jack Collins" userId="29dac34dc67f4265" providerId="LiveId" clId="{C038D756-B819-4F9A-BB10-4B1C86FE7955}" dt="2021-01-13T20:25:27.789" v="51" actId="14100"/>
          <ac:spMkLst>
            <pc:docMk/>
            <pc:sldMk cId="4022261371" sldId="282"/>
            <ac:spMk id="16" creationId="{DF9A7C43-43E1-4237-9CC7-CF6228BB829A}"/>
          </ac:spMkLst>
        </pc:spChg>
        <pc:spChg chg="mod ord">
          <ac:chgData name="Jack Collins" userId="29dac34dc67f4265" providerId="LiveId" clId="{C038D756-B819-4F9A-BB10-4B1C86FE7955}" dt="2021-01-13T20:23:59.445" v="32" actId="20577"/>
          <ac:spMkLst>
            <pc:docMk/>
            <pc:sldMk cId="4022261371" sldId="282"/>
            <ac:spMk id="17" creationId="{7EC016BA-FF69-4D8E-A34B-2C15F96EF4C1}"/>
          </ac:spMkLst>
        </pc:spChg>
        <pc:picChg chg="del">
          <ac:chgData name="Jack Collins" userId="29dac34dc67f4265" providerId="LiveId" clId="{C038D756-B819-4F9A-BB10-4B1C86FE7955}" dt="2021-01-13T20:20:53.532" v="0" actId="478"/>
          <ac:picMkLst>
            <pc:docMk/>
            <pc:sldMk cId="4022261371" sldId="282"/>
            <ac:picMk id="4" creationId="{4586B1EB-C95D-4E14-BE6C-78DF88E7923A}"/>
          </ac:picMkLst>
        </pc:picChg>
        <pc:picChg chg="del">
          <ac:chgData name="Jack Collins" userId="29dac34dc67f4265" providerId="LiveId" clId="{C038D756-B819-4F9A-BB10-4B1C86FE7955}" dt="2021-01-13T20:22:52.816" v="10" actId="478"/>
          <ac:picMkLst>
            <pc:docMk/>
            <pc:sldMk cId="4022261371" sldId="282"/>
            <ac:picMk id="5" creationId="{5C404D1A-26D6-4EC8-82BB-0B11B4B9E190}"/>
          </ac:picMkLst>
        </pc:picChg>
        <pc:picChg chg="add mod ord">
          <ac:chgData name="Jack Collins" userId="29dac34dc67f4265" providerId="LiveId" clId="{C038D756-B819-4F9A-BB10-4B1C86FE7955}" dt="2021-01-13T20:55:21.532" v="363" actId="14100"/>
          <ac:picMkLst>
            <pc:docMk/>
            <pc:sldMk cId="4022261371" sldId="282"/>
            <ac:picMk id="6" creationId="{7629F30D-45C7-448A-9B80-E5194EFAFDAD}"/>
          </ac:picMkLst>
        </pc:picChg>
        <pc:picChg chg="add mod ord">
          <ac:chgData name="Jack Collins" userId="29dac34dc67f4265" providerId="LiveId" clId="{C038D756-B819-4F9A-BB10-4B1C86FE7955}" dt="2021-01-13T20:24:35.004" v="38" actId="167"/>
          <ac:picMkLst>
            <pc:docMk/>
            <pc:sldMk cId="4022261371" sldId="282"/>
            <ac:picMk id="9" creationId="{4E017A96-CC60-46E1-ABB7-A85D63E5CF17}"/>
          </ac:picMkLst>
        </pc:picChg>
        <pc:picChg chg="add del mod">
          <ac:chgData name="Jack Collins" userId="29dac34dc67f4265" providerId="LiveId" clId="{C038D756-B819-4F9A-BB10-4B1C86FE7955}" dt="2021-01-13T20:24:19.345" v="35" actId="478"/>
          <ac:picMkLst>
            <pc:docMk/>
            <pc:sldMk cId="4022261371" sldId="282"/>
            <ac:picMk id="11" creationId="{0E6F48E4-4B47-4D61-B1F6-5A2ADC8D25D2}"/>
          </ac:picMkLst>
        </pc:picChg>
        <pc:cxnChg chg="add del mod">
          <ac:chgData name="Jack Collins" userId="29dac34dc67f4265" providerId="LiveId" clId="{C038D756-B819-4F9A-BB10-4B1C86FE7955}" dt="2021-01-13T20:25:12.166" v="48" actId="14100"/>
          <ac:cxnSpMkLst>
            <pc:docMk/>
            <pc:sldMk cId="4022261371" sldId="282"/>
            <ac:cxnSpMk id="7" creationId="{0647E8DC-CE39-4F1A-9013-4DC11D43EEEC}"/>
          </ac:cxnSpMkLst>
        </pc:cxnChg>
      </pc:sldChg>
      <pc:sldChg chg="del">
        <pc:chgData name="Jack Collins" userId="29dac34dc67f4265" providerId="LiveId" clId="{C038D756-B819-4F9A-BB10-4B1C86FE7955}" dt="2021-01-13T22:50:58.464" v="1046" actId="47"/>
        <pc:sldMkLst>
          <pc:docMk/>
          <pc:sldMk cId="3991938554" sldId="286"/>
        </pc:sldMkLst>
      </pc:sldChg>
      <pc:sldChg chg="delSp modSp add mod">
        <pc:chgData name="Jack Collins" userId="29dac34dc67f4265" providerId="LiveId" clId="{C038D756-B819-4F9A-BB10-4B1C86FE7955}" dt="2021-01-13T20:56:43.073" v="375" actId="14100"/>
        <pc:sldMkLst>
          <pc:docMk/>
          <pc:sldMk cId="3145963450" sldId="292"/>
        </pc:sldMkLst>
        <pc:spChg chg="mod">
          <ac:chgData name="Jack Collins" userId="29dac34dc67f4265" providerId="LiveId" clId="{C038D756-B819-4F9A-BB10-4B1C86FE7955}" dt="2021-01-13T20:56:25.168" v="372" actId="14100"/>
          <ac:spMkLst>
            <pc:docMk/>
            <pc:sldMk cId="3145963450" sldId="292"/>
            <ac:spMk id="16" creationId="{DF9A7C43-43E1-4237-9CC7-CF6228BB829A}"/>
          </ac:spMkLst>
        </pc:spChg>
        <pc:picChg chg="mod ord">
          <ac:chgData name="Jack Collins" userId="29dac34dc67f4265" providerId="LiveId" clId="{C038D756-B819-4F9A-BB10-4B1C86FE7955}" dt="2021-01-13T20:55:26.173" v="364" actId="14100"/>
          <ac:picMkLst>
            <pc:docMk/>
            <pc:sldMk cId="3145963450" sldId="292"/>
            <ac:picMk id="6" creationId="{7629F30D-45C7-448A-9B80-E5194EFAFDAD}"/>
          </ac:picMkLst>
        </pc:picChg>
        <pc:picChg chg="del">
          <ac:chgData name="Jack Collins" userId="29dac34dc67f4265" providerId="LiveId" clId="{C038D756-B819-4F9A-BB10-4B1C86FE7955}" dt="2021-01-13T20:54:54.495" v="355" actId="478"/>
          <ac:picMkLst>
            <pc:docMk/>
            <pc:sldMk cId="3145963450" sldId="292"/>
            <ac:picMk id="9" creationId="{4E017A96-CC60-46E1-ABB7-A85D63E5CF17}"/>
          </ac:picMkLst>
        </pc:picChg>
        <pc:picChg chg="mod ord">
          <ac:chgData name="Jack Collins" userId="29dac34dc67f4265" providerId="LiveId" clId="{C038D756-B819-4F9A-BB10-4B1C86FE7955}" dt="2021-01-13T20:56:05.074" v="368" actId="1076"/>
          <ac:picMkLst>
            <pc:docMk/>
            <pc:sldMk cId="3145963450" sldId="292"/>
            <ac:picMk id="11" creationId="{0E6F48E4-4B47-4D61-B1F6-5A2ADC8D25D2}"/>
          </ac:picMkLst>
        </pc:picChg>
        <pc:cxnChg chg="mod">
          <ac:chgData name="Jack Collins" userId="29dac34dc67f4265" providerId="LiveId" clId="{C038D756-B819-4F9A-BB10-4B1C86FE7955}" dt="2021-01-13T20:56:43.073" v="375" actId="14100"/>
          <ac:cxnSpMkLst>
            <pc:docMk/>
            <pc:sldMk cId="3145963450" sldId="292"/>
            <ac:cxnSpMk id="7" creationId="{0647E8DC-CE39-4F1A-9013-4DC11D43EEEC}"/>
          </ac:cxnSpMkLst>
        </pc:cxnChg>
      </pc:sldChg>
      <pc:sldChg chg="addSp delSp modSp add mod">
        <pc:chgData name="Jack Collins" userId="29dac34dc67f4265" providerId="LiveId" clId="{C038D756-B819-4F9A-BB10-4B1C86FE7955}" dt="2021-01-13T20:49:04.787" v="354"/>
        <pc:sldMkLst>
          <pc:docMk/>
          <pc:sldMk cId="2939167149" sldId="293"/>
        </pc:sldMkLst>
        <pc:spChg chg="add mod">
          <ac:chgData name="Jack Collins" userId="29dac34dc67f4265" providerId="LiveId" clId="{C038D756-B819-4F9A-BB10-4B1C86FE7955}" dt="2021-01-13T20:46:17.624" v="321" actId="164"/>
          <ac:spMkLst>
            <pc:docMk/>
            <pc:sldMk cId="2939167149" sldId="293"/>
            <ac:spMk id="8" creationId="{3CBB58E4-8C38-4B93-BE8E-176A74265CE4}"/>
          </ac:spMkLst>
        </pc:spChg>
        <pc:spChg chg="del">
          <ac:chgData name="Jack Collins" userId="29dac34dc67f4265" providerId="LiveId" clId="{C038D756-B819-4F9A-BB10-4B1C86FE7955}" dt="2021-01-13T20:26:57.375" v="55" actId="478"/>
          <ac:spMkLst>
            <pc:docMk/>
            <pc:sldMk cId="2939167149" sldId="293"/>
            <ac:spMk id="16" creationId="{DF9A7C43-43E1-4237-9CC7-CF6228BB829A}"/>
          </ac:spMkLst>
        </pc:spChg>
        <pc:spChg chg="del">
          <ac:chgData name="Jack Collins" userId="29dac34dc67f4265" providerId="LiveId" clId="{C038D756-B819-4F9A-BB10-4B1C86FE7955}" dt="2021-01-13T20:27:03.077" v="56" actId="478"/>
          <ac:spMkLst>
            <pc:docMk/>
            <pc:sldMk cId="2939167149" sldId="293"/>
            <ac:spMk id="17" creationId="{7EC016BA-FF69-4D8E-A34B-2C15F96EF4C1}"/>
          </ac:spMkLst>
        </pc:spChg>
        <pc:spChg chg="add mod">
          <ac:chgData name="Jack Collins" userId="29dac34dc67f4265" providerId="LiveId" clId="{C038D756-B819-4F9A-BB10-4B1C86FE7955}" dt="2021-01-13T20:46:17.624" v="321" actId="164"/>
          <ac:spMkLst>
            <pc:docMk/>
            <pc:sldMk cId="2939167149" sldId="293"/>
            <ac:spMk id="92" creationId="{1648ACFD-4FBA-4A1B-AC7C-646239952AAE}"/>
          </ac:spMkLst>
        </pc:spChg>
        <pc:spChg chg="add mod">
          <ac:chgData name="Jack Collins" userId="29dac34dc67f4265" providerId="LiveId" clId="{C038D756-B819-4F9A-BB10-4B1C86FE7955}" dt="2021-01-13T20:46:39.976" v="325" actId="1076"/>
          <ac:spMkLst>
            <pc:docMk/>
            <pc:sldMk cId="2939167149" sldId="293"/>
            <ac:spMk id="117" creationId="{45ABCAD0-D18E-4940-9D25-68B9B62CE85D}"/>
          </ac:spMkLst>
        </pc:spChg>
        <pc:grpChg chg="mod">
          <ac:chgData name="Jack Collins" userId="29dac34dc67f4265" providerId="LiveId" clId="{C038D756-B819-4F9A-BB10-4B1C86FE7955}" dt="2021-01-13T20:27:17.213" v="61"/>
          <ac:grpSpMkLst>
            <pc:docMk/>
            <pc:sldMk cId="2939167149" sldId="293"/>
            <ac:grpSpMk id="5" creationId="{63998601-ABED-4F76-BAEE-94B8ACB5D328}"/>
          </ac:grpSpMkLst>
        </pc:grpChg>
        <pc:grpChg chg="mod">
          <ac:chgData name="Jack Collins" userId="29dac34dc67f4265" providerId="LiveId" clId="{C038D756-B819-4F9A-BB10-4B1C86FE7955}" dt="2021-01-13T20:30:21.311" v="90"/>
          <ac:grpSpMkLst>
            <pc:docMk/>
            <pc:sldMk cId="2939167149" sldId="293"/>
            <ac:grpSpMk id="25" creationId="{49E4E2CE-C7C6-4EAF-A1CD-08C0789AC525}"/>
          </ac:grpSpMkLst>
        </pc:grpChg>
        <pc:grpChg chg="mod">
          <ac:chgData name="Jack Collins" userId="29dac34dc67f4265" providerId="LiveId" clId="{C038D756-B819-4F9A-BB10-4B1C86FE7955}" dt="2021-01-13T20:46:17.624" v="321" actId="164"/>
          <ac:grpSpMkLst>
            <pc:docMk/>
            <pc:sldMk cId="2939167149" sldId="293"/>
            <ac:grpSpMk id="47" creationId="{128B409A-11C4-468E-9CEF-60816C110FD9}"/>
          </ac:grpSpMkLst>
        </pc:grpChg>
        <pc:grpChg chg="mod">
          <ac:chgData name="Jack Collins" userId="29dac34dc67f4265" providerId="LiveId" clId="{C038D756-B819-4F9A-BB10-4B1C86FE7955}" dt="2021-01-13T20:46:17.624" v="321" actId="164"/>
          <ac:grpSpMkLst>
            <pc:docMk/>
            <pc:sldMk cId="2939167149" sldId="293"/>
            <ac:grpSpMk id="50" creationId="{58040FEA-79EB-4EB7-885B-49328C6A1D8A}"/>
          </ac:grpSpMkLst>
        </pc:grpChg>
        <pc:grpChg chg="mod">
          <ac:chgData name="Jack Collins" userId="29dac34dc67f4265" providerId="LiveId" clId="{C038D756-B819-4F9A-BB10-4B1C86FE7955}" dt="2021-01-13T20:46:17.624" v="321" actId="164"/>
          <ac:grpSpMkLst>
            <pc:docMk/>
            <pc:sldMk cId="2939167149" sldId="293"/>
            <ac:grpSpMk id="53" creationId="{05023B57-01A6-403A-BAD4-738A8C19FCAF}"/>
          </ac:grpSpMkLst>
        </pc:grpChg>
        <pc:grpChg chg="del mod">
          <ac:chgData name="Jack Collins" userId="29dac34dc67f4265" providerId="LiveId" clId="{C038D756-B819-4F9A-BB10-4B1C86FE7955}" dt="2021-01-13T20:33:22.663" v="132"/>
          <ac:grpSpMkLst>
            <pc:docMk/>
            <pc:sldMk cId="2939167149" sldId="293"/>
            <ac:grpSpMk id="59" creationId="{39CA9369-A98A-4B2C-8262-7B127AFBC98C}"/>
          </ac:grpSpMkLst>
        </pc:grpChg>
        <pc:grpChg chg="mod">
          <ac:chgData name="Jack Collins" userId="29dac34dc67f4265" providerId="LiveId" clId="{C038D756-B819-4F9A-BB10-4B1C86FE7955}" dt="2021-01-13T20:46:33.331" v="324" actId="1076"/>
          <ac:grpSpMkLst>
            <pc:docMk/>
            <pc:sldMk cId="2939167149" sldId="293"/>
            <ac:grpSpMk id="61" creationId="{3974681E-0271-4622-835D-6FF45566E6F6}"/>
          </ac:grpSpMkLst>
        </pc:grpChg>
        <pc:grpChg chg="del mod">
          <ac:chgData name="Jack Collins" userId="29dac34dc67f4265" providerId="LiveId" clId="{C038D756-B819-4F9A-BB10-4B1C86FE7955}" dt="2021-01-13T20:34:41.049" v="142"/>
          <ac:grpSpMkLst>
            <pc:docMk/>
            <pc:sldMk cId="2939167149" sldId="293"/>
            <ac:grpSpMk id="67" creationId="{2CD3251E-7E9A-40F1-84D7-95B2B183A88D}"/>
          </ac:grpSpMkLst>
        </pc:grpChg>
        <pc:grpChg chg="add del mod">
          <ac:chgData name="Jack Collins" userId="29dac34dc67f4265" providerId="LiveId" clId="{C038D756-B819-4F9A-BB10-4B1C86FE7955}" dt="2021-01-13T20:37:33.039" v="156" actId="478"/>
          <ac:grpSpMkLst>
            <pc:docMk/>
            <pc:sldMk cId="2939167149" sldId="293"/>
            <ac:grpSpMk id="69" creationId="{3BE9A559-47C3-40FC-A02F-D904D9DB722C}"/>
          </ac:grpSpMkLst>
        </pc:grpChg>
        <pc:grpChg chg="del mod">
          <ac:chgData name="Jack Collins" userId="29dac34dc67f4265" providerId="LiveId" clId="{C038D756-B819-4F9A-BB10-4B1C86FE7955}" dt="2021-01-13T20:42:51.834" v="202"/>
          <ac:grpSpMkLst>
            <pc:docMk/>
            <pc:sldMk cId="2939167149" sldId="293"/>
            <ac:grpSpMk id="105" creationId="{C7CEF79F-229C-42F1-983A-8D1FF42919A0}"/>
          </ac:grpSpMkLst>
        </pc:grpChg>
        <pc:grpChg chg="del mod">
          <ac:chgData name="Jack Collins" userId="29dac34dc67f4265" providerId="LiveId" clId="{C038D756-B819-4F9A-BB10-4B1C86FE7955}" dt="2021-01-13T20:48:45.401" v="334"/>
          <ac:grpSpMkLst>
            <pc:docMk/>
            <pc:sldMk cId="2939167149" sldId="293"/>
            <ac:grpSpMk id="112" creationId="{675E27CE-9E12-4B26-8CE9-F6CDC9C452B5}"/>
          </ac:grpSpMkLst>
        </pc:grpChg>
        <pc:grpChg chg="mod">
          <ac:chgData name="Jack Collins" userId="29dac34dc67f4265" providerId="LiveId" clId="{C038D756-B819-4F9A-BB10-4B1C86FE7955}" dt="2021-01-13T20:46:39.976" v="325" actId="1076"/>
          <ac:grpSpMkLst>
            <pc:docMk/>
            <pc:sldMk cId="2939167149" sldId="293"/>
            <ac:grpSpMk id="124" creationId="{9615267F-9614-4785-8A47-6F39FF056D71}"/>
          </ac:grpSpMkLst>
        </pc:grpChg>
        <pc:grpChg chg="del mod">
          <ac:chgData name="Jack Collins" userId="29dac34dc67f4265" providerId="LiveId" clId="{C038D756-B819-4F9A-BB10-4B1C86FE7955}" dt="2021-01-13T20:44:25.349" v="255"/>
          <ac:grpSpMkLst>
            <pc:docMk/>
            <pc:sldMk cId="2939167149" sldId="293"/>
            <ac:grpSpMk id="132" creationId="{5A02662E-DB50-430D-AB25-055E3E6550F7}"/>
          </ac:grpSpMkLst>
        </pc:grpChg>
        <pc:grpChg chg="del mod">
          <ac:chgData name="Jack Collins" userId="29dac34dc67f4265" providerId="LiveId" clId="{C038D756-B819-4F9A-BB10-4B1C86FE7955}" dt="2021-01-13T20:44:33.543" v="266"/>
          <ac:grpSpMkLst>
            <pc:docMk/>
            <pc:sldMk cId="2939167149" sldId="293"/>
            <ac:grpSpMk id="137" creationId="{7CAE826C-04B7-4DF9-AF90-938092219596}"/>
          </ac:grpSpMkLst>
        </pc:grpChg>
        <pc:grpChg chg="del mod">
          <ac:chgData name="Jack Collins" userId="29dac34dc67f4265" providerId="LiveId" clId="{C038D756-B819-4F9A-BB10-4B1C86FE7955}" dt="2021-01-13T20:44:38.881" v="272"/>
          <ac:grpSpMkLst>
            <pc:docMk/>
            <pc:sldMk cId="2939167149" sldId="293"/>
            <ac:grpSpMk id="142" creationId="{CFD51636-C849-4CB9-B283-1F2B6094650F}"/>
          </ac:grpSpMkLst>
        </pc:grpChg>
        <pc:grpChg chg="del mod">
          <ac:chgData name="Jack Collins" userId="29dac34dc67f4265" providerId="LiveId" clId="{C038D756-B819-4F9A-BB10-4B1C86FE7955}" dt="2021-01-13T20:44:40.368" v="276"/>
          <ac:grpSpMkLst>
            <pc:docMk/>
            <pc:sldMk cId="2939167149" sldId="293"/>
            <ac:grpSpMk id="144" creationId="{EFAFCC16-6073-4EA2-9493-8F76C3B59AF3}"/>
          </ac:grpSpMkLst>
        </pc:grpChg>
        <pc:grpChg chg="del mod">
          <ac:chgData name="Jack Collins" userId="29dac34dc67f4265" providerId="LiveId" clId="{C038D756-B819-4F9A-BB10-4B1C86FE7955}" dt="2021-01-13T20:44:46.659" v="285"/>
          <ac:grpSpMkLst>
            <pc:docMk/>
            <pc:sldMk cId="2939167149" sldId="293"/>
            <ac:grpSpMk id="148" creationId="{DC8F7409-3C8E-4B81-A020-0859D316445B}"/>
          </ac:grpSpMkLst>
        </pc:grpChg>
        <pc:grpChg chg="del mod">
          <ac:chgData name="Jack Collins" userId="29dac34dc67f4265" providerId="LiveId" clId="{C038D756-B819-4F9A-BB10-4B1C86FE7955}" dt="2021-01-13T20:44:55.698" v="291"/>
          <ac:grpSpMkLst>
            <pc:docMk/>
            <pc:sldMk cId="2939167149" sldId="293"/>
            <ac:grpSpMk id="154" creationId="{99B2E910-7925-44C8-A402-57B74A5BDE10}"/>
          </ac:grpSpMkLst>
        </pc:grpChg>
        <pc:grpChg chg="mod">
          <ac:chgData name="Jack Collins" userId="29dac34dc67f4265" providerId="LiveId" clId="{C038D756-B819-4F9A-BB10-4B1C86FE7955}" dt="2021-01-13T20:46:48.647" v="326" actId="164"/>
          <ac:grpSpMkLst>
            <pc:docMk/>
            <pc:sldMk cId="2939167149" sldId="293"/>
            <ac:grpSpMk id="158" creationId="{CBBE8268-6DFE-4149-9B6B-6F618900E906}"/>
          </ac:grpSpMkLst>
        </pc:grpChg>
        <pc:grpChg chg="mod">
          <ac:chgData name="Jack Collins" userId="29dac34dc67f4265" providerId="LiveId" clId="{C038D756-B819-4F9A-BB10-4B1C86FE7955}" dt="2021-01-13T20:46:48.647" v="326" actId="164"/>
          <ac:grpSpMkLst>
            <pc:docMk/>
            <pc:sldMk cId="2939167149" sldId="293"/>
            <ac:grpSpMk id="162" creationId="{61AC775D-A469-4F63-B3A6-F997AD90C5BE}"/>
          </ac:grpSpMkLst>
        </pc:grpChg>
        <pc:grpChg chg="del mod">
          <ac:chgData name="Jack Collins" userId="29dac34dc67f4265" providerId="LiveId" clId="{C038D756-B819-4F9A-BB10-4B1C86FE7955}" dt="2021-01-13T20:45:11.354" v="305"/>
          <ac:grpSpMkLst>
            <pc:docMk/>
            <pc:sldMk cId="2939167149" sldId="293"/>
            <ac:grpSpMk id="166" creationId="{42F187CD-3A91-4B48-90F4-D42AD3861BDC}"/>
          </ac:grpSpMkLst>
        </pc:grpChg>
        <pc:grpChg chg="mod">
          <ac:chgData name="Jack Collins" userId="29dac34dc67f4265" providerId="LiveId" clId="{C038D756-B819-4F9A-BB10-4B1C86FE7955}" dt="2021-01-13T20:46:48.647" v="326" actId="164"/>
          <ac:grpSpMkLst>
            <pc:docMk/>
            <pc:sldMk cId="2939167149" sldId="293"/>
            <ac:grpSpMk id="169" creationId="{EA43294D-732E-4052-ADB5-8B95E990F3FC}"/>
          </ac:grpSpMkLst>
        </pc:grpChg>
        <pc:grpChg chg="mod">
          <ac:chgData name="Jack Collins" userId="29dac34dc67f4265" providerId="LiveId" clId="{C038D756-B819-4F9A-BB10-4B1C86FE7955}" dt="2021-01-13T20:46:48.647" v="326" actId="164"/>
          <ac:grpSpMkLst>
            <pc:docMk/>
            <pc:sldMk cId="2939167149" sldId="293"/>
            <ac:grpSpMk id="175" creationId="{04AAF210-4AB8-486A-81C4-4D2844A24B7B}"/>
          </ac:grpSpMkLst>
        </pc:grpChg>
        <pc:grpChg chg="add mod">
          <ac:chgData name="Jack Collins" userId="29dac34dc67f4265" providerId="LiveId" clId="{C038D756-B819-4F9A-BB10-4B1C86FE7955}" dt="2021-01-13T20:46:23.877" v="323" actId="1076"/>
          <ac:grpSpMkLst>
            <pc:docMk/>
            <pc:sldMk cId="2939167149" sldId="293"/>
            <ac:grpSpMk id="182" creationId="{3C6BD009-9149-40FC-A596-B948C2814DAD}"/>
          </ac:grpSpMkLst>
        </pc:grpChg>
        <pc:grpChg chg="add mod">
          <ac:chgData name="Jack Collins" userId="29dac34dc67f4265" providerId="LiveId" clId="{C038D756-B819-4F9A-BB10-4B1C86FE7955}" dt="2021-01-13T20:46:55.537" v="328" actId="1076"/>
          <ac:grpSpMkLst>
            <pc:docMk/>
            <pc:sldMk cId="2939167149" sldId="293"/>
            <ac:grpSpMk id="183" creationId="{CFF9BDFA-5342-4A76-BE85-63A88FCE8A30}"/>
          </ac:grpSpMkLst>
        </pc:grpChg>
        <pc:grpChg chg="mod">
          <ac:chgData name="Jack Collins" userId="29dac34dc67f4265" providerId="LiveId" clId="{C038D756-B819-4F9A-BB10-4B1C86FE7955}" dt="2021-01-13T20:48:55.882" v="344"/>
          <ac:grpSpMkLst>
            <pc:docMk/>
            <pc:sldMk cId="2939167149" sldId="293"/>
            <ac:grpSpMk id="192" creationId="{DEB79DC6-647C-4CC2-865C-DAC9A881F079}"/>
          </ac:grpSpMkLst>
        </pc:grpChg>
        <pc:grpChg chg="del mod">
          <ac:chgData name="Jack Collins" userId="29dac34dc67f4265" providerId="LiveId" clId="{C038D756-B819-4F9A-BB10-4B1C86FE7955}" dt="2021-01-13T20:48:59.112" v="348"/>
          <ac:grpSpMkLst>
            <pc:docMk/>
            <pc:sldMk cId="2939167149" sldId="293"/>
            <ac:grpSpMk id="195" creationId="{02CDE1DA-EA48-40AC-9E9E-F591C2714D5E}"/>
          </ac:grpSpMkLst>
        </pc:grpChg>
        <pc:grpChg chg="mod">
          <ac:chgData name="Jack Collins" userId="29dac34dc67f4265" providerId="LiveId" clId="{C038D756-B819-4F9A-BB10-4B1C86FE7955}" dt="2021-01-13T20:49:04.787" v="354"/>
          <ac:grpSpMkLst>
            <pc:docMk/>
            <pc:sldMk cId="2939167149" sldId="293"/>
            <ac:grpSpMk id="200" creationId="{F8F78095-AB87-47CF-81E3-7AABBEE37241}"/>
          </ac:grpSpMkLst>
        </pc:grpChg>
        <pc:picChg chg="del">
          <ac:chgData name="Jack Collins" userId="29dac34dc67f4265" providerId="LiveId" clId="{C038D756-B819-4F9A-BB10-4B1C86FE7955}" dt="2021-01-13T20:26:53.275" v="53" actId="478"/>
          <ac:picMkLst>
            <pc:docMk/>
            <pc:sldMk cId="2939167149" sldId="293"/>
            <ac:picMk id="6" creationId="{7629F30D-45C7-448A-9B80-E5194EFAFDAD}"/>
          </ac:picMkLst>
        </pc:picChg>
        <pc:picChg chg="mod">
          <ac:chgData name="Jack Collins" userId="29dac34dc67f4265" providerId="LiveId" clId="{C038D756-B819-4F9A-BB10-4B1C86FE7955}" dt="2021-01-13T20:45:40.113" v="318" actId="1076"/>
          <ac:picMkLst>
            <pc:docMk/>
            <pc:sldMk cId="2939167149" sldId="293"/>
            <ac:picMk id="9" creationId="{4E017A96-CC60-46E1-ABB7-A85D63E5CF17}"/>
          </ac:picMkLst>
        </pc:picChg>
        <pc:inkChg chg="add del mod">
          <ac:chgData name="Jack Collins" userId="29dac34dc67f4265" providerId="LiveId" clId="{C038D756-B819-4F9A-BB10-4B1C86FE7955}" dt="2021-01-13T20:27:17.532" v="62" actId="9405"/>
          <ac:inkMkLst>
            <pc:docMk/>
            <pc:sldMk cId="2939167149" sldId="293"/>
            <ac:inkMk id="3" creationId="{87D831E1-7265-484D-82B5-8248B1A7AE66}"/>
          </ac:inkMkLst>
        </pc:inkChg>
        <pc:inkChg chg="add del mod">
          <ac:chgData name="Jack Collins" userId="29dac34dc67f4265" providerId="LiveId" clId="{C038D756-B819-4F9A-BB10-4B1C86FE7955}" dt="2021-01-13T20:27:17.213" v="61"/>
          <ac:inkMkLst>
            <pc:docMk/>
            <pc:sldMk cId="2939167149" sldId="293"/>
            <ac:inkMk id="4" creationId="{F6150F3E-8EE3-4BB1-A2D6-DE275CCF81EF}"/>
          </ac:inkMkLst>
        </pc:inkChg>
        <pc:inkChg chg="add del">
          <ac:chgData name="Jack Collins" userId="29dac34dc67f4265" providerId="LiveId" clId="{C038D756-B819-4F9A-BB10-4B1C86FE7955}" dt="2021-01-13T20:30:07.511" v="83" actId="9405"/>
          <ac:inkMkLst>
            <pc:docMk/>
            <pc:sldMk cId="2939167149" sldId="293"/>
            <ac:inkMk id="21" creationId="{8A76E645-21DA-40F0-9A05-C862C10455F1}"/>
          </ac:inkMkLst>
        </pc:inkChg>
        <pc:inkChg chg="add del">
          <ac:chgData name="Jack Collins" userId="29dac34dc67f4265" providerId="LiveId" clId="{C038D756-B819-4F9A-BB10-4B1C86FE7955}" dt="2021-01-13T20:30:14.996" v="85" actId="9405"/>
          <ac:inkMkLst>
            <pc:docMk/>
            <pc:sldMk cId="2939167149" sldId="293"/>
            <ac:inkMk id="22" creationId="{7DCBE490-6803-44B5-8196-9366EBAF81E3}"/>
          </ac:inkMkLst>
        </pc:inkChg>
        <pc:inkChg chg="add del mod">
          <ac:chgData name="Jack Collins" userId="29dac34dc67f4265" providerId="LiveId" clId="{C038D756-B819-4F9A-BB10-4B1C86FE7955}" dt="2021-01-13T20:30:22.069" v="91" actId="9405"/>
          <ac:inkMkLst>
            <pc:docMk/>
            <pc:sldMk cId="2939167149" sldId="293"/>
            <ac:inkMk id="23" creationId="{94DC4BBA-2B64-4DB9-803C-68DB166B2FCF}"/>
          </ac:inkMkLst>
        </pc:inkChg>
        <pc:inkChg chg="add del mod">
          <ac:chgData name="Jack Collins" userId="29dac34dc67f4265" providerId="LiveId" clId="{C038D756-B819-4F9A-BB10-4B1C86FE7955}" dt="2021-01-13T20:30:21.311" v="90"/>
          <ac:inkMkLst>
            <pc:docMk/>
            <pc:sldMk cId="2939167149" sldId="293"/>
            <ac:inkMk id="24" creationId="{0DBC8AAB-194D-4B4F-9137-4F993B0DFCD1}"/>
          </ac:inkMkLst>
        </pc:inkChg>
        <pc:inkChg chg="add mod">
          <ac:chgData name="Jack Collins" userId="29dac34dc67f4265" providerId="LiveId" clId="{C038D756-B819-4F9A-BB10-4B1C86FE7955}" dt="2021-01-13T20:46:17.624" v="321" actId="164"/>
          <ac:inkMkLst>
            <pc:docMk/>
            <pc:sldMk cId="2939167149" sldId="293"/>
            <ac:inkMk id="26" creationId="{9E97B185-A86A-4BA5-95D8-FAA555764425}"/>
          </ac:inkMkLst>
        </pc:inkChg>
        <pc:inkChg chg="add mod">
          <ac:chgData name="Jack Collins" userId="29dac34dc67f4265" providerId="LiveId" clId="{C038D756-B819-4F9A-BB10-4B1C86FE7955}" dt="2021-01-13T20:46:17.624" v="321" actId="164"/>
          <ac:inkMkLst>
            <pc:docMk/>
            <pc:sldMk cId="2939167149" sldId="293"/>
            <ac:inkMk id="27" creationId="{5BC732B5-649A-41DE-A97D-0AC708D38B7C}"/>
          </ac:inkMkLst>
        </pc:inkChg>
        <pc:inkChg chg="add mod">
          <ac:chgData name="Jack Collins" userId="29dac34dc67f4265" providerId="LiveId" clId="{C038D756-B819-4F9A-BB10-4B1C86FE7955}" dt="2021-01-13T20:32:38.881" v="117"/>
          <ac:inkMkLst>
            <pc:docMk/>
            <pc:sldMk cId="2939167149" sldId="293"/>
            <ac:inkMk id="44" creationId="{EA6D9278-77BE-4DE5-9DB6-58CEB19088E9}"/>
          </ac:inkMkLst>
        </pc:inkChg>
        <pc:inkChg chg="add mod">
          <ac:chgData name="Jack Collins" userId="29dac34dc67f4265" providerId="LiveId" clId="{C038D756-B819-4F9A-BB10-4B1C86FE7955}" dt="2021-01-13T20:32:38.881" v="117"/>
          <ac:inkMkLst>
            <pc:docMk/>
            <pc:sldMk cId="2939167149" sldId="293"/>
            <ac:inkMk id="45" creationId="{333B8396-4A61-4AED-90FC-ABC953D76E27}"/>
          </ac:inkMkLst>
        </pc:inkChg>
        <pc:inkChg chg="add mod">
          <ac:chgData name="Jack Collins" userId="29dac34dc67f4265" providerId="LiveId" clId="{C038D756-B819-4F9A-BB10-4B1C86FE7955}" dt="2021-01-13T20:32:38.881" v="117"/>
          <ac:inkMkLst>
            <pc:docMk/>
            <pc:sldMk cId="2939167149" sldId="293"/>
            <ac:inkMk id="46" creationId="{0CF1CFE5-C207-4A84-86CB-2CBF88124C16}"/>
          </ac:inkMkLst>
        </pc:inkChg>
        <pc:inkChg chg="add mod">
          <ac:chgData name="Jack Collins" userId="29dac34dc67f4265" providerId="LiveId" clId="{C038D756-B819-4F9A-BB10-4B1C86FE7955}" dt="2021-01-13T20:32:47.959" v="120"/>
          <ac:inkMkLst>
            <pc:docMk/>
            <pc:sldMk cId="2939167149" sldId="293"/>
            <ac:inkMk id="48" creationId="{86F0DE90-37CE-4F83-9917-EE2550CFEF8D}"/>
          </ac:inkMkLst>
        </pc:inkChg>
        <pc:inkChg chg="add mod">
          <ac:chgData name="Jack Collins" userId="29dac34dc67f4265" providerId="LiveId" clId="{C038D756-B819-4F9A-BB10-4B1C86FE7955}" dt="2021-01-13T20:32:47.959" v="120"/>
          <ac:inkMkLst>
            <pc:docMk/>
            <pc:sldMk cId="2939167149" sldId="293"/>
            <ac:inkMk id="49" creationId="{845D9DBB-992A-4438-8282-6927C638063B}"/>
          </ac:inkMkLst>
        </pc:inkChg>
        <pc:inkChg chg="add mod">
          <ac:chgData name="Jack Collins" userId="29dac34dc67f4265" providerId="LiveId" clId="{C038D756-B819-4F9A-BB10-4B1C86FE7955}" dt="2021-01-13T20:32:51.951" v="123"/>
          <ac:inkMkLst>
            <pc:docMk/>
            <pc:sldMk cId="2939167149" sldId="293"/>
            <ac:inkMk id="51" creationId="{E4163561-4610-4DCA-959C-B944FC939E80}"/>
          </ac:inkMkLst>
        </pc:inkChg>
        <pc:inkChg chg="add mod">
          <ac:chgData name="Jack Collins" userId="29dac34dc67f4265" providerId="LiveId" clId="{C038D756-B819-4F9A-BB10-4B1C86FE7955}" dt="2021-01-13T20:32:51.951" v="123"/>
          <ac:inkMkLst>
            <pc:docMk/>
            <pc:sldMk cId="2939167149" sldId="293"/>
            <ac:inkMk id="52" creationId="{1EA681EB-0015-4AB3-AF93-2AA09B81E03F}"/>
          </ac:inkMkLst>
        </pc:inkChg>
        <pc:inkChg chg="add del">
          <ac:chgData name="Jack Collins" userId="29dac34dc67f4265" providerId="LiveId" clId="{C038D756-B819-4F9A-BB10-4B1C86FE7955}" dt="2021-01-13T20:33:14.951" v="125" actId="9405"/>
          <ac:inkMkLst>
            <pc:docMk/>
            <pc:sldMk cId="2939167149" sldId="293"/>
            <ac:inkMk id="54" creationId="{E304AAB8-8124-40D8-A017-97D14F6732A0}"/>
          </ac:inkMkLst>
        </pc:inkChg>
        <pc:inkChg chg="add mod">
          <ac:chgData name="Jack Collins" userId="29dac34dc67f4265" providerId="LiveId" clId="{C038D756-B819-4F9A-BB10-4B1C86FE7955}" dt="2021-01-13T20:33:22.663" v="132"/>
          <ac:inkMkLst>
            <pc:docMk/>
            <pc:sldMk cId="2939167149" sldId="293"/>
            <ac:inkMk id="55" creationId="{39F927DF-C4F9-4EAB-B94F-0E53805E357F}"/>
          </ac:inkMkLst>
        </pc:inkChg>
        <pc:inkChg chg="add mod">
          <ac:chgData name="Jack Collins" userId="29dac34dc67f4265" providerId="LiveId" clId="{C038D756-B819-4F9A-BB10-4B1C86FE7955}" dt="2021-01-13T20:33:22.663" v="132"/>
          <ac:inkMkLst>
            <pc:docMk/>
            <pc:sldMk cId="2939167149" sldId="293"/>
            <ac:inkMk id="56" creationId="{20EBCB91-4F36-4538-B3C0-AF398CC28F58}"/>
          </ac:inkMkLst>
        </pc:inkChg>
        <pc:inkChg chg="add mod">
          <ac:chgData name="Jack Collins" userId="29dac34dc67f4265" providerId="LiveId" clId="{C038D756-B819-4F9A-BB10-4B1C86FE7955}" dt="2021-01-13T20:33:22.663" v="132"/>
          <ac:inkMkLst>
            <pc:docMk/>
            <pc:sldMk cId="2939167149" sldId="293"/>
            <ac:inkMk id="57" creationId="{6BF7B3E4-7C50-46DF-B917-77D542CC8D20}"/>
          </ac:inkMkLst>
        </pc:inkChg>
        <pc:inkChg chg="add mod">
          <ac:chgData name="Jack Collins" userId="29dac34dc67f4265" providerId="LiveId" clId="{C038D756-B819-4F9A-BB10-4B1C86FE7955}" dt="2021-01-13T20:33:22.663" v="132"/>
          <ac:inkMkLst>
            <pc:docMk/>
            <pc:sldMk cId="2939167149" sldId="293"/>
            <ac:inkMk id="58" creationId="{3CF75594-734A-43C9-8EC6-FD1DCBDEE5B9}"/>
          </ac:inkMkLst>
        </pc:inkChg>
        <pc:inkChg chg="add mod">
          <ac:chgData name="Jack Collins" userId="29dac34dc67f4265" providerId="LiveId" clId="{C038D756-B819-4F9A-BB10-4B1C86FE7955}" dt="2021-01-13T20:33:22.663" v="132"/>
          <ac:inkMkLst>
            <pc:docMk/>
            <pc:sldMk cId="2939167149" sldId="293"/>
            <ac:inkMk id="60" creationId="{F78609FF-6E6B-4697-A3F8-72BDF673EE58}"/>
          </ac:inkMkLst>
        </pc:inkChg>
        <pc:inkChg chg="add del">
          <ac:chgData name="Jack Collins" userId="29dac34dc67f4265" providerId="LiveId" clId="{C038D756-B819-4F9A-BB10-4B1C86FE7955}" dt="2021-01-13T20:33:52.204" v="134" actId="9405"/>
          <ac:inkMkLst>
            <pc:docMk/>
            <pc:sldMk cId="2939167149" sldId="293"/>
            <ac:inkMk id="62" creationId="{6D09FC07-F93F-4D74-894C-3D56DD7E861E}"/>
          </ac:inkMkLst>
        </pc:inkChg>
        <pc:inkChg chg="add">
          <ac:chgData name="Jack Collins" userId="29dac34dc67f4265" providerId="LiveId" clId="{C038D756-B819-4F9A-BB10-4B1C86FE7955}" dt="2021-01-13T20:34:00.537" v="135" actId="9405"/>
          <ac:inkMkLst>
            <pc:docMk/>
            <pc:sldMk cId="2939167149" sldId="293"/>
            <ac:inkMk id="63" creationId="{E9E4170E-5B41-4BA7-9672-764CC90F6394}"/>
          </ac:inkMkLst>
        </pc:inkChg>
        <pc:inkChg chg="add del">
          <ac:chgData name="Jack Collins" userId="29dac34dc67f4265" providerId="LiveId" clId="{C038D756-B819-4F9A-BB10-4B1C86FE7955}" dt="2021-01-13T20:34:18.762" v="137" actId="9405"/>
          <ac:inkMkLst>
            <pc:docMk/>
            <pc:sldMk cId="2939167149" sldId="293"/>
            <ac:inkMk id="64" creationId="{997C6E1A-EFE1-4495-8662-7F9AE9A70550}"/>
          </ac:inkMkLst>
        </pc:inkChg>
        <pc:inkChg chg="add del mod">
          <ac:chgData name="Jack Collins" userId="29dac34dc67f4265" providerId="LiveId" clId="{C038D756-B819-4F9A-BB10-4B1C86FE7955}" dt="2021-01-13T20:41:24.851" v="183" actId="478"/>
          <ac:inkMkLst>
            <pc:docMk/>
            <pc:sldMk cId="2939167149" sldId="293"/>
            <ac:inkMk id="65" creationId="{B5F07B7A-6D81-4F58-A379-8EF34C8A5732}"/>
          </ac:inkMkLst>
        </pc:inkChg>
        <pc:inkChg chg="add mod">
          <ac:chgData name="Jack Collins" userId="29dac34dc67f4265" providerId="LiveId" clId="{C038D756-B819-4F9A-BB10-4B1C86FE7955}" dt="2021-01-13T20:34:41.049" v="142"/>
          <ac:inkMkLst>
            <pc:docMk/>
            <pc:sldMk cId="2939167149" sldId="293"/>
            <ac:inkMk id="66" creationId="{B753E8EC-A9CD-46F8-B130-BD8540F22869}"/>
          </ac:inkMkLst>
        </pc:inkChg>
        <pc:inkChg chg="add mod">
          <ac:chgData name="Jack Collins" userId="29dac34dc67f4265" providerId="LiveId" clId="{C038D756-B819-4F9A-BB10-4B1C86FE7955}" dt="2021-01-13T20:34:41.049" v="142"/>
          <ac:inkMkLst>
            <pc:docMk/>
            <pc:sldMk cId="2939167149" sldId="293"/>
            <ac:inkMk id="68" creationId="{254BF514-ECE8-4D02-A364-3CF115A79B51}"/>
          </ac:inkMkLst>
        </pc:inkChg>
        <pc:inkChg chg="add del">
          <ac:chgData name="Jack Collins" userId="29dac34dc67f4265" providerId="LiveId" clId="{C038D756-B819-4F9A-BB10-4B1C86FE7955}" dt="2021-01-13T20:37:32.557" v="155" actId="478"/>
          <ac:inkMkLst>
            <pc:docMk/>
            <pc:sldMk cId="2939167149" sldId="293"/>
            <ac:inkMk id="70" creationId="{48E871A6-07F8-465D-BD7D-D44434F897C3}"/>
          </ac:inkMkLst>
        </pc:inkChg>
        <pc:inkChg chg="add del">
          <ac:chgData name="Jack Collins" userId="29dac34dc67f4265" providerId="LiveId" clId="{C038D756-B819-4F9A-BB10-4B1C86FE7955}" dt="2021-01-13T20:37:32.098" v="154" actId="478"/>
          <ac:inkMkLst>
            <pc:docMk/>
            <pc:sldMk cId="2939167149" sldId="293"/>
            <ac:inkMk id="71" creationId="{FDB8C8E6-66CD-4785-85E5-2D974544A2BA}"/>
          </ac:inkMkLst>
        </pc:inkChg>
        <pc:inkChg chg="add del">
          <ac:chgData name="Jack Collins" userId="29dac34dc67f4265" providerId="LiveId" clId="{C038D756-B819-4F9A-BB10-4B1C86FE7955}" dt="2021-01-13T20:35:19.037" v="146" actId="9405"/>
          <ac:inkMkLst>
            <pc:docMk/>
            <pc:sldMk cId="2939167149" sldId="293"/>
            <ac:inkMk id="72" creationId="{847653E0-C757-42E0-BC96-CB54A27E66BF}"/>
          </ac:inkMkLst>
        </pc:inkChg>
        <pc:inkChg chg="add del mod">
          <ac:chgData name="Jack Collins" userId="29dac34dc67f4265" providerId="LiveId" clId="{C038D756-B819-4F9A-BB10-4B1C86FE7955}" dt="2021-01-13T20:48:45.399" v="330"/>
          <ac:inkMkLst>
            <pc:docMk/>
            <pc:sldMk cId="2939167149" sldId="293"/>
            <ac:inkMk id="99" creationId="{E0E6AB92-EABC-400C-93AB-1CEF33903C4D}"/>
          </ac:inkMkLst>
        </pc:inkChg>
        <pc:inkChg chg="add del mod">
          <ac:chgData name="Jack Collins" userId="29dac34dc67f4265" providerId="LiveId" clId="{C038D756-B819-4F9A-BB10-4B1C86FE7955}" dt="2021-01-13T20:42:51.833" v="199"/>
          <ac:inkMkLst>
            <pc:docMk/>
            <pc:sldMk cId="2939167149" sldId="293"/>
            <ac:inkMk id="100" creationId="{7187964E-38DE-4723-8E23-7C4BFD00C0D9}"/>
          </ac:inkMkLst>
        </pc:inkChg>
        <pc:inkChg chg="add del mod">
          <ac:chgData name="Jack Collins" userId="29dac34dc67f4265" providerId="LiveId" clId="{C038D756-B819-4F9A-BB10-4B1C86FE7955}" dt="2021-01-13T20:42:51.832" v="198"/>
          <ac:inkMkLst>
            <pc:docMk/>
            <pc:sldMk cId="2939167149" sldId="293"/>
            <ac:inkMk id="101" creationId="{55EA6375-FB49-4437-8FE5-34FA9707CD37}"/>
          </ac:inkMkLst>
        </pc:inkChg>
        <pc:inkChg chg="add del mod">
          <ac:chgData name="Jack Collins" userId="29dac34dc67f4265" providerId="LiveId" clId="{C038D756-B819-4F9A-BB10-4B1C86FE7955}" dt="2021-01-13T20:42:51.834" v="202"/>
          <ac:inkMkLst>
            <pc:docMk/>
            <pc:sldMk cId="2939167149" sldId="293"/>
            <ac:inkMk id="102" creationId="{C38FE1E2-BB6D-457C-BC38-6F3459A20295}"/>
          </ac:inkMkLst>
        </pc:inkChg>
        <pc:inkChg chg="add del mod">
          <ac:chgData name="Jack Collins" userId="29dac34dc67f4265" providerId="LiveId" clId="{C038D756-B819-4F9A-BB10-4B1C86FE7955}" dt="2021-01-13T20:42:51.833" v="200"/>
          <ac:inkMkLst>
            <pc:docMk/>
            <pc:sldMk cId="2939167149" sldId="293"/>
            <ac:inkMk id="103" creationId="{5424367D-12A0-4D77-9726-ECDA3F218AFB}"/>
          </ac:inkMkLst>
        </pc:inkChg>
        <pc:inkChg chg="add del mod">
          <ac:chgData name="Jack Collins" userId="29dac34dc67f4265" providerId="LiveId" clId="{C038D756-B819-4F9A-BB10-4B1C86FE7955}" dt="2021-01-13T20:42:51.834" v="201"/>
          <ac:inkMkLst>
            <pc:docMk/>
            <pc:sldMk cId="2939167149" sldId="293"/>
            <ac:inkMk id="104" creationId="{823110DA-A692-430A-8477-A840A24434C7}"/>
          </ac:inkMkLst>
        </pc:inkChg>
        <pc:inkChg chg="add del mod">
          <ac:chgData name="Jack Collins" userId="29dac34dc67f4265" providerId="LiveId" clId="{C038D756-B819-4F9A-BB10-4B1C86FE7955}" dt="2021-01-13T20:48:45.401" v="334"/>
          <ac:inkMkLst>
            <pc:docMk/>
            <pc:sldMk cId="2939167149" sldId="293"/>
            <ac:inkMk id="106" creationId="{4AA69E7F-B94E-46CB-973D-4AFFE2111702}"/>
          </ac:inkMkLst>
        </pc:inkChg>
        <pc:inkChg chg="add del mod">
          <ac:chgData name="Jack Collins" userId="29dac34dc67f4265" providerId="LiveId" clId="{C038D756-B819-4F9A-BB10-4B1C86FE7955}" dt="2021-01-13T20:48:45.401" v="333"/>
          <ac:inkMkLst>
            <pc:docMk/>
            <pc:sldMk cId="2939167149" sldId="293"/>
            <ac:inkMk id="107" creationId="{C011A3CF-FB97-468F-831E-1F37DB975944}"/>
          </ac:inkMkLst>
        </pc:inkChg>
        <pc:inkChg chg="add del mod">
          <ac:chgData name="Jack Collins" userId="29dac34dc67f4265" providerId="LiveId" clId="{C038D756-B819-4F9A-BB10-4B1C86FE7955}" dt="2021-01-13T20:48:45.400" v="332"/>
          <ac:inkMkLst>
            <pc:docMk/>
            <pc:sldMk cId="2939167149" sldId="293"/>
            <ac:inkMk id="108" creationId="{3640AE61-1868-44C2-907F-4AF2AF03EDEC}"/>
          </ac:inkMkLst>
        </pc:inkChg>
        <pc:inkChg chg="add del mod">
          <ac:chgData name="Jack Collins" userId="29dac34dc67f4265" providerId="LiveId" clId="{C038D756-B819-4F9A-BB10-4B1C86FE7955}" dt="2021-01-13T20:48:45.398" v="329"/>
          <ac:inkMkLst>
            <pc:docMk/>
            <pc:sldMk cId="2939167149" sldId="293"/>
            <ac:inkMk id="109" creationId="{F399FE1E-3E14-4189-9166-E0BED236D043}"/>
          </ac:inkMkLst>
        </pc:inkChg>
        <pc:inkChg chg="add del mod">
          <ac:chgData name="Jack Collins" userId="29dac34dc67f4265" providerId="LiveId" clId="{C038D756-B819-4F9A-BB10-4B1C86FE7955}" dt="2021-01-13T20:48:45.400" v="331"/>
          <ac:inkMkLst>
            <pc:docMk/>
            <pc:sldMk cId="2939167149" sldId="293"/>
            <ac:inkMk id="110" creationId="{129E0DFA-75C9-4C6B-90F7-CF77AC0262FB}"/>
          </ac:inkMkLst>
        </pc:inkChg>
        <pc:inkChg chg="add del mod">
          <ac:chgData name="Jack Collins" userId="29dac34dc67f4265" providerId="LiveId" clId="{C038D756-B819-4F9A-BB10-4B1C86FE7955}" dt="2021-01-13T20:48:47.843" v="335"/>
          <ac:inkMkLst>
            <pc:docMk/>
            <pc:sldMk cId="2939167149" sldId="293"/>
            <ac:inkMk id="111" creationId="{71C69B9A-E0AA-4FFC-AA25-2A322D125D1C}"/>
          </ac:inkMkLst>
        </pc:inkChg>
        <pc:inkChg chg="add del">
          <ac:chgData name="Jack Collins" userId="29dac34dc67f4265" providerId="LiveId" clId="{C038D756-B819-4F9A-BB10-4B1C86FE7955}" dt="2021-01-13T20:43:06.107" v="211" actId="9405"/>
          <ac:inkMkLst>
            <pc:docMk/>
            <pc:sldMk cId="2939167149" sldId="293"/>
            <ac:inkMk id="113" creationId="{9001F951-C839-4316-83C3-34C568A5412D}"/>
          </ac:inkMkLst>
        </pc:inkChg>
        <pc:inkChg chg="add mod">
          <ac:chgData name="Jack Collins" userId="29dac34dc67f4265" providerId="LiveId" clId="{C038D756-B819-4F9A-BB10-4B1C86FE7955}" dt="2021-01-13T20:46:39.976" v="325" actId="1076"/>
          <ac:inkMkLst>
            <pc:docMk/>
            <pc:sldMk cId="2939167149" sldId="293"/>
            <ac:inkMk id="114" creationId="{E9AE62EF-55E4-42BD-BDF0-EF97FE640354}"/>
          </ac:inkMkLst>
        </pc:inkChg>
        <pc:inkChg chg="add mod">
          <ac:chgData name="Jack Collins" userId="29dac34dc67f4265" providerId="LiveId" clId="{C038D756-B819-4F9A-BB10-4B1C86FE7955}" dt="2021-01-13T20:46:39.976" v="325" actId="1076"/>
          <ac:inkMkLst>
            <pc:docMk/>
            <pc:sldMk cId="2939167149" sldId="293"/>
            <ac:inkMk id="115" creationId="{4C2D02F3-C477-4B01-8786-61B45DA93563}"/>
          </ac:inkMkLst>
        </pc:inkChg>
        <pc:inkChg chg="add mod">
          <ac:chgData name="Jack Collins" userId="29dac34dc67f4265" providerId="LiveId" clId="{C038D756-B819-4F9A-BB10-4B1C86FE7955}" dt="2021-01-13T20:46:39.976" v="325" actId="1076"/>
          <ac:inkMkLst>
            <pc:docMk/>
            <pc:sldMk cId="2939167149" sldId="293"/>
            <ac:inkMk id="116" creationId="{B5BF4C93-64A3-4DA7-9873-A122682BAF59}"/>
          </ac:inkMkLst>
        </pc:inkChg>
        <pc:inkChg chg="add del">
          <ac:chgData name="Jack Collins" userId="29dac34dc67f4265" providerId="LiveId" clId="{C038D756-B819-4F9A-BB10-4B1C86FE7955}" dt="2021-01-13T20:44:03.659" v="234" actId="9405"/>
          <ac:inkMkLst>
            <pc:docMk/>
            <pc:sldMk cId="2939167149" sldId="293"/>
            <ac:inkMk id="118" creationId="{AD5BABFB-847D-4817-BED2-9B8159B01024}"/>
          </ac:inkMkLst>
        </pc:inkChg>
        <pc:inkChg chg="add del">
          <ac:chgData name="Jack Collins" userId="29dac34dc67f4265" providerId="LiveId" clId="{C038D756-B819-4F9A-BB10-4B1C86FE7955}" dt="2021-01-13T20:44:08.559" v="236" actId="9405"/>
          <ac:inkMkLst>
            <pc:docMk/>
            <pc:sldMk cId="2939167149" sldId="293"/>
            <ac:inkMk id="119" creationId="{64895306-8909-42F2-A135-CC3306F0F977}"/>
          </ac:inkMkLst>
        </pc:inkChg>
        <pc:inkChg chg="add mod">
          <ac:chgData name="Jack Collins" userId="29dac34dc67f4265" providerId="LiveId" clId="{C038D756-B819-4F9A-BB10-4B1C86FE7955}" dt="2021-01-13T20:46:39.976" v="325" actId="1076"/>
          <ac:inkMkLst>
            <pc:docMk/>
            <pc:sldMk cId="2939167149" sldId="293"/>
            <ac:inkMk id="120" creationId="{5850417D-A1DD-4F37-99BA-BA8F0BF1B01D}"/>
          </ac:inkMkLst>
        </pc:inkChg>
        <pc:inkChg chg="add mod">
          <ac:chgData name="Jack Collins" userId="29dac34dc67f4265" providerId="LiveId" clId="{C038D756-B819-4F9A-BB10-4B1C86FE7955}" dt="2021-01-13T20:44:17.529" v="241"/>
          <ac:inkMkLst>
            <pc:docMk/>
            <pc:sldMk cId="2939167149" sldId="293"/>
            <ac:inkMk id="121" creationId="{2C0E0093-3C24-4056-83A2-328030A29F7B}"/>
          </ac:inkMkLst>
        </pc:inkChg>
        <pc:inkChg chg="add mod">
          <ac:chgData name="Jack Collins" userId="29dac34dc67f4265" providerId="LiveId" clId="{C038D756-B819-4F9A-BB10-4B1C86FE7955}" dt="2021-01-13T20:44:17.529" v="241"/>
          <ac:inkMkLst>
            <pc:docMk/>
            <pc:sldMk cId="2939167149" sldId="293"/>
            <ac:inkMk id="122" creationId="{868AE318-DCF9-4FA8-9C6D-F914861AC560}"/>
          </ac:inkMkLst>
        </pc:inkChg>
        <pc:inkChg chg="add mod">
          <ac:chgData name="Jack Collins" userId="29dac34dc67f4265" providerId="LiveId" clId="{C038D756-B819-4F9A-BB10-4B1C86FE7955}" dt="2021-01-13T20:44:17.529" v="241"/>
          <ac:inkMkLst>
            <pc:docMk/>
            <pc:sldMk cId="2939167149" sldId="293"/>
            <ac:inkMk id="123" creationId="{D102C067-4EA0-4498-9AE1-4BDEDBC0D0DE}"/>
          </ac:inkMkLst>
        </pc:inkChg>
        <pc:inkChg chg="add del mod">
          <ac:chgData name="Jack Collins" userId="29dac34dc67f4265" providerId="LiveId" clId="{C038D756-B819-4F9A-BB10-4B1C86FE7955}" dt="2021-01-13T20:44:25.348" v="253"/>
          <ac:inkMkLst>
            <pc:docMk/>
            <pc:sldMk cId="2939167149" sldId="293"/>
            <ac:inkMk id="125" creationId="{3D70372B-894F-43F1-B770-68E57787C171}"/>
          </ac:inkMkLst>
        </pc:inkChg>
        <pc:inkChg chg="add del mod">
          <ac:chgData name="Jack Collins" userId="29dac34dc67f4265" providerId="LiveId" clId="{C038D756-B819-4F9A-BB10-4B1C86FE7955}" dt="2021-01-13T20:44:25.349" v="254"/>
          <ac:inkMkLst>
            <pc:docMk/>
            <pc:sldMk cId="2939167149" sldId="293"/>
            <ac:inkMk id="126" creationId="{CDB7F99E-AB64-46B6-94CF-F6EDC44A8DE4}"/>
          </ac:inkMkLst>
        </pc:inkChg>
        <pc:inkChg chg="add del mod">
          <ac:chgData name="Jack Collins" userId="29dac34dc67f4265" providerId="LiveId" clId="{C038D756-B819-4F9A-BB10-4B1C86FE7955}" dt="2021-01-13T20:44:25.347" v="252"/>
          <ac:inkMkLst>
            <pc:docMk/>
            <pc:sldMk cId="2939167149" sldId="293"/>
            <ac:inkMk id="127" creationId="{3B8794D0-4623-4BC3-8BBF-0F0D17E3149B}"/>
          </ac:inkMkLst>
        </pc:inkChg>
        <pc:inkChg chg="add del mod">
          <ac:chgData name="Jack Collins" userId="29dac34dc67f4265" providerId="LiveId" clId="{C038D756-B819-4F9A-BB10-4B1C86FE7955}" dt="2021-01-13T20:44:25.349" v="255"/>
          <ac:inkMkLst>
            <pc:docMk/>
            <pc:sldMk cId="2939167149" sldId="293"/>
            <ac:inkMk id="128" creationId="{8AC19D63-34B3-4667-A231-E34E2B90C365}"/>
          </ac:inkMkLst>
        </pc:inkChg>
        <pc:inkChg chg="add del mod">
          <ac:chgData name="Jack Collins" userId="29dac34dc67f4265" providerId="LiveId" clId="{C038D756-B819-4F9A-BB10-4B1C86FE7955}" dt="2021-01-13T20:44:26.447" v="256"/>
          <ac:inkMkLst>
            <pc:docMk/>
            <pc:sldMk cId="2939167149" sldId="293"/>
            <ac:inkMk id="129" creationId="{CFB7C90B-6ED8-43ED-8CF8-23A48353D740}"/>
          </ac:inkMkLst>
        </pc:inkChg>
        <pc:inkChg chg="add del">
          <ac:chgData name="Jack Collins" userId="29dac34dc67f4265" providerId="LiveId" clId="{C038D756-B819-4F9A-BB10-4B1C86FE7955}" dt="2021-01-13T20:44:22.334" v="250"/>
          <ac:inkMkLst>
            <pc:docMk/>
            <pc:sldMk cId="2939167149" sldId="293"/>
            <ac:inkMk id="130" creationId="{8B344ED8-E6B1-43CA-BF8B-AC2DDD8501E5}"/>
          </ac:inkMkLst>
        </pc:inkChg>
        <pc:inkChg chg="add del">
          <ac:chgData name="Jack Collins" userId="29dac34dc67f4265" providerId="LiveId" clId="{C038D756-B819-4F9A-BB10-4B1C86FE7955}" dt="2021-01-13T20:44:22.334" v="249"/>
          <ac:inkMkLst>
            <pc:docMk/>
            <pc:sldMk cId="2939167149" sldId="293"/>
            <ac:inkMk id="131" creationId="{BD91504C-7F90-4CBF-83D8-5EA13374EE35}"/>
          </ac:inkMkLst>
        </pc:inkChg>
        <pc:inkChg chg="add mod">
          <ac:chgData name="Jack Collins" userId="29dac34dc67f4265" providerId="LiveId" clId="{C038D756-B819-4F9A-BB10-4B1C86FE7955}" dt="2021-01-13T20:44:59.456" v="293"/>
          <ac:inkMkLst>
            <pc:docMk/>
            <pc:sldMk cId="2939167149" sldId="293"/>
            <ac:inkMk id="133" creationId="{BC681B51-4F82-4763-A04A-86081BBE3B8E}"/>
          </ac:inkMkLst>
        </pc:inkChg>
        <pc:inkChg chg="add mod">
          <ac:chgData name="Jack Collins" userId="29dac34dc67f4265" providerId="LiveId" clId="{C038D756-B819-4F9A-BB10-4B1C86FE7955}" dt="2021-01-13T20:44:59.456" v="293"/>
          <ac:inkMkLst>
            <pc:docMk/>
            <pc:sldMk cId="2939167149" sldId="293"/>
            <ac:inkMk id="134" creationId="{09B09A8B-F464-484F-A8C2-5EE3E2FE920B}"/>
          </ac:inkMkLst>
        </pc:inkChg>
        <pc:inkChg chg="add mod">
          <ac:chgData name="Jack Collins" userId="29dac34dc67f4265" providerId="LiveId" clId="{C038D756-B819-4F9A-BB10-4B1C86FE7955}" dt="2021-01-13T20:44:59.456" v="293"/>
          <ac:inkMkLst>
            <pc:docMk/>
            <pc:sldMk cId="2939167149" sldId="293"/>
            <ac:inkMk id="135" creationId="{795B2A1C-18C1-4F51-BA4E-C19777BC2F34}"/>
          </ac:inkMkLst>
        </pc:inkChg>
        <pc:inkChg chg="add mod">
          <ac:chgData name="Jack Collins" userId="29dac34dc67f4265" providerId="LiveId" clId="{C038D756-B819-4F9A-BB10-4B1C86FE7955}" dt="2021-01-13T20:44:59.456" v="293"/>
          <ac:inkMkLst>
            <pc:docMk/>
            <pc:sldMk cId="2939167149" sldId="293"/>
            <ac:inkMk id="136" creationId="{E97A88D3-50E2-41BF-9B71-D7ACAC7CAD4F}"/>
          </ac:inkMkLst>
        </pc:inkChg>
        <pc:inkChg chg="add del mod">
          <ac:chgData name="Jack Collins" userId="29dac34dc67f4265" providerId="LiveId" clId="{C038D756-B819-4F9A-BB10-4B1C86FE7955}" dt="2021-01-13T20:44:35.538" v="270"/>
          <ac:inkMkLst>
            <pc:docMk/>
            <pc:sldMk cId="2939167149" sldId="293"/>
            <ac:inkMk id="138" creationId="{C21C4959-14FB-4B3F-A709-DA34C7908E4C}"/>
          </ac:inkMkLst>
        </pc:inkChg>
        <pc:inkChg chg="add del mod">
          <ac:chgData name="Jack Collins" userId="29dac34dc67f4265" providerId="LiveId" clId="{C038D756-B819-4F9A-BB10-4B1C86FE7955}" dt="2021-01-13T20:44:35.538" v="269"/>
          <ac:inkMkLst>
            <pc:docMk/>
            <pc:sldMk cId="2939167149" sldId="293"/>
            <ac:inkMk id="139" creationId="{84D04010-FE49-4DD2-9856-167BE6D32109}"/>
          </ac:inkMkLst>
        </pc:inkChg>
        <pc:inkChg chg="add del mod">
          <ac:chgData name="Jack Collins" userId="29dac34dc67f4265" providerId="LiveId" clId="{C038D756-B819-4F9A-BB10-4B1C86FE7955}" dt="2021-01-13T20:44:35.537" v="267"/>
          <ac:inkMkLst>
            <pc:docMk/>
            <pc:sldMk cId="2939167149" sldId="293"/>
            <ac:inkMk id="140" creationId="{72D3E5A4-90ED-451B-860A-1CB404280EC9}"/>
          </ac:inkMkLst>
        </pc:inkChg>
        <pc:inkChg chg="add del mod">
          <ac:chgData name="Jack Collins" userId="29dac34dc67f4265" providerId="LiveId" clId="{C038D756-B819-4F9A-BB10-4B1C86FE7955}" dt="2021-01-13T20:44:35.537" v="268"/>
          <ac:inkMkLst>
            <pc:docMk/>
            <pc:sldMk cId="2939167149" sldId="293"/>
            <ac:inkMk id="141" creationId="{05BB87B6-7B8D-49B0-A476-B2D8724A744E}"/>
          </ac:inkMkLst>
        </pc:inkChg>
        <pc:inkChg chg="add mod">
          <ac:chgData name="Jack Collins" userId="29dac34dc67f4265" providerId="LiveId" clId="{C038D756-B819-4F9A-BB10-4B1C86FE7955}" dt="2021-01-13T20:44:59.456" v="293"/>
          <ac:inkMkLst>
            <pc:docMk/>
            <pc:sldMk cId="2939167149" sldId="293"/>
            <ac:inkMk id="143" creationId="{F1569E70-52F9-4DC1-B7E1-6C8FB8F53C52}"/>
          </ac:inkMkLst>
        </pc:inkChg>
        <pc:inkChg chg="add mod">
          <ac:chgData name="Jack Collins" userId="29dac34dc67f4265" providerId="LiveId" clId="{C038D756-B819-4F9A-BB10-4B1C86FE7955}" dt="2021-01-13T20:44:59.456" v="293"/>
          <ac:inkMkLst>
            <pc:docMk/>
            <pc:sldMk cId="2939167149" sldId="293"/>
            <ac:inkMk id="145" creationId="{B3BCDE80-E327-48AA-9F13-EFDD19E80C13}"/>
          </ac:inkMkLst>
        </pc:inkChg>
        <pc:inkChg chg="add mod">
          <ac:chgData name="Jack Collins" userId="29dac34dc67f4265" providerId="LiveId" clId="{C038D756-B819-4F9A-BB10-4B1C86FE7955}" dt="2021-01-13T20:44:59.456" v="293"/>
          <ac:inkMkLst>
            <pc:docMk/>
            <pc:sldMk cId="2939167149" sldId="293"/>
            <ac:inkMk id="146" creationId="{D6CF0988-09F6-4687-A769-67CD310D7874}"/>
          </ac:inkMkLst>
        </pc:inkChg>
        <pc:inkChg chg="add del mod">
          <ac:chgData name="Jack Collins" userId="29dac34dc67f4265" providerId="LiveId" clId="{C038D756-B819-4F9A-BB10-4B1C86FE7955}" dt="2021-01-13T20:44:41.576" v="277"/>
          <ac:inkMkLst>
            <pc:docMk/>
            <pc:sldMk cId="2939167149" sldId="293"/>
            <ac:inkMk id="147" creationId="{01F1CE8D-1FF8-400B-B6E3-F233A73EA577}"/>
          </ac:inkMkLst>
        </pc:inkChg>
        <pc:inkChg chg="add mod">
          <ac:chgData name="Jack Collins" userId="29dac34dc67f4265" providerId="LiveId" clId="{C038D756-B819-4F9A-BB10-4B1C86FE7955}" dt="2021-01-13T20:44:59.456" v="293"/>
          <ac:inkMkLst>
            <pc:docMk/>
            <pc:sldMk cId="2939167149" sldId="293"/>
            <ac:inkMk id="149" creationId="{A15D79E4-8615-481D-815A-85A5B1AB6E99}"/>
          </ac:inkMkLst>
        </pc:inkChg>
        <pc:inkChg chg="add mod">
          <ac:chgData name="Jack Collins" userId="29dac34dc67f4265" providerId="LiveId" clId="{C038D756-B819-4F9A-BB10-4B1C86FE7955}" dt="2021-01-13T20:44:59.456" v="293"/>
          <ac:inkMkLst>
            <pc:docMk/>
            <pc:sldMk cId="2939167149" sldId="293"/>
            <ac:inkMk id="150" creationId="{A841C033-2315-4395-9E20-0F927CD7E05C}"/>
          </ac:inkMkLst>
        </pc:inkChg>
        <pc:inkChg chg="add mod">
          <ac:chgData name="Jack Collins" userId="29dac34dc67f4265" providerId="LiveId" clId="{C038D756-B819-4F9A-BB10-4B1C86FE7955}" dt="2021-01-13T20:44:59.456" v="293"/>
          <ac:inkMkLst>
            <pc:docMk/>
            <pc:sldMk cId="2939167149" sldId="293"/>
            <ac:inkMk id="151" creationId="{8FC91363-D28B-4A76-8E61-46705C17CAD3}"/>
          </ac:inkMkLst>
        </pc:inkChg>
        <pc:inkChg chg="add del">
          <ac:chgData name="Jack Collins" userId="29dac34dc67f4265" providerId="LiveId" clId="{C038D756-B819-4F9A-BB10-4B1C86FE7955}" dt="2021-01-13T20:44:46.315" v="284"/>
          <ac:inkMkLst>
            <pc:docMk/>
            <pc:sldMk cId="2939167149" sldId="293"/>
            <ac:inkMk id="152" creationId="{33ED3AE9-FF90-4168-A181-287B8E8019D6}"/>
          </ac:inkMkLst>
        </pc:inkChg>
        <pc:inkChg chg="add del">
          <ac:chgData name="Jack Collins" userId="29dac34dc67f4265" providerId="LiveId" clId="{C038D756-B819-4F9A-BB10-4B1C86FE7955}" dt="2021-01-13T20:44:46.315" v="283"/>
          <ac:inkMkLst>
            <pc:docMk/>
            <pc:sldMk cId="2939167149" sldId="293"/>
            <ac:inkMk id="153" creationId="{0D96D2EB-5C2A-4A9C-B71E-3DB586396323}"/>
          </ac:inkMkLst>
        </pc:inkChg>
        <pc:inkChg chg="add del">
          <ac:chgData name="Jack Collins" userId="29dac34dc67f4265" providerId="LiveId" clId="{C038D756-B819-4F9A-BB10-4B1C86FE7955}" dt="2021-01-13T20:44:49.404" v="287"/>
          <ac:inkMkLst>
            <pc:docMk/>
            <pc:sldMk cId="2939167149" sldId="293"/>
            <ac:inkMk id="155" creationId="{3A2BA523-AF20-417E-8C37-B6825E4805BE}"/>
          </ac:inkMkLst>
        </pc:inkChg>
        <pc:inkChg chg="add del">
          <ac:chgData name="Jack Collins" userId="29dac34dc67f4265" providerId="LiveId" clId="{C038D756-B819-4F9A-BB10-4B1C86FE7955}" dt="2021-01-13T20:44:52.675" v="289"/>
          <ac:inkMkLst>
            <pc:docMk/>
            <pc:sldMk cId="2939167149" sldId="293"/>
            <ac:inkMk id="156" creationId="{66F697A7-CE56-467A-A61C-E3BBCF52D3C7}"/>
          </ac:inkMkLst>
        </pc:inkChg>
        <pc:inkChg chg="add del mod">
          <ac:chgData name="Jack Collins" userId="29dac34dc67f4265" providerId="LiveId" clId="{C038D756-B819-4F9A-BB10-4B1C86FE7955}" dt="2021-01-13T20:44:59.456" v="293"/>
          <ac:inkMkLst>
            <pc:docMk/>
            <pc:sldMk cId="2939167149" sldId="293"/>
            <ac:inkMk id="157" creationId="{C4BFA27D-E743-4800-A0C2-1B0702ECDAB0}"/>
          </ac:inkMkLst>
        </pc:inkChg>
        <pc:inkChg chg="add del">
          <ac:chgData name="Jack Collins" userId="29dac34dc67f4265" providerId="LiveId" clId="{C038D756-B819-4F9A-BB10-4B1C86FE7955}" dt="2021-01-13T20:45:00.699" v="294"/>
          <ac:inkMkLst>
            <pc:docMk/>
            <pc:sldMk cId="2939167149" sldId="293"/>
            <ac:inkMk id="159" creationId="{7F704952-BD3F-4F38-9873-22C13E1FF227}"/>
          </ac:inkMkLst>
        </pc:inkChg>
        <pc:inkChg chg="add mod">
          <ac:chgData name="Jack Collins" userId="29dac34dc67f4265" providerId="LiveId" clId="{C038D756-B819-4F9A-BB10-4B1C86FE7955}" dt="2021-01-13T20:45:03.665" v="297"/>
          <ac:inkMkLst>
            <pc:docMk/>
            <pc:sldMk cId="2939167149" sldId="293"/>
            <ac:inkMk id="160" creationId="{7009992C-1258-4E58-A3B0-3FFA2B51D7E7}"/>
          </ac:inkMkLst>
        </pc:inkChg>
        <pc:inkChg chg="add mod">
          <ac:chgData name="Jack Collins" userId="29dac34dc67f4265" providerId="LiveId" clId="{C038D756-B819-4F9A-BB10-4B1C86FE7955}" dt="2021-01-13T20:45:03.665" v="297"/>
          <ac:inkMkLst>
            <pc:docMk/>
            <pc:sldMk cId="2939167149" sldId="293"/>
            <ac:inkMk id="161" creationId="{A1459272-3992-4FB8-A094-C4331A7DEA4A}"/>
          </ac:inkMkLst>
        </pc:inkChg>
        <pc:inkChg chg="add del">
          <ac:chgData name="Jack Collins" userId="29dac34dc67f4265" providerId="LiveId" clId="{C038D756-B819-4F9A-BB10-4B1C86FE7955}" dt="2021-01-13T20:45:05.671" v="299"/>
          <ac:inkMkLst>
            <pc:docMk/>
            <pc:sldMk cId="2939167149" sldId="293"/>
            <ac:inkMk id="163" creationId="{761EDB70-C53D-4495-A977-61B76783E057}"/>
          </ac:inkMkLst>
        </pc:inkChg>
        <pc:inkChg chg="add mod">
          <ac:chgData name="Jack Collins" userId="29dac34dc67f4265" providerId="LiveId" clId="{C038D756-B819-4F9A-BB10-4B1C86FE7955}" dt="2021-01-13T20:45:12.320" v="307"/>
          <ac:inkMkLst>
            <pc:docMk/>
            <pc:sldMk cId="2939167149" sldId="293"/>
            <ac:inkMk id="164" creationId="{8B2F6110-404A-4117-9DA0-00C2A0052BEF}"/>
          </ac:inkMkLst>
        </pc:inkChg>
        <pc:inkChg chg="add mod">
          <ac:chgData name="Jack Collins" userId="29dac34dc67f4265" providerId="LiveId" clId="{C038D756-B819-4F9A-BB10-4B1C86FE7955}" dt="2021-01-13T20:45:12.320" v="307"/>
          <ac:inkMkLst>
            <pc:docMk/>
            <pc:sldMk cId="2939167149" sldId="293"/>
            <ac:inkMk id="165" creationId="{5BC9B984-5072-4730-A024-34574092052C}"/>
          </ac:inkMkLst>
        </pc:inkChg>
        <pc:inkChg chg="add del mod">
          <ac:chgData name="Jack Collins" userId="29dac34dc67f4265" providerId="LiveId" clId="{C038D756-B819-4F9A-BB10-4B1C86FE7955}" dt="2021-01-13T20:45:12.320" v="307"/>
          <ac:inkMkLst>
            <pc:docMk/>
            <pc:sldMk cId="2939167149" sldId="293"/>
            <ac:inkMk id="167" creationId="{437EE4BD-13DC-42E9-9761-8CB6047FE410}"/>
          </ac:inkMkLst>
        </pc:inkChg>
        <pc:inkChg chg="add del mod">
          <ac:chgData name="Jack Collins" userId="29dac34dc67f4265" providerId="LiveId" clId="{C038D756-B819-4F9A-BB10-4B1C86FE7955}" dt="2021-01-13T20:45:12.319" v="306"/>
          <ac:inkMkLst>
            <pc:docMk/>
            <pc:sldMk cId="2939167149" sldId="293"/>
            <ac:inkMk id="168" creationId="{8D61A323-9CC5-4FBB-A7A5-4B787590C637}"/>
          </ac:inkMkLst>
        </pc:inkChg>
        <pc:inkChg chg="add mod">
          <ac:chgData name="Jack Collins" userId="29dac34dc67f4265" providerId="LiveId" clId="{C038D756-B819-4F9A-BB10-4B1C86FE7955}" dt="2021-01-13T20:45:16.624" v="313"/>
          <ac:inkMkLst>
            <pc:docMk/>
            <pc:sldMk cId="2939167149" sldId="293"/>
            <ac:inkMk id="170" creationId="{8CCCBF49-76C8-48CB-86DE-E84E6C795266}"/>
          </ac:inkMkLst>
        </pc:inkChg>
        <pc:inkChg chg="add mod">
          <ac:chgData name="Jack Collins" userId="29dac34dc67f4265" providerId="LiveId" clId="{C038D756-B819-4F9A-BB10-4B1C86FE7955}" dt="2021-01-13T20:45:16.624" v="313"/>
          <ac:inkMkLst>
            <pc:docMk/>
            <pc:sldMk cId="2939167149" sldId="293"/>
            <ac:inkMk id="171" creationId="{DC18DEDE-7472-424F-A725-FE6A5F44F685}"/>
          </ac:inkMkLst>
        </pc:inkChg>
        <pc:inkChg chg="add mod">
          <ac:chgData name="Jack Collins" userId="29dac34dc67f4265" providerId="LiveId" clId="{C038D756-B819-4F9A-BB10-4B1C86FE7955}" dt="2021-01-13T20:45:16.624" v="313"/>
          <ac:inkMkLst>
            <pc:docMk/>
            <pc:sldMk cId="2939167149" sldId="293"/>
            <ac:inkMk id="172" creationId="{F2AE50BD-DA1F-4093-8F34-F7BC3162563D}"/>
          </ac:inkMkLst>
        </pc:inkChg>
        <pc:inkChg chg="add mod">
          <ac:chgData name="Jack Collins" userId="29dac34dc67f4265" providerId="LiveId" clId="{C038D756-B819-4F9A-BB10-4B1C86FE7955}" dt="2021-01-13T20:45:16.624" v="313"/>
          <ac:inkMkLst>
            <pc:docMk/>
            <pc:sldMk cId="2939167149" sldId="293"/>
            <ac:inkMk id="173" creationId="{1AABDD43-EF19-4605-860A-0A70918B8A23}"/>
          </ac:inkMkLst>
        </pc:inkChg>
        <pc:inkChg chg="add mod">
          <ac:chgData name="Jack Collins" userId="29dac34dc67f4265" providerId="LiveId" clId="{C038D756-B819-4F9A-BB10-4B1C86FE7955}" dt="2021-01-13T20:45:16.624" v="313"/>
          <ac:inkMkLst>
            <pc:docMk/>
            <pc:sldMk cId="2939167149" sldId="293"/>
            <ac:inkMk id="174" creationId="{F077D31B-B3A1-48C1-8155-49D395205E38}"/>
          </ac:inkMkLst>
        </pc:inkChg>
        <pc:inkChg chg="add mod">
          <ac:chgData name="Jack Collins" userId="29dac34dc67f4265" providerId="LiveId" clId="{C038D756-B819-4F9A-BB10-4B1C86FE7955}" dt="2021-01-13T20:48:55.882" v="344"/>
          <ac:inkMkLst>
            <pc:docMk/>
            <pc:sldMk cId="2939167149" sldId="293"/>
            <ac:inkMk id="184" creationId="{609C3681-8CB9-425C-8290-57FDE3B3E7CF}"/>
          </ac:inkMkLst>
        </pc:inkChg>
        <pc:inkChg chg="add mod">
          <ac:chgData name="Jack Collins" userId="29dac34dc67f4265" providerId="LiveId" clId="{C038D756-B819-4F9A-BB10-4B1C86FE7955}" dt="2021-01-13T20:48:55.882" v="344"/>
          <ac:inkMkLst>
            <pc:docMk/>
            <pc:sldMk cId="2939167149" sldId="293"/>
            <ac:inkMk id="185" creationId="{DF75F597-293F-4858-A085-E07FCB1639F4}"/>
          </ac:inkMkLst>
        </pc:inkChg>
        <pc:inkChg chg="add mod">
          <ac:chgData name="Jack Collins" userId="29dac34dc67f4265" providerId="LiveId" clId="{C038D756-B819-4F9A-BB10-4B1C86FE7955}" dt="2021-01-13T20:48:55.882" v="344"/>
          <ac:inkMkLst>
            <pc:docMk/>
            <pc:sldMk cId="2939167149" sldId="293"/>
            <ac:inkMk id="186" creationId="{FD253E52-67BB-400C-98D9-2F51F7EFC96F}"/>
          </ac:inkMkLst>
        </pc:inkChg>
        <pc:inkChg chg="add mod">
          <ac:chgData name="Jack Collins" userId="29dac34dc67f4265" providerId="LiveId" clId="{C038D756-B819-4F9A-BB10-4B1C86FE7955}" dt="2021-01-13T20:48:55.882" v="344"/>
          <ac:inkMkLst>
            <pc:docMk/>
            <pc:sldMk cId="2939167149" sldId="293"/>
            <ac:inkMk id="187" creationId="{E708E6BE-A267-445D-9DB9-C8C37D1F16B2}"/>
          </ac:inkMkLst>
        </pc:inkChg>
        <pc:inkChg chg="add mod">
          <ac:chgData name="Jack Collins" userId="29dac34dc67f4265" providerId="LiveId" clId="{C038D756-B819-4F9A-BB10-4B1C86FE7955}" dt="2021-01-13T20:48:55.882" v="344"/>
          <ac:inkMkLst>
            <pc:docMk/>
            <pc:sldMk cId="2939167149" sldId="293"/>
            <ac:inkMk id="188" creationId="{764914BC-8974-4C56-A6BE-208C8A93DCEE}"/>
          </ac:inkMkLst>
        </pc:inkChg>
        <pc:inkChg chg="add mod">
          <ac:chgData name="Jack Collins" userId="29dac34dc67f4265" providerId="LiveId" clId="{C038D756-B819-4F9A-BB10-4B1C86FE7955}" dt="2021-01-13T20:48:55.882" v="344"/>
          <ac:inkMkLst>
            <pc:docMk/>
            <pc:sldMk cId="2939167149" sldId="293"/>
            <ac:inkMk id="189" creationId="{C6DC8B92-685C-4E32-801F-C04268BE6123}"/>
          </ac:inkMkLst>
        </pc:inkChg>
        <pc:inkChg chg="add mod">
          <ac:chgData name="Jack Collins" userId="29dac34dc67f4265" providerId="LiveId" clId="{C038D756-B819-4F9A-BB10-4B1C86FE7955}" dt="2021-01-13T20:48:55.882" v="344"/>
          <ac:inkMkLst>
            <pc:docMk/>
            <pc:sldMk cId="2939167149" sldId="293"/>
            <ac:inkMk id="190" creationId="{40B112E5-F09F-48A0-9C51-8E35C8C17FD8}"/>
          </ac:inkMkLst>
        </pc:inkChg>
        <pc:inkChg chg="add mod">
          <ac:chgData name="Jack Collins" userId="29dac34dc67f4265" providerId="LiveId" clId="{C038D756-B819-4F9A-BB10-4B1C86FE7955}" dt="2021-01-13T20:48:55.882" v="344"/>
          <ac:inkMkLst>
            <pc:docMk/>
            <pc:sldMk cId="2939167149" sldId="293"/>
            <ac:inkMk id="191" creationId="{8DFDF586-5574-42E0-A394-8584BF11B7B3}"/>
          </ac:inkMkLst>
        </pc:inkChg>
        <pc:inkChg chg="add del mod">
          <ac:chgData name="Jack Collins" userId="29dac34dc67f4265" providerId="LiveId" clId="{C038D756-B819-4F9A-BB10-4B1C86FE7955}" dt="2021-01-13T20:48:59.112" v="348"/>
          <ac:inkMkLst>
            <pc:docMk/>
            <pc:sldMk cId="2939167149" sldId="293"/>
            <ac:inkMk id="193" creationId="{B4C8B745-561D-4DB9-882F-1AAFF0007B96}"/>
          </ac:inkMkLst>
        </pc:inkChg>
        <pc:inkChg chg="add del mod">
          <ac:chgData name="Jack Collins" userId="29dac34dc67f4265" providerId="LiveId" clId="{C038D756-B819-4F9A-BB10-4B1C86FE7955}" dt="2021-01-13T20:48:59.409" v="349"/>
          <ac:inkMkLst>
            <pc:docMk/>
            <pc:sldMk cId="2939167149" sldId="293"/>
            <ac:inkMk id="194" creationId="{674BC617-F270-4A1A-A991-CB4D1C02D19C}"/>
          </ac:inkMkLst>
        </pc:inkChg>
        <pc:inkChg chg="add mod">
          <ac:chgData name="Jack Collins" userId="29dac34dc67f4265" providerId="LiveId" clId="{C038D756-B819-4F9A-BB10-4B1C86FE7955}" dt="2021-01-13T20:49:04.787" v="354"/>
          <ac:inkMkLst>
            <pc:docMk/>
            <pc:sldMk cId="2939167149" sldId="293"/>
            <ac:inkMk id="196" creationId="{D10DA808-43D3-419E-94B2-3BC825B23B05}"/>
          </ac:inkMkLst>
        </pc:inkChg>
        <pc:inkChg chg="add mod">
          <ac:chgData name="Jack Collins" userId="29dac34dc67f4265" providerId="LiveId" clId="{C038D756-B819-4F9A-BB10-4B1C86FE7955}" dt="2021-01-13T20:49:04.787" v="354"/>
          <ac:inkMkLst>
            <pc:docMk/>
            <pc:sldMk cId="2939167149" sldId="293"/>
            <ac:inkMk id="197" creationId="{D8A83C7C-F29E-4189-A13E-B6F11217211E}"/>
          </ac:inkMkLst>
        </pc:inkChg>
        <pc:inkChg chg="add mod">
          <ac:chgData name="Jack Collins" userId="29dac34dc67f4265" providerId="LiveId" clId="{C038D756-B819-4F9A-BB10-4B1C86FE7955}" dt="2021-01-13T20:49:04.787" v="354"/>
          <ac:inkMkLst>
            <pc:docMk/>
            <pc:sldMk cId="2939167149" sldId="293"/>
            <ac:inkMk id="198" creationId="{48C183A5-81A4-43FE-949B-4FC75D80FA17}"/>
          </ac:inkMkLst>
        </pc:inkChg>
        <pc:inkChg chg="add mod">
          <ac:chgData name="Jack Collins" userId="29dac34dc67f4265" providerId="LiveId" clId="{C038D756-B819-4F9A-BB10-4B1C86FE7955}" dt="2021-01-13T20:49:04.787" v="354"/>
          <ac:inkMkLst>
            <pc:docMk/>
            <pc:sldMk cId="2939167149" sldId="293"/>
            <ac:inkMk id="199" creationId="{82397FD0-B6BA-4A1C-BFE2-A105EA1DBD73}"/>
          </ac:inkMkLst>
        </pc:inkChg>
        <pc:cxnChg chg="del">
          <ac:chgData name="Jack Collins" userId="29dac34dc67f4265" providerId="LiveId" clId="{C038D756-B819-4F9A-BB10-4B1C86FE7955}" dt="2021-01-13T20:26:55.053" v="54" actId="478"/>
          <ac:cxnSpMkLst>
            <pc:docMk/>
            <pc:sldMk cId="2939167149" sldId="293"/>
            <ac:cxnSpMk id="7" creationId="{0647E8DC-CE39-4F1A-9013-4DC11D43EEEC}"/>
          </ac:cxnSpMkLst>
        </pc:cxnChg>
        <pc:cxnChg chg="add del">
          <ac:chgData name="Jack Collins" userId="29dac34dc67f4265" providerId="LiveId" clId="{C038D756-B819-4F9A-BB10-4B1C86FE7955}" dt="2021-01-13T20:28:19.832" v="69" actId="11529"/>
          <ac:cxnSpMkLst>
            <pc:docMk/>
            <pc:sldMk cId="2939167149" sldId="293"/>
            <ac:cxnSpMk id="11" creationId="{9D52C578-4E85-416E-B0C7-9FA443828953}"/>
          </ac:cxnSpMkLst>
        </pc:cxnChg>
        <pc:cxnChg chg="add del">
          <ac:chgData name="Jack Collins" userId="29dac34dc67f4265" providerId="LiveId" clId="{C038D756-B819-4F9A-BB10-4B1C86FE7955}" dt="2021-01-13T20:28:30.559" v="71" actId="11529"/>
          <ac:cxnSpMkLst>
            <pc:docMk/>
            <pc:sldMk cId="2939167149" sldId="293"/>
            <ac:cxnSpMk id="13" creationId="{70EBC5B2-64E9-4528-BCB8-AE50467D28BE}"/>
          </ac:cxnSpMkLst>
        </pc:cxnChg>
        <pc:cxnChg chg="add mod">
          <ac:chgData name="Jack Collins" userId="29dac34dc67f4265" providerId="LiveId" clId="{C038D756-B819-4F9A-BB10-4B1C86FE7955}" dt="2021-01-13T20:46:17.624" v="321" actId="164"/>
          <ac:cxnSpMkLst>
            <pc:docMk/>
            <pc:sldMk cId="2939167149" sldId="293"/>
            <ac:cxnSpMk id="15" creationId="{1C6D3DA5-6D61-4D4D-B79B-DC1E0B7CB686}"/>
          </ac:cxnSpMkLst>
        </pc:cxnChg>
        <pc:cxnChg chg="add mod">
          <ac:chgData name="Jack Collins" userId="29dac34dc67f4265" providerId="LiveId" clId="{C038D756-B819-4F9A-BB10-4B1C86FE7955}" dt="2021-01-13T20:46:17.624" v="321" actId="164"/>
          <ac:cxnSpMkLst>
            <pc:docMk/>
            <pc:sldMk cId="2939167149" sldId="293"/>
            <ac:cxnSpMk id="20" creationId="{55579DE6-2369-4715-9335-807899AFF1BC}"/>
          </ac:cxnSpMkLst>
        </pc:cxnChg>
        <pc:cxnChg chg="add mod">
          <ac:chgData name="Jack Collins" userId="29dac34dc67f4265" providerId="LiveId" clId="{C038D756-B819-4F9A-BB10-4B1C86FE7955}" dt="2021-01-13T20:46:17.624" v="321" actId="164"/>
          <ac:cxnSpMkLst>
            <pc:docMk/>
            <pc:sldMk cId="2939167149" sldId="293"/>
            <ac:cxnSpMk id="29" creationId="{27978CD7-D95F-4931-BFE0-540991FCE77F}"/>
          </ac:cxnSpMkLst>
        </pc:cxnChg>
        <pc:cxnChg chg="add mod">
          <ac:chgData name="Jack Collins" userId="29dac34dc67f4265" providerId="LiveId" clId="{C038D756-B819-4F9A-BB10-4B1C86FE7955}" dt="2021-01-13T20:46:17.624" v="321" actId="164"/>
          <ac:cxnSpMkLst>
            <pc:docMk/>
            <pc:sldMk cId="2939167149" sldId="293"/>
            <ac:cxnSpMk id="34" creationId="{C0C235F5-F139-44EB-A738-0F955AF2165C}"/>
          </ac:cxnSpMkLst>
        </pc:cxnChg>
        <pc:cxnChg chg="add mod">
          <ac:chgData name="Jack Collins" userId="29dac34dc67f4265" providerId="LiveId" clId="{C038D756-B819-4F9A-BB10-4B1C86FE7955}" dt="2021-01-13T20:46:17.624" v="321" actId="164"/>
          <ac:cxnSpMkLst>
            <pc:docMk/>
            <pc:sldMk cId="2939167149" sldId="293"/>
            <ac:cxnSpMk id="38" creationId="{D2783D3E-9714-4FCC-B5DA-3FCBBDF0E806}"/>
          </ac:cxnSpMkLst>
        </pc:cxnChg>
        <pc:cxnChg chg="add mod">
          <ac:chgData name="Jack Collins" userId="29dac34dc67f4265" providerId="LiveId" clId="{C038D756-B819-4F9A-BB10-4B1C86FE7955}" dt="2021-01-13T20:46:17.624" v="321" actId="164"/>
          <ac:cxnSpMkLst>
            <pc:docMk/>
            <pc:sldMk cId="2939167149" sldId="293"/>
            <ac:cxnSpMk id="41" creationId="{70043730-6CBF-4236-BEAB-164C7EB5E770}"/>
          </ac:cxnSpMkLst>
        </pc:cxnChg>
        <pc:cxnChg chg="add mod">
          <ac:chgData name="Jack Collins" userId="29dac34dc67f4265" providerId="LiveId" clId="{C038D756-B819-4F9A-BB10-4B1C86FE7955}" dt="2021-01-13T20:37:56.602" v="161" actId="14100"/>
          <ac:cxnSpMkLst>
            <pc:docMk/>
            <pc:sldMk cId="2939167149" sldId="293"/>
            <ac:cxnSpMk id="74" creationId="{173A80B4-8DB0-4A44-BB32-1656DB3911D4}"/>
          </ac:cxnSpMkLst>
        </pc:cxnChg>
        <pc:cxnChg chg="add mod">
          <ac:chgData name="Jack Collins" userId="29dac34dc67f4265" providerId="LiveId" clId="{C038D756-B819-4F9A-BB10-4B1C86FE7955}" dt="2021-01-13T20:37:53.563" v="160" actId="14100"/>
          <ac:cxnSpMkLst>
            <pc:docMk/>
            <pc:sldMk cId="2939167149" sldId="293"/>
            <ac:cxnSpMk id="75" creationId="{E103AF4D-7FA7-469F-8809-A4545F2EE31B}"/>
          </ac:cxnSpMkLst>
        </pc:cxnChg>
        <pc:cxnChg chg="add mod">
          <ac:chgData name="Jack Collins" userId="29dac34dc67f4265" providerId="LiveId" clId="{C038D756-B819-4F9A-BB10-4B1C86FE7955}" dt="2021-01-13T20:38:05.822" v="163" actId="14100"/>
          <ac:cxnSpMkLst>
            <pc:docMk/>
            <pc:sldMk cId="2939167149" sldId="293"/>
            <ac:cxnSpMk id="80" creationId="{5717308D-E74D-4FE1-8033-2CAF3945283D}"/>
          </ac:cxnSpMkLst>
        </pc:cxnChg>
        <pc:cxnChg chg="add mod">
          <ac:chgData name="Jack Collins" userId="29dac34dc67f4265" providerId="LiveId" clId="{C038D756-B819-4F9A-BB10-4B1C86FE7955}" dt="2021-01-13T20:38:13.356" v="165" actId="14100"/>
          <ac:cxnSpMkLst>
            <pc:docMk/>
            <pc:sldMk cId="2939167149" sldId="293"/>
            <ac:cxnSpMk id="82" creationId="{BDBC775B-DD80-42D9-8F4A-478FDCB78663}"/>
          </ac:cxnSpMkLst>
        </pc:cxnChg>
        <pc:cxnChg chg="add mod">
          <ac:chgData name="Jack Collins" userId="29dac34dc67f4265" providerId="LiveId" clId="{C038D756-B819-4F9A-BB10-4B1C86FE7955}" dt="2021-01-13T20:38:20.788" v="167" actId="14100"/>
          <ac:cxnSpMkLst>
            <pc:docMk/>
            <pc:sldMk cId="2939167149" sldId="293"/>
            <ac:cxnSpMk id="84" creationId="{0FFC1493-CA68-45F2-86C6-F582A4A6EA38}"/>
          </ac:cxnSpMkLst>
        </pc:cxnChg>
        <pc:cxnChg chg="add mod">
          <ac:chgData name="Jack Collins" userId="29dac34dc67f4265" providerId="LiveId" clId="{C038D756-B819-4F9A-BB10-4B1C86FE7955}" dt="2021-01-13T20:38:26.250" v="169" actId="14100"/>
          <ac:cxnSpMkLst>
            <pc:docMk/>
            <pc:sldMk cId="2939167149" sldId="293"/>
            <ac:cxnSpMk id="86" creationId="{74470B46-5DA1-40E3-BBBC-B9D392B2FBE4}"/>
          </ac:cxnSpMkLst>
        </pc:cxnChg>
        <pc:cxnChg chg="add mod">
          <ac:chgData name="Jack Collins" userId="29dac34dc67f4265" providerId="LiveId" clId="{C038D756-B819-4F9A-BB10-4B1C86FE7955}" dt="2021-01-13T20:38:36.503" v="171" actId="14100"/>
          <ac:cxnSpMkLst>
            <pc:docMk/>
            <pc:sldMk cId="2939167149" sldId="293"/>
            <ac:cxnSpMk id="88" creationId="{C9EB3880-4341-4012-B852-2912AA3B6942}"/>
          </ac:cxnSpMkLst>
        </pc:cxnChg>
        <pc:cxnChg chg="add mod">
          <ac:chgData name="Jack Collins" userId="29dac34dc67f4265" providerId="LiveId" clId="{C038D756-B819-4F9A-BB10-4B1C86FE7955}" dt="2021-01-13T20:38:44.883" v="173" actId="14100"/>
          <ac:cxnSpMkLst>
            <pc:docMk/>
            <pc:sldMk cId="2939167149" sldId="293"/>
            <ac:cxnSpMk id="90" creationId="{68201572-EEF8-4E26-B720-EC6C2830EB3A}"/>
          </ac:cxnSpMkLst>
        </pc:cxnChg>
        <pc:cxnChg chg="add del">
          <ac:chgData name="Jack Collins" userId="29dac34dc67f4265" providerId="LiveId" clId="{C038D756-B819-4F9A-BB10-4B1C86FE7955}" dt="2021-01-13T20:41:37.305" v="185" actId="478"/>
          <ac:cxnSpMkLst>
            <pc:docMk/>
            <pc:sldMk cId="2939167149" sldId="293"/>
            <ac:cxnSpMk id="94" creationId="{72452CD4-8EF5-4C90-9A4A-F8FA0C8B496A}"/>
          </ac:cxnSpMkLst>
        </pc:cxnChg>
        <pc:cxnChg chg="add mod">
          <ac:chgData name="Jack Collins" userId="29dac34dc67f4265" providerId="LiveId" clId="{C038D756-B819-4F9A-BB10-4B1C86FE7955}" dt="2021-01-13T20:42:03.697" v="189" actId="14100"/>
          <ac:cxnSpMkLst>
            <pc:docMk/>
            <pc:sldMk cId="2939167149" sldId="293"/>
            <ac:cxnSpMk id="95" creationId="{28F33245-660A-4EDA-8316-DB89BD5383C1}"/>
          </ac:cxnSpMkLst>
        </pc:cxnChg>
      </pc:sldChg>
      <pc:sldChg chg="addSp modSp add mod">
        <pc:chgData name="Jack Collins" userId="29dac34dc67f4265" providerId="LiveId" clId="{C038D756-B819-4F9A-BB10-4B1C86FE7955}" dt="2021-01-13T21:17:37.184" v="483" actId="1036"/>
        <pc:sldMkLst>
          <pc:docMk/>
          <pc:sldMk cId="1251517919" sldId="294"/>
        </pc:sldMkLst>
        <pc:spChg chg="add mod">
          <ac:chgData name="Jack Collins" userId="29dac34dc67f4265" providerId="LiveId" clId="{C038D756-B819-4F9A-BB10-4B1C86FE7955}" dt="2021-01-13T21:17:37.184" v="483" actId="1036"/>
          <ac:spMkLst>
            <pc:docMk/>
            <pc:sldMk cId="1251517919" sldId="294"/>
            <ac:spMk id="14" creationId="{6CDE8021-5D76-410A-9AFB-F78CA90E2D14}"/>
          </ac:spMkLst>
        </pc:spChg>
        <pc:cxnChg chg="add mod">
          <ac:chgData name="Jack Collins" userId="29dac34dc67f4265" providerId="LiveId" clId="{C038D756-B819-4F9A-BB10-4B1C86FE7955}" dt="2021-01-13T21:09:16.153" v="415" actId="1036"/>
          <ac:cxnSpMkLst>
            <pc:docMk/>
            <pc:sldMk cId="1251517919" sldId="294"/>
            <ac:cxnSpMk id="7" creationId="{B66DC715-BB00-445A-AE67-B6098C27C2B7}"/>
          </ac:cxnSpMkLst>
        </pc:cxnChg>
      </pc:sldChg>
      <pc:sldChg chg="addSp modSp add mod">
        <pc:chgData name="Jack Collins" userId="29dac34dc67f4265" providerId="LiveId" clId="{C038D756-B819-4F9A-BB10-4B1C86FE7955}" dt="2021-01-13T21:19:08.563" v="493" actId="1038"/>
        <pc:sldMkLst>
          <pc:docMk/>
          <pc:sldMk cId="3723258771" sldId="295"/>
        </pc:sldMkLst>
        <pc:picChg chg="add mod">
          <ac:chgData name="Jack Collins" userId="29dac34dc67f4265" providerId="LiveId" clId="{C038D756-B819-4F9A-BB10-4B1C86FE7955}" dt="2021-01-13T21:18:17.854" v="491"/>
          <ac:picMkLst>
            <pc:docMk/>
            <pc:sldMk cId="3723258771" sldId="295"/>
            <ac:picMk id="17" creationId="{B6272865-D854-48CA-85F2-F4917F24D0A8}"/>
          </ac:picMkLst>
        </pc:picChg>
        <pc:cxnChg chg="add mod">
          <ac:chgData name="Jack Collins" userId="29dac34dc67f4265" providerId="LiveId" clId="{C038D756-B819-4F9A-BB10-4B1C86FE7955}" dt="2021-01-13T21:19:08.563" v="493" actId="1038"/>
          <ac:cxnSpMkLst>
            <pc:docMk/>
            <pc:sldMk cId="3723258771" sldId="295"/>
            <ac:cxnSpMk id="18" creationId="{0C882528-5A61-4815-9BC5-70D4A6117D90}"/>
          </ac:cxnSpMkLst>
        </pc:cxnChg>
      </pc:sldChg>
      <pc:sldChg chg="add">
        <pc:chgData name="Jack Collins" userId="29dac34dc67f4265" providerId="LiveId" clId="{C038D756-B819-4F9A-BB10-4B1C86FE7955}" dt="2021-01-13T22:13:52.007" v="892"/>
        <pc:sldMkLst>
          <pc:docMk/>
          <pc:sldMk cId="849380789" sldId="300"/>
        </pc:sldMkLst>
      </pc:sldChg>
      <pc:sldChg chg="add">
        <pc:chgData name="Jack Collins" userId="29dac34dc67f4265" providerId="LiveId" clId="{C038D756-B819-4F9A-BB10-4B1C86FE7955}" dt="2021-01-13T22:13:52.007" v="892"/>
        <pc:sldMkLst>
          <pc:docMk/>
          <pc:sldMk cId="2771834614" sldId="301"/>
        </pc:sldMkLst>
      </pc:sldChg>
      <pc:sldChg chg="add">
        <pc:chgData name="Jack Collins" userId="29dac34dc67f4265" providerId="LiveId" clId="{C038D756-B819-4F9A-BB10-4B1C86FE7955}" dt="2021-01-13T22:13:52.007" v="892"/>
        <pc:sldMkLst>
          <pc:docMk/>
          <pc:sldMk cId="2265639877" sldId="303"/>
        </pc:sldMkLst>
      </pc:sldChg>
      <pc:sldChg chg="modSp add mod">
        <pc:chgData name="Jack Collins" userId="29dac34dc67f4265" providerId="LiveId" clId="{C038D756-B819-4F9A-BB10-4B1C86FE7955}" dt="2021-01-13T22:50:51.569" v="1045" actId="20577"/>
        <pc:sldMkLst>
          <pc:docMk/>
          <pc:sldMk cId="1579217550" sldId="304"/>
        </pc:sldMkLst>
        <pc:spChg chg="mod">
          <ac:chgData name="Jack Collins" userId="29dac34dc67f4265" providerId="LiveId" clId="{C038D756-B819-4F9A-BB10-4B1C86FE7955}" dt="2021-01-13T22:50:51.569" v="1045" actId="20577"/>
          <ac:spMkLst>
            <pc:docMk/>
            <pc:sldMk cId="1579217550" sldId="304"/>
            <ac:spMk id="2" creationId="{19A31884-753D-4FDB-97A4-11443034229E}"/>
          </ac:spMkLst>
        </pc:spChg>
      </pc:sldChg>
      <pc:sldChg chg="addSp modSp add mod">
        <pc:chgData name="Jack Collins" userId="29dac34dc67f4265" providerId="LiveId" clId="{C038D756-B819-4F9A-BB10-4B1C86FE7955}" dt="2021-01-14T02:55:27.937" v="1136" actId="14100"/>
        <pc:sldMkLst>
          <pc:docMk/>
          <pc:sldMk cId="10787316" sldId="305"/>
        </pc:sldMkLst>
        <pc:spChg chg="mod">
          <ac:chgData name="Jack Collins" userId="29dac34dc67f4265" providerId="LiveId" clId="{C038D756-B819-4F9A-BB10-4B1C86FE7955}" dt="2021-01-14T02:55:18.257" v="1135" actId="1076"/>
          <ac:spMkLst>
            <pc:docMk/>
            <pc:sldMk cId="10787316" sldId="305"/>
            <ac:spMk id="2" creationId="{19A31884-753D-4FDB-97A4-11443034229E}"/>
          </ac:spMkLst>
        </pc:spChg>
        <pc:spChg chg="mod">
          <ac:chgData name="Jack Collins" userId="29dac34dc67f4265" providerId="LiveId" clId="{C038D756-B819-4F9A-BB10-4B1C86FE7955}" dt="2021-01-14T02:55:27.937" v="1136" actId="14100"/>
          <ac:spMkLst>
            <pc:docMk/>
            <pc:sldMk cId="10787316" sldId="305"/>
            <ac:spMk id="3" creationId="{7E5EDCB6-37B4-4DA0-8A81-0DFB38AB41D2}"/>
          </ac:spMkLst>
        </pc:spChg>
        <pc:picChg chg="add mod">
          <ac:chgData name="Jack Collins" userId="29dac34dc67f4265" providerId="LiveId" clId="{C038D756-B819-4F9A-BB10-4B1C86FE7955}" dt="2021-01-14T02:55:05.382" v="1131" actId="1076"/>
          <ac:picMkLst>
            <pc:docMk/>
            <pc:sldMk cId="10787316" sldId="305"/>
            <ac:picMk id="7" creationId="{B2BC0E39-8637-47E6-BDA3-A4338680BE7F}"/>
          </ac:picMkLst>
        </pc:pic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13T20:33:17.680"/>
    </inkml:context>
    <inkml:brush xml:id="br0">
      <inkml:brushProperty name="width" value="0.05" units="cm"/>
      <inkml:brushProperty name="height" value="0.05" units="cm"/>
      <inkml:brushProperty name="color" value="#F6630D"/>
    </inkml:brush>
  </inkml:definitions>
  <inkml:trace contextRef="#ctx0" brushRef="#br0">287 110 3224 0 0,'-3'1'240'0'0,"-45"32"383"0"0,33-20 1459 0 0,-16 14 1 0 0,17-11-784 0 0,0 0 0 0 0,0 1 0 0 0,2 1 0 0 0,0 0 0 0 0,-16 33 0 0 0,-32 104 852 0 0,51-128-1960 0 0,2 0 0 0 0,1 0 0 0 0,1 0 0 0 0,-2 29 0 0 0,6-43-119 0 0,1 1 0 0 0,0-1 0 0 0,1 1 0 0 0,0-1 0 0 0,1 1 0 0 0,1-1 0 0 0,0 0 0 0 0,1 0 0 0 0,0 0-1 0 0,9 17 1 0 0,-10-25-67 0 0,0 0 1 0 0,0 0-1 0 0,1 0 0 0 0,-1 0 0 0 0,1-1 0 0 0,0 0 0 0 0,1 0 0 0 0,-1 0 0 0 0,1 0 0 0 0,0 0 0 0 0,9 4 0 0 0,-6-4 1 0 0,0 0-1 0 0,1-1 1 0 0,-1 0-1 0 0,1-1 1 0 0,-1 0-1 0 0,1 0 1 0 0,10 0 0 0 0,1-1 12 0 0,0-1 0 0 0,0-1 0 0 0,0 0 0 0 0,0-2 0 0 0,0 0 0 0 0,25-9 0 0 0,-9 0 83 0 0,-1-1-1 0 0,-1-2 1 0 0,61-36 0 0 0,88-72 203 0 0,-179 120-299 0 0,21-16 68 0 0,-1-1 0 0 0,42-43 0 0 0,-55 50-22 0 0,0 0-1 0 0,0-1 0 0 0,-1-1 0 0 0,-1 0 1 0 0,0 0-1 0 0,10-27 0 0 0,-16 34-11 0 0,-1 0 0 0 0,0 1 0 0 0,0-1 0 0 0,0 0 0 0 0,-1 0 0 0 0,-1 0 0 0 0,1 0 0 0 0,-1 0 0 0 0,-1-9 0 0 0,-1 7 24 0 0,0 0 0 0 0,-1 0-1 0 0,0 0 1 0 0,-1 0 0 0 0,0 1 0 0 0,-9-17-1 0 0,2 8 31 0 0,0 1-1 0 0,-2 0 0 0 0,0 0 0 0 0,-1 1 1 0 0,0 1-1 0 0,-1 0 0 0 0,-1 1 0 0 0,-1 1 1 0 0,1 1-1 0 0,-2 0 0 0 0,-27-14 0 0 0,27 17-24 0 0,1 2-1 0 0,-1 0 0 0 0,-1 0 0 0 0,1 2 1 0 0,-1 0-1 0 0,0 2 0 0 0,0 0 0 0 0,0 1 1 0 0,-1 0-1 0 0,1 2 0 0 0,0 0 0 0 0,-37 6 1 0 0,25 2 2 0 0,0 1 0 0 0,0 2 0 0 0,1 1 0 0 0,0 1 0 0 0,1 1 0 0 0,-46 30 0 0 0,67-39-51 0 0,0 1 0 0 0,1-1 0 0 0,-1 1 0 0 0,1 1 1 0 0,0-1-1 0 0,1 1 0 0 0,-8 10 0 0 0,12-14-13 0 0,0 0 0 0 0,0 0 1 0 0,0 1-1 0 0,1-1 0 0 0,0 0 1 0 0,-1 1-1 0 0,1-1 0 0 0,0 1 1 0 0,1-1-1 0 0,-1 1 0 0 0,1 0 1 0 0,0-1-1 0 0,-1 1 1 0 0,1-1-1 0 0,1 1 0 0 0,-1 0 1 0 0,1-1-1 0 0,-1 1 0 0 0,1-1 1 0 0,0 1-1 0 0,3 6 0 0 0,-3-7-11 0 0,1-1 0 0 0,-1 0 0 0 0,1 1-1 0 0,0-1 1 0 0,0 0 0 0 0,0 0 0 0 0,0 0 0 0 0,0 0 0 0 0,0 0-1 0 0,1 0 1 0 0,-1-1 0 0 0,1 1 0 0 0,-1-1 0 0 0,1 0-1 0 0,3 2 1 0 0,7 2-21 0 0,-1-2 0 0 0,14 4-1 0 0,-19-6 25 0 0,69 13 20 0 0,0-4 0 0 0,89 1-1 0 0,-132-9-10 0 0,103-1-902 0 0,141-18 0 0 0,-229 13-1007 0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13T20:34:54.882"/>
    </inkml:context>
    <inkml:brush xml:id="br0">
      <inkml:brushProperty name="width" value="0.05" units="cm"/>
      <inkml:brushProperty name="height" value="0.05" units="cm"/>
      <inkml:brushProperty name="color" value="#849398"/>
    </inkml:brush>
  </inkml:definitions>
  <inkml:trace contextRef="#ctx0" brushRef="#br0">0 1807 4088 0 0,'0'0'184'0'0,"2"-2"-5"0"0,10-8 582 0 0,-1-1 0 0 0,-1 0 0 0 0,15-20 1 0 0,-1-4-98 0 0,2 2 0 0 0,2 0 0 0 0,1 2 0 0 0,50-43 0 0 0,-63 63-538 0 0,-11 8-45 0 0,0 0 0 0 0,-1-1 0 0 0,1 1 1 0 0,-1-1-1 0 0,0 0 0 0 0,0 0 0 0 0,4-6 1 0 0,1-2-36 0 0,0 1 1 0 0,0 1 0 0 0,1 0-1 0 0,19-16 1 0 0,11-9 88 0 0,46-47 69 0 0,23-3 272 0 0,10-14 97 0 0,-107 89-522 0 0,19-14 198 0 0,5-6 7 0 0,74-46-1 0 0,-39 29-76 0 0,-22 14-52 0 0,-4 3 32 0 0,18-12-100 0 0,56-28 1 0 0,-52 27 52 0 0,39-23 130 0 0,-72 48-162 0 0,46-21 107 0 0,-24 11-174 0 0,-38 19-14 0 0,26-11 0 0 0,-22 11 17 0 0,37-22 1 0 0,2-1 38 0 0,52-11 529 0 0,-105 39-610 0 0,8-4-48 0 0,0 2 0 0 0,31-9 0 0 0,-41 14 80 0 0,0 1-1 0 0,0 0 1 0 0,0 0 0 0 0,0 1 0 0 0,0-1 0 0 0,0 1 0 0 0,0 1 0 0 0,8 2 0 0 0,-6-2 18 0 0,-1 0 0 0 0,1 0 0 0 0,-1-1 0 0 0,9 0 0 0 0,0-1 68 0 0,-4 1-44 0 0,0-1 0 0 0,0-1 0 0 0,16-3 1 0 0,-24 3-49 0 0,0 0 0 0 0,-1 0 1 0 0,1 0-1 0 0,-1 0 0 0 0,0-1 1 0 0,1 0-1 0 0,-1 0 1 0 0,0 0-1 0 0,0 0 0 0 0,0 0 1 0 0,0 0-1 0 0,0-1 0 0 0,-1 1 1 0 0,1-1-1 0 0,2-3 1 0 0,0-2-1 0 0,2 0 1 0 0,-1 1 0 0 0,1 0 0 0 0,0 0 0 0 0,1 1-1 0 0,0-1 1 0 0,0 2 0 0 0,0-1 0 0 0,0 1 0 0 0,1 1 0 0 0,0-1-1 0 0,15-4 1 0 0,0-2 44 0 0,-20 9-45 0 0,0 0 1 0 0,1 0 0 0 0,-1 0-1 0 0,1 0 1 0 0,-1 0 0 0 0,1 1-1 0 0,0 0 1 0 0,0 0 0 0 0,-1 0-1 0 0,1 1 1 0 0,0 0 0 0 0,8 0 0 0 0,13 8-2 0 0,-19-6-9 0 0,0 0-1 0 0,-1 0 0 0 0,1 0 1 0 0,8 0-1 0 0,57-4-85 0 0,-66 2 119 0 0,-1 0 0 0 0,0 0-1 0 0,1 0 1 0 0,-1-1 0 0 0,0 0 0 0 0,1 0-1 0 0,-1 0 1 0 0,0-1 0 0 0,0 0 0 0 0,0 0-1 0 0,0 0 1 0 0,0 0 0 0 0,0-1 0 0 0,6-5-1 0 0,-8 7-9 0 0,0 0-1 0 0,0-1 0 0 0,0 1 1 0 0,0 0-1 0 0,0 1 0 0 0,0-1 1 0 0,0 0-1 0 0,0 1 0 0 0,1 0 1 0 0,-1-1-1 0 0,6 2 0 0 0,3 0-12 0 0,23 7 0 0 0,-26-6 17 0 0,-1 1 1 0 0,1-2-1 0 0,0 1 0 0 0,-1-1 0 0 0,16-1 0 0 0,-3-2 18 0 0,0 0-1 0 0,0-2 1 0 0,21-6 0 0 0,-31 7-40 0 0,-1 1 1 0 0,19-2-1 0 0,-1 0 5 0 0,19-4 1 0 0,83-19 116 0 0,25-10 48 0 0,-136 32-105 0 0,-6 3 7 0 0,1-2-1 0 0,-1 0 1 0 0,0 0-1 0 0,-1-1 1 0 0,1-1-1 0 0,21-13 0 0 0,-22 11-4 0 0,1 0 0 0 0,-1 1-1 0 0,1 1 1 0 0,0 0-1 0 0,1 0 1 0 0,-1 1 0 0 0,1 1-1 0 0,0 1 1 0 0,19-3-1 0 0,-28 5-66 0 0,1 1-1 0 0,-1 0 0 0 0,0 0 0 0 0,0 1 0 0 0,1 0 0 0 0,-1-1 0 0 0,0 2 1 0 0,7 1-1 0 0,-4 0-63 0 0,-1-1 1 0 0,16 1 0 0 0,29-2 287 0 0,93-10 0 0 0,-34 1 223 0 0,63-8 39 0 0,-80 7-316 0 0,-12 2 72 0 0,-34 2-124 0 0,0 2 0 0 0,0 2 0 0 0,94 10 0 0 0,-88-4 118 0 0,-26-2-131 0 0,28 5-1 0 0,-34-4-69 0 0,0-2 0 0 0,33 0 0 0 0,20 3 42 0 0,54 17 122 0 0,-38-5-162 0 0,-70-14 5 0 0,0-2-1 0 0,38-2 1 0 0,-36-1 103 0 0,39 4 0 0 0,-54-1-120 0 0,0 0-1 0 0,0 1 1 0 0,0 0-1 0 0,-1 0 1 0 0,1 1-1 0 0,0 0 1 0 0,-1 0-1 0 0,12 7 1 0 0,75 57 181 0 0,-77-54-136 0 0,-15-11-52 0 0,1 0-1 0 0,-1 0 1 0 0,1 0-1 0 0,0 0 1 0 0,0 0 0 0 0,0-1-1 0 0,-1 1 1 0 0,1-1-1 0 0,1 0 1 0 0,-1 0 0 0 0,0 0-1 0 0,0 0 1 0 0,0 0-1 0 0,1-1 1 0 0,4 1 0 0 0,9-4 71 0 0,-12 2-50 0 0,0 0-1 0 0,0 1 1 0 0,1-1 0 0 0,-1 1 0 0 0,6 1-1 0 0,10 2 116 0 0,37 13 0 0 0,-14-4-33 0 0,1 1 30 0 0,47 20 1 0 0,36 11 42 0 0,-65-21-189 0 0,-44-19 0 0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13T20:30:24.896"/>
    </inkml:context>
    <inkml:brush xml:id="br0">
      <inkml:brushProperty name="width" value="0.05" units="cm"/>
      <inkml:brushProperty name="height" value="0.05" units="cm"/>
      <inkml:brushProperty name="color" value="#F6630D"/>
    </inkml:brush>
  </inkml:definitions>
  <inkml:trace contextRef="#ctx0" brushRef="#br0">7 12 1376 0 0,'-7'-1'10929'0'0,"8"1"-10792"0"0,0-1 0 0 0,-1 1 0 0 0,1-1 0 0 0,0 1 0 0 0,0-1 0 0 0,0 1 0 0 0,-1-1 0 0 0,1 1 0 0 0,0 0 0 0 0,0 0 0 0 0,0-1 0 0 0,0 1 1 0 0,0 0-1 0 0,1 0 0 0 0,19-1 299 0 0,-10 0-319 0 0,29-2 36 0 0,0 2 1 0 0,-1 2-1 0 0,1 1 0 0 0,0 2 0 0 0,-1 2 0 0 0,0 2 1 0 0,-1 1-1 0 0,1 2 0 0 0,-2 1 0 0 0,72 35 0 0 0,-80-31-15 0 0,-1 2-1 0 0,-1 1 0 0 0,0 1 0 0 0,-2 1 0 0 0,0 1 0 0 0,-1 2 0 0 0,-2 0 0 0 0,0 1 0 0 0,27 43 0 0 0,-40-55-5 0 0,1 0 1 0 0,0 0-1 0 0,0-1 1 0 0,2 0-1 0 0,-1-1 0 0 0,15 10 1 0 0,-24-19-105 0 0,0-1 1 0 0,0 1-1 0 0,0-1 1 0 0,0 0 0 0 0,1 0-1 0 0,-1 0 1 0 0,0 0-1 0 0,1 0 1 0 0,-1-1 0 0 0,1 1-1 0 0,-1-1 1 0 0,1 1-1 0 0,-1-1 1 0 0,4 0-1 0 0,-5 0-62 0 0,1-1-1 0 0,-1 1 1 0 0,1-1-1 0 0,-1 1 0 0 0,1-1 1 0 0,-1 1-1 0 0,1-1 0 0 0,-1 0 1 0 0,1 0-1 0 0,-1 1 0 0 0,0-1 1 0 0,0 0-1 0 0,1 0 0 0 0,-1 0 1 0 0,0-1-1 0 0,0 1 1 0 0,0 0-1 0 0,0 0 0 0 0,0 0 1 0 0,-1-1-1 0 0,1 1 0 0 0,0-1 1 0 0,-1 1-1 0 0,2-3 0 0 0,3-13-569 0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13T20:30:27.478"/>
    </inkml:context>
    <inkml:brush xml:id="br0">
      <inkml:brushProperty name="width" value="0.05" units="cm"/>
      <inkml:brushProperty name="height" value="0.05" units="cm"/>
      <inkml:brushProperty name="color" value="#F6630D"/>
    </inkml:brush>
  </inkml:definitions>
  <inkml:trace contextRef="#ctx0" brushRef="#br0">270 194 2304 0 0,'-1'-1'457'0'0,"-20"-9"6631"0"0,19 8-6792 0 0,0 0-1 0 0,-1 1 0 0 0,1 0 1 0 0,-1 0-1 0 0,1-1 1 0 0,-1 1-1 0 0,1 1 0 0 0,-1-1 1 0 0,0 0-1 0 0,0 1 1 0 0,1-1-1 0 0,-1 1 0 0 0,0 0 1 0 0,0 0-1 0 0,-4 0 1 0 0,-12 3 153 0 0,14-3-324 0 0,0 1 0 0 0,0-1 0 0 0,1 1 0 0 0,-1 0 0 0 0,1 1 0 0 0,-1-1 0 0 0,-6 4 0 0 0,-1 1 104 0 0,-1 1-1 0 0,1 0 1 0 0,0 1-1 0 0,1 1 1 0 0,0 0 0 0 0,0 0-1 0 0,-11 14 1 0 0,21-21-210 0 0,0-1 0 0 0,-1 1-1 0 0,1 0 1 0 0,0 0 0 0 0,0 0 0 0 0,1 0 0 0 0,-1 0-1 0 0,0 0 1 0 0,1 0 0 0 0,-1 0 0 0 0,1 0 0 0 0,0 0-1 0 0,-1 3 1 0 0,2 0 26 0 0,-1 1 0 0 0,1-1 0 0 0,3 9 0 0 0,-1-1-47 0 0,-3-11 5 0 0,0 0 0 0 0,0-1-1 0 0,0 1 1 0 0,0 0-1 0 0,0-1 1 0 0,0 1-1 0 0,-1 0 1 0 0,1-1 0 0 0,0 1-1 0 0,-1 0 1 0 0,1-1-1 0 0,-1 1 1 0 0,0-1 0 0 0,0 1-1 0 0,1-1 1 0 0,-1 1-1 0 0,0-1 1 0 0,0 0-1 0 0,0 1 1 0 0,-1-1 0 0 0,-1 2-1 0 0,1-1-2 0 0,0 1-1 0 0,0-1 0 0 0,0 1 1 0 0,0 0-1 0 0,1-1 1 0 0,-1 1-1 0 0,0 3 0 0 0,1-2-11 0 0,0 0 0 0 0,0 0 0 0 0,1 1 0 0 0,0-1 0 0 0,0 0 0 0 0,0 0 0 0 0,0 0 0 0 0,1 0 0 0 0,-1 0 0 0 0,1 0 0 0 0,0 0 0 0 0,1 0-1 0 0,-1 0 1 0 0,0 0 0 0 0,1-1 0 0 0,3 6 0 0 0,4 7-28 0 0,1-1 1 0 0,15 19-1 0 0,-24-33 38 0 0,9 10-26 0 0,1-1 0 0 0,-1 0 0 0 0,22 15 0 0 0,-26-20 22 0 0,5 3 33 0 0,0-1 0 0 0,0 0 0 0 0,1 0-1 0 0,0-1 1 0 0,0 0 0 0 0,1-1 0 0 0,14 4-1 0 0,-19-7-15 0 0,0-1-1 0 0,0 0 0 0 0,0 0 0 0 0,0 0 1 0 0,0-1-1 0 0,0 0 0 0 0,0-1 0 0 0,0 0 1 0 0,0 0-1 0 0,0 0 0 0 0,0-1 0 0 0,-1 0 1 0 0,10-4-1 0 0,-7 0 29 0 0,1 1 0 0 0,-1-1 1 0 0,0-1-1 0 0,0 0 0 0 0,0 0 1 0 0,9-10-1 0 0,47-55 235 0 0,-41 43-169 0 0,-9 9-45 0 0,-1 0-1 0 0,0-1 0 0 0,-2-1 0 0 0,0 0 1 0 0,-2 0-1 0 0,13-34 0 0 0,-21 47-31 0 0,0 1-1 0 0,-1-1 1 0 0,0 0 0 0 0,0 0-1 0 0,-1 0 1 0 0,-1 0-1 0 0,1 0 1 0 0,-2-14 0 0 0,0 17 2 0 0,0-1 0 0 0,0 0 1 0 0,-1 1-1 0 0,0-1 1 0 0,0 1-1 0 0,0-1 0 0 0,-1 1 1 0 0,0 0-1 0 0,0 0 1 0 0,-1 0-1 0 0,-7-9 0 0 0,-1 3 67 0 0,1 0 0 0 0,-2 2-1 0 0,0-1 1 0 0,0 2 0 0 0,-1 0-1 0 0,0 0 1 0 0,-22-9 0 0 0,21 12-73 0 0,1 0 0 0 0,-1 1 0 0 0,0 1 1 0 0,0 0-1 0 0,0 1 0 0 0,0 1 0 0 0,-1 0 0 0 0,1 1 1 0 0,-1 1-1 0 0,1 0 0 0 0,-22 3 0 0 0,11 0-24 0 0,19-3 0 0 0,0 0 0 0 0,0 1 0 0 0,1 0 0 0 0,-1 0 0 0 0,0 0 0 0 0,1 1 0 0 0,0 0 0 0 0,-1 0 0 0 0,1 1 0 0 0,-9 4 0 0 0,8-1-19 0 0,-1 0 0 0 0,1 1-1 0 0,0 0 1 0 0,1 0 0 0 0,0 0-1 0 0,0 1 1 0 0,0 0 0 0 0,1 0-1 0 0,1 0 1 0 0,-6 11 0 0 0,3-1-13 0 0,1-1 0 0 0,1 1 0 0 0,0 0 0 0 0,-3 25 0 0 0,8-38 23 0 0,-1 0 0 0 0,1 0-1 0 0,0 1 1 0 0,0-1 0 0 0,0 0-1 0 0,1 1 1 0 0,0-1 0 0 0,0 0-1 0 0,0 0 1 0 0,1 0 0 0 0,-1 0-1 0 0,1 0 1 0 0,0 0 0 0 0,1-1-1 0 0,-1 1 1 0 0,1 0 0 0 0,0-1-1 0 0,0 0 1 0 0,1 0 0 0 0,-1 0-1 0 0,1 0 1 0 0,0 0 0 0 0,0-1-1 0 0,6 5 1 0 0,-3-4 16 0 0,1 1 0 0 0,-1-1-1 0 0,1-1 1 0 0,0 0 0 0 0,0 0-1 0 0,0 0 1 0 0,1-1 0 0 0,-1 0 0 0 0,0-1-1 0 0,1 0 1 0 0,14 0 0 0 0,1-1 125 0 0,1-2 0 0 0,41-8 0 0 0,122-37 352 0 0,-178 44-462 0 0,6-2-92 0 0,0 0 0 0 0,1-2 1 0 0,21-12-1 0 0,-3-2-5366 0 0,-12 6-1290 0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13T20:32:36.382"/>
    </inkml:context>
    <inkml:brush xml:id="br0">
      <inkml:brushProperty name="width" value="0.05" units="cm"/>
      <inkml:brushProperty name="height" value="0.05" units="cm"/>
      <inkml:brushProperty name="color" value="#F6630D"/>
    </inkml:brush>
  </inkml:definitions>
  <inkml:trace contextRef="#ctx0" brushRef="#br0">51 1 4752 0 0,'2'1'216'0'0,"1"1"-184"0"0,0 1 0 0 0,0-1 0 0 0,0 1-1 0 0,0 0 1 0 0,0 0 0 0 0,-1 0 0 0 0,4 6 0 0 0,15 30 131 0 0,-10-19 436 0 0,-1-1 349 0 0,8 25 1 0 0,-8-18-253 0 0,-4-12-205 0 0,-1 1 0 0 0,-1 0 0 0 0,0 1 1 0 0,1 15-1 0 0,2 62 1264 0 0,-7-91-1728 0 0,0 12 234 0 0,0 0 0 0 0,-1 0 0 0 0,0 0 0 0 0,-5 18 1 0 0,-19 52 821 0 0,1-8-222 0 0,-1 4-353 0 0,19-64-400 0 0,-2 0-1 0 0,1 0 1 0 0,-2-1-1 0 0,0 0 1 0 0,-14 16-1 0 0,22-29-63 0 0,0-1-1 0 0,-1 1 0 0 0,1-1 0 0 0,-1 0 0 0 0,0 0 0 0 0,1 0 0 0 0,-1 0 0 0 0,0 0 0 0 0,-2 1 0 0 0,-9 6 381 0 0,13-7-227 0 0,-3-13-92 0 0,3 11-107 0 0,-1-1 0 0 0,1 1 1 0 0,0 0-1 0 0,-1 0 1 0 0,1-1-1 0 0,0 1 1 0 0,0 0-1 0 0,0-1 1 0 0,0 1-1 0 0,0 0 1 0 0,1-1-1 0 0,-1 1 1 0 0,1-2-1 0 0,0-1-137 0 0,0 0 0 0 0,1-1 0 0 0,0 1 0 0 0,0 0 0 0 0,0 0-1 0 0,0 0 1 0 0,1 0 0 0 0,4-5 0 0 0,19-26-5061 0 0,-25 34 5009 0 0,-1 1 1 0 0,1-1-1 0 0,-1 0 0 0 0,0 1 0 0 0,1-1 0 0 0,-1 0 0 0 0,0 0 1 0 0,0 0-1 0 0,1 1 0 0 0,-1-1 0 0 0,0 0 0 0 0,0 0 0 0 0,0 0 1 0 0,0-1-1 0 0,0 1-913 0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13T20:32:37.664"/>
    </inkml:context>
    <inkml:brush xml:id="br0">
      <inkml:brushProperty name="width" value="0.05" units="cm"/>
      <inkml:brushProperty name="height" value="0.05" units="cm"/>
      <inkml:brushProperty name="color" value="#F6630D"/>
    </inkml:brush>
  </inkml:definitions>
  <inkml:trace contextRef="#ctx0" brushRef="#br0">419 71 1840 0 0,'0'-2'133'0'0,"0"-2"154"0"0,0 3 476 0 0,0 0 0 0 0,0 0 0 0 0,0 0 1 0 0,-1 0-1 0 0,1 0 0 0 0,0 0 0 0 0,0 0 0 0 0,0 0 0 0 0,-1 0 1 0 0,1 0-1 0 0,-1 0 0 0 0,0-2 0 0 0,0 2-602 0 0,0 0 0 0 0,0 1-1 0 0,0-1 1 0 0,0 0 0 0 0,0 0-1 0 0,0 1 1 0 0,0-1 0 0 0,-1 0-1 0 0,1 1 1 0 0,0-1 0 0 0,0 1 0 0 0,-2-1-1 0 0,-10-4 882 0 0,8 2-893 0 0,0 1 0 0 0,0 0 0 0 0,0 0 0 0 0,0 1 1 0 0,-1-1-1 0 0,1 1 0 0 0,0 0 0 0 0,-1 0 1 0 0,1 1-1 0 0,0 0 0 0 0,-1 0 0 0 0,-9 1 0 0 0,-64 8 503 0 0,66-7-571 0 0,0 1 0 0 0,1 0 0 0 0,-1 1 1 0 0,-12 7-1 0 0,4-2-18 0 0,14-7-44 0 0,-1 1 0 0 0,1 1-1 0 0,0 0 1 0 0,1 0 0 0 0,-1 0 0 0 0,-10 9-1 0 0,9-5-18 0 0,0 1-1 0 0,0 1 1 0 0,1-1-1 0 0,0 1 0 0 0,-10 21 1 0 0,14-24-31 0 0,0 0 0 0 0,0 1 0 0 0,1-1 0 0 0,0 1 1 0 0,0 0-1 0 0,1 0 0 0 0,0 0 0 0 0,0 0 0 0 0,1 14 0 0 0,1-17 18 0 0,0 1-1 0 0,1-1 1 0 0,-1 0-1 0 0,1 1 1 0 0,0-1-1 0 0,1 0 1 0 0,-1 0-1 0 0,1 0 1 0 0,0 0-1 0 0,0-1 1 0 0,5 7-1 0 0,9 12 16 0 0,-12-15 9 0 0,1 0 0 0 0,0-1 0 0 0,0 0 0 0 0,1 0 0 0 0,0-1 1 0 0,0 1-1 0 0,1-1 0 0 0,0-1 0 0 0,0 0 0 0 0,0 0 0 0 0,0 0 0 0 0,1-1 0 0 0,0 0 0 0 0,0-1 0 0 0,0 0 0 0 0,11 2 0 0 0,2-1 25 0 0,-1 0 1 0 0,1-2 0 0 0,0-1 0 0 0,0 0 0 0 0,43-6-1 0 0,-52 4 21 0 0,-1-1 0 0 0,1 0-1 0 0,-1-1 1 0 0,1-1 0 0 0,-1 0-1 0 0,0-1 1 0 0,0 0-1 0 0,-1 0 1 0 0,0-2 0 0 0,0 1-1 0 0,0-1 1 0 0,10-10-1 0 0,-14 11 27 0 0,0 0-1 0 0,0-1 0 0 0,-1 0 1 0 0,0 0-1 0 0,0-1 0 0 0,0 0 0 0 0,-1 0 1 0 0,-1 0-1 0 0,1 0 0 0 0,-1-1 1 0 0,-1 0-1 0 0,0 0 0 0 0,4-13 0 0 0,-5 10 44 0 0,0 0 0 0 0,0 0 0 0 0,-1 0 0 0 0,-1 0-1 0 0,0 0 1 0 0,0 0 0 0 0,-1 0 0 0 0,-1 0 0 0 0,0 0 0 0 0,-7-22-1 0 0,5 22-13 0 0,0-1 0 0 0,-1 1 0 0 0,-1 0 0 0 0,-6-12 0 0 0,9 21-104 0 0,0 1-1 0 0,0-1 0 0 0,0 0 1 0 0,0 1-1 0 0,-1-1 1 0 0,1 1-1 0 0,-1 0 0 0 0,1 0 1 0 0,-1 0-1 0 0,0 1 1 0 0,-4-2-1 0 0,3 1-2 0 0,0 0-32 0 0,0 0 0 0 0,-1 1 0 0 0,1-1 0 0 0,-1 1 1 0 0,1 1-1 0 0,-1-1 0 0 0,1 1 0 0 0,-1 0 0 0 0,1 0 0 0 0,-1 0 1 0 0,1 1-1 0 0,-1 0 0 0 0,1 0 0 0 0,-1 0 0 0 0,-7 4 0 0 0,-5 7-1646 0 0,7-4-5399 0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13T20:32:38.206"/>
    </inkml:context>
    <inkml:brush xml:id="br0">
      <inkml:brushProperty name="width" value="0.05" units="cm"/>
      <inkml:brushProperty name="height" value="0.05" units="cm"/>
      <inkml:brushProperty name="color" value="#F6630D"/>
    </inkml:brush>
  </inkml:definitions>
  <inkml:trace contextRef="#ctx0" brushRef="#br0">19 0 1840 0 0,'-2'18'247'0'0,"0"-8"1206"0"0,2 83 5478 0 0,0 50-1962 0 0,-11 189-2004 0 0,8-285-2518 0 0,2 0 1 0 0,8 69-1 0 0,-6-98-315 0 0,0 19 0 0 0,-2-25-47 0 0,1 1-1 0 0,1 0 0 0 0,3 18 1 0 0,2-12 6 0 0,0 1 0 0 0,10 18 0 0 0,-4-7 30 0 0,9 15 14 0 0,-21-45-133 0 0,0-1 0 0 0,1 1 0 0 0,-1-1 0 0 0,0 0 0 0 0,0 1 0 0 0,0-1 0 0 0,1 1 0 0 0,-1-1 0 0 0,0 1 0 0 0,0-1 0 0 0,0 1 0 0 0,0-1 0 0 0,0 1 0 0 0,0-1 0 0 0,0 1 0 0 0,0-1 0 0 0,0 1-1 0 0,-1-1 1 0 0,1 1 0 0 0,0-1 0 0 0,0 1 0 0 0,0-1 0 0 0,0 1 0 0 0,-1-1 0 0 0,1 0 0 0 0,0 1 0 0 0,0-1 0 0 0,-1 1 0 0 0,1-1 0 0 0,0 0 0 0 0,-1 1 0 0 0,1-1 0 0 0,0 0 0 0 0,-1 1 0 0 0,1-1 0 0 0,-1 0 0 0 0,1 0 0 0 0,-1 1 0 0 0,1-1 0 0 0,0 0 0 0 0,-1 0 0 0 0,1 0 0 0 0,-2 1 0 0 0,1-1 62 0 0,5-16-311 0 0,-1 6 46 0 0,-2 7-457 0 0,-1 0 0 0 0,0 0 0 0 0,0 0 0 0 0,-1 0 0 0 0,1 0 0 0 0,-1 0 0 0 0,1 0 0 0 0,-2-4 1 0 0,-2-4-5651 0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13T20:32:47.003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336 53 5904 0 0,'-1'-1'90'0'0,"0"1"0"0"0,0-1 0 0 0,1 1-1 0 0,-1-1 1 0 0,1 1 0 0 0,-1-1 0 0 0,0 1 0 0 0,1-1 0 0 0,-1 0 0 0 0,1 1 0 0 0,-1-1 0 0 0,1 0 0 0 0,0 1 0 0 0,-1-3 0 0 0,-6-6 2122 0 0,5 7-1831 0 0,0 0-1 0 0,-1 0 1 0 0,1 0-1 0 0,-1 0 0 0 0,0 0 1 0 0,1 1-1 0 0,-6-3 1 0 0,-1-3 798 0 0,4 5-1091 0 0,0 0 0 0 0,1 1 0 0 0,-1 0 0 0 0,0 0 0 0 0,0 0 0 0 0,0 1 0 0 0,-1 0 0 0 0,1 0 0 0 0,0 0 0 0 0,0 0 0 0 0,-6 2 0 0 0,-8 2 243 0 0,-29 10 1 0 0,40-12-203 0 0,5-1-102 0 0,1 0 0 0 0,-1-1 0 0 0,1 1 0 0 0,-1 0 1 0 0,1 0-1 0 0,-1 0 0 0 0,1 1 0 0 0,0-1 0 0 0,-1 1 1 0 0,1-1-1 0 0,0 1 0 0 0,0 0 0 0 0,0 0 0 0 0,0 0 1 0 0,0 0-1 0 0,1 0 0 0 0,-1 0 0 0 0,1 0 0 0 0,-3 5 1 0 0,-3 18 26 0 0,-2 8-8 0 0,8-31-46 0 0,0 0 0 0 0,0 0 1 0 0,0 0-1 0 0,0 0 0 0 0,-1 0 1 0 0,1 0-1 0 0,0-1 0 0 0,-1 1 0 0 0,0 0 1 0 0,1-1-1 0 0,-1 1 0 0 0,-2 1 1 0 0,-2 0-1 0 0,4-2 0 0 0,0 0 0 0 0,1 0 0 0 0,-1 0 0 0 0,0 0 0 0 0,1 0 0 0 0,0 0 0 0 0,-1 0 0 0 0,1 1 0 0 0,0-1 0 0 0,-1 0 0 0 0,1 1 0 0 0,0-1 0 0 0,0 1 0 0 0,0-1 0 0 0,0 1 0 0 0,0 0 0 0 0,1-1 0 0 0,-1 1 0 0 0,0 2 0 0 0,0 5 0 0 0,0 0 0 0 0,0 1 0 0 0,2 12 0 0 0,-1 10 0 0 0,1-15-1 0 0,-1-14 0 0 0,0 0 0 0 0,1 0 1 0 0,-1 0-1 0 0,0 0 0 0 0,-1 0 0 0 0,1 0 0 0 0,0 0 0 0 0,-1 0 1 0 0,0 0-1 0 0,0 0 0 0 0,0 0 0 0 0,0 0 0 0 0,-1 2 1 0 0,-8 4-52 0 0,9-8 39 0 0,0-1-1 0 0,0 1 1 0 0,0 0-1 0 0,0-1 1 0 0,0 1-1 0 0,0 0 1 0 0,1 0 0 0 0,-1 0-1 0 0,0 0 1 0 0,0 0-1 0 0,1 0 1 0 0,-1 0-1 0 0,0 0 1 0 0,1 0-1 0 0,-1 0 1 0 0,1 0-1 0 0,-1 1 1 0 0,1-1 0 0 0,0 0-1 0 0,0 0 1 0 0,-1 0-1 0 0,1 1 1 0 0,0-1-1 0 0,0 0 1 0 0,0 0-1 0 0,1 3 1 0 0,-1-2 15 0 0,1 0 0 0 0,-1 0 0 0 0,1 0 0 0 0,0 0 1 0 0,0 0-1 0 0,0 0 0 0 0,0 0 0 0 0,0-1 0 0 0,0 1 0 0 0,1 0 0 0 0,-1 0 0 0 0,1-1 1 0 0,-1 1-1 0 0,1-1 0 0 0,-1 0 0 0 0,1 1 0 0 0,0-1 0 0 0,0 0 0 0 0,0 0 1 0 0,0 0-1 0 0,0 0 0 0 0,0 0 0 0 0,0 0 0 0 0,0-1 0 0 0,0 1 0 0 0,0-1 0 0 0,0 0 1 0 0,0 1-1 0 0,0-1 0 0 0,1 0 0 0 0,-1 0 0 0 0,0 0 0 0 0,0 0 0 0 0,4-2 1 0 0,3 0 34 0 0,0 0 1 0 0,0-1 0 0 0,0 0-1 0 0,-1 0 1 0 0,0-1 0 0 0,1-1 0 0 0,-1 1-1 0 0,-1-1 1 0 0,12-9 0 0 0,0-4 211 0 0,31-37 0 0 0,-41 44-120 0 0,-1-1 0 0 0,0 0 1 0 0,-1 0-1 0 0,11-27 0 0 0,15-38 556 0 0,-28 67-570 0 0,-1 0 1 0 0,0 0-1 0 0,-1 0 0 0 0,4-21 0 0 0,-5 26 38 0 0,-1 9 95 0 0,0 10-98 0 0,-4-3-115 0 0,-6 18 1 0 0,0-1-33 0 0,0 2-1 0 0,4-14 12 0 0,0-1 1 0 0,1 2 0 0 0,-1 21-1 0 0,1-10-10 0 0,-1 0 0 0 0,-15 48-1 0 0,3-15 52 0 0,-37 111 64 0 0,25-85-100 0 0,18-52-19 0 0,-9 57 0 0 0,17-58-1 0 0,3-25 14 0 0,0 0 1 0 0,-1 0 0 0 0,-3 11 0 0 0,3-15-11 0 0,0-1 0 0 0,0 1 1 0 0,0-1-1 0 0,1 1 1 0 0,-1 0-1 0 0,1-1 0 0 0,1 6 1 0 0,-1 22 118 0 0,1-29-69 0 0,0-2-49 0 0,0 0-1 0 0,-1 1 1 0 0,1-1-1 0 0,0 0 1 0 0,1 0-1 0 0,-1 0 1 0 0,0 0-1 0 0,0 0 1 0 0,0 0-1 0 0,1 0 1 0 0,-1 0-1 0 0,1 0 1 0 0,-1-1-1 0 0,0 1 1 0 0,1 0-1 0 0,-1-1 1 0 0,1 1-1 0 0,-1-1 1 0 0,4 1-1 0 0,-2-1 6 0 0,1 0 0 0 0,0 0 0 0 0,0 0 0 0 0,0-1 0 0 0,4 0 0 0 0,-6 0 5 0 0,7-1 22 0 0,0 0 0 0 0,0-1 0 0 0,0 0 0 0 0,0 0 0 0 0,0-1 0 0 0,-1-1 1 0 0,0 1-1 0 0,0-1 0 0 0,0-1 0 0 0,9-7 0 0 0,-1 1 28 0 0,16-9 1 0 0,-20 14-3 0 0,-1-1 1 0 0,0 1-1 0 0,-1-2 1 0 0,11-9-1 0 0,-16 12-22 0 0,-1 2-9 0 0,0-1-1 0 0,0 1 1 0 0,0 0-1 0 0,0 0 1 0 0,1 0 0 0 0,0 0-1 0 0,0 1 1 0 0,0 0-1 0 0,0 0 1 0 0,9-3-1 0 0,13-2-1382 0 0,-7-2-5695 0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13T20:32:47.371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38 0 7224 0 0,'19'20'330'0'0,"-15"-16"-7"0"0,-6-4-206 0 0,-9 2-90 0 0,9 1 54 0 0,2-1 22 0 0,-3 3 551 0 0,0 1-1 0 0,1-1 1 0 0,0 1-1 0 0,0 0 1 0 0,1-1 0 0 0,-1 1-1 0 0,1 7 1 0 0,-7 20 644 0 0,1-7-369 0 0,2 0 0 0 0,-4 40 0 0 0,8-60-808 0 0,1 1 0 0 0,1 0-1 0 0,-1-1 1 0 0,1 1 0 0 0,3 12-1 0 0,-2-12-269 0 0,-1-1 0 0 0,0 1 0 0 0,0 0 0 0 0,-1 12 0 0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13T20:32:50.483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330 147 11056 0 0,'-1'-1'505'0'0,"-1"-2"-424"0"0,1 0 0 0 0,0 0 0 0 0,0 1 0 0 0,0-1-1 0 0,0 0 1 0 0,0-1 0 0 0,1 1 0 0 0,-1 0 0 0 0,1 0 0 0 0,0 0 0 0 0,0 0 0 0 0,0 0 0 0 0,0 0-1 0 0,1 0 1 0 0,-1 0 0 0 0,1-1 0 0 0,2-4 0 0 0,-3 6-5 0 0,0 0 0 0 0,0 0 0 0 0,0 0 0 0 0,0 0 0 0 0,0 0 0 0 0,0 1 1 0 0,0-1-1 0 0,-1 0 0 0 0,1 0 0 0 0,-1 0 0 0 0,1 0 0 0 0,-2-1 0 0 0,-12-24 734 0 0,4 9 72 0 0,9 17-819 0 0,1 0 0 0 0,-1 0 1 0 0,0 0-1 0 0,-1 0 0 0 0,1 0 0 0 0,0 0 0 0 0,0 0 0 0 0,0 1 0 0 0,0-1 0 0 0,-1 0 1 0 0,1 1-1 0 0,0-1 0 0 0,0 1 0 0 0,-1-1 0 0 0,1 1 0 0 0,-2 0 0 0 0,-2-2 184 0 0,4 2-218 0 0,1 0 0 0 0,-1 0 0 0 0,0 0 0 0 0,1 0 0 0 0,-1 0 0 0 0,1 0 0 0 0,-1 0-1 0 0,0 0 1 0 0,1 0 0 0 0,-1 0 0 0 0,1 0 0 0 0,-1 0 0 0 0,0 0 0 0 0,1 1 0 0 0,-1-1 0 0 0,1 0 0 0 0,-1 0 0 0 0,0 1 0 0 0,-2 0 65 0 0,-9 3 35 0 0,0 1-1 0 0,0 0 1 0 0,1 1-1 0 0,0 0 1 0 0,0 0-1 0 0,0 1 1 0 0,0 1 0 0 0,1 0-1 0 0,1 0 1 0 0,-1 1-1 0 0,1 0 1 0 0,-11 15-1 0 0,8-7-104 0 0,1 0-1 0 0,1 0 0 0 0,0 1 0 0 0,2 0 1 0 0,0 1-1 0 0,0-1 0 0 0,-4 24 0 0 0,4-9 46 0 0,1-1 0 0 0,2 1-1 0 0,-2 62 1 0 0,7-82-112 0 0,1-1 0 0 0,0 0 0 0 0,1 0 0 0 0,1 0 0 0 0,6 19-1 0 0,-9-29 42 0 0,1-1-1 0 0,-1 1 1 0 0,1 0-1 0 0,0-1 1 0 0,-1 1-1 0 0,1 0 0 0 0,0-1 1 0 0,0 0-1 0 0,0 1 1 0 0,0-1-1 0 0,1 1 0 0 0,-1-1 1 0 0,0 0-1 0 0,0 0 1 0 0,1 0-1 0 0,-1 0 1 0 0,1 0-1 0 0,-1 0 0 0 0,1 0 1 0 0,-1 0-1 0 0,1 0 1 0 0,0-1-1 0 0,-1 1 1 0 0,1-1-1 0 0,0 1 0 0 0,1-1 1 0 0,0 0 2 0 0,0 0 1 0 0,0 0-1 0 0,0-1 0 0 0,0 0 1 0 0,-1 1-1 0 0,1-1 0 0 0,0 0 1 0 0,-1 0-1 0 0,1-1 0 0 0,0 1 1 0 0,-1 0-1 0 0,0-1 0 0 0,1 0 1 0 0,-1 1-1 0 0,4-5 0 0 0,13-13 0 0 0,-1 0 0 0 0,-1-1 0 0 0,0 0 0 0 0,15-27 0 0 0,0 2 44 0 0,-24 35 14 0 0,0-1 1 0 0,0 0-1 0 0,-1 0 1 0 0,11-24-1 0 0,54-147 306 0 0,-64 160-322 0 0,6-16 30 0 0,-8 23-35 0 0,-5 14-10 0 0,-3 4-10 0 0,0-1-16 0 0,0 4-1 0 0,-1 0 0 0 0,1 0 0 0 0,-3 12 0 0 0,-1 3 0 0 0,-29 114 0 0 0,19-62 0 0 0,-21 158-5 0 0,34-205 0 0 0,-35 202-227 0 0,17-118-190 0 0,-13 107 236 0 0,31-197 220 0 0,0-4 73 0 0,0 1 0 0 0,0 19-1 0 0,3-20-10 0 0,-1-11-132 0 0,1 0-1 0 0,0 0 1 0 0,0 0-1 0 0,0-1 1 0 0,1 1 0 0 0,-1 0-1 0 0,1 0 1 0 0,3 7-1 0 0,2-2-120 0 0,-2-9 171 0 0,-3-1-23 0 0,1 1 42 0 0,0-1 0 0 0,0 1 0 0 0,0-1 0 0 0,-1 0-1 0 0,1 0 1 0 0,0 0 0 0 0,0 0 0 0 0,0 0 0 0 0,0 0 0 0 0,0 0-1 0 0,-1-1 1 0 0,1 1 0 0 0,0 0 0 0 0,0-1 0 0 0,0 0 0 0 0,-1 1-1 0 0,1-1 1 0 0,0 0 0 0 0,-1 0 0 0 0,1 0 0 0 0,-1 0-1 0 0,3-2 1 0 0,1-1 53 0 0,1-1 1 0 0,-1 0-1 0 0,-1 0 0 0 0,1 0 0 0 0,3-6 0 0 0,7-14 105 0 0,-13 19-130 0 0,1 0 1 0 0,0 1 0 0 0,1 0-1 0 0,-1 0 1 0 0,7-7-1 0 0,43-33 339 0 0,-34 26-354 0 0,1 0 0 0 0,0 1-1 0 0,43-28 1 0 0,-44 33-891 0 0,0 3-317 0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13T20:32:51.063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46 116 12872 0 0,'3'-7'618'0'0,"1"-3"-440"0"0,1 1 1 0 0,0 1-1 0 0,1-1 0 0 0,0 1 0 0 0,0 0 0 0 0,0 0 0 0 0,1 0 0 0 0,1 1 0 0 0,8-6 1 0 0,-13 10-125 0 0,1 1 0 0 0,0 0 0 0 0,0 0 0 0 0,0 0 0 0 0,8-1 0 0 0,-2-1-101 0 0,-8 4 62 0 0,1-1-1 0 0,-1 1 1 0 0,0-1 0 0 0,1 1-1 0 0,-1 0 1 0 0,1 0 0 0 0,-1 0 0 0 0,0 0-1 0 0,1 0 1 0 0,-1 0 0 0 0,0 1 0 0 0,1-1-1 0 0,-1 1 1 0 0,0 0 0 0 0,1-1-1 0 0,-1 1 1 0 0,0 0 0 0 0,0 0 0 0 0,0 1-1 0 0,0-1 1 0 0,3 3 0 0 0,-2-2 21 0 0,0 1 0 0 0,-1-1 0 0 0,1 1 0 0 0,-1-1 0 0 0,0 1 0 0 0,0 0 0 0 0,0 0 0 0 0,0 0 0 0 0,0 0 0 0 0,-1 0 0 0 0,1 1 0 0 0,-1-1 0 0 0,0 0 0 0 0,1 4 0 0 0,0 7 0 0 0,-1-1 0 0 0,-1 1 0 0 0,0-1 0 0 0,0 1 0 0 0,-2-1 0 0 0,1 1 0 0 0,-2-1 0 0 0,0 0 0 0 0,0 1 0 0 0,-2-1 0 0 0,1-1 0 0 0,-7 13 0 0 0,-9 14 87 0 0,-2 0 0 0 0,-36 47 0 0 0,47-71-89 0 0,-15 16-1 0 0,22-26-24 0 0,-1 0 1 0 0,0-1-1 0 0,0 1 1 0 0,-1-1-1 0 0,0 0 1 0 0,-9 5-1 0 0,14-9 1 0 0,1 1 0 0 0,-1-1 0 0 0,0 0-1 0 0,0 1 1 0 0,1-1 0 0 0,-1 0 0 0 0,0 0-1 0 0,0 1 1 0 0,1-1 0 0 0,-1 0-1 0 0,0 0 1 0 0,0 0 0 0 0,1 0 0 0 0,-1 0-1 0 0,0 0 1 0 0,0 0 0 0 0,0 0-1 0 0,1-1 1 0 0,-1 1 0 0 0,0 0 0 0 0,0 0-1 0 0,1-1 1 0 0,-1 1 0 0 0,0 0-1 0 0,1-1 1 0 0,-1 1 0 0 0,0-1 0 0 0,1 1-1 0 0,-1-1 1 0 0,1 1 0 0 0,-1-1 0 0 0,1 1-1 0 0,-1-1 1 0 0,1 0 0 0 0,-1 1-1 0 0,1-1 1 0 0,-1-1 0 0 0,0 1 53 0 0,1-1 1 0 0,-1 1-1 0 0,1-1 0 0 0,-1 0 1 0 0,1 1-1 0 0,0-1 0 0 0,0 0 1 0 0,0 1-1 0 0,-1-1 1 0 0,2 0-1 0 0,-1 1 0 0 0,0-1 1 0 0,0 0-1 0 0,1 1 0 0 0,-1-1 1 0 0,1-2-1 0 0,4-8 103 0 0,-3 7-130 0 0,1-1 0 0 0,-1 0 0 0 0,1 1 0 0 0,0-1 0 0 0,1 1 0 0 0,-1 0 1 0 0,6-6-1 0 0,-5 6-22 0 0,1 0 1 0 0,-1 1 0 0 0,1-1-1 0 0,0 1 1 0 0,0 0 0 0 0,0 1-1 0 0,1-1 1 0 0,-1 1 0 0 0,9-3-1 0 0,-2 1-14 0 0,1 2 0 0 0,20-5 0 0 0,-26 7 0 0 0,-1 1 0 0 0,0-1 0 0 0,0 1 0 0 0,1 0 0 0 0,-1 1 0 0 0,0-1 0 0 0,11 3 0 0 0,0 2 0 0 0,-10-4 0 0 0,-1 1 0 0 0,1 0 0 0 0,0 1 0 0 0,-1 0 0 0 0,1 0 0 0 0,7 5 0 0 0,94 74 923 0 0,-89-63-364 0 0,31 36-1 0 0,-44-49-673 0 0,0 1-1 0 0,0-1 1 0 0,1 0-1 0 0,0 0 1 0 0,0-1-1 0 0,0 0 0 0 0,1 0 1 0 0,13 6-1 0 0,-9-7-780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13T20:33:18.257"/>
    </inkml:context>
    <inkml:brush xml:id="br0">
      <inkml:brushProperty name="width" value="0.05" units="cm"/>
      <inkml:brushProperty name="height" value="0.05" units="cm"/>
      <inkml:brushProperty name="color" value="#F6630D"/>
    </inkml:brush>
  </inkml:definitions>
  <inkml:trace contextRef="#ctx0" brushRef="#br0">1 38 8144 0 0,'0'0'741'0'0,"1"1"-609"0"0,1 0-130 0 0,0 0 0 0 0,0 1-1 0 0,1-1 1 0 0,-1 0 0 0 0,0-1 0 0 0,1 1-1 0 0,-1 0 1 0 0,3 0 0 0 0,0 0-3 0 0,4 1 276 0 0,-7-9 1938 0 0,14 2 459 0 0,51-1-674 0 0,-53 6-1569 0 0,0 0 0 0 0,21 3 0 0 0,-3-1 175 0 0,87 10 1196 0 0,10-2-698 0 0,-72-4-692 0 0,110-4-1 0 0,141-40 177 0 0,-123 12-3253 0 0,-152 23 1417 0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13T20:43:16.898"/>
    </inkml:context>
    <inkml:brush xml:id="br0">
      <inkml:brushProperty name="width" value="0.35" units="cm"/>
      <inkml:brushProperty name="height" value="0.35" units="cm"/>
      <inkml:brushProperty name="color" value="#F6630D"/>
    </inkml:brush>
  </inkml:definitions>
  <inkml:trace contextRef="#ctx0" brushRef="#br0">172 41 9296 0 0,'4'-6'845'0'0,"-1"-3"-679"0"0,11-17 1159 0 0,-7 27-1267 0 0,0-1-1 0 0,-1 1 1 0 0,1 1 0 0 0,0-1 0 0 0,-1 1 0 0 0,0 0 0 0 0,1 1 0 0 0,-1-1-1 0 0,10 7 1 0 0,-11-6-82 0 0,0 0 1 0 0,0 1-1 0 0,-1-1 0 0 0,1 1 0 0 0,-1 0 0 0 0,0 0 0 0 0,0 0 0 0 0,-1 0 0 0 0,1 1 0 0 0,-1-1 0 0 0,0 1 1 0 0,3 6-1 0 0,-3-5 58 0 0,-1 1 1 0 0,0 0 0 0 0,0 0-1 0 0,0 0 1 0 0,-1 0 0 0 0,0 0-1 0 0,-1 0 1 0 0,1 11 0 0 0,-2-9 44 0 0,0 0 1 0 0,0 0 0 0 0,-1 0 0 0 0,-1 0 0 0 0,1 0 0 0 0,-7 13 0 0 0,-4 15 171 0 0,9-25-124 0 0,-1 0 1 0 0,0 0-1 0 0,-1 0 0 0 0,0-1 0 0 0,-1 0 0 0 0,-1 0 0 0 0,-15 17 1 0 0,14-14 24 0 0,8-12-108 0 0,0 0 0 0 0,-1 0 0 0 0,1 0 0 0 0,-1 0 0 0 0,1 0 0 0 0,-1 0 0 0 0,1 0 0 0 0,-1 0 0 0 0,-2 1 0 0 0,3-3-29 0 0,1 0 0 0 0,-1 0 1 0 0,1 1-1 0 0,-1-1 0 0 0,1 0 0 0 0,-1 0 1 0 0,1 0-1 0 0,-1 0 0 0 0,1 0 0 0 0,-1 0 0 0 0,1 0 1 0 0,-1 0-1 0 0,0 0 0 0 0,1 0 0 0 0,-1 0 1 0 0,1 0-1 0 0,-1 0 0 0 0,0-1 0 0 0,0 0 18 0 0,-1 1 0 0 0,1-1 0 0 0,0 0-1 0 0,-1 0 1 0 0,1 0 0 0 0,0 0 0 0 0,0 0-1 0 0,0 0 1 0 0,-2-2 0 0 0,1 0 49 0 0,-1-1 0 0 0,1 1 0 0 0,0-1-1 0 0,0 0 1 0 0,0 1 0 0 0,1-1 0 0 0,-1 0 0 0 0,1 0 0 0 0,0 0 0 0 0,0 0 0 0 0,-1-5 0 0 0,2 0 48 0 0,-1 0 1 0 0,1 0 0 0 0,1 0-1 0 0,1-10 1 0 0,-2 13-105 0 0,0 0-1 0 0,0-1 1 0 0,0 1 0 0 0,-1 0-1 0 0,0-1 1 0 0,-1 1 0 0 0,1 0-1 0 0,-4-7 1 0 0,3 6-5 0 0,0 0 1 0 0,0 0-1 0 0,1-1 1 0 0,-2-12-1 0 0,3 16-31 0 0,0 0 0 0 0,1 0 0 0 0,-1 0-1 0 0,1 0 1 0 0,0 0 0 0 0,0 0-1 0 0,0 0 1 0 0,0 1 0 0 0,1-1 0 0 0,-1 0-1 0 0,1 1 1 0 0,0-1 0 0 0,3-3-1 0 0,-4 5 7 0 0,1 1-1 0 0,-1 0 0 0 0,0-1 0 0 0,1 1 0 0 0,-1 0 0 0 0,1 0 0 0 0,-1 0 0 0 0,1 0 0 0 0,0 0 0 0 0,-1 0 0 0 0,1 0 0 0 0,0 1 0 0 0,0-1 0 0 0,-1 1 0 0 0,1-1 0 0 0,0 1 0 0 0,0 0 0 0 0,0-1 0 0 0,0 1 0 0 0,0 0 0 0 0,0 0 0 0 0,-1 0 0 0 0,1 1 0 0 0,0-1 0 0 0,0 0 0 0 0,0 1 0 0 0,0-1 0 0 0,2 2 0 0 0,-2-1 6 0 0,0 0-1 0 0,-1 0 0 0 0,1 0 0 0 0,0 0 0 0 0,-1 1 0 0 0,1-1 0 0 0,0 0 0 0 0,-1 1 0 0 0,0 0 0 0 0,1-1 0 0 0,-1 1 0 0 0,0 0 0 0 0,0-1 0 0 0,0 1 0 0 0,0 0 0 0 0,0 0 0 0 0,0 0 0 0 0,-1 0 0 0 0,1 0 0 0 0,-1 0 0 0 0,1 0 0 0 0,-1 3 0 0 0,1-1 10 0 0,-1 1 0 0 0,1-1 0 0 0,-1 0 0 0 0,0 0 0 0 0,-1 1 0 0 0,1-1 0 0 0,-1 0 0 0 0,0 0 0 0 0,-2 8-1 0 0,-1-2 63 0 0,-1-1 0 0 0,0 0-1 0 0,0-1 1 0 0,0 1 0 0 0,-1-1-1 0 0,0 0 1 0 0,-1 0 0 0 0,0-1-1 0 0,0 0 1 0 0,-14 10-1 0 0,14-12 12 0 0,3-1-68 0 0,-1-1 1 0 0,1 0-1 0 0,-1 0 0 0 0,1-1 0 0 0,-8 3 0 0 0,10-4-3 0 0,1-1 0 0 0,-1 1 1 0 0,0-1-1 0 0,0 0 0 0 0,0 0 0 0 0,0 0 0 0 0,0 0 0 0 0,0 0 0 0 0,0 0 0 0 0,0 0 0 0 0,0 0 1 0 0,1-1-1 0 0,-1 1 0 0 0,0-1 0 0 0,0 0 0 0 0,0 1 0 0 0,0-1 0 0 0,1 0 0 0 0,-3-2 0 0 0,2 2 2 0 0,0-1 0 0 0,0 0-1 0 0,0 0 1 0 0,0 0 0 0 0,0 0-1 0 0,1 0 1 0 0,-1 0 0 0 0,1-1-1 0 0,-1 1 1 0 0,1 0 0 0 0,0-1-1 0 0,0 1 1 0 0,0-1 0 0 0,0 1-1 0 0,1-1 1 0 0,-2-4-1 0 0,2 2 10 0 0,-1 0 0 0 0,1 0 0 0 0,-1-1 0 0 0,1 1 0 0 0,1 0 0 0 0,-1-1 0 0 0,3-6 0 0 0,3-11-23 0 0,1 0 0 0 0,0 0 0 0 0,2 1 0 0 0,17-29 0 0 0,-23 44-13 0 0,-3 6-51 0 0,1 2 59 0 0,-1 1 1 0 0,0-1-1 0 0,0 0 0 0 0,0 0 0 0 0,-1 1 1 0 0,1-1-1 0 0,0 0 0 0 0,0 1 0 0 0,-1-1 0 0 0,1 0 1 0 0,-1 0-1 0 0,1 1 0 0 0,-2 1 0 0 0,-11 22 0 0 0,10-18 11 0 0,-1 0 1 0 0,1-1 0 0 0,-1 1-1 0 0,0-1 1 0 0,0 0 0 0 0,-1 0 0 0 0,0 0-1 0 0,0-1 1 0 0,0 0 0 0 0,-1 0-1 0 0,-6 5 1 0 0,6-7 21 0 0,1 1 0 0 0,0 0-1 0 0,-1 0 1 0 0,-7 9 0 0 0,13-13-22 0 0,0 0 0 0 0,-1 0 0 0 0,1 0 0 0 0,0 1 0 0 0,0-1 1 0 0,-1 0-1 0 0,1 0 0 0 0,0 0 0 0 0,-1 0 0 0 0,1 0 0 0 0,0 0 0 0 0,0 0 0 0 0,-1 0 1 0 0,1 0-1 0 0,0 0 0 0 0,-1 0 0 0 0,1 0 0 0 0,0 0 0 0 0,-1 0 0 0 0,1 0 1 0 0,0 0-1 0 0,0 0 0 0 0,-1 0 0 0 0,1-1 0 0 0,0 1 0 0 0,-1 0 0 0 0,1 0 0 0 0,0 0 1 0 0,-1-1-1 0 0,7-3-37 0 0,-1 1 0 0 0,1 0 0 0 0,0 0 0 0 0,0 0 0 0 0,0 0 1 0 0,0 1-1 0 0,0 0 0 0 0,1 0 0 0 0,-1 1 0 0 0,11-1 0 0 0,11-1-649 0 0,32 2 0 0 0,-48 1 242 0 0,20 0-469 0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13T20:43:18.845"/>
    </inkml:context>
    <inkml:brush xml:id="br0">
      <inkml:brushProperty name="width" value="0.35" units="cm"/>
      <inkml:brushProperty name="height" value="0.35" units="cm"/>
      <inkml:brushProperty name="color" value="#F6630D"/>
    </inkml:brush>
  </inkml:definitions>
  <inkml:trace contextRef="#ctx0" brushRef="#br0">38 66 15984 0 0,'-27'-8'1727'0'0,"22"-4"-1727"0"0,5 3 0 0 0,-5-2 0 0 0,10 2 0 0 0,5-8-96 0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13T20:43:22.016"/>
    </inkml:context>
    <inkml:brush xml:id="br0">
      <inkml:brushProperty name="width" value="0.35" units="cm"/>
      <inkml:brushProperty name="height" value="0.35" units="cm"/>
      <inkml:brushProperty name="color" value="#F6630D"/>
    </inkml:brush>
  </inkml:definitions>
  <inkml:trace contextRef="#ctx0" brushRef="#br0">34 317 2216 0 0,'0'0'100'0'0,"1"0"-4"0"0,1-1-75 0 0,1 0-18 0 0,13 6-7 0 0,-13-4 164 0 0,0 1 0 0 0,0-1 0 0 0,-1 0 0 0 0,1 1 0 0 0,0-1 0 0 0,-1 1 0 0 0,1 0 0 0 0,2 3 0 0 0,-4-5-106 0 0,0 1 0 0 0,-1 0-1 0 0,1 0 1 0 0,-1 0 0 0 0,1-1 0 0 0,-1 1 0 0 0,0 0 0 0 0,1 0 0 0 0,-1 0 0 0 0,0 0-1 0 0,1 0 1 0 0,-1 0 0 0 0,0 0 0 0 0,0 0 0 0 0,0 0 0 0 0,0 0 0 0 0,0 0-1 0 0,0 0 1 0 0,0 0 0 0 0,0 0 0 0 0,-1 0 0 0 0,1 0 0 0 0,0 0 0 0 0,-1 0 0 0 0,1 0-1 0 0,0-1 1 0 0,-1 1 0 0 0,1 0 0 0 0,-2 2 0 0 0,-20 24 1500 0 0,21-26-1490 0 0,1-1 0 0 0,-1 1-1 0 0,0 0 1 0 0,1-1 0 0 0,-1 1-1 0 0,0-1 1 0 0,1 0-1 0 0,-1 1 1 0 0,0-1 0 0 0,0 0-1 0 0,0 1 1 0 0,1-1-1 0 0,-1 0 1 0 0,0 0 0 0 0,0 0-1 0 0,0 0 1 0 0,0 1-1 0 0,1-1 1 0 0,-1 0 0 0 0,0-1-1 0 0,0 1 1 0 0,0 0 0 0 0,0 0-1 0 0,1 0 1 0 0,-1 0-1 0 0,0-1 1 0 0,0 1 0 0 0,0 0-1 0 0,1-1 1 0 0,-1 1-1 0 0,-1-1 1 0 0,0 0 81 0 0,1 0 0 0 0,-1 0 1 0 0,0 0-1 0 0,1 0 0 0 0,-1-1 0 0 0,1 1 0 0 0,-1 0 0 0 0,1-1 0 0 0,-1 1 1 0 0,1-1-1 0 0,0 1 0 0 0,-2-3 0 0 0,0-5 128 0 0,0-1 0 0 0,1 1-1 0 0,0-1 1 0 0,0 0 0 0 0,1 1 0 0 0,0-1 0 0 0,0 0-1 0 0,1 0 1 0 0,2-11 0 0 0,1-1-86 0 0,1 0 0 0 0,12-41 0 0 0,-15 62-193 0 0,-1 0 0 0 0,1-1-1 0 0,0 1 1 0 0,0 0 0 0 0,-1 0-1 0 0,1-1 1 0 0,0 1 0 0 0,0 0 0 0 0,0 0-1 0 0,0 0 1 0 0,0 0 0 0 0,1 0-1 0 0,-1 0 1 0 0,0 1 0 0 0,0-1 0 0 0,1 0-1 0 0,-1 1 1 0 0,0-1 0 0 0,1 1-1 0 0,-1-1 1 0 0,0 1 0 0 0,1-1 0 0 0,1 1-1 0 0,5-1-60 0 0,0 0 1 0 0,0 0-1 0 0,9 1 0 0 0,-8 0-3 0 0,-1 1 14 0 0,0 0 0 0 0,0 1 1 0 0,0 0-1 0 0,-1 0 0 0 0,1 0 0 0 0,0 1 0 0 0,-1 0 0 0 0,0 1 0 0 0,0 0 0 0 0,9 5 1 0 0,6 4 52 0 0,-17-10 46 0 0,0 0 0 0 0,0 1 1 0 0,-1 0-1 0 0,1 0 0 0 0,-1 0 0 0 0,0 0 1 0 0,0 1-1 0 0,7 10 0 0 0,-5-6 27 0 0,0 1-1 0 0,-1 1 0 0 0,7 16 1 0 0,-11-23-61 0 0,0 0 1 0 0,-1 0-1 0 0,1 0 1 0 0,-1 0-1 0 0,0 0 1 0 0,0 0-1 0 0,0 0 1 0 0,0-1-1 0 0,-1 1 1 0 0,1 0-1 0 0,-3 6 1 0 0,-1 4 104 0 0,-11 23 0 0 0,9-23-55 0 0,4-11-15 0 0,0 1 0 0 0,0 0 0 0 0,-1-1 0 0 0,1 1 0 0 0,-1-1 0 0 0,1 0 0 0 0,-1 0-1 0 0,0 0 1 0 0,-1 0 0 0 0,1 0 0 0 0,0-1 0 0 0,-1 0 0 0 0,-7 4 0 0 0,10-5-16 0 0,0 0 1 0 0,-1 0-1 0 0,0-1 0 0 0,1 1 1 0 0,-1-1-1 0 0,1 1 0 0 0,-1-1 1 0 0,0 0-1 0 0,1 0 0 0 0,-1 1 1 0 0,0-1-1 0 0,1 0 0 0 0,-1-1 0 0 0,0 1 1 0 0,1 0-1 0 0,-1 0 0 0 0,1-1 1 0 0,-1 1-1 0 0,0-1 0 0 0,1 1 1 0 0,-1-1-1 0 0,1 0 0 0 0,-1 1 1 0 0,1-1-1 0 0,0 0 0 0 0,-1 0 0 0 0,1 0 1 0 0,0 0-1 0 0,-1 0 0 0 0,1-1 1 0 0,0 1-1 0 0,0 0 0 0 0,0-1 1 0 0,0 1-1 0 0,0 0 0 0 0,-1-3 1 0 0,-2-6 53 0 0,-1-1 1 0 0,2 1 0 0 0,0-1 0 0 0,0 0 0 0 0,0 0 0 0 0,2 0 0 0 0,-2-11 0 0 0,2-1 22 0 0,1 0 0 0 0,4-31 0 0 0,-2 43-101 0 0,0 1 0 0 0,1 0 0 0 0,7-18 0 0 0,3-8-7 0 0,-13 33 0 0 0,0 0 0 0 0,0 1 0 0 0,0-1 0 0 0,0 0-1 0 0,0 0 1 0 0,0 0 0 0 0,-1 0 0 0 0,1 1-1 0 0,-1-1 1 0 0,-1-3 0 0 0,-1-14-35 0 0,2 20 32 0 0,1 0-1 0 0,0-1 0 0 0,0 1 1 0 0,0-1-1 0 0,0 1 1 0 0,0 0-1 0 0,0-1 1 0 0,0 1-1 0 0,0 0 0 0 0,1-1 1 0 0,-1 1-1 0 0,0 0 1 0 0,0-1-1 0 0,0 1 0 0 0,0 0 1 0 0,0-1-1 0 0,0 1 1 0 0,1 0-1 0 0,-1-1 1 0 0,0 1-1 0 0,0 0 0 0 0,1-1 1 0 0,-1 1-1 0 0,0 0 1 0 0,0 0-1 0 0,1 0 0 0 0,-1-1 1 0 0,0 1-1 0 0,1 0 1 0 0,9 3-68 0 0,11 14 27 0 0,51 61-38 0 0,-62-65 73 0 0,0 1 0 0 0,-1 0 0 0 0,0 1 0 0 0,9 21 1 0 0,-3-6-6 0 0,-11-23 11 0 0,0 1-1 0 0,0 0 0 0 0,0 0 0 0 0,-1 0 0 0 0,-1 0 0 0 0,3 12 1 0 0,-4-9 4 0 0,0 0 1 0 0,0 12 0 0 0,-2-19 8 0 0,1 0 1 0 0,0 0-1 0 0,-1-1 0 0 0,0 1 1 0 0,0 0-1 0 0,0-1 1 0 0,0 1-1 0 0,0-1 1 0 0,-4 7-1 0 0,3-7 3 0 0,0 0 1 0 0,1 0-1 0 0,-1 1 0 0 0,1-1 0 0 0,0 0 1 0 0,0 1-1 0 0,0-1 0 0 0,0 1 1 0 0,0-1-1 0 0,1 6 0 0 0,-2 1 41 0 0,2-9-48 0 0,0 0 0 0 0,0-1 1 0 0,0 1-1 0 0,0 0 0 0 0,0-1 0 0 0,0 1 0 0 0,0 0 0 0 0,-1-1 0 0 0,1 1 1 0 0,0 0-1 0 0,-1-1 0 0 0,1 1 0 0 0,0 0 0 0 0,-1-1 0 0 0,1 1 0 0 0,0-1 1 0 0,-1 1-1 0 0,1-1 0 0 0,-1 1 0 0 0,1-1 0 0 0,-1 1 0 0 0,0-1 0 0 0,1 0 0 0 0,-1 1 1 0 0,1-1-1 0 0,-1 0 0 0 0,0 1 0 0 0,1-1 0 0 0,-1 0 0 0 0,0 0 0 0 0,1 0 1 0 0,-1 1-1 0 0,0-1 0 0 0,1 0 0 0 0,-1 0 0 0 0,-1 0 0 0 0,2 0 2 0 0,-1 0 0 0 0,0 0-1 0 0,0 0 1 0 0,0 0 0 0 0,0 1 0 0 0,0-1-1 0 0,0 0 1 0 0,0 0 0 0 0,1 1 0 0 0,-1-1-1 0 0,0 1 1 0 0,0-1 0 0 0,0 1-1 0 0,1-1 1 0 0,-1 1 0 0 0,0-1 0 0 0,1 1-1 0 0,-1 0 1 0 0,-1 1 0 0 0,-1 9 87 0 0,-1-2 16 0 0,4-9-104 0 0,-1 1 0 0 0,1-1 0 0 0,-1 0 0 0 0,1 0 0 0 0,-1 0 0 0 0,1 0 0 0 0,-1 0 1 0 0,1 0-1 0 0,-1 0 0 0 0,1 0 0 0 0,-1 0 0 0 0,1 0 0 0 0,-1-1 0 0 0,1 1 0 0 0,-1 0 1 0 0,1 0-1 0 0,-1 0 0 0 0,1-1 0 0 0,-1 1 0 0 0,1 0 0 0 0,-1 0 0 0 0,1-1 0 0 0,-1 0 0 0 0,-5-3 62 0 0,-1-1 0 0 0,1 0 0 0 0,0 0 0 0 0,1-1 0 0 0,-1 1-1 0 0,1-1 1 0 0,-8-13 0 0 0,4 5 54 0 0,1-1 0 0 0,-11-25 0 0 0,14 26-200 0 0,2 0-1 0 0,0 0 1 0 0,0 0 0 0 0,0-20-1 0 0,0 11 35 0 0,-4-27-49 0 0,7 50 95 0 0,0-1 0 0 0,0 1 0 0 0,0 0 0 0 0,0 0 0 0 0,0 0 0 0 0,0-1 0 0 0,0 1 0 0 0,0 0 0 0 0,0 0 0 0 0,0 0 0 0 0,0-1 0 0 0,0 1 0 0 0,0 0 0 0 0,0 0 0 0 0,1 0 0 0 0,-1-1 0 0 0,0 1 0 0 0,0 0 0 0 0,0 0 0 0 0,0 0 0 0 0,1 0 0 0 0,-1 0 0 0 0,0-1 0 0 0,0 1 0 0 0,0 0 0 0 0,0 0 0 0 0,1 0 0 0 0,-1 0 0 0 0,0 0 0 0 0,0 0 0 0 0,0 0 0 0 0,1 0 0 0 0,-1 0 0 0 0,0 0 0 0 0,0 0 0 0 0,0 0 0 0 0,1 0 0 0 0,-1 0 0 0 0,23-1-66 0 0,-22 1 63 0 0,-1 0 0 0 0,0 0 0 0 0,0 0 0 0 0,0 0 0 0 0,0 0 0 0 0,1 0 0 0 0,-1 0 0 0 0,0 0 0 0 0,0 0 0 0 0,0 0 0 0 0,0 0 0 0 0,1 0 0 0 0,-1 0 0 0 0,0 0 0 0 0,0 0 0 0 0,0-1 0 0 0,0 1 0 0 0,0 0 0 0 0,0 0 0 0 0,1 0 0 0 0,-1 0 0 0 0,0 0 0 0 0,0 0 1 0 0,0 0-1 0 0,0-1 0 0 0,0 1 0 0 0,0 0 0 0 0,0 0 0 0 0,0 0 0 0 0,0 0 0 0 0,0 0 0 0 0,0-1 0 0 0,0 1 0 0 0,0 0 0 0 0,0 0 0 0 0,0-1 0 0 0,4-4-207 0 0,-1 4 196 0 0,0 1 0 0 0,0-1 1 0 0,0 1-1 0 0,0 0 0 0 0,0-1 0 0 0,0 1 1 0 0,-1 0-1 0 0,1 1 0 0 0,0-1 0 0 0,0 1 1 0 0,0-1-1 0 0,5 2 0 0 0,36 16-174 0 0,-33-13 173 0 0,-7-4 15 0 0,2 0 0 0 0,7 11 0 0 0,-12-12 0 0 0,-1 0 0 0 0,1 1 0 0 0,-1-1 0 0 0,1 1 0 0 0,0-1 0 0 0,-1 1 0 0 0,1-1 0 0 0,-1 1 0 0 0,1 0 0 0 0,-1-1 0 0 0,1 1 0 0 0,-1 0 0 0 0,0-1 0 0 0,1 1 0 0 0,-1 0 0 0 0,0-1 0 0 0,0 1 0 0 0,1 0 0 0 0,-1 0 0 0 0,0-1 0 0 0,0 1 0 0 0,0 0 0 0 0,0 0 0 0 0,0-1 0 0 0,0 2 0 0 0,0 1 0 0 0,1 13 11 0 0,-4-11 13 0 0,2-2-5 0 0,-3 4 1 0 0,1 0 1 0 0,-1-1-1 0 0,0 1 0 0 0,-1-1 1 0 0,1 0-1 0 0,-8 8 1 0 0,6-8-2 0 0,1 0 1 0 0,0 1-1 0 0,0 0 1 0 0,1 0-1 0 0,-4 7 1 0 0,2 1 36 0 0,6-12-45 0 0,-1-1 0 0 0,0 1 0 0 0,0-1 0 0 0,0 1 0 0 0,0-1 0 0 0,0 1 0 0 0,0-1 0 0 0,-1 0 0 0 0,1 0 0 0 0,-1 0 0 0 0,0 0 0 0 0,0 0 0 0 0,1 0 0 0 0,-1 0 0 0 0,0-1 0 0 0,0 1 0 0 0,-1 0 0 0 0,1-1 0 0 0,-5 2 0 0 0,4-1 1 0 0,0-1 0 0 0,-1 0 0 0 0,1 0 0 0 0,-1 0 0 0 0,1 0 0 0 0,-1-1 0 0 0,1 1 0 0 0,-1-1 0 0 0,0 0-1 0 0,1 0 1 0 0,-1 0 0 0 0,-6-2 0 0 0,8 2-1 0 0,0-1-1 0 0,-1 0 1 0 0,1 0-1 0 0,0 0 0 0 0,0 0 1 0 0,0 0-1 0 0,0 0 0 0 0,0-1 1 0 0,1 1-1 0 0,-1 0 1 0 0,0-1-1 0 0,1 0 0 0 0,-1 1 1 0 0,1-1-1 0 0,-1 0 1 0 0,1 0-1 0 0,0 0 0 0 0,-1 0 1 0 0,1 0-1 0 0,0 0 0 0 0,-1-4 1 0 0,-3-9 2 0 0,1 1 1 0 0,1-1-1 0 0,-3-23 1 0 0,6 30-14 0 0,-1 1 1 0 0,1-1 0 0 0,1 1-1 0 0,-1-1 1 0 0,1 1-1 0 0,1-1 1 0 0,-1 1 0 0 0,1 0-1 0 0,4-9 1 0 0,12-30-203 0 0,-17 42 186 0 0,0 0-1 0 0,0 0 1 0 0,0 0-1 0 0,0 0 0 0 0,-1 0 1 0 0,1-7-1 0 0,-2 8 6 0 0,1 1 0 0 0,0-1 0 0 0,0 0 0 0 0,1 0 0 0 0,-1 0 0 0 0,1 0 0 0 0,-1 1 0 0 0,1-1 0 0 0,0 0 0 0 0,0 1 0 0 0,0-1 0 0 0,0 0 0 0 0,0 1 0 0 0,1-1 0 0 0,-1 1 0 0 0,1 0 0 0 0,0 0 0 0 0,2-3 0 0 0,0 1-18 0 0,1 1 0 0 0,0 0 1 0 0,0-1-1 0 0,0 2 0 0 0,0-1 0 0 0,0 0 0 0 0,1 1 1 0 0,-1 0-1 0 0,1 1 0 0 0,0-1 0 0 0,-1 1 0 0 0,10-1 0 0 0,4 0-31 0 0,0 2 0 0 0,30 2 1 0 0,-39 0 34 0 0,1-1 0 0 0,18 7 0 0 0,-12-3 9 0 0,-9-3 13 0 0,0 1 0 0 0,-1 1-1 0 0,0-1 1 0 0,0 1 0 0 0,0 1 0 0 0,0-1 0 0 0,0 1 0 0 0,-1 0 0 0 0,0 0-1 0 0,0 1 1 0 0,-1 0 0 0 0,1 0 0 0 0,-1 1 0 0 0,-1-1 0 0 0,1 1 0 0 0,3 7 0 0 0,-6-7 11 0 0,0 0 1 0 0,0-1-1 0 0,-1 1 1 0 0,0 0-1 0 0,0 0 1 0 0,-1 14-1 0 0,-1-17 4 0 0,1 1 0 0 0,-1 0-1 0 0,0-1 1 0 0,0 1 0 0 0,-1-1-1 0 0,1 1 1 0 0,-1-1 0 0 0,0 0-1 0 0,-3 5 1 0 0,0 0 14 0 0,0-1 0 0 0,-1 0 0 0 0,-9 10-1 0 0,11-14-9 0 0,0 0 0 0 0,1 0 0 0 0,-1 1-1 0 0,1-1 1 0 0,-1 1 0 0 0,2 0-1 0 0,-1 0 1 0 0,0 0 0 0 0,1 0-1 0 0,0 1 1 0 0,0-1 0 0 0,-1 6-1 0 0,2-6 7 0 0,1-1-1 0 0,-1 0 1 0 0,0-1-1 0 0,-1 1 1 0 0,1 0-1 0 0,-4 7 1 0 0,4-10-15 0 0,0 0 0 0 0,0 1 0 0 0,0-1 0 0 0,-1 0 0 0 0,1 0 0 0 0,0 0 0 0 0,0 0 0 0 0,-1 0 0 0 0,1 0 0 0 0,-1 0 1 0 0,1 0-1 0 0,-1-1 0 0 0,1 1 0 0 0,-1 0 0 0 0,1-1 0 0 0,-1 0 0 0 0,0 1 0 0 0,1-1 0 0 0,-1 0 0 0 0,-3 1 0 0 0,-20-3 71 0 0,0 0-1 0 0,1-2 0 0 0,-25-6 1 0 0,43 9-61 0 0,-8-2 13 0 0,1-1 1 0 0,-1-1-1 0 0,1 1 1 0 0,0-2-1 0 0,0 0 1 0 0,-14-10-1 0 0,20 12-14 0 0,0-1 0 0 0,1 1-1 0 0,0-2 1 0 0,0 1 0 0 0,0-1 0 0 0,1 0 0 0 0,-1 0-1 0 0,2 0 1 0 0,-1-1 0 0 0,1 0 0 0 0,0 0 0 0 0,-5-10-1 0 0,4 5-15 0 0,-5-14 6 0 0,10 25-3 0 0,0 0 0 0 0,-1-1 0 0 0,1 1-1 0 0,0-1 1 0 0,0 1 0 0 0,0-1 0 0 0,0 1 0 0 0,0 0-1 0 0,1-1 1 0 0,-1 1 0 0 0,0-1 0 0 0,1 1 0 0 0,-1 0-1 0 0,1-1 1 0 0,-1 1 0 0 0,2-2 0 0 0,0 0-8 0 0,0 0 1 0 0,0 0 0 0 0,0 0-1 0 0,0 0 1 0 0,0-1 0 0 0,-1 1-1 0 0,0-1 1 0 0,1 1 0 0 0,-1-1-1 0 0,-1 1 1 0 0,1-1 0 0 0,0 0-1 0 0,-1 1 1 0 0,0-1 0 0 0,0-5-1 0 0,0 5-3 0 0,-1 0-1 0 0,1 1 0 0 0,0-1 1 0 0,0 0-1 0 0,1 0 0 0 0,-1 1 1 0 0,1-1-1 0 0,0 1 0 0 0,0-1 1 0 0,0 1-1 0 0,1-1 0 0 0,-1 1 1 0 0,1-1-1 0 0,-1 1 0 0 0,1 0 1 0 0,0 0-1 0 0,0 0 0 0 0,1 0 1 0 0,-1 0-1 0 0,1 1 0 0 0,-1-1 1 0 0,1 1-1 0 0,0-1 0 0 0,0 1 1 0 0,5-3-1 0 0,0 2-79 0 0,0 0 1 0 0,0 0-1 0 0,1 1 1 0 0,-1 0-1 0 0,1 0 0 0 0,-1 1 1 0 0,1 0-1 0 0,0 1 0 0 0,-1 0 1 0 0,1 0-1 0 0,16 3 0 0 0,1 2 56 0 0,-1 1 0 0 0,42 16 0 0 0,-57-18 30 0 0,0 1 0 0 0,0 0-1 0 0,-1 0 1 0 0,9 7 0 0 0,-13-9 2 0 0,-1 0 0 0 0,1 1 0 0 0,-1 0 0 0 0,0 0 0 0 0,0 0 0 0 0,-1 0 0 0 0,1 0 0 0 0,-1 1 0 0 0,4 7 0 0 0,-3-3-3 0 0,0 0 15 0 0,0 0-1 0 0,4 16 1 0 0,-7-22-6 0 0,0 0 0 0 0,-1 0 0 0 0,1 0 1 0 0,-1 0-1 0 0,0 0 0 0 0,0 0 0 0 0,0 0 0 0 0,-1 0 0 0 0,1 0 0 0 0,-1 0 0 0 0,1 0 1 0 0,-1 0-1 0 0,-1 3 0 0 0,-11 24 49 0 0,9-18-29 0 0,-1 0 0 0 0,0 0 1 0 0,0-1-1 0 0,-1 0 0 0 0,-1 0 0 0 0,0 0 0 0 0,-1-1 0 0 0,-10 12 0 0 0,-15 7 67 0 0,24-22-61 0 0,-1 1 1 0 0,1 0-1 0 0,1 0 1 0 0,0 1-1 0 0,0 1 1 0 0,-10 15-1 0 0,17-22-22 0 0,-1 0-1 0 0,1-1 0 0 0,-1 1 1 0 0,1-1-1 0 0,-1 1 0 0 0,0-1 1 0 0,0 0-1 0 0,0 1 0 0 0,0-1 1 0 0,-1 0-1 0 0,1 0 0 0 0,0-1 1 0 0,-1 1-1 0 0,0 0 0 0 0,1-1 1 0 0,-1 0-1 0 0,0 0 0 0 0,1 1 1 0 0,-1-1-1 0 0,0-1 0 0 0,0 1 1 0 0,0 0-1 0 0,-6 0 0 0 0,-4-2 35 0 0,0 0-1 0 0,0-1 1 0 0,0-1-1 0 0,1 0 1 0 0,-1 0-1 0 0,-23-11 0 0 0,29 11-27 0 0,1 0 0 0 0,-1 0 0 0 0,1-1 0 0 0,0 0 0 0 0,0 0 0 0 0,0-1 0 0 0,0 0 0 0 0,1 0 0 0 0,-1 0 0 0 0,1 0 0 0 0,1-1 0 0 0,-1 0 0 0 0,1 0 0 0 0,0 0 0 0 0,-3-8 0 0 0,3 7-5 0 0,0 0-1 0 0,1-1 1 0 0,0 1-1 0 0,-3-16 0 0 0,5 19-8 0 0,1 1 0 0 0,0-1 0 0 0,-1 1 0 0 0,2-1 0 0 0,-1 1 0 0 0,0-1 0 0 0,1 1 0 0 0,-1 0 0 0 0,1-1 0 0 0,0 1 0 0 0,0 0 0 0 0,1-1 0 0 0,2-5 0 0 0,0 2-6 0 0,-1 0 0 0 0,-1-1 0 0 0,1 1-1 0 0,-1-1 1 0 0,0 0 0 0 0,-1 0-1 0 0,0 1 1 0 0,0-1 0 0 0,0 0 0 0 0,-1 0-1 0 0,0 0 1 0 0,-1 0 0 0 0,-2-12-1 0 0,1 12-15 0 0,1 1-1 0 0,0-1 0 0 0,1 1 0 0 0,0-1 0 0 0,0 1 0 0 0,0 0 0 0 0,1-1 1 0 0,0 1-1 0 0,1-1 0 0 0,0 1 0 0 0,0 0 0 0 0,0 0 0 0 0,6-10 0 0 0,-4 10-20 0 0,0 0 0 0 0,0 0 0 0 0,1 1 0 0 0,0 0-1 0 0,0 0 1 0 0,0 0 0 0 0,1 0 0 0 0,0 1 0 0 0,0 0-1 0 0,1 0 1 0 0,-1 1 0 0 0,1 0 0 0 0,0 0 0 0 0,0 0-1 0 0,0 1 1 0 0,1 0 0 0 0,-1 1 0 0 0,1 0 0 0 0,9-2-1 0 0,7 1 10 0 0,0 1 0 0 0,0 1 0 0 0,0 1 0 0 0,0 2 0 0 0,0 0 0 0 0,0 1 0 0 0,-1 2 0 0 0,39 11 0 0 0,-37-5 36 0 0,-2 0-1 0 0,24 15 1 0 0,-46-25-4 0 0,3 1 7 0 0,-1 0 0 0 0,1 0 0 0 0,-1 1 1 0 0,1 0-1 0 0,-1-1 0 0 0,0 1 0 0 0,0 1 0 0 0,0-1 0 0 0,-1 0 0 0 0,1 1 0 0 0,-1-1 0 0 0,0 1 0 0 0,1 0 0 0 0,-2-1 0 0 0,1 1 1 0 0,0 0-1 0 0,-1 1 0 0 0,0-1 0 0 0,0 0 0 0 0,0 0 0 0 0,0 0 0 0 0,-1 1 0 0 0,0-1 0 0 0,1 0 0 0 0,-2 0 0 0 0,1 1 1 0 0,0-1-1 0 0,-1 0 0 0 0,0 0 0 0 0,0 1 0 0 0,0-1 0 0 0,-1 0 0 0 0,1 0 0 0 0,-1 0 0 0 0,0 0 0 0 0,0-1 0 0 0,-5 8 0 0 0,-1-1 65 0 0,-1 1 0 0 0,-1-1-1 0 0,1-1 1 0 0,-21 16-1 0 0,-48 26 258 0 0,51-34-240 0 0,24-15-77 0 0,1 0 0 0 0,-1 0 0 0 0,1 1 1 0 0,-1-1-1 0 0,1 1 0 0 0,0-1 0 0 0,0 1 0 0 0,-2 3 0 0 0,3-4-6 0 0,0 0 1 0 0,0 0 0 0 0,0 0-1 0 0,0-1 1 0 0,-1 1 0 0 0,1 0-1 0 0,-1-1 1 0 0,1 1 0 0 0,-1-1-1 0 0,1 1 1 0 0,-1-1-1 0 0,0 0 1 0 0,0 0 0 0 0,0 0-1 0 0,0 0 1 0 0,0 0 0 0 0,0 0-1 0 0,0 0 1 0 0,0-1 0 0 0,-2 1-1 0 0,-10-1 28 0 0,0 0 0 0 0,0-2 0 0 0,0 0 0 0 0,0 0 0 0 0,0-1 0 0 0,0-1 0 0 0,-22-9 0 0 0,28 9-22 0 0,-1-1 0 0 0,1 1-1 0 0,0-2 1 0 0,0 1-1 0 0,1-1 1 0 0,0 0 0 0 0,0 0-1 0 0,0-1 1 0 0,-8-11-1 0 0,10 12-3 0 0,1 0 0 0 0,-1-1-1 0 0,1 0 1 0 0,1 0 0 0 0,-1 0-1 0 0,1 0 1 0 0,0-1 0 0 0,0 1-1 0 0,1-1 1 0 0,0 0 0 0 0,-1-11-1 0 0,4 13-6 0 0,-1 1-1 0 0,1 0 1 0 0,0 0-1 0 0,0 0 0 0 0,0 0 1 0 0,1 0-1 0 0,-1 0 1 0 0,1 1-1 0 0,1-1 0 0 0,-1 0 1 0 0,4-5-1 0 0,-3 6-2 0 0,0-1-1 0 0,-1 0 1 0 0,1 1 0 0 0,-1-1-1 0 0,0 0 1 0 0,-1-1 0 0 0,1 1-1 0 0,-1 0 1 0 0,1-10 0 0 0,-3-6-55 0 0,1 15 34 0 0,-1 1 0 0 0,1-1 0 0 0,0 0 1 0 0,1 1-1 0 0,-1-1 0 0 0,1 0 0 0 0,0 1 0 0 0,1-1 0 0 0,1-5 0 0 0,0 6-17 0 0,-1-1 0 0 0,1 1-1 0 0,0 0 1 0 0,1 0 0 0 0,-1 0-1 0 0,1 0 1 0 0,0 1 0 0 0,0-1-1 0 0,1 1 1 0 0,-1 0 0 0 0,8-5-1 0 0,-5 5-6 0 0,1 0 0 0 0,-1 0 0 0 0,1 0 0 0 0,-1 1 0 0 0,1 1 0 0 0,0-1 0 0 0,13-1 0 0 0,-4 2 9 0 0,1 0-1 0 0,-1 1 0 0 0,1 2 0 0 0,-1-1 0 0 0,1 2 0 0 0,-1 0 1 0 0,22 7-1 0 0,-20-5 30 0 0,0 1 0 0 0,-1 1 0 0 0,1 1 0 0 0,-1 1 0 0 0,25 14 0 0 0,-38-19 9 0 0,-1 1 0 0 0,1 0 0 0 0,-1-1 0 0 0,0 2 0 0 0,0-1 0 0 0,0 0 0 0 0,0 1 0 0 0,-1 0 0 0 0,0-1 0 0 0,5 10 0 0 0,-6-10 0 0 0,-1 0 0 0 0,1 0 0 0 0,-1 0 0 0 0,1 0 0 0 0,-1 1 0 0 0,-1-1 0 0 0,1 0 0 0 0,-1 1 0 0 0,1-1 0 0 0,-1 0 0 0 0,0 1 0 0 0,-1-1 0 0 0,1 1 0 0 0,-2 5 0 0 0,-1 0 21 0 0,-1-1 1 0 0,1 0-1 0 0,-2 1 0 0 0,1-2 0 0 0,-1 1 0 0 0,-1 0 0 0 0,1-1 0 0 0,-11 12 0 0 0,-5 1 98 0 0,-35 29 1 0 0,43-39-77 0 0,-5 3 7 0 0,0-1-1 0 0,-1 0 1 0 0,-1-2-1 0 0,0 0 1 0 0,0-1-1 0 0,-1-1 1 0 0,-1-1-1 0 0,1-1 1 0 0,-1 0-1 0 0,-31 4 0 0 0,47-10-35 0 0,1-1-1 0 0,-1 1 0 0 0,1-1 1 0 0,-1 0-1 0 0,0 0 0 0 0,1 0 1 0 0,-1-1-1 0 0,1 0 0 0 0,-1 0 1 0 0,1 0-1 0 0,-1-1 0 0 0,1 0 1 0 0,0 0-1 0 0,0 0 0 0 0,0 0 1 0 0,0-1-1 0 0,-9-7 0 0 0,10 7-2 0 0,0-1-1 0 0,0 0 1 0 0,1 0-1 0 0,-5-7 0 0 0,7 10-8 0 0,0-1-1 0 0,0 0 1 0 0,1 1-1 0 0,-1-1 0 0 0,0 1 1 0 0,1-1-1 0 0,0 0 1 0 0,-1 1-1 0 0,1-1 0 0 0,0 0 1 0 0,0 1-1 0 0,0-1 1 0 0,0 0-1 0 0,0 0 0 0 0,0 1 1 0 0,0-1-1 0 0,1 0 1 0 0,-1 1-1 0 0,1-3 0 0 0,1-1-35 0 0,0-1 0 0 0,0 1 0 0 0,1-1 0 0 0,0 1 0 0 0,0 0 0 0 0,0 0 0 0 0,0 0-1 0 0,1 1 1 0 0,0-1 0 0 0,0 1 0 0 0,0 0 0 0 0,0 0 0 0 0,1 0 0 0 0,8-5-1 0 0,-3 3-4 0 0,1 1-1 0 0,0 0 1 0 0,0 1-1 0 0,0 1 0 0 0,23-5 1 0 0,-16 4-8 0 0,28-11 1 0 0,-27 7-429 0 0,0-1 1 0 0,28-19-1 0 0,8-10-5302 0 0,-24 16 2093 0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13T20:44:14.37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 1840 0 0,'1'2'133'0'0,"0"1"71"0"0,1 0-1 0 0,-1 0 1 0 0,1 0-1 0 0,0-1 0 0 0,0 1 1 0 0,0 0-1 0 0,1-1 1 0 0,-1 0-1 0 0,12 9 5135 0 0,-5-7-4216 0 0,4 0-315 0 0,-6-1-566 0 0,1 0-1 0 0,0 0 1 0 0,-1 1 0 0 0,1 0 0 0 0,8 7 0 0 0,-10-7-99 0 0,0-1 0 0 0,0 1 0 0 0,0-1 0 0 0,0 0 0 0 0,0 0 0 0 0,1-1 0 0 0,8 3 0 0 0,50 7 677 0 0,-13-4-477 0 0,-34-3-226 0 0,-1-2 0 0 0,1 0 0 0 0,0-1 0 0 0,34-1 0 0 0,-13-3 78 0 0,-24 2-102 0 0,-1-1 0 0 0,0 0 0 0 0,0-1 0 0 0,21-5 1 0 0,-11 1 81 0 0,1 2 1 0 0,41-3-1 0 0,-45 5-74 0 0,-11 1-36 0 0,-1 2 0 0 0,0-1 0 0 0,14 3 0 0 0,18 1 192 0 0,-37-4-222 0 0,0 0-1 0 0,0 0 0 0 0,0 0 0 0 0,-1 1 0 0 0,1 0 0 0 0,0-1 0 0 0,0 1 1 0 0,0 0-1 0 0,-1 1 0 0 0,1-1 0 0 0,-1 1 0 0 0,1-1 0 0 0,5 5 0 0 0,-8-5 71 0 0,0-1-84 0 0,0 1-1 0 0,0-1 1 0 0,0 0-1 0 0,-1 1 1 0 0,1-1-1 0 0,0 0 1 0 0,0 1-1 0 0,-1-1 1 0 0,1 1-1 0 0,0 0 1 0 0,-1-1-1 0 0,1 1 1 0 0,0-1-1 0 0,-1 1 1 0 0,1 0-1 0 0,-1 0 0 0 0,1-1 1 0 0,0 2-1 0 0,7 13 169 0 0,-8-13-138 0 0,0 0 0 0 0,0-1 0 0 0,0 1 0 0 0,0 0 0 0 0,0-1 1 0 0,0 1-1 0 0,0-1 0 0 0,0 1 0 0 0,-1 0 0 0 0,1-1 0 0 0,0 1 0 0 0,-1-1 0 0 0,0 1 1 0 0,1-1-1 0 0,-1 1 0 0 0,0-1 0 0 0,0 1 0 0 0,-1 1 0 0 0,-1 0 67 0 0,0 0 0 0 0,-1 0-1 0 0,1 0 1 0 0,0-1 0 0 0,-6 3-1 0 0,6-3-94 0 0,0 0 65 0 0,0-1 0 0 0,-1-1 0 0 0,1 1 0 0 0,0 0 0 0 0,0-1 0 0 0,0 1 0 0 0,0-1 0 0 0,-1 0 0 0 0,1 0 0 0 0,0-1 0 0 0,0 1 0 0 0,0 0 0 0 0,-1-1 0 0 0,1 0 0 0 0,0 0 0 0 0,0 0 0 0 0,-5-2 0 0 0,0 1 147 0 0,0 2 22 0 0,1-1-249 0 0,0 0 0 0 0,-1 0 0 0 0,1 1-1 0 0,0 0 1 0 0,0 0 0 0 0,0 1 0 0 0,0 0-1 0 0,0 0 1 0 0,0 1 0 0 0,0 0 0 0 0,0 0 0 0 0,-11 5-1 0 0,-8 4-3 0 0,19-8 18 0 0,-1 1-1 0 0,-12 6 0 0 0,-89 59-20 0 0,13-17 69 0 0,3-3 54 0 0,69-35-84 0 0,1-1 1 0 0,-36 13-1 0 0,24-11 2 0 0,25-10-14 0 0,-1 0-1 0 0,0-1 0 0 0,-12 3 0 0 0,17-7-26 0 0,5 0 0 0 0,-1 1 0 0 0,1-1 0 0 0,0 0 0 0 0,0 0 0 0 0,0 1 0 0 0,0-1 0 0 0,-1 0 0 0 0,1 1 0 0 0,0-1 0 0 0,0 1 0 0 0,0-1 0 0 0,0 1 0 0 0,0 0 0 0 0,0-1 0 0 0,0 1 0 0 0,0 0 0 0 0,0 0 0 0 0,1 0 0 0 0,-1 0 0 0 0,-1 1 0 0 0,-11 6 0 0 0,7 1 0 0 0,-2 2 0 0 0,0-4 0 0 0,6 0-12 0 0,2-4-3 0 0,0-2 13 0 0,0-1 0 0 0,0 1 0 0 0,0 0 0 0 0,0-1 0 0 0,0 1-1 0 0,0 0 1 0 0,1-1 0 0 0,-1 1 0 0 0,0-1 0 0 0,0 1 0 0 0,0 0 0 0 0,1-1 0 0 0,-1 1 0 0 0,0-1-1 0 0,1 1 1 0 0,-1 0 0 0 0,0-1 0 0 0,1 1 0 0 0,11 18-77 0 0,-4-7 36 0 0,1-1 32 0 0,-5-9 11 0 0,0-1 0 0 0,0 1 0 0 0,-1-1 0 0 0,1 0 0 0 0,0-1 0 0 0,7 2 0 0 0,6 0-12 0 0,-12-1 3 0 0,-1 1 5 0 0,0-1 1 0 0,0 0-1 0 0,0-1 0 0 0,1 1 1 0 0,-1-1-1 0 0,0 0 1 0 0,0 0-1 0 0,0 0 0 0 0,0 0 1 0 0,0-1-1 0 0,0 0 1 0 0,0 0-1 0 0,7-2 0 0 0,-1 0 4 0 0,-1 1 0 0 0,1 0 0 0 0,-1 0 0 0 0,1 1 0 0 0,0 0 0 0 0,0 1 0 0 0,17 2 0 0 0,3-1 0 0 0,-26-1-2 0 0,12 0 11 0 0,1 0 1 0 0,-1-1-1 0 0,0 0 1 0 0,0-1-1 0 0,-1-1 1 0 0,23-7-1 0 0,-22 5-9 0 0,0 1 0 0 0,1 0 0 0 0,0 1 0 0 0,18-1 0 0 0,67 1 0 0 0,66 17 111 0 0,-116-7-94 0 0,-25-3 0 0 0,-16-2 3 0 0,0 0 0 0 0,18 0 1 0 0,-19-2-5 0 0,0 1 0 0 0,-1 0 0 0 0,1 1 0 0 0,12 3 0 0 0,-18-4-7 0 0,0 0 0 0 0,-1-1 0 0 0,1 1 1 0 0,0-1-1 0 0,0 1 0 0 0,0-1 0 0 0,0-1 1 0 0,0 1-1 0 0,0 0 0 0 0,-1-1 0 0 0,1 0 1 0 0,0 0-1 0 0,0 0 0 0 0,-1 0 0 0 0,1 0 1 0 0,3-3-1 0 0,-5 4-6 0 0,14-3 72 0 0,-16 4-72 0 0,1-1-1 0 0,0 0 1 0 0,-1 0 0 0 0,1 0-1 0 0,0 0 1 0 0,0 0-1 0 0,-1 0 1 0 0,1-1 0 0 0,0 1-1 0 0,-1 0 1 0 0,1 0 0 0 0,0 0-1 0 0,-1-1 1 0 0,1 1 0 0 0,0 0-1 0 0,-1-1 1 0 0,1 1-1 0 0,-1 0 1 0 0,1-1 0 0 0,-1 1-1 0 0,1-1 1 0 0,-1 1 0 0 0,1-1-1 0 0,0 0 1 0 0,0 0-66 0 0,-1-1 1 0 0,1 1-1 0 0,-1 0 1 0 0,1 0-1 0 0,-1 0 1 0 0,0-1-1 0 0,1 1 1 0 0,-1 0-1 0 0,0 0 1 0 0,0-1-1 0 0,0 1 1 0 0,0 0-1 0 0,0-1 1 0 0,0 1-1 0 0,0 0 1 0 0,-1 0-1 0 0,1-2 1 0 0,-9-23-1577 0 0,3 12-858 0 0,5-1-1220 0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13T20:44:15.282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12 0 1376 0 0,'3'22'12307'0'0,"-9"-13"-11815"0"0,1-2-429 0 0,5-5-52 0 0,-1 0-1 0 0,0 0 1 0 0,1 0 0 0 0,0 0-1 0 0,-1 0 1 0 0,1 0 0 0 0,0 0-1 0 0,0 0 1 0 0,0 0-1 0 0,0 0 1 0 0,1 0 0 0 0,-1 0-1 0 0,1 2 1 0 0,10 29 73 0 0,-4-13-1 0 0,-4-8-12 0 0,-1 0-1 0 0,-1 0 1 0 0,1 21-1 0 0,0 12 130 0 0,0-10 41 0 0,-2 37 0 0 0,3 36 226 0 0,-2-79-261 0 0,-1 38 1 0 0,0 15 136 0 0,1-65-285 0 0,0-7 4 0 0,0 1 0 0 0,-1 0 0 0 0,0-1 0 0 0,-1 1 0 0 0,-3 15 0 0 0,3-22-41 0 0,0 0-1 0 0,0-1 1 0 0,0 1-1 0 0,0 0 1 0 0,1 0-1 0 0,0 0 1 0 0,-1 0-1 0 0,2 0 1 0 0,-1 0-1 0 0,0 0 1 0 0,1 0-1 0 0,0 0 1 0 0,-1 0-1 0 0,2 0 1 0 0,-1 0-1 0 0,3 5 0 0 0,-3-7 6 0 0,0 0 0 0 0,-1 0-1 0 0,1 0 1 0 0,0 0-1 0 0,-1-1 1 0 0,0 1-1 0 0,1 0 1 0 0,-1 0-1 0 0,0 4 1 0 0,0-6-24 0 0,3 3 148 0 0,-2-2-170 0 0,0-1 0 0 0,1 0 0 0 0,-1 1 0 0 0,1-1 0 0 0,-1 0 0 0 0,1 0 0 0 0,-1 1 0 0 0,1-1 0 0 0,-1-1 0 0 0,1 1 0 0 0,-1 0 0 0 0,0 0 0 0 0,1 0 0 0 0,-1-1 0 0 0,1 1 0 0 0,-1-1 0 0 0,0 1 0 0 0,1-1 0 0 0,-1 1 0 0 0,0-1 0 0 0,1 0 0 0 0,-1 0 0 0 0,0 0 0 0 0,0 0 0 0 0,0 0 0 0 0,2-1 0 0 0,1-4-445 0 0,0 0 0 0 0,0 0 0 0 0,0 0-1 0 0,4-11 1 0 0,3-5-130 0 0,-5 12 310 0 0,1-3-213 0 0,0 0 1 0 0,0 0-1 0 0,7-24 0 0 0,-9 14-149 0 0,-3 14 305 0 0,0 1 0 0 0,0 0 0 0 0,1-1 0 0 0,5-11 0 0 0,1 3-252 0 0,16-34-1423 0 0,-15 22 683 0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13T20:44:15.62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7 58 3224 0 0,'0'0'9'0'0,"0"0"0"0"0,-1 0 0 0 0,1 0-1 0 0,0 0 1 0 0,0-1 0 0 0,-1 1 0 0 0,1 0 0 0 0,0 0 0 0 0,0 0 0 0 0,-1 1 0 0 0,1-1 0 0 0,0 0-1 0 0,0 0 1 0 0,-1 0 0 0 0,1 0 0 0 0,0 0 0 0 0,0 0 0 0 0,-1 0 0 0 0,1 0 0 0 0,0 0 0 0 0,0 1-1 0 0,0-1 1 0 0,-1 0 0 0 0,1 0 0 0 0,0 0 0 0 0,8 11 4660 0 0,1-8-2595 0 0,-6-2-1435 0 0,-1 0 0 0 0,1 0 0 0 0,0-1 0 0 0,-1 1-1 0 0,1-1 1 0 0,0 1 0 0 0,5-1 0 0 0,76 6 674 0 0,-19 0-702 0 0,-29-3-279 0 0,-24-1-213 0 0,0-1 0 0 0,0-1-1 0 0,0 0 1 0 0,0 0 0 0 0,0-2 0 0 0,16-2 0 0 0,8-4 92 0 0,-24 6-193 0 0,0-1 1 0 0,-1 0-1 0 0,16-6 1 0 0,5-5-1635 0 0,18-9-2008 0 0,-48 22 3102 0 0,0 0 0 0 0,0-1 0 0 0,1 0 0 0 0,-1 1 0 0 0,0-1 0 0 0,3-4 0 0 0,1-6-3746 0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13T20:44:16.52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69 22 1376 0 0,'29'11'4408'0'0,"-29"-10"-3925"0"0,2 3 330 0 0,3 6 1169 0 0,-4-8-1551 0 0,0 1 0 0 0,0-1 1 0 0,1 1-1 0 0,-1-1 1 0 0,0 0-1 0 0,1 0 0 0 0,0 0 1 0 0,-1 0-1 0 0,1 0 0 0 0,0 0 1 0 0,3 2-1 0 0,-6-4-400 0 0,1-1 0 0 0,0 1-1 0 0,0 0 1 0 0,-1 0 0 0 0,1 0 0 0 0,0-1-1 0 0,0 1 1 0 0,0 0 0 0 0,-1 0-1 0 0,1-1 1 0 0,0 1 0 0 0,0 0 0 0 0,0 0-1 0 0,0-1 1 0 0,0 1 0 0 0,0 0 0 0 0,0-1-1 0 0,-1 1 1 0 0,1 0 0 0 0,0-1-1 0 0,0 1 1 0 0,0 0 0 0 0,0-1 0 0 0,0 1-1 0 0,0 0 1 0 0,0 0 0 0 0,1-1 0 0 0,-1 1-1 0 0,0 0 1 0 0,0-1 0 0 0,0 1-1 0 0,0 0 1 0 0,0-1 0 0 0,0 1 0 0 0,0 0-1 0 0,1 0 1 0 0,-1-1 0 0 0,0 1 0 0 0,0 0-1 0 0,0 0 1 0 0,1-1 0 0 0,-1 1-1 0 0,0 0 1 0 0,0 0 0 0 0,1 0 0 0 0,-1 0-1 0 0,0-1 1 0 0,1 1 0 0 0,13-9 95 0 0,-2 4-98 0 0,10-4 278 0 0,-18 6-261 0 0,0 2-1 0 0,1-1 1 0 0,-1 0-1 0 0,0 1 1 0 0,6-1 0 0 0,31-7 303 0 0,-17 4-80 0 0,43-5 1 0 0,-38 9-125 0 0,2-2 101 0 0,-1 2 0 0 0,1 1 1 0 0,58 9-1 0 0,-80-7-170 0 0,0 1 0 0 0,1 0 0 0 0,-1 0 0 0 0,15 10 0 0 0,-22-12 21 0 0,2 10 110 0 0,-4-9-183 0 0,0 0-1 0 0,0 0 0 0 0,-1 0 0 0 0,1 0 0 0 0,0 0 0 0 0,-1 0 0 0 0,1 0 0 0 0,-1 0 0 0 0,0 0 1 0 0,0 0-1 0 0,0 0 0 0 0,0 0 0 0 0,0 0 0 0 0,-2 2 0 0 0,-1 2 72 0 0,-2 5-4 0 0,0-1 1 0 0,-2-1-1 0 0,1 1 1 0 0,-1-1-1 0 0,0-1 1 0 0,-15 13-1 0 0,-62 39 251 0 0,33-25-181 0 0,-31 17 45 0 0,56-36-156 0 0,0 1 0 0 0,-34 28 0 0 0,24-6 26 0 0,3-2-70 0 0,15-20-5 0 0,11-11 0 0 0,0 1 0 0 0,0 0 0 0 0,1 1 0 0 0,-7 9 0 0 0,9-10 2 0 0,-1 0 1 0 0,1-1-1 0 0,-1 1 0 0 0,-13 9 0 0 0,11-8 41 0 0,2 1-22 0 0,-1-2 35 0 0,5-6 21 0 0,19-1 150 0 0,87 8 164 0 0,-2-1-377 0 0,-84-5-43 0 0,0-2 0 0 0,-1 0-1 0 0,23-3 1 0 0,27-1-104 0 0,-59 5 166 0 0,0-1 0 0 0,0 1-1 0 0,0 0 1 0 0,0 1 0 0 0,0 0-1 0 0,8 3 1 0 0,-7-1 11 0 0,27 10 185 0 0,55 15-1 0 0,-48-20-86 0 0,83 6-1 0 0,-64-8 0 0 0,-60-7-132 0 0,-1 1-1 0 0,1-1 1 0 0,0 0 0 0 0,-1 0-1 0 0,1 0 1 0 0,-1 0-1 0 0,1 0 1 0 0,-1-1-1 0 0,1 1 1 0 0,0 0-1 0 0,-1-1 1 0 0,3 0 0 0 0,-1-2 10 0 0,0 1 1 0 0,1-1 0 0 0,-1 0 0 0 0,5-7 0 0 0,-1 2-15 0 0,-4 4-787 0 0,-1 1 1 0 0,0-1-1 0 0,0 0 0 0 0,0 0 0 0 0,0 0 0 0 0,-1 0 1 0 0,0 0-1 0 0,1 0 0 0 0,-2 0 0 0 0,1 0 0 0 0,0-8 1 0 0,3-11-3000 0 0,1 0-600 0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13T20:44:27.594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29 3224 0 0,'14'-9'185'0'0,"-9"5"-72"0"0,1 0 1 0 0,0 0-1 0 0,22-3 6678 0 0,-18 10-4926 0 0,-8 0-1520 0 0,1 0 0 0 0,-1 0 0 0 0,1 0 0 0 0,-1 0 0 0 0,0 1 1 0 0,0-1-1 0 0,0 0 0 0 0,-1 1 0 0 0,1-1 0 0 0,-1 1 0 0 0,2 6 0 0 0,3 9 219 0 0,14 32 833 0 0,19 75-1 0 0,-36-113-1243 0 0,0-4-85 0 0,-1 0 0 0 0,0 1 0 0 0,-1-1 0 0 0,0 0 0 0 0,0 15-1 0 0,-1-21-58 0 0,-1 3 20 0 0,1 1-1 0 0,0-1 1 0 0,0 0-1 0 0,0 1 1 0 0,3 11-1 0 0,-2-14-16 0 0,1 4 9 0 0,0 0 0 0 0,0 0 0 0 0,-1 0 0 0 0,0 1 0 0 0,0-1 0 0 0,-1 16 0 0 0,-1-13-344 0 0,1 0 0 0 0,1 0-1 0 0,0 0 1 0 0,4 21 0 0 0,-2-16-6551 0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13T20:44:27.96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0 194 12496 0 0,'1'-3'65'0'0,"1"-3"178"0"0,-1 0 0 0 0,1 0 0 0 0,4-8 0 0 0,-5 11-219 0 0,0 1 0 0 0,1 0 0 0 0,-1 0 1 0 0,1 0-1 0 0,-1 0 0 0 0,1 1 0 0 0,0-1 1 0 0,-1 0-1 0 0,1 1 0 0 0,0-1 0 0 0,0 1 0 0 0,4-3 1 0 0,-3 3-20 0 0,1-1 15 0 0,0 0 1 0 0,0 0-1 0 0,0 0 1 0 0,-1 0 0 0 0,1-1-1 0 0,-1 1 1 0 0,0-1-1 0 0,1 0 1 0 0,-1 0 0 0 0,0 0-1 0 0,-1 0 1 0 0,1-1-1 0 0,2-4 1 0 0,-2 3 104 0 0,0 0 1 0 0,0 0-1 0 0,0 0 1 0 0,1 0-1 0 0,-1 0 1 0 0,1 1-1 0 0,0 0 1 0 0,1 0-1 0 0,-1 0 0 0 0,9-6 1 0 0,-2 3 121 0 0,-7 4-104 0 0,0 0 0 0 0,1 1 0 0 0,-1-1 0 0 0,0 1 0 0 0,1 0 0 0 0,7-2 0 0 0,-1 1-22 0 0,0 1-1 0 0,1 1 1 0 0,-1 0 0 0 0,1 1 0 0 0,-1 0 0 0 0,1 0-1 0 0,-1 2 1 0 0,0-1 0 0 0,0 1 0 0 0,1 1-1 0 0,-1 0 1 0 0,0 0 0 0 0,-1 1 0 0 0,1 1 0 0 0,-1 0-1 0 0,12 7 1 0 0,-8-3-62 0 0,-1 1-1 0 0,0 0 1 0 0,-1 1-1 0 0,0 0 1 0 0,19 23-1 0 0,-24-26-40 0 0,-2 0-1 0 0,1 0 1 0 0,-1 1-1 0 0,-1 0 1 0 0,0-1-1 0 0,0 1 1 0 0,0 1-1 0 0,-1-1 1 0 0,-1 0-1 0 0,1 1 1 0 0,0 10-1 0 0,-3-16 9 0 0,0 0 0 0 0,0 0 0 0 0,0 0 0 0 0,-1 0-1 0 0,0 0 1 0 0,1 0 0 0 0,-1 0 0 0 0,-1-1-1 0 0,1 1 1 0 0,0 0 0 0 0,-1 0 0 0 0,0-1 0 0 0,-3 6-1 0 0,0-2 34 0 0,0 0-1 0 0,-1-1 0 0 0,0 0 1 0 0,0 0-1 0 0,-9 8 0 0 0,5-7-10 0 0,0 0 0 0 0,-1-1 0 0 0,0 0-1 0 0,0 0 1 0 0,-13 4 0 0 0,-61 15 178 0 0,75-23-215 0 0,1 0-1 0 0,-1-1 0 0 0,0-1 0 0 0,0 1 0 0 0,1-2 1 0 0,-1 1-1 0 0,0-1 0 0 0,1-1 0 0 0,-1 0 1 0 0,0 0-1 0 0,1-1 0 0 0,0 0 0 0 0,0 0 0 0 0,-16-9 1 0 0,21 10-41 0 0,3 1-11 0 0,0 1-1 0 0,0-1 1 0 0,0 0 0 0 0,1 1-1 0 0,-1-1 1 0 0,0 0 0 0 0,0 1 0 0 0,0-1-1 0 0,0-1 1 0 0,0 1-368 0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13T20:44:28.313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9 2304 0 0,'1'1'167'0'0,"32"17"10679"0"0,-31-18-10717 0 0,-1 0 1 0 0,1 1-1 0 0,-1-1 1 0 0,1 0-1 0 0,-1 0 1 0 0,1 1-1 0 0,-1-1 1 0 0,0 1-1 0 0,3 0 1 0 0,1 1 248 0 0,3 0 213 0 0,1-1-1 0 0,0 0 1 0 0,14 0 0 0 0,3-1 61 0 0,4 1-221 0 0,-1-2 0 0 0,0-2 0 0 0,57-11 0 0 0,-7 1-405 0 0,-63 12-300 0 0,7-2-4941 0 0,-11-2-923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13T20:33:18.799"/>
    </inkml:context>
    <inkml:brush xml:id="br0">
      <inkml:brushProperty name="width" value="0.05" units="cm"/>
      <inkml:brushProperty name="height" value="0.05" units="cm"/>
      <inkml:brushProperty name="color" value="#F6630D"/>
    </inkml:brush>
  </inkml:definitions>
  <inkml:trace contextRef="#ctx0" brushRef="#br0">21 0 1840 0 0,'0'0'83'0'0,"-1"1"-6"0"0,-1-1-49 0 0,-1 1-73 0 0,-8 11 525 0 0,10-12-322 0 0,1 1 1 0 0,0-1-1 0 0,-1 1 1 0 0,1-1 0 0 0,0 1-1 0 0,-1-1 1 0 0,1 1 0 0 0,0-1-1 0 0,0 1 1 0 0,0-1 0 0 0,-1 1-1 0 0,1 0 1 0 0,0-1-1 0 0,0 1 1 0 0,0 0 0 0 0,0-1-1 0 0,0 1 1 0 0,0-1 0 0 0,0 1-1 0 0,0 0 1 0 0,0-1 0 0 0,1 1-1 0 0,-1-1 1 0 0,0 1-1 0 0,0-1 1 0 0,0 1 0 0 0,1 0-1 0 0,-1-1 1 0 0,0 1 0 0 0,1-1-1 0 0,0 1 1 0 0,13 14 2858 0 0,-11-12-2387 0 0,1 0-109 0 0,0 0-1 0 0,0 0 0 0 0,0 0 1 0 0,0 0-1 0 0,0 0 1 0 0,1-1-1 0 0,0 0 0 0 0,-1 0 1 0 0,1 0-1 0 0,0 0 0 0 0,0-1 1 0 0,6 2-1 0 0,-9-3-528 0 0,84 21 614 0 0,-27-8 191 0 0,113 42 0 0 0,-83-26-239 0 0,-68-23-436 0 0,-1 0 0 0 0,0 1 0 0 0,-1 0 0 0 0,30 18 0 0 0,-43-22-145 0 0,-3-1 91 0 0,0 0 1 0 0,1 0 0 0 0,-1 1 0 0 0,0-1 0 0 0,5 6 0 0 0,-8-8-53 0 0,1 1 1 0 0,-1 0-1 0 0,1 0 0 0 0,-1 0 1 0 0,1 0-1 0 0,-1 0 0 0 0,1-1 1 0 0,-1 1-1 0 0,0 0 0 0 0,0 0 1 0 0,1 0-1 0 0,-1 0 0 0 0,0 0 1 0 0,0 0-1 0 0,0 0 0 0 0,0 0 0 0 0,0 0 1 0 0,0 0-1 0 0,0 0 0 0 0,-1 0 1 0 0,1 0-1 0 0,0 0 0 0 0,0 0 1 0 0,-1 0-1 0 0,1 0 0 0 0,-1 0 1 0 0,0 1-1 0 0,-3 5 26 0 0,-1-1 0 0 0,0 0 0 0 0,0-1 1 0 0,-1 1-1 0 0,1-1 0 0 0,-1 0 0 0 0,-1 0 0 0 0,-6 3 0 0 0,-8 8 142 0 0,4-4-45 0 0,0 0 0 0 0,0-2 1 0 0,-1 0-1 0 0,-38 15 0 0 0,-82 15 617 0 0,131-38-747 0 0,0 0 0 0 0,0-1 0 0 0,0 0 0 0 0,1-1 1 0 0,-1 1-1 0 0,0-1 0 0 0,0-1 0 0 0,-10-1 0 0 0,12-1-22 0 0,5 3 6 0 0,-1 0 1 0 0,1 0-1 0 0,0 0 1 0 0,0-1-1 0 0,0 1 1 0 0,0 0-1 0 0,0 0 1 0 0,0 0-1 0 0,0 0 1 0 0,0-1-1 0 0,0 1 1 0 0,0 0-1 0 0,-1 0 0 0 0,1 0 1 0 0,0 0-1 0 0,0-1 1 0 0,0 1-1 0 0,0 0 1 0 0,0 0-1 0 0,0 0 1 0 0,0 0-1 0 0,0-1 1 0 0,0 1-1 0 0,0 0 1 0 0,0 0-1 0 0,1 0 0 0 0,-1 0 1 0 0,0-1-1 0 0,0 1 1 0 0,0 0-1 0 0,0 0 1 0 0,0 0-1 0 0,0 0 1 0 0,0 0-1 0 0,0-1 1 0 0,0 1-1 0 0,1 0 1 0 0,-1 0-6 0 0,13-20-1696 0 0,-9 5 689 0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13T20:44:28.65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31 1 11808 0 0,'1'2'266'0'0,"9"11"122"0"0,2 2-23 0 0,-12-14-351 0 0,1 0 0 0 0,-1-1-1 0 0,0 1 1 0 0,1 0-1 0 0,-1 0 1 0 0,0 0-1 0 0,0 0 1 0 0,0 0-1 0 0,0 0 1 0 0,0 0 0 0 0,0-1-1 0 0,0 1 1 0 0,0 0-1 0 0,0 0 1 0 0,0 0-1 0 0,0 0 1 0 0,0 0-1 0 0,-1 1 1 0 0,-1 5 17 0 0,0 0-1 0 0,0 0 1 0 0,0 0-1 0 0,1 8 1 0 0,-4 14 581 0 0,-7 40 571 0 0,10-46-1055 0 0,-2 0 1 0 0,-8 26-1 0 0,7-36-1234 0 0,-1-3-4030 0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13T20:44:37.921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268 22 3224 0 0,'0'0'143'0'0,"-4"-4"26"0"0,-3 0 10 0 0,5 5 389 0 0,0-1 408 0 0,-11-6 3659 0 0,10 5-4350 0 0,0-1-1 0 0,1 1 1 0 0,-1 0-1 0 0,0 0 0 0 0,-1 0 1 0 0,1 0-1 0 0,0 1 0 0 0,0-1 1 0 0,-4 1-1 0 0,-10 1 105 0 0,0 1 1 0 0,0 0-1 0 0,1 1 0 0 0,-1 1 0 0 0,1 0 0 0 0,0 2 0 0 0,-27 12 1 0 0,38-16-383 0 0,0 0 0 0 0,1 1 0 0 0,-1 0 0 0 0,0 0 1 0 0,-6 6-1 0 0,10-8-31 0 0,0 0-1 0 0,0 0 1 0 0,0 0 0 0 0,0 0 0 0 0,0 0-1 0 0,0 0 1 0 0,1 0 0 0 0,-1 1 0 0 0,0-1-1 0 0,1 0 1 0 0,-1 0 0 0 0,1 1-1 0 0,-1-1 1 0 0,1 0 0 0 0,0 1 0 0 0,-1-1-1 0 0,1 0 1 0 0,0 1 0 0 0,0-1 0 0 0,0 0-1 0 0,0 1 1 0 0,0-1 0 0 0,0 0 0 0 0,1 1-1 0 0,-1-1 1 0 0,0 0 0 0 0,1 2 0 0 0,0-1-6 0 0,0 0 0 0 0,0-1 1 0 0,-1 1-1 0 0,1-1 1 0 0,0 1-1 0 0,1-1 1 0 0,-1 1-1 0 0,0-1 1 0 0,0 1-1 0 0,1-1 1 0 0,-1 0-1 0 0,0 0 1 0 0,1 0-1 0 0,-1 0 0 0 0,1 0 1 0 0,0 0-1 0 0,-1 0 1 0 0,1 0-1 0 0,0-1 1 0 0,-1 1-1 0 0,1-1 1 0 0,0 1-1 0 0,0-1 1 0 0,0 0-1 0 0,2 1 1 0 0,1-2 70 0 0,0 1 1 0 0,0 0 0 0 0,0-1 0 0 0,0 0 0 0 0,0 0 0 0 0,0-1 0 0 0,-1 1 0 0 0,8-4 0 0 0,18-8 116 0 0,-19 9-72 0 0,1-1-1 0 0,18-10 1 0 0,-10 0 132 0 0,38-32 1 0 0,-54 42-192 0 0,-3 4 302 0 0,-6 4-2 0 0,-3 5-177 0 0,1 0 1 0 0,-14 19-1 0 0,-1 1-26 0 0,13-17-90 0 0,0 0-1 0 0,1 1 0 0 0,0 0 1 0 0,1 0-1 0 0,0 1 0 0 0,1 0 1 0 0,-5 13-1 0 0,-5 15 21 0 0,11-29-41 0 0,0 0 1 0 0,1 0-1 0 0,-4 21 0 0 0,-9 47-3 0 0,12-56-10 0 0,3-13 0 0 0,0-1 0 0 0,1 1 0 0 0,0-1 0 0 0,0 1 0 0 0,2 16 0 0 0,-1-5 0 0 0,0-20 0 0 0,-1 1 0 0 0,1 0 0 0 0,0 0 0 0 0,0 0 0 0 0,1 5 0 0 0,0-3 11 0 0,-1-4 173 0 0,7 1 221 0 0,11-16-278 0 0,-9 9-21 0 0,16-12-1 0 0,-18 11-109 0 0,1 1-1 0 0,-1 0 1 0 0,15-6-1 0 0,29-12 16 0 0,-38 17 28 0 0,-8 4-40 0 0,0-1 0 0 0,0 1 1 0 0,9-3-1 0 0,-7 4-252 0 0,13-4 90 0 0,-5-1-4594 0 0,-2-2-876 0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13T20:44:38.89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0 12464 0 0,'2'0'347'0'0,"2"0"-239"0"0,0 0 0 0 0,0 0 0 0 0,-1 0 0 0 0,1 1 0 0 0,0 0 0 0 0,0-1-1 0 0,-1 1 1 0 0,1 0 0 0 0,6 3 0 0 0,7 5 378 0 0,0-2 0 0 0,0 0 0 0 0,1-1-1 0 0,0-1 1 0 0,28 5 0 0 0,-45-10-448 0 0,1 1 0 0 0,0-1-1 0 0,0 0 1 0 0,0 0 0 0 0,0 0 0 0 0,-1-1 0 0 0,1 1 0 0 0,3-1-1 0 0,-4 1-19 0 0,0-1 0 0 0,-1 1 0 0 0,1-1 0 0 0,0 1 0 0 0,0-1 0 0 0,0 0 0 0 0,-1 1 0 0 0,1-1-1 0 0,0 0 1 0 0,0 1 0 0 0,-1-1 0 0 0,1 0 0 0 0,-1 0 0 0 0,1 0 0 0 0,-1 0 0 0 0,1 1 0 0 0,0-3-1 0 0,10-17 203 0 0,-10 19-204 0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13T20:44:39.24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57 12872 0 0,'0'0'588'0'0,"2"0"-12"0"0,2-1-542 0 0,1 0 0 0 0,0 0 1 0 0,-1 0-1 0 0,1-1 0 0 0,-1 0 1 0 0,6-2-1 0 0,12-5 115 0 0,17-1 80 0 0,1 3 0 0 0,-1 1 1 0 0,43 0-1 0 0,-39 3-3649 0 0,-19 0-1702 0 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13T20:44:43.20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233 2 2760 0 0,'0'0'125'0'0,"-1"-1"-3"0"0,-1 1 312 0 0,0 0 1 0 0,0 0-1 0 0,-1-1 1 0 0,1 1 0 0 0,0 1-1 0 0,0-1 1 0 0,0 0-1 0 0,0 0 1 0 0,0 1 0 0 0,0-1-1 0 0,0 1 1 0 0,-1 0-1 0 0,1-1 1 0 0,1 1 0 0 0,-1 0-1 0 0,0 0 1 0 0,0 0 0 0 0,0 1-1 0 0,0-1 1 0 0,1 0-1 0 0,-3 3 1 0 0,-4 4 450 0 0,0 0 1 0 0,-12 15-1 0 0,17-20-1020 0 0,-33 51 541 0 0,16-22-388 0 0,3-6-113 0 0,-23 45-1 0 0,34-58 89 0 0,0 1 0 0 0,1 0 0 0 0,1 0 0 0 0,1 0 0 0 0,-4 26 0 0 0,5-13 76 0 0,2 0 1 0 0,0 0 0 0 0,2 0-1 0 0,1-1 1 0 0,2 1 0 0 0,0-1-1 0 0,12 34 1 0 0,-13-48-64 0 0,1-1 0 0 0,0 1 1 0 0,13 18-1 0 0,-7-12-4 0 0,-8-12-3 0 0,0-1 1 0 0,-1 0 0 0 0,2 8-1 0 0,-3-10-12 0 0,0 1 1 0 0,0-1-1 0 0,0 0 0 0 0,0 0 0 0 0,0 0 0 0 0,1-1 0 0 0,-1 1 0 0 0,1 0 0 0 0,0 0 0 0 0,0-1 0 0 0,0 1 0 0 0,0-1 0 0 0,4 3 0 0 0,-3-2 11 0 0,0-1 1 0 0,1 1-1 0 0,-1-1 0 0 0,1 0 1 0 0,0 0-1 0 0,-1 0 1 0 0,1-1-1 0 0,0 0 1 0 0,0 1-1 0 0,7 0 0 0 0,-8-2-49 0 0,0 0 0 0 0,-1 0 0 0 0,1 0-1 0 0,0-1 1 0 0,0 1 0 0 0,0-1 0 0 0,-1 0-1 0 0,1 0 1 0 0,0 0 0 0 0,-1 0 0 0 0,1 0-1 0 0,-1 0 1 0 0,1-1 0 0 0,-1 1 0 0 0,0-1-1 0 0,1 0 1 0 0,2-2 0 0 0,20-20-1190 0 0,15-13-1970 0 0,-14 15 544 0 0,-1-1-83 0 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13T20:44:44.12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80 1 10856 0 0,'0'0'980'0'0,"1"2"-804"0"0,8 20 126 0 0,-7-15 516 0 0,-6-18 138 0 0,20 25-746 0 0,-14-13-188 0 0,0 1 0 0 0,-1-1 0 0 0,1 0 0 0 0,0 1 0 0 0,0-1 0 0 0,0 0-1 0 0,0 0 1 0 0,0 0 0 0 0,0-1 0 0 0,0 1 0 0 0,0 0 0 0 0,0-1 0 0 0,0 0 0 0 0,1 1 0 0 0,-1-1-1 0 0,0 0 1 0 0,0 0 0 0 0,0 0 0 0 0,1 0 0 0 0,-1 0 0 0 0,0-1 0 0 0,0 1 0 0 0,3-2 0 0 0,7-2 210 0 0,1 1 1 0 0,-1 0 0 0 0,1 0-1 0 0,0 1 1 0 0,21 0 0 0 0,-17 2-123 0 0,-1 1 1 0 0,1 1 0 0 0,21 4 0 0 0,-20-3-7 0 0,-8-1-29 0 0,0 0-1 0 0,-1 0 1 0 0,0 1-1 0 0,0 1 0 0 0,13 5 1 0 0,-20-8-53 0 0,1 1 0 0 0,-1-1 0 0 0,1 0 0 0 0,-1 1 0 0 0,0 0 0 0 0,0-1 0 0 0,0 1 0 0 0,0 0 0 0 0,0 0 0 0 0,0 0 0 0 0,0 0 0 0 0,-1 1 0 0 0,1-1 0 0 0,-1 0 0 0 0,1 1 0 0 0,-1-1 0 0 0,0 1 0 0 0,0-1 0 0 0,0 1 0 0 0,-1-1 0 0 0,1 1 0 0 0,0 0 0 0 0,-1 3 0 0 0,0-3 10 0 0,0-1 0 0 0,-1 0 0 0 0,1 0-1 0 0,-1 1 1 0 0,0-1 0 0 0,1 0 0 0 0,-1 0 0 0 0,0 0-1 0 0,0 0 1 0 0,0 0 0 0 0,-1 0 0 0 0,-2 4 0 0 0,0-1 47 0 0,-1 0 0 0 0,1-1 0 0 0,-7 6 1 0 0,-4 0 76 0 0,-1 0 0 0 0,0-1 0 0 0,0-1 0 0 0,-30 11 0 0 0,3-1 30 0 0,-35 10 155 0 0,25-11-90 0 0,-47 15-99 0 0,94-30-135 0 0,0 0 0 0 0,-10 5-1 0 0,6-3-2 0 0,10-3-14 0 0,-1-1 0 0 0,0 0 0 0 0,1 0 0 0 0,-1 1 0 0 0,1-1 0 0 0,-1 0 0 0 0,1 1 0 0 0,-1-1 0 0 0,1 0 0 0 0,0 1 0 0 0,-1-1 0 0 0,1 1 0 0 0,-1-1 0 0 0,1 1 0 0 0,0-1 0 0 0,0 1-1 0 0,0-1 1 0 0,0 0-1 0 0,0 0 1 0 0,0 1-1 0 0,0-1 1 0 0,0 0-1 0 0,0 0 1 0 0,0 1-1 0 0,0-1 1 0 0,0 0-1 0 0,0 0 1 0 0,1 1-1 0 0,-1-1 1 0 0,0 0-1 0 0,0 0 1 0 0,0 1-1 0 0,0-1 1 0 0,1 0-1 0 0,-1 0 1 0 0,2 2-24 0 0,0-1 1 0 0,0 0 0 0 0,0 0 0 0 0,0 0-1 0 0,0-1 1 0 0,0 1 0 0 0,0 0 0 0 0,0-1-1 0 0,1 1 1 0 0,-1-1 0 0 0,3 0 0 0 0,-1 1-1 0 0,311 52 60 0 0,-309-52-27 0 0,21 5 83 0 0,32 4 0 0 0,-46-9-13 0 0,0 0-1 0 0,0-1 1 0 0,0 0-1 0 0,20-4 0 0 0,-32 4-358 0 0,0-1-1 0 0,-1 1 0 0 0,1-1 0 0 0,-1 1 0 0 0,1-1 1 0 0,0 0-1 0 0,-1 0 0 0 0,1 1 0 0 0,-1-1 1 0 0,1 0-1 0 0,-1 0 0 0 0,0 1 0 0 0,1-1 1 0 0,-1 0-1 0 0,0 0 0 0 0,0 0 0 0 0,1-1 0 0 0,-1 0-366 0 0,4-18-3114 0 0,-1 13 2268 0 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13T20:44:44.475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212 1 6912 0 0,'2'1'314'0'0,"2"1"-272"0"0,-1 0 0 0 0,0 0 0 0 0,0 1-1 0 0,1 0 1 0 0,-1-1 0 0 0,-1 1-1 0 0,1 0 1 0 0,0 0 0 0 0,-1 1-1 0 0,0-1 1 0 0,1 1 0 0 0,-1-1-1 0 0,-1 1 1 0 0,1-1 0 0 0,1 7-1 0 0,-1-4 235 0 0,0 0 0 0 0,-1 0-1 0 0,0 0 1 0 0,-1 1-1 0 0,1-1 1 0 0,-1 0-1 0 0,0 0 1 0 0,-1 1-1 0 0,-2 11 1 0 0,0-2 292 0 0,-2-1-1 0 0,1 1 1 0 0,-2-1 0 0 0,-11 22 0 0 0,14-31-459 0 0,-1-1 1 0 0,0-1-1 0 0,0 1 1 0 0,0-1-1 0 0,-1 1 1 0 0,1-1-1 0 0,-9 5 1 0 0,-6 6 115 0 0,-18 21 208 0 0,25-23-280 0 0,0-1-1 0 0,-21 16 1 0 0,27-24-100 0 0,1 0-86 0 0,-1 0 0 0 0,1-1-1 0 0,-9 5 1 0 0,13-8 8 0 0,0 1 1 0 0,0-1 0 0 0,0 0-1 0 0,0 1 1 0 0,0-1 0 0 0,0 0 0 0 0,0 1-1 0 0,0-1 1 0 0,1 0 0 0 0,-2 0-1 0 0,1 0 1 0 0,0 0 0 0 0,0 0-1 0 0,0 0 1 0 0,0 0 0 0 0,0 0-1 0 0,0-1 1 0 0,1 1 0 0 0,-1 0-1 0 0,0 0 1 0 0,0-1 0 0 0,0 1-1 0 0,0-1 1 0 0,0 1 0 0 0,0-1-1 0 0,0 1 1 0 0,0-1 0 0 0,1 0 0 0 0,-2 0-1 0 0,1-1-124 0 0,0 1 1 0 0,1 0-1 0 0,-1 0 0 0 0,1-1 0 0 0,-1 1 0 0 0,1 0 1 0 0,-1-1-1 0 0,1 1 0 0 0,0 0 0 0 0,0-1 1 0 0,0 1-1 0 0,0-1 0 0 0,0 1 0 0 0,0-3 0 0 0,5-19-1417 0 0,-3 17 1141 0 0,0 1 1 0 0,1 0 0 0 0,0 0-1 0 0,0 0 1 0 0,0 0-1 0 0,8-8 1 0 0,-5 6-209 0 0,0 0-1 0 0,8-15 1 0 0,2-13-77 0 0,1-16 19 0 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13T20:45:02.193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31 0 1840 0 0,'0'7'160'0'0,"-1"2"-110"0"0,0-1 0 0 0,-2 11 0 0 0,2-13 476 0 0,-1 1-1 0 0,1-1 1 0 0,1 0 0 0 0,-1 1 0 0 0,2 8 0 0 0,4 16 1700 0 0,2 22 16 0 0,-7-50-2146 0 0,0 0-1 0 0,0 0 0 0 0,0 0 1 0 0,0 0-1 0 0,0-1 1 0 0,-1 1-1 0 0,1 0 1 0 0,-1 0-1 0 0,0 0 1 0 0,0-1-1 0 0,0 1 1 0 0,-3 5-1 0 0,2-4 33 0 0,1 0 0 0 0,-1 0 0 0 0,1 1 0 0 0,0-1 0 0 0,0 0-1 0 0,1 1 1 0 0,-1 8 0 0 0,-1 8 241 0 0,2-14-261 0 0,0-1 0 0 0,0 1-1 0 0,0-1 1 0 0,1 1 0 0 0,0-1 0 0 0,0 1-1 0 0,1-1 1 0 0,2 7 0 0 0,-1-3 0 0 0,-2-4-3 0 0,0 1 1 0 0,0-1 0 0 0,-1 0-1 0 0,0 0 1 0 0,0 0 0 0 0,-1 7-1 0 0,1-7 19 0 0,-1-1-1 0 0,1 1 1 0 0,0 0-1 0 0,0-1 1 0 0,1 1-1 0 0,2 10 1 0 0,0-3 136 0 0,4 8 102 0 0,-6-18-229 0 0,1 1 0 0 0,-1 0 0 0 0,0 0 0 0 0,0 0 0 0 0,0 0 0 0 0,-1 0-1 0 0,1 0 1 0 0,-1 7 0 0 0,-1-9-3 0 0,1 0 0 0 0,-1 0 0 0 0,0-1 0 0 0,1 1 0 0 0,-1-1-1 0 0,0 1 1 0 0,0 0 0 0 0,0-1 0 0 0,0 0 0 0 0,-1 1 0 0 0,0 0 0 0 0,-4 5 82 0 0,6-6 78 0 0,0-1-283 0 0,0 1-1 0 0,-1-1 1 0 0,1 0-1 0 0,0 0 0 0 0,0 0 1 0 0,0 0-1 0 0,0 0 0 0 0,-1 0 1 0 0,1 0-1 0 0,0 0 0 0 0,0 0 1 0 0,0 0-1 0 0,0 0 1 0 0,0 1-1 0 0,0-1 0 0 0,0 0 1 0 0,-1 0-1 0 0,1 0 0 0 0,0 0 1 0 0,0 0-1 0 0,0 0 0 0 0,0 1 1 0 0,0-1-1 0 0,0 0 1 0 0,0 0-1 0 0,0 0 0 0 0,0 0 1 0 0,0 0-1 0 0,0 1 0 0 0,0-1 1 0 0,2 4-18 0 0,-12-28-486 0 0,5 10-346 0 0,2 6 20 0 0,0-1-1 0 0,1 1 1 0 0,0 0-1 0 0,0 0 1 0 0,0-13 0 0 0,1-5-5609 0 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13T20:45:03.062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40 7744 0 0,'0'0'356'0'0,"1"2"-8"0"0,0 0-277 0 0,6 8 16 0 0,1-1 39 0 0,-7-8 640 0 0,0 0-635 0 0,-1 0 0 0 0,0 0 0 0 0,0-1 0 0 0,1 1-1 0 0,-1 0 1 0 0,0-1 0 0 0,1 1 0 0 0,-1 0 0 0 0,0-1-1 0 0,1 1 1 0 0,-1-1 0 0 0,1 1 0 0 0,-1-1 0 0 0,1 1-1 0 0,0-1 1 0 0,-1 1 0 0 0,1-1 0 0 0,-1 1 0 0 0,1-1-1 0 0,0 0 1 0 0,-1 1 0 0 0,2-1 0 0 0,14 6 1750 0 0,-15-6-1821 0 0,1 1 996 0 0,0-2-546 0 0,8 0-186 0 0,-1 0-1 0 0,0 1 1 0 0,0 0 0 0 0,1 0-1 0 0,-1 1 1 0 0,14 3 0 0 0,0-1 111 0 0,-15-2-299 0 0,1-2 0 0 0,-1 1 0 0 0,14-3 0 0 0,-4 0-81 0 0,-15 3-114 0 0,0-1 0 0 0,0 1 0 0 0,0-1 0 0 0,0 0 1 0 0,0 1-1 0 0,0-1 0 0 0,-1-1 0 0 0,1 1 0 0 0,0 0 0 0 0,-1-1 0 0 0,1 1 0 0 0,3-4 0 0 0,-3 2-806 0 0,-1 0-1 0 0,1 1 1 0 0,-1-1-1 0 0,0 0 1 0 0,-1 0-1 0 0,1 0 1 0 0,0 0-1 0 0,-1-1 1 0 0,0 1-1 0 0,2-6 1 0 0,-2 6 397 0 0,6-15-1546 0 0,-1 12 1108 0 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13T20:45:07.70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14 5528 0 0,'1'1'11394'0'0,"10"5"-10730"0"0,7 4-28 0 0,-17-10-629 0 0,0 0 1 0 0,-1 1 0 0 0,1-1 0 0 0,0 0-1 0 0,0 0 1 0 0,-1 0 0 0 0,1 0-1 0 0,0 0 1 0 0,0 0 0 0 0,-1 0 0 0 0,1 0-1 0 0,0 0 1 0 0,0 0 0 0 0,-1 0-1 0 0,1-1 1 0 0,0 1 0 0 0,0 0 0 0 0,-1 0-1 0 0,1-1 1 0 0,0 1 0 0 0,0-1-1 0 0,4-2 18 0 0,-1 0-1 0 0,1 1 1 0 0,0 0-1 0 0,-1 0 1 0 0,1 0-1 0 0,0 0 1 0 0,6 0-1 0 0,5-3 68 0 0,-6 3-37 0 0,-1 1 0 0 0,1 0 0 0 0,0 0 0 0 0,0 1 0 0 0,0 0 0 0 0,15 2 0 0 0,-2 0 51 0 0,33 3 377 0 0,75 15-1 0 0,-121-18-365 0 0,-1 1-1 0 0,1 0 1 0 0,-1 0-1 0 0,0 1 0 0 0,0 0 1 0 0,17 11-1 0 0,-25-14-85 0 0,1 1 1 0 0,-1-1-1 0 0,0 1 1 0 0,0-1-1 0 0,0 1 1 0 0,0 0-1 0 0,0 0 1 0 0,0-1-1 0 0,0 1 1 0 0,0 0-1 0 0,-1 0 1 0 0,1 0-1 0 0,-1 0 1 0 0,1 4-1 0 0,-1-4 2 0 0,-1 0 0 0 0,1 0 0 0 0,-1 0 1 0 0,0 0-1 0 0,0-1 0 0 0,0 1 0 0 0,0 0 0 0 0,0 0 0 0 0,0-1 0 0 0,0 1 0 0 0,-1 0 1 0 0,-2 2-1 0 0,-5 3 68 0 0,0 1 1 0 0,0-1 0 0 0,-1-1 0 0 0,0 1 0 0 0,-19 7-1 0 0,27-12-95 0 0,-157 73 196 0 0,149-70-202 0 0,1 0 0 0 0,0 0 0 0 0,-9 8 0 0 0,8-5 0 0 0,-19 10 0 0 0,5-4-17 0 0,19-10 0 0 0,0 0-1 0 0,-1-1 1 0 0,-7 3 0 0 0,8-3-53 0 0,-5 6-102 0 0,10-8 162 0 0,-1-1-1 0 0,1 1 1 0 0,0-1 0 0 0,-1 1-1 0 0,1-1 1 0 0,-1 0 0 0 0,1 1-1 0 0,-1-1 1 0 0,1 1 0 0 0,-1-1-1 0 0,1 0 1 0 0,-1 0 0 0 0,1 1-1 0 0,-1-1 1 0 0,1 0-1 0 0,-1 0 1 0 0,1 1 0 0 0,-1-1-1 0 0,0 0 1 0 0,1 0 0 0 0,-2 0-1 0 0,1 0-177 0 0,-12 15 572 0 0,5-4-384 0 0,6-3 0 0 0,5 0 0 0 0,-1-6 0 0 0,0 0-1 0 0,0 1 0 0 0,0-1 0 0 0,0 0 0 0 0,1 0 1 0 0,-1-1-1 0 0,1 1 0 0 0,-1 0 0 0 0,1-1 1 0 0,0 1-1 0 0,-1-1 0 0 0,1 0 0 0 0,0 0 0 0 0,0 0 1 0 0,4 0-1 0 0,3 1-37 0 0,1-1 0 0 0,-1-1 0 0 0,13 0 1 0 0,-3-1-16 0 0,67-6 53 0 0,-44 2 0 0 0,-28 5-31 0 0,0 0-1 0 0,-1 1 0 0 0,29 5 1 0 0,-12-1-27 0 0,21 5 94 0 0,-33-6 18 0 0,-1-1 0 0 0,34 2 0 0 0,-47-5-52 0 0,27-1 133 0 0,-31 0-138 0 0,1 1 0 0 0,0 0-1 0 0,-1 0 1 0 0,1-1-1 0 0,0 1 1 0 0,-1-1 0 0 0,1 0-1 0 0,-1 1 1 0 0,1-1-1 0 0,-1 0 1 0 0,1 0 0 0 0,-1 0-1 0 0,1 0 1 0 0,1-2-1 0 0,-3 2-72 0 0,1 1 1 0 0,-1-1-1 0 0,1 0 0 0 0,-1 0 0 0 0,0 1 0 0 0,1-1 0 0 0,-1 0 0 0 0,0 0 1 0 0,0 0-1 0 0,1 0 0 0 0,-1 0 0 0 0,0 1 0 0 0,0-1 0 0 0,0 0 0 0 0,0 0 0 0 0,0 0 1 0 0,0 0-1 0 0,0 0 0 0 0,-1 0 0 0 0,1 1 0 0 0,-1-3 0 0 0,-9-17-4770 0 0,5 11 2471 0 0,-3-5-1506 0 0,-2 3-279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13T20:33:19.674"/>
    </inkml:context>
    <inkml:brush xml:id="br0">
      <inkml:brushProperty name="width" value="0.05" units="cm"/>
      <inkml:brushProperty name="height" value="0.05" units="cm"/>
      <inkml:brushProperty name="color" value="#F6630D"/>
    </inkml:brush>
  </inkml:definitions>
  <inkml:trace contextRef="#ctx0" brushRef="#br0">305 1 4688 0 0,'-2'1'216'0'0,"-20"27"32"0"0,-5-6-155 0 0,13-12 1441 0 0,1 1 0 0 0,0 1 1 0 0,-15 19-1 0 0,-51 57 1976 0 0,8-9-1880 0 0,69-76-1601 0 0,-1 0 18 0 0,0-1-1 0 0,1 1 1 0 0,0 1-1 0 0,0-1 1 0 0,0 0-1 0 0,0 1 1 0 0,0-1-1 0 0,1 0 1 0 0,-1 1-1 0 0,1 0 1 0 0,0-1-1 0 0,0 5 0 0 0,0-1 9 0 0,0 6 107 0 0,-1 0 0 0 0,-3 12-1 0 0,4-23 154 0 0,3-1-292 0 0,-1 0 1 0 0,0 0-1 0 0,0 0 1 0 0,0 0-1 0 0,0 1 0 0 0,0-1 1 0 0,0 1-1 0 0,0-1 0 0 0,-1 1 1 0 0,2 1-1 0 0,-1 0 21 0 0,4 7 68 0 0,0 0-22 0 0,12 11 208 0 0,-14-17-229 0 0,-1 0 0 0 0,1-1 1 0 0,0 1-1 0 0,0-1 0 0 0,6 5 0 0 0,7 3 128 0 0,-1-2 0 0 0,20 9 0 0 0,5 3-79 0 0,25 10-96 0 0,-63-29 84 0 0,8 10 150 0 0,1-4-158 0 0,-1-1-1 0 0,1 0 0 0 0,0 0 1 0 0,0-1-1 0 0,1 0 0 0 0,22 7 1 0 0,-8-2 68 0 0,44 20 386 0 0,-69-30-508 0 0,0-1 0 0 0,0 0 0 0 0,0 0 0 0 0,1 1-1 0 0,-1-1 1 0 0,0 0 0 0 0,1 0 0 0 0,-1 0-1 0 0,0-1 1 0 0,0 1 0 0 0,0 0 0 0 0,1 0 0 0 0,-1-1-1 0 0,2 0 1 0 0,5-4-914 0 0,-5-4-4742 0 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13T20:45:08.81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0 6912 0 0,'0'0'528'0'0,"2"1"-342"0"0,0 2-8 0 0,1-1 0 0 0,1 0-1 0 0,-1 0 1 0 0,0 0-1 0 0,0-1 1 0 0,6 3-1 0 0,10 4 1875 0 0,3 4 246 0 0,-12-8-1955 0 0,-1 1 1 0 0,1 1-1 0 0,-1-1 1 0 0,0 2-1 0 0,-1-1 1 0 0,15 15 0 0 0,-12-7-320 0 0,0 0 0 0 0,-1 1 1 0 0,0 1-1 0 0,-1 0 1 0 0,-1 0-1 0 0,-1 0 0 0 0,0 1 1 0 0,-1 0-1 0 0,4 22 1 0 0,5 30 208 0 0,18 97 385 0 0,-29-124-377 0 0,-2 0-1 0 0,-4 63 1 0 0,0-69-139 0 0,-1 15 52 0 0,-1-1 0 0 0,-3 0-1 0 0,-2 0 1 0 0,-20 61-1 0 0,18-79-101 0 0,6-22-27 0 0,2 0 0 0 0,-1 1 0 0 0,1-1 0 0 0,-2 19-1 0 0,4-22-4 0 0,1 0-1 0 0,-1-1 1 0 0,-3 11 0 0 0,3-14-19 0 0,0-1 0 0 0,-1 1 0 0 0,1-1 0 0 0,0 1 0 0 0,-1-1 0 0 0,1 1 0 0 0,-1-1 0 0 0,0 0 0 0 0,0 0 0 0 0,0 0 0 0 0,-3 3 0 0 0,0-1 3 0 0,-1 0 1 0 0,1 0-1 0 0,-12 5 1 0 0,15-8-55 0 0,-1 0 0 0 0,1-1 1 0 0,0 1-1 0 0,0 0 1 0 0,0-1-1 0 0,-1 1 0 0 0,1-1 1 0 0,0 0-1 0 0,-1 0 1 0 0,1 0-1 0 0,0 0 1 0 0,0 0-1 0 0,-1 0 0 0 0,1-1 1 0 0,-4 0-1 0 0,4 0-71 0 0,0 1 0 0 0,0-1 0 0 0,1 0 0 0 0,-1 1 0 0 0,0-1 0 0 0,0 0 1 0 0,1 0-1 0 0,-1 0 0 0 0,0-1 0 0 0,1 1 0 0 0,-1 0 0 0 0,1 0 0 0 0,0-1 0 0 0,-1 1 0 0 0,1-1 0 0 0,0 0 0 0 0,0 1 0 0 0,0-1 0 0 0,0 0 0 0 0,0 1 0 0 0,0-1 0 0 0,0 0 0 0 0,0-2 1 0 0,-2-7-1026 0 0,2 7 704 0 0,0 1-1 0 0,0 0 1 0 0,0 0-1 0 0,1-1 1 0 0,-1 1-1 0 0,1-1 1 0 0,0 1-1 0 0,0-5 1 0 0,0-5-1138 0 0,0 12 1452 0 0,0 1 0 0 0,-1-1 1 0 0,1 0-1 0 0,0 0 0 0 0,0 0 0 0 0,0 1 0 0 0,0-1 1 0 0,0 0-1 0 0,0 0 0 0 0,1 0 0 0 0,-1 1 0 0 0,0-1 0 0 0,0 0 1 0 0,0 0-1 0 0,1 1 0 0 0,-1-1 0 0 0,0 0 0 0 0,1 1 0 0 0,-1-1 1 0 0,1-1-1 0 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13T20:45:13.62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43 0 11544 0 0,'0'0'1046'0'0,"1"2"-858"0"0,1 0-186 0 0,0 0 1 0 0,0 1-1 0 0,-1 0 0 0 0,1-1 0 0 0,1 6 0 0 0,-2-7 21 0 0,-1 0-1 0 0,1 0 1 0 0,-1 0-1 0 0,0 0 0 0 0,0 1 1 0 0,1-1-1 0 0,-1 0 1 0 0,0 0-1 0 0,0 1 0 0 0,0-1 1 0 0,0 0-1 0 0,-1 0 1 0 0,1 1-1 0 0,0-1 0 0 0,0 0 1 0 0,-1 0-1 0 0,1 0 1 0 0,-1 2-1 0 0,-6 12 504 0 0,1 0 0 0 0,0 0 1 0 0,-3 18-1 0 0,3-13 33 0 0,3-5-39 0 0,0-1 0 0 0,-1 29 1 0 0,0 1 74 0 0,0-15-341 0 0,2 0 1 0 0,1-1 0 0 0,1 1-1 0 0,4 35 1 0 0,-1-47-376 0 0,0 1 0 0 0,6 16-1 0 0,1-5-4834 0 0,-4-7-1058 0 0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13T20:45:13.992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1 157 5984 0 0,'0'-5'315'0'0,"1"0"0"0"0,-1 0 0 0 0,1 0 0 0 0,0 0-1 0 0,1 1 1 0 0,-1-1 0 0 0,1 0 0 0 0,0 1 0 0 0,0-1 0 0 0,1 1 0 0 0,-1 0 0 0 0,1 0 0 0 0,0 0 0 0 0,0 0 0 0 0,0 0 0 0 0,6-5 0 0 0,-1 2 170 0 0,0 1 1 0 0,0 0-1 0 0,0 0 1 0 0,1 1-1 0 0,0 0 1 0 0,0 0 0 0 0,11-3-1 0 0,-14 6-397 0 0,55-18 742 0 0,-53 18-731 0 0,1 0-1 0 0,-1 1 0 0 0,1 1 1 0 0,-1-1-1 0 0,15 2 0 0 0,-2 2 2 0 0,24 7 0 0 0,-11-3-31 0 0,-19-3-53 0 0,0 0 0 0 0,0 0 0 0 0,-1 1 0 0 0,1 1 0 0 0,-1 0 0 0 0,-1 1 0 0 0,1 1 0 0 0,19 14 0 0 0,-29-18 10 0 0,0-1-1 0 0,-1 1 0 0 0,1 0 0 0 0,-1 0 0 0 0,1 0 0 0 0,-1 0 0 0 0,-1 1 0 0 0,1-1 0 0 0,-1 1 0 0 0,1 0 0 0 0,-1 0 0 0 0,-1 0 0 0 0,1 0 0 0 0,-1 0 0 0 0,1 0 0 0 0,-2 0 0 0 0,1 0 0 0 0,0 0 1 0 0,-1 1-1 0 0,0-1 0 0 0,0 0 0 0 0,-1 0 0 0 0,0 1 0 0 0,1-1 0 0 0,-2 0 0 0 0,1 0 0 0 0,-1 0 0 0 0,-3 8 0 0 0,0-3 9 0 0,-1-1 0 0 0,0 0-1 0 0,0 0 1 0 0,-1 0 0 0 0,0-1-1 0 0,-1 0 1 0 0,-15 13 0 0 0,-3-2-29 0 0,-38 21 0 0 0,45-28-52 0 0,-13 10 6 0 0,26-17 19 0 0,-1 1-1 0 0,0-2 1 0 0,0 1-1 0 0,-1-1 1 0 0,1 0-1 0 0,-15 5 1 0 0,-37 2-61 0 0,28-5 24 0 0,16-4-58 0 0,0 1-1 0 0,0-2 1 0 0,0 0-1 0 0,0-1 1 0 0,0 0-1 0 0,0-1 1 0 0,-22-5-1 0 0,35 6-32 0 0,0 0-1 0 0,0-1 1 0 0,0 1-1 0 0,0-1 0 0 0,0 0 1 0 0,0 0-1 0 0,1 0 0 0 0,-1 1 1 0 0,0-1-1 0 0,1-1 0 0 0,-4-1 1 0 0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13T20:45:14.36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33 1376 0 0,'25'5'-168'0'0,"13"-2"5550"0"0,12 2 2128 0 0,-31-3-6717 0 0,1-1 0 0 0,27-1 0 0 0,-14 0-354 0 0,-9-1-576 0 0,-1-1-1 0 0,1 0 1 0 0,-1-2 0 0 0,0-1 0 0 0,24-8-1 0 0,-40 11-163 0 0,-1 0-1 0 0,0-1 0 0 0,9-5 1 0 0,-4 1-611 0 0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13T20:45:14.723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52 0 6448 0 0,'0'0'585'0'0,"0"2"-485"0"0,-7 10 153 0 0,5-9 275 0 0,0 0 0 0 0,0-1 0 0 0,1 1 0 0 0,0 0 0 0 0,-1 0 0 0 0,0 6 0 0 0,-10 43 1980 0 0,7-34-2171 0 0,1-1 1 0 0,1 1-1 0 0,-2 27 1 0 0,1 1 2 0 0,4-37-444 0 0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13T20:45:15.674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 5064 0 0,'0'0'10814'0'0,"0"6"-10431"0"0,0 3-240 0 0,0-6-109 0 0,-1 0 0 0 0,1 0 0 0 0,0 0-1 0 0,1 0 1 0 0,-1 0 0 0 0,0 0 0 0 0,1 0-1 0 0,0 0 1 0 0,0 0 0 0 0,1 4-1 0 0,3 0 49 0 0,-1 1 0 0 0,-1-1-1 0 0,1 1 1 0 0,-1 0-1 0 0,-1-1 1 0 0,1 1 0 0 0,-1 1-1 0 0,-1-1 1 0 0,2 12-1 0 0,1 22 207 0 0,-4-40-276 0 0,1 0-1 0 0,0 0 0 0 0,-1 0 0 0 0,1 0 0 0 0,0 0 0 0 0,0 0 0 0 0,0 0 1 0 0,0-1-1 0 0,0 1 0 0 0,1 0 0 0 0,-1-1 0 0 0,0 1 0 0 0,1-1 0 0 0,-1 1 1 0 0,1-1-1 0 0,0 0 0 0 0,-1 0 0 0 0,1 0 0 0 0,0 0 0 0 0,0 0 0 0 0,0 0 0 0 0,-1 0 1 0 0,1 0-1 0 0,0-1 0 0 0,0 1 0 0 0,0-1 0 0 0,0 1 0 0 0,0-1 0 0 0,1 0 1 0 0,-1 0-1 0 0,0 0 0 0 0,0 0 0 0 0,2-1 0 0 0,6-2 33 0 0,-1 0 0 0 0,0-1 0 0 0,0-1-1 0 0,0 0 1 0 0,-1 0 0 0 0,12-9 0 0 0,-15 10 15 0 0,0-1 1 0 0,1 0-1 0 0,-2 0 1 0 0,1 0-1 0 0,0-1 1 0 0,-1 1-1 0 0,0-1 1 0 0,-1 0-1 0 0,6-11 0 0 0,-7 13 36 0 0,-2 4-67 0 0,0 0 0 0 0,0-1 0 0 0,0 1 0 0 0,1 0 0 0 0,-1-1 0 0 0,0 1 0 0 0,0 0 0 0 0,0 0 0 0 0,0-1 0 0 0,0 1 0 0 0,1 0 1 0 0,-1-1-1 0 0,0 1 0 0 0,0 0 0 0 0,0-1 0 0 0,0 1 0 0 0,0 0 0 0 0,0-1 0 0 0,0 1 0 0 0,0 0 0 0 0,0-1 0 0 0,0 1 0 0 0,-1 0 0 0 0,1-1 0 0 0,0 1 0 0 0,0 0 0 0 0,0-1 0 0 0,0 1 0 0 0,0 0 0 0 0,0 0 0 0 0,-1-1 0 0 0,1 1 0 0 0,0 0 0 0 0,0-1 0 0 0,-1 1 0 0 0,1 0 0 0 0,0 0 0 0 0,0 0 0 0 0,-1-1 0 0 0,1 1 0 0 0,0 0 0 0 0,0 0 0 0 0,-1 0 0 0 0,1 0 0 0 0,0 0 0 0 0,-1-1 0 0 0,1 1 0 0 0,0 0 0 0 0,-1 0 0 0 0,1 0 0 0 0,-1 0 0 0 0,-1-1-11 0 0,-1 0 28 0 0,1 0 0 0 0,-1 0 1 0 0,0 0-1 0 0,0 0 1 0 0,-3 0-1 0 0,5 0-34 0 0,0 1-1 0 0,1 0 0 0 0,-1 0 1 0 0,0 0-1 0 0,0 1 1 0 0,0-1-1 0 0,0 0 0 0 0,0 0 1 0 0,0 0-1 0 0,1 1 1 0 0,-1-1-1 0 0,0 0 0 0 0,0 1 1 0 0,0-1-1 0 0,1 1 1 0 0,-1-1-1 0 0,0 1 0 0 0,0-1 1 0 0,1 1-1 0 0,-1-1 1 0 0,1 1-1 0 0,-2 1 0 0 0,1-1-12 0 0,0 1-1 0 0,0-1 0 0 0,0 1 0 0 0,0-1 0 0 0,0 1 0 0 0,0 0 0 0 0,0 0 1 0 0,1-1-1 0 0,-1 1 0 0 0,1 0 0 0 0,-1 0 0 0 0,1 0 0 0 0,0 0 0 0 0,0 0 1 0 0,0-1-1 0 0,0 1 0 0 0,0 0 0 0 0,0 0 0 0 0,0 0 0 0 0,1 2 0 0 0,0 2 1 0 0,0-1-1 0 0,1 1 1 0 0,0-1-1 0 0,4 8 0 0 0,-5-10 3 0 0,0-1 0 0 0,1 0 1 0 0,0 0-1 0 0,-1 1 0 0 0,1-1 0 0 0,0 0 0 0 0,0-1 0 0 0,0 1 0 0 0,0 0 0 0 0,1-1 0 0 0,3 4 0 0 0,6 0 6 0 0,-1 1 0 0 0,1-2 0 0 0,0 1 0 0 0,0-2 0 0 0,1 0 0 0 0,-1 0 0 0 0,1-1 0 0 0,0 0 0 0 0,14-1 0 0 0,-14-1 56 0 0,0 0 0 0 0,0-1 0 0 0,0 0 0 0 0,0-1 0 0 0,23-6 0 0 0,-33 7-43 0 0,0 0 0 0 0,0 0 0 0 0,0 0 0 0 0,0-1 1 0 0,0 1-1 0 0,0-1 0 0 0,-1 1 0 0 0,1-1 0 0 0,0 0 0 0 0,-1 0 0 0 0,0 0 0 0 0,1-1 0 0 0,-1 1 0 0 0,0 0 0 0 0,0-1 0 0 0,0 0 0 0 0,2-4 0 0 0,-3 5 20 0 0,-1-1 0 0 0,1 1 0 0 0,0-1 0 0 0,-1 1 0 0 0,0-1 0 0 0,0 1 0 0 0,0-1 1 0 0,0 0-1 0 0,0 1 0 0 0,0-1 0 0 0,-1 1 0 0 0,1-1 0 0 0,-1 1 0 0 0,-1-5 0 0 0,-1-6 136 0 0,1 7-108 0 0,0 0 0 0 0,0 0 0 0 0,-1 0 0 0 0,0 0 0 0 0,0 1 0 0 0,-7-9-1 0 0,4 5-14 0 0,1 2-3 0 0,0 0-1 0 0,0 0 1 0 0,-1 0-1 0 0,0 1 1 0 0,-11-9-1 0 0,11 9-23 0 0,2 2-136 0 0,4 4 103 0 0,0 0-1 0 0,-1 0 0 0 0,1 0 0 0 0,0 0 0 0 0,0 0 0 0 0,0 0 0 0 0,0 0 0 0 0,0 0 0 0 0,-1 0 1 0 0,1 0-1 0 0,0 0 0 0 0,0 0 0 0 0,0 0 0 0 0,0 0 0 0 0,0 0 0 0 0,-1 1 0 0 0,1-1 1 0 0,0 0-1 0 0,0 0 0 0 0,0 0 0 0 0,0 0 0 0 0,0 0 0 0 0,0 0 0 0 0,0 0 0 0 0,-1 1 0 0 0,1-1 1 0 0,0 0-1 0 0,0 0 0 0 0,0 0 0 0 0,0 0 0 0 0,0 0 0 0 0,0 1 0 0 0,-1 0-287 0 0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13T20:48:51.408"/>
    </inkml:context>
    <inkml:brush xml:id="br0">
      <inkml:brushProperty name="width" value="0.1" units="cm"/>
      <inkml:brushProperty name="height" value="0.1" units="cm"/>
      <inkml:brushProperty name="color" value="#F6630D"/>
    </inkml:brush>
  </inkml:definitions>
  <inkml:trace contextRef="#ctx0" brushRef="#br0">1 113 7400 0 0,'0'0'5454'0'0,"8"0"-4664"0"0,25-2 338 0 0,46-8 1 0 0,-57 7-872 0 0,81-9 520 0 0,30-5-33 0 0,-33 5-471 0 0,-28 3-242 0 0,129-10 243 0 0,-75 10 92 0 0,53-5-18 0 0,-31 8 136 0 0,-146 6-184 0 0,-4 1-279 0 0,1 0 0 0 0,-1 0 0 0 0,1 0 0 0 0,0 1 0 0 0,0-1 0 0 0,-1 0 0 0 0,1 0-1 0 0,0 1 1 0 0,-1 1 0 0 0,-3 3 30 0 0,-3 0-17 0 0,0-1 0 0 0,-1 0 0 0 0,1-1-1 0 0,-13 5 1 0 0,4-1-3 0 0,-157 61 237 0 0,147-57-251 0 0,0 0 0 0 0,1 2 0 0 0,1 1-1 0 0,-33 26 1 0 0,16-13-25 0 0,-68 55 8 0 0,9-11 0 0 0,-25 15 0 0 0,15-14 54 0 0,78-55-43 0 0,24-14-11 0 0,0 1 0 0 0,-11 7-1 0 0,-6 4 1 0 0,21-13 0 0 0,-1 0 0 0 0,1 0 0 0 0,0 0 0 0 0,-6 6 0 0 0,8-5 4 0 0,2-4-2 0 0,0 1 1 0 0,1 0 0 0 0,-1 0 0 0 0,0-1 0 0 0,0 1-1 0 0,0 0 1 0 0,0-1 0 0 0,0 1 0 0 0,0-1-1 0 0,-1 0 1 0 0,1 1 0 0 0,0-1 0 0 0,0 0 0 0 0,0 1-1 0 0,0-1 1 0 0,0 0 0 0 0,-2 0 0 0 0,0 0 5 0 0,-7 5 133 0 0,10-4-136 0 0,0 1 1 0 0,1-1-1 0 0,-1 1 0 0 0,1-1 1 0 0,0 0-1 0 0,-1 1 0 0 0,1-1 1 0 0,0 1-1 0 0,1 0 0 0 0,-1 1-5 0 0,13 7 0 0 0,-4-4 0 0 0,1 0-1 0 0,1-1 1 0 0,-1-1-1 0 0,1 1 1 0 0,0-2-1 0 0,0 0 0 0 0,0 0 1 0 0,22 1-1 0 0,0-2 56 0 0,65-6-1 0 0,-60 4 27 0 0,0 0 0 0 0,0 3-1 0 0,52 10 1 0 0,-70-9-55 0 0,21 8 0 0 0,1 1 158 0 0,-42-13-185 0 0,10 3-191 0 0,0 0-1 0 0,0-1 0 0 0,1 0 0 0 0,-1-1 1 0 0,1 0-1 0 0,0-1 0 0 0,20-2 0 0 0,-13-5-6990 0 0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13T20:48:51.856"/>
    </inkml:context>
    <inkml:brush xml:id="br0">
      <inkml:brushProperty name="width" value="0.1" units="cm"/>
      <inkml:brushProperty name="height" value="0.1" units="cm"/>
      <inkml:brushProperty name="color" value="#F6630D"/>
    </inkml:brush>
  </inkml:definitions>
  <inkml:trace contextRef="#ctx0" brushRef="#br0">1 113 10080 0 0,'0'0'912'0'0,"1"1"-754"0"0,3 0-89 0 0,-1 0 1 0 0,1 0-1 0 0,-1 0 0 0 0,1-1 0 0 0,0 1 0 0 0,-1-1 0 0 0,1 0 0 0 0,-1 0 0 0 0,1 0 1 0 0,7-2-1 0 0,42-9 2902 0 0,-36 6-2273 0 0,17-3-54 0 0,0 1-108 0 0,58-22-1 0 0,-29 8-335 0 0,-16 5-1435 0 0,-16 4-3077 0 0,-18 4-828 0 0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13T20:48:52.183"/>
    </inkml:context>
    <inkml:brush xml:id="br0">
      <inkml:brushProperty name="width" value="0.1" units="cm"/>
      <inkml:brushProperty name="height" value="0.1" units="cm"/>
      <inkml:brushProperty name="color" value="#F6630D"/>
    </inkml:brush>
  </inkml:definitions>
  <inkml:trace contextRef="#ctx0" brushRef="#br0">0 1 1376 0 0,'4'1'-279'0'0,"53"13"1258"0"0,-27-8 4231 0 0,33 3 1 0 0,-22-7-3710 0 0,15-1-268 0 0,42-1-407 0 0,-81-1-1012 0 0,0-1 0 0 0,0-1 0 0 0,29-8 0 0 0,-27 6-949 0 0,-1 1-331 0 0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13T20:48:52.762"/>
    </inkml:context>
    <inkml:brush xml:id="br0">
      <inkml:brushProperty name="width" value="0.1" units="cm"/>
      <inkml:brushProperty name="height" value="0.1" units="cm"/>
      <inkml:brushProperty name="color" value="#F6630D"/>
    </inkml:brush>
  </inkml:definitions>
  <inkml:trace contextRef="#ctx0" brushRef="#br0">273 73 6536 0 0,'0'0'592'0'0,"-2"-1"-491"0"0,0 0-46 0 0,0 0 0 0 0,0 1 1 0 0,0-1-1 0 0,0 1 0 0 0,-1 0 0 0 0,1-1 0 0 0,0 1 0 0 0,0 0 1 0 0,-1 0-1 0 0,1 0 0 0 0,0 1 0 0 0,0-1 0 0 0,0 0 0 0 0,-5 2 1 0 0,-32 12 2188 0 0,7 4-1212 0 0,21-12-841 0 0,1 0 0 0 0,-1 0 1 0 0,1 1-1 0 0,0 0 0 0 0,0 1 0 0 0,1 0 1 0 0,0 1-1 0 0,1 0 0 0 0,0 0 0 0 0,0 1 1 0 0,1 0-1 0 0,0 0 0 0 0,0 0 0 0 0,2 1 1 0 0,-1 0-1 0 0,1 1 0 0 0,1-1 0 0 0,0 1 1 0 0,0 0-1 0 0,1-1 0 0 0,1 2 0 0 0,0-1 1 0 0,1 0-1 0 0,0 16 0 0 0,2-17-139 0 0,1 0 0 0 0,1 0 0 0 0,0 0-1 0 0,0 0 1 0 0,1-1 0 0 0,1 0 0 0 0,-1 1 0 0 0,2-1-1 0 0,-1-1 1 0 0,1 1 0 0 0,1-1 0 0 0,0 0 0 0 0,9 9-1 0 0,1-1 29 0 0,1-1 0 0 0,1 0 0 0 0,30 19 0 0 0,-38-29-42 0 0,0 0 0 0 0,1-1 0 0 0,0-1-1 0 0,0 1 1 0 0,22 3 0 0 0,-28-6-25 0 0,4 0 23 0 0,1-1 0 0 0,-1 1-1 0 0,1-2 1 0 0,-1 1 0 0 0,1-1-1 0 0,0-1 1 0 0,-1 0 0 0 0,1-1-1 0 0,-1 0 1 0 0,21-6 0 0 0,-11 0 84 0 0,-1 0-1 0 0,1-2 1 0 0,-1 0 0 0 0,24-18 0 0 0,-34 22-58 0 0,0-1 0 0 0,-1 0 0 0 0,0 0 0 0 0,0-1 0 0 0,-1 0 0 0 0,0-1 0 0 0,0 1 0 0 0,-1-1 0 0 0,0-1 0 0 0,-1 1 0 0 0,0-1 0 0 0,0 0 0 0 0,-1 0-1 0 0,-1 0 1 0 0,1-1 0 0 0,-2 1 0 0 0,1-1 0 0 0,-1 0 0 0 0,0-20 0 0 0,-2 0 176 0 0,-5-37-1 0 0,3 54-161 0 0,-1 0 0 0 0,-1-1 0 0 0,0 2 0 0 0,-11-26 0 0 0,8 23-12 0 0,-1 0 0 0 0,-1 0 1 0 0,-15-19-1 0 0,18 28-52 0 0,0 1 1 0 0,0-1-1 0 0,0 1 0 0 0,-1 0 1 0 0,0 0-1 0 0,0 1 0 0 0,-1 0 0 0 0,-12-6 1 0 0,12 7-11 0 0,-1 0 0 0 0,1 1 0 0 0,-1 0 0 0 0,0 0 1 0 0,0 1-1 0 0,0 0 0 0 0,-12 0 0 0 0,16 2-7 0 0,1 0-1 0 0,-1 0 0 0 0,0 0 0 0 0,1 1 1 0 0,-1 0-1 0 0,0 0 0 0 0,1 0 0 0 0,-1 0 1 0 0,1 1-1 0 0,0 0 0 0 0,-1 0 0 0 0,1 0 1 0 0,0 0-1 0 0,0 1 0 0 0,0 0 0 0 0,-4 3 1 0 0,0 2-35 0 0,1-1 0 0 0,0 1 0 0 0,0 1 0 0 0,0-1 0 0 0,1 1 0 0 0,0 0 0 0 0,1 1 0 0 0,0-1 0 0 0,0 1 0 0 0,-3 13 0 0 0,5-15-1148 0 0,1 0 1 0 0,1 0-1 0 0,0 0 1 0 0,-1 16 0 0 0,2-4-5009 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13T20:33:21.700"/>
    </inkml:context>
    <inkml:brush xml:id="br0">
      <inkml:brushProperty name="width" value="0.05" units="cm"/>
      <inkml:brushProperty name="height" value="0.05" units="cm"/>
      <inkml:brushProperty name="color" value="#F6630D"/>
    </inkml:brush>
  </inkml:definitions>
  <inkml:trace contextRef="#ctx0" brushRef="#br0">23 0 8208 0 0,'0'0'1017'0'0,"2"2"-257"0"0,25 15 1204 0 0,-13-9-903 0 0,-12-6 213 0 0,-1-3-1214 0 0,-1 1 0 0 0,0-1 0 0 0,0 1 0 0 0,1-1 0 0 0,-1 1 0 0 0,0-1 0 0 0,1 1 1 0 0,-1 0-1 0 0,0-1 0 0 0,1 1 0 0 0,-1-1 0 0 0,1 1 0 0 0,-1 0 0 0 0,1-1 0 0 0,-1 1 1 0 0,1 0-1 0 0,-1 0 0 0 0,1 0 0 0 0,-1-1 0 0 0,1 1 0 0 0,-1 0 0 0 0,1 0 0 0 0,-1 0 1 0 0,2 0-1 0 0,15-3 276 0 0,-16 2-261 0 0,25 0 385 0 0,37 1 0 0 0,-22 1-211 0 0,90 6 463 0 0,-113-7-531 0 0,33 7 0 0 0,0 0 35 0 0,58 8 356 0 0,-64-8-216 0 0,-33-7-261 0 0,-5 1 890 0 0,-12 4-467 0 0,-8 3-390 0 0,0-1-1 0 0,-26 11 0 0 0,25-12-108 0 0,1 0 1 0 0,-27 16-1 0 0,31-15 29 0 0,-38 26 2 0 0,1 1 0 0 0,-74 75 0 0 0,94-81-59 0 0,-121 130 4 0 0,95-98 5 0 0,18-19-53 0 0,2-5 53 0 0,31-36 181 0 0,2 2-127 0 0,6 5-44 0 0,-6-6-8 0 0,-1 0-1 0 0,1 0 1 0 0,0 0-1 0 0,0 0 1 0 0,0 0-1 0 0,0 0 1 0 0,1 0-1 0 0,-1 0 1 0 0,0 0-1 0 0,0 0 1 0 0,0 0-1 0 0,1-1 1 0 0,-1 1-1 0 0,0-1 1 0 0,1 1-1 0 0,-1-1 1 0 0,1 1-1 0 0,-1-1 1 0 0,2 0-1 0 0,5 2 23 0 0,17 7 13 0 0,50 12 0 0 0,-61-19-22 0 0,-1-1-1 0 0,1-1 1 0 0,-1 0-1 0 0,19-2 0 0 0,-29 1-7 0 0,0 0-1 0 0,0 0 0 0 0,-1 0 0 0 0,1 0 1 0 0,0 0-1 0 0,0-1 0 0 0,0 1 0 0 0,-1-1 1 0 0,1 0-1 0 0,3-3 0 0 0,-3 3 5 0 0,0-1 0 0 0,0 1-1 0 0,0 0 1 0 0,1 0 0 0 0,-1 0 0 0 0,0 1-1 0 0,6-3 1 0 0,27-3 60 0 0,-1 0 0 0 0,1 2 0 0 0,42 0 1 0 0,109 11 272 0 0,-159-5-265 0 0,-22-2-46 0 0,0 1-1 0 0,0 0 1 0 0,-1 1 0 0 0,1-1 0 0 0,0 1 0 0 0,0 0 0 0 0,-1 1 0 0 0,1-1 0 0 0,-1 1-1 0 0,8 3 1 0 0,-11-4 103 0 0,-1 1-72 0 0,6 3 0 0 0,-5-3 64 0 0,3 6 54 0 0,-4-6-167 0 0,14 11-86 0 0,-45-29-4265 0 0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13T20:48:53.104"/>
    </inkml:context>
    <inkml:brush xml:id="br0">
      <inkml:brushProperty name="width" value="0.1" units="cm"/>
      <inkml:brushProperty name="height" value="0.1" units="cm"/>
      <inkml:brushProperty name="color" value="#F6630D"/>
    </inkml:brush>
  </inkml:definitions>
  <inkml:trace contextRef="#ctx0" brushRef="#br0">65 216 1376 0 0,'0'3'7345'0'0,"-12"-13"-4020"0"0,7 3-4897 0 0,-3-8 1190 0 0,2-1-1 0 0,-8-24 0 0 0,4 10-314 0 0,7 21 208 0 0,1 0 0 0 0,1 0 0 0 0,-1 0 0 0 0,1 0 0 0 0,1-1 0 0 0,0-10 0 0 0,0 19 394 0 0,0-24-2128 0 0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13T20:48:53.560"/>
    </inkml:context>
    <inkml:brush xml:id="br0">
      <inkml:brushProperty name="width" value="0.1" units="cm"/>
      <inkml:brushProperty name="height" value="0.1" units="cm"/>
      <inkml:brushProperty name="color" value="#F6630D"/>
    </inkml:brush>
  </inkml:definitions>
  <inkml:trace contextRef="#ctx0" brushRef="#br0">185 1 4832 0 0,'0'0'223'0'0,"-1"2"-17"0"0,-25 32-59 0 0,21-26 323 0 0,-1 0 1 0 0,-9 10 0 0 0,-9 12 699 0 0,8-3-539 0 0,8-16-328 0 0,1 1 0 0 0,0-1 0 0 0,1 1 0 0 0,-8 24 0 0 0,13-27 675 0 0,2-7-772 0 0,1-1-143 0 0,0 1 0 0 0,-1-1 1 0 0,1 0-1 0 0,0 0 1 0 0,0 0-1 0 0,0 0 0 0 0,0 0 1 0 0,0-1-1 0 0,0 1 0 0 0,0 0 1 0 0,0-1-1 0 0,1 0 1 0 0,-1 1-1 0 0,4-1 0 0 0,37-2 834 0 0,-2-1 64 0 0,-21 6-524 0 0,-1 0 1 0 0,1 1 0 0 0,-1 1-1 0 0,1 1 1 0 0,-2 1 0 0 0,29 13-1 0 0,-41-16-373 0 0,1-1-1 0 0,-1 1 0 0 0,0 0 0 0 0,0 0 1 0 0,0 1-1 0 0,-1 0 0 0 0,1 0 1 0 0,-1 0-1 0 0,0 1 0 0 0,6 9 0 0 0,-8-11-49 0 0,-1 0-1 0 0,1 1 1 0 0,-1-1 0 0 0,0 1-1 0 0,0 0 1 0 0,-1-1-1 0 0,0 1 1 0 0,0 0-1 0 0,0 0 1 0 0,0 0 0 0 0,-1 0-1 0 0,1 0 1 0 0,-1 0-1 0 0,0 0 1 0 0,-1 0 0 0 0,-1 6-1 0 0,0 0 15 0 0,-2 0 1 0 0,0 0-1 0 0,0 0 0 0 0,-1-1 1 0 0,0 0-1 0 0,-1 0 0 0 0,0 0 1 0 0,-1 0-1 0 0,0-1 0 0 0,0 0 0 0 0,-12 10 1 0 0,6-7 34 0 0,-1 0 1 0 0,0 0 0 0 0,-1-2-1 0 0,0 0 1 0 0,-1-1 0 0 0,-26 12-1 0 0,19-10 14 0 0,11-6-56 0 0,0 1 0 0 0,-22 5-1 0 0,31-10-16 0 0,-1 0 0 0 0,0-1 0 0 0,1 1 0 0 0,-1-1 0 0 0,1 0 0 0 0,-1 0 0 0 0,0 0-1 0 0,1 0 1 0 0,-1-1 0 0 0,0 0 0 0 0,1 1 0 0 0,-1-1 0 0 0,1-1 0 0 0,-5-1 0 0 0,3 1-20 0 0,0-1 1 0 0,1 0 0 0 0,-1 0-1 0 0,1 0 1 0 0,0-1-1 0 0,0 1 1 0 0,0-1 0 0 0,0 0-1 0 0,1 0 1 0 0,-1-1 0 0 0,1 1-1 0 0,0-1 1 0 0,0 1 0 0 0,-2-8-1 0 0,2 6-149 0 0,1-1-1 0 0,0 1 0 0 0,1-1 1 0 0,-1 0-1 0 0,1 0 1 0 0,0 0-1 0 0,1 0 1 0 0,0 0-1 0 0,0 0 0 0 0,2-13 1 0 0,3-14-4039 0 0,-1 1-1321 0 0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13T20:48:53.902"/>
    </inkml:context>
    <inkml:brush xml:id="br0">
      <inkml:brushProperty name="width" value="0.1" units="cm"/>
      <inkml:brushProperty name="height" value="0.1" units="cm"/>
      <inkml:brushProperty name="color" value="#F6630D"/>
    </inkml:brush>
  </inkml:definitions>
  <inkml:trace contextRef="#ctx0" brushRef="#br0">1 71 2760 0 0,'5'-4'248'0'0,"14"-6"2922"0"0,33-14 0 0 0,-19 10-628 0 0,-23 11-2055 0 0,0-1 0 0 0,0 2 0 0 0,0 0 0 0 0,19-2 0 0 0,-20 3-274 0 0,11-1 104 0 0,1 2 0 0 0,-1 0 0 0 0,0 1-1 0 0,39 8 1 0 0,-58-9-392 0 0,0 0 5 0 0,0 0 0 0 0,0 0 0 0 0,0 0 0 0 0,0 0 1 0 0,0 1-1 0 0,1-1 0 0 0,-1 0 0 0 0,-1 1 0 0 0,1-1 1 0 0,0 1-1 0 0,0-1 0 0 0,0 1 0 0 0,0-1 0 0 0,0 1 1 0 0,0 0-1 0 0,0-1 0 0 0,0 2 0 0 0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13T20:48:55.191"/>
    </inkml:context>
    <inkml:brush xml:id="br0">
      <inkml:brushProperty name="width" value="0.1" units="cm"/>
      <inkml:brushProperty name="height" value="0.1" units="cm"/>
      <inkml:brushProperty name="color" value="#F6630D"/>
    </inkml:brush>
  </inkml:definitions>
  <inkml:trace contextRef="#ctx0" brushRef="#br0">106 159 2304 0 0,'17'-9'7958'0'0,"-17"9"-7914"0"0,0 0-1 0 0,1 0 0 0 0,-1 0 0 0 0,0 0 0 0 0,0 0 1 0 0,0 0-1 0 0,0 0 0 0 0,0 0 0 0 0,1 0 0 0 0,-1 0 0 0 0,0 0 1 0 0,0 0-1 0 0,0 0 0 0 0,0 0 0 0 0,0 0 0 0 0,1 0 1 0 0,-1 0-1 0 0,0 0 0 0 0,0 0 0 0 0,0 0 0 0 0,0 0 1 0 0,0 0-1 0 0,1 0 0 0 0,-1 0 0 0 0,0 0 0 0 0,0 0 1 0 0,0 0-1 0 0,0 0 0 0 0,0 0 0 0 0,0 1 0 0 0,0-1 0 0 0,1 0 1 0 0,-1 0-1 0 0,0 0 0 0 0,0 0 0 0 0,0 0 0 0 0,0 0 1 0 0,0 0-1 0 0,0 1 0 0 0,0-1 0 0 0,0 0 0 0 0,0 0 1 0 0,0 2-3 0 0,0 0 0 0 0,-1 0 0 0 0,1 0 0 0 0,-1 0 0 0 0,1 0 0 0 0,-1 0 1 0 0,0 0-1 0 0,0 0 0 0 0,1 0 0 0 0,-1 0 0 0 0,-1-1 0 0 0,1 1 0 0 0,-2 2 1 0 0,2-3 272 0 0,-13 2 628 0 0,13-4-929 0 0,0-1 1 0 0,0 1 0 0 0,0-1-1 0 0,0 1 1 0 0,1-1 0 0 0,-1 1-1 0 0,0-1 1 0 0,1 1 0 0 0,0-1-1 0 0,-1 0 1 0 0,1 1 0 0 0,0-1-1 0 0,0 0 1 0 0,0 1 0 0 0,0-1-1 0 0,0 0 1 0 0,0 1 0 0 0,0-1-1 0 0,1 1 1 0 0,-1-1 0 0 0,0 0-1 0 0,1 1 1 0 0,0-3 0 0 0,1 1 70 0 0,0-1 0 0 0,1 1 0 0 0,-1 0 0 0 0,1-1 0 0 0,0 1 0 0 0,-1 0 0 0 0,1 1 0 0 0,1-1 1 0 0,-1 0-1 0 0,0 1 0 0 0,8-4 0 0 0,-10 5 632 0 0,-1 2-698 0 0,0 1 0 0 0,0 0 0 0 0,0-1 0 0 0,-1 1 0 0 0,1 0-1 0 0,-1-1 1 0 0,1 1 0 0 0,-1-1 0 0 0,0 1 0 0 0,0 1 0 0 0,0-3-20 0 0,-1 3 13 0 0,0 0 1 0 0,-1 0 0 0 0,1-1 0 0 0,-1 1 0 0 0,0-1 0 0 0,1 0 0 0 0,-1 1 0 0 0,0-1 0 0 0,-1-1 0 0 0,1 1 0 0 0,0 0 0 0 0,-1-1 0 0 0,1 0 0 0 0,0 0 0 0 0,-1 0 0 0 0,0 0-1 0 0,1 0 1 0 0,-1-1 0 0 0,1 1 0 0 0,-1-1 0 0 0,-6 0 0 0 0,9 0 324 0 0,1-1-315 0 0,-1 1 0 0 0,1 0 0 0 0,0 0 0 0 0,0 0 0 0 0,-1 0 1 0 0,1-1-1 0 0,0 1 0 0 0,0 0 0 0 0,-1 0 0 0 0,1-1 0 0 0,0 1 0 0 0,0 0 0 0 0,0 0 0 0 0,0-1 0 0 0,-1 1 0 0 0,1 0 0 0 0,0 0 0 0 0,0-1 0 0 0,0 1 0 0 0,0 0 1 0 0,0-1-1 0 0,0 1 0 0 0,0 0 0 0 0,0-1 0 0 0,3-4 69 0 0,-2 3 161 0 0,0 2-192 0 0,1-1-47 0 0,0 0 0 0 0,-1 0 0 0 0,1 1 0 0 0,-1-1 0 0 0,1 0 0 0 0,-1 0 0 0 0,0 0 0 0 0,1 0 0 0 0,-1-1 0 0 0,0 1 0 0 0,2-2 0 0 0,-3 2-14 0 0,1 1-1 0 0,0-1 0 0 0,-1 0 0 0 0,1 0 0 0 0,0 1 0 0 0,0-1 0 0 0,0 0 1 0 0,0 1-1 0 0,0-1 0 0 0,-1 1 0 0 0,1-1 0 0 0,0 1 0 0 0,0 0 0 0 0,0-1 1 0 0,0 1-1 0 0,1 0 0 0 0,-1-1 0 0 0,0 1 0 0 0,0 0 0 0 0,0 0 0 0 0,0 0 1 0 0,0 0-1 0 0,2 1 0 0 0,-2-1 167 0 0,0 1-312 0 0,4 7 103 0 0,-4-7 44 0 0,-1-1 0 0 0,0 0 0 0 0,0 0-1 0 0,1 1 1 0 0,-1-1 0 0 0,0 0 0 0 0,0 0-1 0 0,0 1 1 0 0,1-1 0 0 0,-1 0 0 0 0,0 1-1 0 0,0-1 1 0 0,0 0 0 0 0,0 1 0 0 0,0-1 0 0 0,1 0-1 0 0,-1 1 1 0 0,0-1 0 0 0,0 0 0 0 0,0 1-1 0 0,0-1 1 0 0,0 1 0 0 0,0-1 0 0 0,0 0-1 0 0,-1 1 1 0 0,1-1 0 0 0,0 1 0 0 0,-1 3 3 0 0,0 1 1 0 0,0-1 0 0 0,1 1 0 0 0,-1-1-1 0 0,1 10 1 0 0,0-12 114 0 0,1-4-63 0 0,2-8-14 0 0,0 1 1 0 0,1 0-1 0 0,0 0 1 0 0,7-12-1 0 0,-11 19 24 0 0,0 1-61 0 0,0 1 0 0 0,-1 0 0 0 0,1-1 0 0 0,-1 1 1 0 0,1-1-1 0 0,0 1 0 0 0,-1-1 0 0 0,1 1 0 0 0,0-1 0 0 0,0 1 0 0 0,-1-1 0 0 0,1 0 0 0 0,0 1 0 0 0,0-1 0 0 0,0 1 0 0 0,0-1 0 0 0,0 0 0 0 0,-1 1 0 0 0,1-1 0 0 0,1 0 0 0 0,-2-2-3 0 0,-4 0 0 0 0,4 2 0 0 0,-1 1 0 0 0,1 0 0 0 0,0 0 0 0 0,-1 0 0 0 0,1 0 0 0 0,0 0 0 0 0,-1 0 0 0 0,1 0 0 0 0,0 0 0 0 0,-1 1 0 0 0,1-1 0 0 0,0 1 0 0 0,0-1 0 0 0,-1 1 0 0 0,1-1 0 0 0,0 1 0 0 0,0-1 0 0 0,0 1 0 0 0,0 0 0 0 0,0 0 0 0 0,0 0 0 0 0,0 0 0 0 0,0 0 0 0 0,0 0 0 0 0,0 0 0 0 0,0 0 0 0 0,-1 1 0 0 0,-7 14-10 0 0,8-13-33 0 0,2 6 43 0 0,2 0 43 0 0,-2 0-33 0 0,-1-8-8 0 0,0-1-1 0 0,0 1 1 0 0,0 0-1 0 0,0-1 1 0 0,0 1-1 0 0,0 0 0 0 0,0-1 1 0 0,0 1-1 0 0,0 0 1 0 0,0-1-1 0 0,0 1 1 0 0,-1 0-1 0 0,1-1 0 0 0,0 1 1 0 0,0-1-1 0 0,-1 1 1 0 0,1 0-1 0 0,0-1 0 0 0,-1 1 1 0 0,1-1-1 0 0,0 1 1 0 0,-2 0-1 0 0,2-1 1 0 0,0 0 0 0 0,0 0 0 0 0,0 0 0 0 0,0 0 0 0 0,0 0 0 0 0,-1 0 0 0 0,1 0 0 0 0,0 0 0 0 0,0 0 0 0 0,0 0 0 0 0,0 0 0 0 0,0 0-1 0 0,0 0 1 0 0,-1 0 0 0 0,1-1 0 0 0,0 1 0 0 0,0 0 0 0 0,0 0 0 0 0,0 0 0 0 0,0 0 0 0 0,0 0 0 0 0,0 0 0 0 0,-1 0 0 0 0,1 0 0 0 0,0 0 0 0 0,0-1 0 0 0,0 1 0 0 0,0 0 0 0 0,0 0 0 0 0,0 0-1 0 0,0 0 1 0 0,0 0 0 0 0,0 0 0 0 0,0 0 0 0 0,0-1 0 0 0,0 1 0 0 0,0 0 0 0 0,0 0 0 0 0,0 0 0 0 0,0 0 0 0 0,0 0 0 0 0,0-1 0 0 0,0 1 0 0 0,0 0 0 0 0,0 0 0 0 0,0 0 0 0 0,0 0 0 0 0,0 0-1 0 0,2-6-1 0 0,0 1 0 0 0,0 0 0 0 0,0-1 0 0 0,1 1 0 0 0,0 0 0 0 0,0 1 0 0 0,0-1 0 0 0,1 0 0 0 0,-1 1 0 0 0,1 0 0 0 0,0 0 0 0 0,0 0 0 0 0,10-6 0 0 0,13-14 0 0 0,-17 23 0 0 0,-9 1 0 0 0,0 0 0 0 0,-1 0 0 0 0,1 0 0 0 0,0 0 0 0 0,0 0 0 0 0,0 0 0 0 0,-1 0 0 0 0,1 0 0 0 0,0 0 0 0 0,0 0 0 0 0,0 1 0 0 0,-1-1 0 0 0,1 0 0 0 0,0 1 0 0 0,0-1 0 0 0,-1 1 0 0 0,1-1 0 0 0,0 1 0 0 0,-1-1 0 0 0,1 1 0 0 0,-1-1 0 0 0,1 1 0 0 0,-1-1 0 0 0,1 1 0 0 0,-1 0 0 0 0,1-1 0 0 0,-1 1 0 0 0,1 0 0 0 0,-1 0 0 0 0,0-1 0 0 0,1 1 0 0 0,-1 0 0 0 0,0 0 0 0 0,0-1 0 0 0,1 2 0 0 0,-1 1 0 0 0,2 0 3 0 0,-1-1 0 0 0,-1 1 0 0 0,1-1 0 0 0,0 0 0 0 0,-1 1 0 0 0,1 0 0 0 0,-1-1 0 0 0,1 1 0 0 0,-1-1 0 0 0,0 1-1 0 0,0-1 1 0 0,-1 1 0 0 0,1 0 0 0 0,0-1 0 0 0,-1 1 0 0 0,0-1 0 0 0,1 1 0 0 0,-1-1 0 0 0,0 0 0 0 0,0 1 0 0 0,-3 3-1 0 0,-3 8 14 0 0,-1 0-1 0 0,0 0 0 0 0,-1 0 0 0 0,-12 13 1 0 0,17-23-9 0 0,0 0 0 0 0,-1 0 0 0 0,1 0 1 0 0,-1-1-1 0 0,1 1 0 0 0,-9 3 1 0 0,10-6 1 0 0,0 1 0 0 0,0-1 0 0 0,0 0 0 0 0,0 0 0 0 0,0-1 0 0 0,0 1 0 0 0,0-1 0 0 0,-1 1 0 0 0,1-1 1 0 0,0 0-1 0 0,0 0 0 0 0,-6-1 0 0 0,7 0-3 0 0,0 1 1 0 0,0 0-1 0 0,0-1 0 0 0,-1 0 1 0 0,1 1-1 0 0,0-1 0 0 0,0 0 1 0 0,0 0-1 0 0,0 0 0 0 0,1 0 1 0 0,-1 0-1 0 0,0-1 1 0 0,0 1-1 0 0,1-1 0 0 0,-1 1 1 0 0,1-1-1 0 0,-1 1 0 0 0,1-1 1 0 0,0 0-1 0 0,-1 0 1 0 0,1 0-1 0 0,0 0 0 0 0,0 0 1 0 0,1 0-1 0 0,-1 0 0 0 0,0 0 1 0 0,0 0-1 0 0,1 0 1 0 0,0 0-1 0 0,-1 0 0 0 0,1 0 1 0 0,0-1-1 0 0,0-3 0 0 0,1 0-1 0 0,-1 1 1 0 0,1-1-1 0 0,0 1 0 0 0,1-1 0 0 0,0 1 0 0 0,-1 0 0 0 0,2-1 0 0 0,-1 1 0 0 0,0 0 0 0 0,1 0 0 0 0,0 1 0 0 0,5-6 0 0 0,1-2 2 0 0,1 1 0 0 0,1 0-1 0 0,0 0 1 0 0,1 1 0 0 0,0 1-1 0 0,0 0 1 0 0,15-8 0 0 0,-15 14 3 0 0,-12 3-10 0 0,1 0 0 0 0,-1 0 0 0 0,1 0 0 0 0,-1 1 0 0 0,1-1 0 0 0,-1 0 0 0 0,1 0 0 0 0,-1 0 0 0 0,1 0 0 0 0,-1 0 0 0 0,0 1 0 0 0,1-1 0 0 0,-1 0 0 0 0,1 0 0 0 0,-1 1 0 0 0,0-1 0 0 0,1 0 0 0 0,0 1 0 0 0,1 3 0 0 0,0-1 0 0 0,0 1 0 0 0,-1 0 0 0 0,1 0 0 0 0,-1 0 0 0 0,0 0 0 0 0,0 0 0 0 0,0 0 0 0 0,-1 0 0 0 0,1 8 0 0 0,3 12 0 0 0,3 8 0 0 0,-4-22 0 0 0,-1-1 12 0 0,-9-6 47 0 0,3-2-27 0 0,3-1-26 0 0,-1 0 0 0 0,1 1 0 0 0,-1-1 1 0 0,1 0-1 0 0,-1 0 0 0 0,1 0 0 0 0,-1-1 0 0 0,1 1 1 0 0,-1 0-1 0 0,1 0 0 0 0,0-1 0 0 0,-1 1 1 0 0,-1-1-1 0 0,2 0-4 0 0,0 1 0 0 0,-1 0 0 0 0,1-1 0 0 0,-1 1 0 0 0,1-1 1 0 0,0 1-1 0 0,0-1 0 0 0,-1 1 0 0 0,1-1 0 0 0,0 0 0 0 0,0 0 1 0 0,0 0-1 0 0,0 0 0 0 0,0 0 0 0 0,0 0 0 0 0,0 0 0 0 0,0 0 0 0 0,0 0 1 0 0,0 0-1 0 0,0 0 0 0 0,1-1 0 0 0,-1 1 0 0 0,1 0 0 0 0,-1-1 0 0 0,1 1 1 0 0,-1 0-1 0 0,0-3 0 0 0,1 2-15 0 0,0 0 0 0 0,1-1 1 0 0,-1 1-1 0 0,0 0 0 0 0,1 0 0 0 0,-1 0 0 0 0,1-1 1 0 0,-1 1-1 0 0,1 0 0 0 0,0 0 0 0 0,0 0 0 0 0,0 0 1 0 0,0 0-1 0 0,1 0 0 0 0,-1 0 0 0 0,3-2 0 0 0,3-5-163 0 0,-1-1-1 0 0,1 0 0 0 0,6-16 0 0 0,11-17-1906 0 0,-9 25-3846 0 0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13T20:49:01.329"/>
    </inkml:context>
    <inkml:brush xml:id="br0">
      <inkml:brushProperty name="width" value="0.1" units="cm"/>
      <inkml:brushProperty name="height" value="0.1" units="cm"/>
      <inkml:brushProperty name="color" value="#F6630D"/>
    </inkml:brush>
  </inkml:definitions>
  <inkml:trace contextRef="#ctx0" brushRef="#br0">180 918 1376 0 0,'0'-2'4364'0'0,"-2"0"-3589"0"0,0 0 0 0 0,0 0 0 0 0,0 0-1 0 0,0 0 1 0 0,-1 0 0 0 0,1 0 0 0 0,-4-2 0 0 0,3 2-430 0 0,0 0 1 0 0,0 0-1 0 0,0 0 1 0 0,0-1-1 0 0,0 1 0 0 0,-3-6 1 0 0,-18-25 835 0 0,-11-18-161 0 0,32 45-940 0 0,-5-7 92 0 0,0 0 1 0 0,1-1 0 0 0,1 0-1 0 0,-4-15 1 0 0,1-2 49 0 0,2 0 0 0 0,-5-41 0 0 0,7-38 125 0 0,5 90-311 0 0,1 0-1 0 0,1-1 0 0 0,7-27 0 0 0,-3 25-14 0 0,0 1 0 0 0,19-41-1 0 0,-18 50 2 0 0,0 1-1 0 0,0 0 1 0 0,1 0 0 0 0,1 0-1 0 0,0 1 1 0 0,11-11 0 0 0,-17 19-24 0 0,14-14 17 0 0,1 0 1 0 0,1 2-1 0 0,0 0 0 0 0,32-19 0 0 0,-29 21-15 0 0,-16 9 0 0 0,0 1 0 0 0,0 0 0 0 0,1 0 0 0 0,10-4 0 0 0,-16 7 1 0 0,12-4 14 0 0,0 1 1 0 0,27-4-1 0 0,-35 7-7 0 0,0 0 0 0 0,1 0 1 0 0,-1 1-1 0 0,0 0 0 0 0,0-1 0 0 0,0 2 0 0 0,1-1 0 0 0,-1 1 0 0 0,0 0 0 0 0,8 4 0 0 0,45 15 46 0 0,-1 6-47 0 0,39 20 25 0 0,-82-38 11 0 0,1 0 0 0 0,-2 1 0 0 0,1 0-1 0 0,13 14 1 0 0,-24-22 4 0 0,-2-1 42 0 0,0 0 0 0 0,0 0 0 0 0,0 1 0 0 0,0-1 1 0 0,0 0-1 0 0,0 0 0 0 0,0 0 0 0 0,0 1 0 0 0,0 1 0 0 0,-1-2-45 0 0,0 0-1 0 0,0-1 1 0 0,0 1-1 0 0,0 0 1 0 0,0 0-1 0 0,0 0 0 0 0,0-1 1 0 0,0 1-1 0 0,-1 0 1 0 0,1 0-1 0 0,0-1 1 0 0,0 1-1 0 0,-1 0 1 0 0,1 0-1 0 0,-1-1 0 0 0,1 1 1 0 0,-1 0-1 0 0,1-1 1 0 0,-1 1-1 0 0,0 0 1 0 0,-1 1 32 0 0,-1 0-1 0 0,1 0 1 0 0,0 0 0 0 0,-1-1 0 0 0,0 1 0 0 0,1-1 0 0 0,-1 0-1 0 0,-3 2 1 0 0,5-3 26 0 0,-14 7-5185 0 0,61-73-5403 0 0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13T20:49:02.313"/>
    </inkml:context>
    <inkml:brush xml:id="br0">
      <inkml:brushProperty name="width" value="0.1" units="cm"/>
      <inkml:brushProperty name="height" value="0.1" units="cm"/>
      <inkml:brushProperty name="color" value="#F6630D"/>
    </inkml:brush>
  </inkml:definitions>
  <inkml:trace contextRef="#ctx0" brushRef="#br0">0 510 920 0 0,'0'0'8748'0'0,"2"1"-7810"0"0,7 1-526 0 0,1 0-1 0 0,-1 0 0 0 0,0-1 1 0 0,1-1-1 0 0,-1 0 0 0 0,17-1 0 0 0,3-1 312 0 0,86-3 1524 0 0,-64 4-1566 0 0,48 2 201 0 0,-85-1-829 0 0,1 0 0 0 0,-1-1 0 0 0,16-3 0 0 0,-13 1-7 0 0,25 0 0 0 0,-20 2 20 0 0,-5 1 18 0 0,0 0 1 0 0,18 3 0 0 0,-10-5 43 0 0,-23 2 309 0 0,-11-13-546 0 0,8 13 107 0 0,0-1 88 0 0,0 0 0 0 0,0 0 0 0 0,0 0 0 0 0,0 1 0 0 0,-1-1 0 0 0,1 0 0 0 0,0 1 1 0 0,0-1-1 0 0,-3 0 0 0 0,-3-2-44 0 0,-7-4-42 0 0,-1-4 0 0 0,-11-12 0 0 0,2-10 0 0 0,11 13 0 0 0,3 1 28 0 0,9 16-12 0 0,-1 1 0 0 0,1-1-1 0 0,0 0 1 0 0,-1 1 0 0 0,0-1-1 0 0,-2-2 1 0 0,-22-28 144 0 0,17 21-124 0 0,-15-16 1 0 0,-98-106 464 0 0,105 116-454 0 0,-1 0 0 0 0,-1 2 0 0 0,-31-22 0 0 0,26 21-43 0 0,19 13-6 0 0,0 1 0 0 0,0 0 0 0 0,-9-3 0 0 0,-6-3 124 0 0,16 8-636 0 0,50 6-2566 0 0,-22-2 919 0 0,-26 6-87 0 0,10 22-2210 0 0,8 13 872 0 0,-9-27 2945 0 0,1 0 32 0 0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13T20:49:02.794"/>
    </inkml:context>
    <inkml:brush xml:id="br0">
      <inkml:brushProperty name="width" value="0.1" units="cm"/>
      <inkml:brushProperty name="height" value="0.1" units="cm"/>
      <inkml:brushProperty name="color" value="#F6630D"/>
    </inkml:brush>
  </inkml:definitions>
  <inkml:trace contextRef="#ctx0" brushRef="#br0">0 61 1376 0 0,'2'2'107'0'0,"7"14"793"0"0,-7-12-175 0 0,0 0 0 0 0,0 0 0 0 0,1-1-1 0 0,-1 1 1 0 0,1 0 0 0 0,0-1-1 0 0,0 0 1 0 0,0 0 0 0 0,4 3-1 0 0,-3-3-204 0 0,1 1-185 0 0,0-1-1 0 0,0 0 0 0 0,0 0 0 0 0,1 0 0 0 0,-1 0 1 0 0,1-1-1 0 0,0 0 0 0 0,0 0 0 0 0,0 0 0 0 0,0-1 1 0 0,10 1-1 0 0,-15-2-233 0 0,1 0 0 0 0,0 0 0 0 0,0 0 1 0 0,0 0-1 0 0,0 1 0 0 0,-1-1 0 0 0,1 1 0 0 0,0-1 1 0 0,1 1-1 0 0,-2-5-554 0 0,6-29-981 0 0,-7 29 1179 0 0,1-1-1 0 0,-1 1 1 0 0,1 0 0 0 0,0-1-1 0 0,0 1 1 0 0,1-1 0 0 0,-1 1 0 0 0,1 0-1 0 0,0 0 1 0 0,0 0 0 0 0,1 0-1 0 0,-1 0 1 0 0,5-4 0 0 0,-4 4-300 0 0,1 0 0 0 0,-1 1 1 0 0,0-1-1 0 0,-1 0 0 0 0,1 0 1 0 0,-1-1-1 0 0,4-8 1 0 0,-1 1-1353 0 0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13T20:49:03.952"/>
    </inkml:context>
    <inkml:brush xml:id="br0">
      <inkml:brushProperty name="width" value="0.1" units="cm"/>
      <inkml:brushProperty name="height" value="0.1" units="cm"/>
      <inkml:brushProperty name="color" value="#F6630D"/>
    </inkml:brush>
  </inkml:definitions>
  <inkml:trace contextRef="#ctx0" brushRef="#br0">142 58 2072 0 0,'0'0'299'0'0,"0"10"1963"0"0,0 0-542 0 0,5 0 877 0 0,3-3-1738 0 0,-4-4-552 0 0,-1 0 0 0 0,1 0 0 0 0,-1 0 0 0 0,1 0-1 0 0,0 0 1 0 0,5 2 0 0 0,-8-5-267 0 0,0 0 0 0 0,0 1 0 0 0,-1-1 0 0 0,1 1 1 0 0,0-1-1 0 0,0 1 0 0 0,0-1 0 0 0,-1 1 0 0 0,1 0 0 0 0,0-1 0 0 0,-1 1 1 0 0,1 0-1 0 0,0-1 0 0 0,0 3 0 0 0,0-2-19 0 0,-1 0 1 0 0,1-1 0 0 0,-1 1-1 0 0,1 0 1 0 0,0 0-1 0 0,-1 0 1 0 0,1-1-1 0 0,0 1 1 0 0,0 0-1 0 0,0-1 1 0 0,-1 1-1 0 0,1-1 1 0 0,0 1 0 0 0,0-1-1 0 0,1 1 1 0 0,1 0 21 0 0,-1 0 0 0 0,1 1 0 0 0,-1-1 0 0 0,0 1 0 0 0,1 0 0 0 0,-1 0 0 0 0,3 3 1968 0 0,-19-1-2011 0 0,-4-6 110 0 0,0 1 0 0 0,-33-9 0 0 0,51 10-99 0 0,-13-3-29 0 0,0 1 0 0 0,-25-1 917 0 0,38 2-694 0 0,5-36 828 0 0,-5 37-1005 0 0,0 0 0 0 0,1-1-1 0 0,-1 1 1 0 0,0 0 0 0 0,0-1-1 0 0,0 1 1 0 0,0 0 0 0 0,0-1-1 0 0,0 1 1 0 0,0 0 0 0 0,0 0 0 0 0,0-1-1 0 0,0 1 1 0 0,-1 0 0 0 0,1-1-1 0 0,0 1 1 0 0,0 0 0 0 0,0 0-1 0 0,0-1 1 0 0,0 1 0 0 0,0 0 0 0 0,-1-1-1 0 0,1 1 1 0 0,0 0 0 0 0,0 0-1 0 0,0 0 1 0 0,-1-1 0 0 0,1 1-1 0 0,0 0 1 0 0,0 0 0 0 0,-1 0 0 0 0,1-1-1 0 0,0 1 1 0 0,0 0 0 0 0,-1 0-1 0 0,-9 4 124 0 0,7-2-348 0 0,-1 0 117 0 0,3-1-50 0 0,0-1 0 0 0,0 1 0 0 0,0 0-1 0 0,0-1 1 0 0,0 0 0 0 0,0 1 0 0 0,0-1 0 0 0,0 1 0 0 0,0-1 0 0 0,0 0 0 0 0,0 0 0 0 0,0 0 0 0 0,0 0-1 0 0,-3 0 1 0 0,3 0 11 0 0,0-1-1 0 0,0 0 0 0 0,0 1 0 0 0,0-1 0 0 0,0 0 0 0 0,0 0 1 0 0,0 0-1 0 0,0 0 0 0 0,0 0 0 0 0,1 0 0 0 0,-1 0 0 0 0,0 0 1 0 0,1-1-1 0 0,-1 1 0 0 0,0 0 0 0 0,1 0 0 0 0,0-1 1 0 0,-1 1-1 0 0,1-2 0 0 0,-6-14-2637 0 0,-5-36 1 0 0,10 41-384 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13T20:34:00.534"/>
    </inkml:context>
    <inkml:brush xml:id="br0">
      <inkml:brushProperty name="width" value="0.1" units="cm"/>
      <inkml:brushProperty name="height" value="0.1" units="cm"/>
      <inkml:brushProperty name="color" value="#333333"/>
    </inkml:brush>
  </inkml:definitions>
  <inkml:trace contextRef="#ctx0" brushRef="#br0">85 54 4232 0 0,'0'0'8'0'0,"0"0"0"0"0,-1 0 0 0 0,1 0 0 0 0,0 0 0 0 0,0 0 0 0 0,0 0 0 0 0,-1 0 0 0 0,1 0 0 0 0,0 0 1 0 0,0 0-1 0 0,0 0 0 0 0,-1 0 0 0 0,1 0 0 0 0,0 0 0 0 0,0 0 0 0 0,0 0 0 0 0,0 0 0 0 0,-1 0 0 0 0,1 0 0 0 0,0 0 0 0 0,0 0 0 0 0,0 0 0 0 0,-1 1 0 0 0,1-1 1 0 0,0 0-1 0 0,0 0 0 0 0,0 0 0 0 0,0 0 0 0 0,0 0 0 0 0,0 1 0 0 0,-1-1 0 0 0,1 0 0 0 0,0 0 0 0 0,0 0 0 0 0,0 0 0 0 0,0 1 0 0 0,0-1 0 0 0,0 0 0 0 0,0 0 1 0 0,4 8 553 0 0,-2-4 290 0 0,-2 2 552 0 0,-9 39 1933 0 0,9-44-3290 0 0,-1 0-1 0 0,1 0 1 0 0,-1 0-1 0 0,0 0 0 0 0,1 0 1 0 0,-1 0-1 0 0,0 0 0 0 0,0 0 1 0 0,0-1-1 0 0,0 1 1 0 0,0 0-1 0 0,-1 0 0 0 0,-2 2 169 0 0,2-1-141 0 0,0-1 1 0 0,0 0 0 0 0,1 1-1 0 0,-1-1 1 0 0,0 0 0 0 0,0 0-1 0 0,0 0 1 0 0,-4 1 0 0 0,5-2-27 0 0,0 1 1 0 0,0-1-1 0 0,0 0 0 0 0,0 0 1 0 0,-1 0-1 0 0,1 0 1 0 0,0 0-1 0 0,0 0 1 0 0,0 0-1 0 0,0 0 1 0 0,0 0-1 0 0,0-1 1 0 0,0 1-1 0 0,0 0 0 0 0,0-1 1 0 0,0 1-1 0 0,0-1 1 0 0,0 1-1 0 0,0-1 1 0 0,0 0-1 0 0,0 1 1 0 0,0-1-1 0 0,0 0 0 0 0,0 0 1 0 0,1 1-1 0 0,-1-1 1 0 0,0 0-1 0 0,1 0 1 0 0,-1 0-1 0 0,1 0 1 0 0,-1 0-1 0 0,1 0 1 0 0,-1 0-1 0 0,1 0 0 0 0,-1 0 1 0 0,1 0-1 0 0,0 0 1 0 0,0 0-1 0 0,-1 0 1 0 0,1 0-1 0 0,0-1 1 0 0,0 1-1 0 0,1-2 1 0 0,-1 4-34 0 0,0-1 0 0 0,0 0-1 0 0,0 0 1 0 0,0 0 0 0 0,0 1 0 0 0,0-1 0 0 0,0 0 0 0 0,1 0 0 0 0,-1 0 0 0 0,0 1 0 0 0,0-1 0 0 0,0 0 0 0 0,0 0 0 0 0,1 0 0 0 0,-1 0 0 0 0,0 0 0 0 0,0 1 0 0 0,1-1 0 0 0,-1 0 0 0 0,0 0 0 0 0,0 0 0 0 0,0 0 0 0 0,1 0 0 0 0,-1 0 0 0 0,1 0 0 0 0,-1 0-15 0 0,2-18 28 0 0,3 15-31 0 0,5 7 1 0 0,-8-2 0 0 0,0-1 0 0 0,0 0 0 0 0,0 1 0 0 0,0-1 1 0 0,1 0-1 0 0,3 1 0 0 0,5-2-26 0 0,-4-1 9 0 0,20 0 71 0 0,-27 1-52 0 0,1 0 0 0 0,-1-1 0 0 0,1 1-1 0 0,-1 0 1 0 0,1 0 0 0 0,-1-1 0 0 0,0 1 0 0 0,1 0 0 0 0,-1 0 0 0 0,1-1 0 0 0,-1 1 0 0 0,1 0 0 0 0,-1-1 0 0 0,0 1 0 0 0,1-1 0 0 0,-1 1 0 0 0,0 0 0 0 0,1-1 0 0 0,-1 1 0 0 0,0-1 0 0 0,0 1 0 0 0,0-1 0 0 0,1 1 0 0 0,-1-1 0 0 0,1-16 3 0 0,-2 7 251 0 0,-4 21-126 0 0,3-9-96 0 0,1 0 0 0 0,-1 0 0 0 0,0 1 1 0 0,0-1-1 0 0,0-1 0 0 0,0 1 1 0 0,0 0-1 0 0,0 0 0 0 0,-1-1 0 0 0,1 1 1 0 0,0-1-1 0 0,-4 1 0 0 0,5-1 2 0 0,0-1-1 0 0,0 1 1 0 0,-1-1 0 0 0,1 0-1 0 0,0 0 1 0 0,-1 0 0 0 0,1 1-1 0 0,0-1 1 0 0,-1 0 0 0 0,1-1-1 0 0,0 1 1 0 0,-1 0 0 0 0,1 0-1 0 0,0-1 1 0 0,0 1 0 0 0,-1 0-1 0 0,1-1 1 0 0,0 1 0 0 0,0-1-1 0 0,0 0 1 0 0,-1 1 0 0 0,1-1-1 0 0,0 0 1 0 0,0 0 0 0 0,-1-1-1 0 0,-2-2 55 0 0,3 3-71 0 0,0 1 0 0 0,0-1 0 0 0,1 1 0 0 0,-1-1 0 0 0,0 0 0 0 0,1 1 0 0 0,-1-1 0 0 0,0 0 0 0 0,1 0-1 0 0,-1 0 1 0 0,1 1 0 0 0,0-1 0 0 0,-1 0 0 0 0,1 0 0 0 0,0 0 0 0 0,-1-2 0 0 0,3 5 64 0 0,1 2-67 0 0,2 0 84 0 0,-4-12-50 0 0,-4-3-48 0 0,0-11 0 0 0,3 21 0 0 0,-1 0 0 0 0,1 0 0 0 0,0 0 0 0 0,1 0 0 0 0,-1 0 0 0 0,0 0 0 0 0,0 1 0 0 0,0-1 0 0 0,0 0 0 0 0,1 0 0 0 0,-1 0 0 0 0,1 0 0 0 0,-1 0 0 0 0,0 0 0 0 0,1 1 0 0 0,-1-1 0 0 0,1 0 0 0 0,1-1 0 0 0,5-3 0 0 0,-6 4 0 0 0,0 0 1 0 0,0 0-1 0 0,-1 1 0 0 0,1-1 0 0 0,0 0 0 0 0,0 0 0 0 0,1 1 0 0 0,-1-1 0 0 0,0 1 0 0 0,0-1 0 0 0,0 1 0 0 0,0-1 0 0 0,0 1 0 0 0,1 0 0 0 0,-1-1 0 0 0,2 1 0 0 0,3-2-15 0 0,-5 2 8 0 0,-1 0 1 0 0,1 0-1 0 0,-1 0 1 0 0,1 0-1 0 0,-1 0 1 0 0,1 0-1 0 0,-1 0 1 0 0,1 0-1 0 0,-1 0 1 0 0,1 1-1 0 0,-1-1 1 0 0,1 0-1 0 0,-1 0 1 0 0,1 0-1 0 0,-1 1 1 0 0,1-1-1 0 0,0 1 1 0 0,1 0-15 0 0,5 0 9 0 0,1 0-1 0 0,-1 1 0 0 0,0 0 0 0 0,0 0 0 0 0,0 1 1 0 0,-1 0-1 0 0,1 0 0 0 0,-1 1 0 0 0,7 4 0 0 0,-13-8 16 0 0,1 1-1 0 0,0-1 0 0 0,-1 1 0 0 0,1-1 0 0 0,-1 1 0 0 0,0-1 0 0 0,1 1 0 0 0,-1 0 0 0 0,1-1 1 0 0,-1 1-1 0 0,0-1 0 0 0,0 1 0 0 0,1 0 0 0 0,-1 0 0 0 0,0 0 0 0 0,-1 21 28 0 0,-3-2-30 0 0,3-18 5 0 0,0 0 0 0 0,-1 1-1 0 0,1-1 1 0 0,-1 0-1 0 0,1 0 1 0 0,-1 0-1 0 0,0 0 1 0 0,0 0-1 0 0,0 0 1 0 0,0 0-1 0 0,0-1 1 0 0,0 1-1 0 0,0-1 1 0 0,0 0-1 0 0,-1 1 1 0 0,-3 0-1 0 0,-8 7 57 0 0,10-7-45 0 0,0 0 0 0 0,0 0 1 0 0,0 0-1 0 0,0 0 0 0 0,0-1 0 0 0,-1 1 1 0 0,1-1-1 0 0,-7 1 0 0 0,-4 1 60 0 0,14-3-64 0 0,-1 1-1 0 0,1-1 0 0 0,-1 0 0 0 0,1 0 0 0 0,0 0 0 0 0,-1 0 0 0 0,1 0 0 0 0,-1 0 0 0 0,1-1 0 0 0,-1 1 1 0 0,1-1-1 0 0,0 1 0 0 0,-1 0 0 0 0,1-1 0 0 0,0 0 0 0 0,0 1 0 0 0,-1-1 0 0 0,1 0 0 0 0,0 0 0 0 0,0 0 1 0 0,0 0-1 0 0,0 0 0 0 0,0 0 0 0 0,0 0 0 0 0,0 0 0 0 0,0 0 0 0 0,0 0 0 0 0,0 0 0 0 0,1-1 0 0 0,-1 0 0 0 0,-1-1 17 0 0,1 0-1 0 0,0 0 1 0 0,0 0-1 0 0,0 0 0 0 0,1 0 1 0 0,-1 0-1 0 0,1 0 0 0 0,-1 0 1 0 0,1 0-1 0 0,0 0 1 0 0,0 0-1 0 0,1-1 0 0 0,-1 1 1 0 0,1 0-1 0 0,-1 0 0 0 0,1 0 1 0 0,2-5-1 0 0,-1-1-56 0 0,-1 7 29 0 0,0-1 0 0 0,0 1 0 0 0,1-1 0 0 0,-1 1 0 0 0,0-1 0 0 0,1 1 0 0 0,0 0 0 0 0,-1 0 0 0 0,1 0 0 0 0,4-4 0 0 0,24-17 0 0 0,-17 14 0 0 0,-8 4 0 0 0,-4 4 0 0 0,1 0 0 0 0,-1 0 0 0 0,1 0 0 0 0,-1 0 0 0 0,1 0 0 0 0,0 0 0 0 0,0 0 0 0 0,-1 1 0 0 0,1-1 0 0 0,0 0 0 0 0,0 1 0 0 0,-1 0 0 0 0,1-1 0 0 0,3 1 0 0 0,8-1 0 0 0,3 2 0 0 0,-13 1 0 0 0,0-1 0 0 0,19 8 0 0 0,-21-9 0 0 0,-1 1 0 0 0,1-1 0 0 0,0 0 0 0 0,-1 1 0 0 0,1-1 0 0 0,0 1 0 0 0,-1-1 0 0 0,1 1 0 0 0,-1-1 0 0 0,1 1 0 0 0,-1 0 0 0 0,1-1 0 0 0,-1 1 0 0 0,0 0 0 0 0,1-1 0 0 0,-1 1 0 0 0,0 0 0 0 0,1 0 0 0 0,-1-1 0 0 0,0 1 0 0 0,0 0 0 0 0,1 0 0 0 0,-1-1 0 0 0,0 1 0 0 0,0 0 0 0 0,0 0 0 0 0,0 0 0 0 0,0-1 0 0 0,0 1 0 0 0,-1 1 0 0 0,1 1 0 0 0,0 3 0 0 0,-1 0 0 0 0,1 0 0 0 0,-1-1 0 0 0,0 1 0 0 0,0 0 0 0 0,0-1 0 0 0,-5 11 0 0 0,5-13 0 0 0,0-1 0 0 0,-1 0 0 0 0,1 0 0 0 0,0 0 0 0 0,-1 0 0 0 0,1 0 0 0 0,-1 0 0 0 0,0-1 0 0 0,1 1 0 0 0,-1 0 0 0 0,0-1 0 0 0,0 1 0 0 0,0-1 0 0 0,0 0 0 0 0,-1 0 0 0 0,1 1 0 0 0,0-1 0 0 0,0-1 0 0 0,-1 1 0 0 0,1 0 0 0 0,-4 0 0 0 0,0 1 0 0 0,4-2 0 0 0,0 1 0 0 0,0-1 0 0 0,0 1 0 0 0,0-1 0 0 0,0 0 0 0 0,0 0 0 0 0,0 0 0 0 0,0 0 0 0 0,0 0 0 0 0,0 0 0 0 0,0 0 0 0 0,-4-2 0 0 0,2 1 12 0 0,1 0 0 0 0,-1 0 0 0 0,1 0 0 0 0,-1 0 0 0 0,1-1 0 0 0,0 0 0 0 0,-1 0 0 0 0,1 0 0 0 0,0 0 0 0 0,0 0 0 0 0,0 0 0 0 0,1-1 0 0 0,-1 0 0 0 0,1 1 0 0 0,-1-1 0 0 0,1 0 0 0 0,0 0 0 0 0,0 0 0 0 0,0-1 0 0 0,0 1 0 0 0,-2-7 0 0 0,2-1-12 0 0,3 7-14 0 0,0 3-56 0 0,5 5-62 0 0,-3-3 132 0 0,17 15 0 0 0,-11-8 5 0 0,-5-3-8 0 0,-1 2 123 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13T20:34:33.813"/>
    </inkml:context>
    <inkml:brush xml:id="br0">
      <inkml:brushProperty name="width" value="0.05" units="cm"/>
      <inkml:brushProperty name="height" value="0.05" units="cm"/>
      <inkml:brushProperty name="color" value="#849398"/>
    </inkml:brush>
  </inkml:definitions>
  <inkml:trace contextRef="#ctx0" brushRef="#br0">2533 341 10136 0 0,'0'0'490'0'0,"0"-9"28"0"0,-1 8-515 0 0,0-1 0 0 0,0 1 1 0 0,0-1-1 0 0,0 1 0 0 0,0 0 0 0 0,0-1 1 0 0,-1 1-1 0 0,1 0 0 0 0,0 0 1 0 0,-1 0-1 0 0,1 0 0 0 0,-2-1 0 0 0,-11-10 80 0 0,7 6 204 0 0,0 0 0 0 0,0 1-1 0 0,0-1 1 0 0,-1 2 0 0 0,0-1 0 0 0,0 1-1 0 0,0 0 1 0 0,-15-5 0 0 0,-12-6 383 0 0,8 6-200 0 0,23 8-441 0 0,0 0-1 0 0,0-1 0 0 0,0 1 1 0 0,0-1-1 0 0,0 1 1 0 0,-4-4-1 0 0,-34-28 153 0 0,33 25-60 0 0,0 0 0 0 0,-1 1 0 0 0,1 0 0 0 0,-21-10 1 0 0,29 16-104 0 0,-1 1 1 0 0,1-1-1 0 0,-1 1 1 0 0,1 0-1 0 0,-1 0 0 0 0,1 0 1 0 0,-1 0-1 0 0,1 0 1 0 0,-1 0-1 0 0,1 0 1 0 0,0 1-1 0 0,-1-1 1 0 0,1 0-1 0 0,-1 1 1 0 0,1-1-1 0 0,0 1 1 0 0,-1-1-1 0 0,1 1 1 0 0,-2 1-1 0 0,1-1-1 0 0,1 0 0 0 0,-1 0 0 0 0,0-1 0 0 0,1 1 0 0 0,-1 0 0 0 0,0-1 0 0 0,0 1 0 0 0,0-1 0 0 0,1 0 0 0 0,-1 1 0 0 0,0-1 0 0 0,0 0 0 0 0,-2 0 0 0 0,-5-3 47 0 0,0 0 0 0 0,0-1 0 0 0,0 0 0 0 0,0 0 0 0 0,0-1 0 0 0,-15-12 0 0 0,7 6-12 0 0,-5-1-10 0 0,0 0 0 0 0,0 2-1 0 0,-1 0 1 0 0,-1 2 0 0 0,1 0-1 0 0,-1 2 1 0 0,-1 0 0 0 0,-41-3-1 0 0,13 3 40 0 0,-65-3 243 0 0,53 9-137 0 0,-86 12 0 0 0,91-2-182 0 0,-61 19 0 0 0,77-18-5 0 0,-24 8 0 0 0,17 1-22 0 0,1 2 0 0 0,2 3 0 0 0,-87 57 0 0 0,-115 96-31 0 0,233-165 45 0 0,-20 13 46 0 0,-33 32 0 0 0,46-36 12 0 0,-12 10-74 0 0,2 1 0 0 0,-57 74-1 0 0,45-35 16 0 0,-50 106 0 0 0,82-146-49 0 0,1 0 0 0 0,-10 41 0 0 0,-10 69 19 0 0,30-129 22 0 0,-19 108 12 0 0,-12 203 0 0 0,33-316 13 0 0,-4 86 37 0 0,12 164 0 0 0,-4-235-23 0 0,1 0-1 0 0,2-1 0 0 0,0 1 0 0 0,1-1 0 0 0,2-1 0 0 0,0 1 0 0 0,1-1 0 0 0,1-1 0 0 0,1 0 1 0 0,1 0-1 0 0,16 19 0 0 0,-12-22 51 0 0,0 0 0 0 0,38 28 0 0 0,-44-36-46 0 0,33 22 137 0 0,77 40-1 0 0,-78-47-88 0 0,39 20 56 0 0,61 37 43 0 0,-95-53-117 0 0,2-2 1 0 0,0-2 0 0 0,61 19-1 0 0,-84-33-35 0 0,208 69 170 0 0,-160-58-65 0 0,94 15 0 0 0,64-17 93 0 0,-181-17-166 0 0,11-1 54 0 0,0-2 0 0 0,0-3-1 0 0,-1-2 1 0 0,83-20 0 0 0,-88 13 17 0 0,95-25 212 0 0,-115 27-172 0 0,0-2 1 0 0,36-18 0 0 0,-8-1 114 0 0,65-44 0 0 0,-74 39-117 0 0,-1-2 0 0 0,90-84 0 0 0,-96 73-66 0 0,71-76 105 0 0,-102 104-152 0 0,-1-1 1 0 0,-1 0-1 0 0,-1-1 1 0 0,15-33-1 0 0,-12 17 160 0 0,-2-2-1 0 0,-1 0 0 0 0,16-83 1 0 0,-21 60-131 0 0,-2 0 0 0 0,-3-122 0 0 0,-21-104 105 0 0,-24 1 50 0 0,34 266-220 0 0,0 1-1 0 0,-2-1 0 0 0,-1 2 0 0 0,-1-1 1 0 0,-1 1-1 0 0,-1 0 0 0 0,-20-28 0 0 0,5 15 44 0 0,-1 1-1 0 0,-1 1 1 0 0,-44-37-1 0 0,28 32 12 0 0,-71-45-1 0 0,-59-21 25 0 0,-87-20-91 0 0,126 64 0 0 0,104 45-9 0 0,-76-31 28 0 0,96 41-36 0 0,-1 2 0 0 0,1 0 0 0 0,0 0 0 0 0,-1 1 0 0 0,0 0 0 0 0,-24 1 0 0 0,-4 5-1738 0 0,1 0-6620 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13T20:34:39.921"/>
    </inkml:context>
    <inkml:brush xml:id="br0">
      <inkml:brushProperty name="width" value="0.05" units="cm"/>
      <inkml:brushProperty name="height" value="0.05" units="cm"/>
      <inkml:brushProperty name="color" value="#849398"/>
    </inkml:brush>
  </inkml:definitions>
  <inkml:trace contextRef="#ctx0" brushRef="#br0">1 3836 2672 0 0,'1'2'124'0'0,"8"11"6"0"0,-7-12-129 0 0,-1 1 0 0 0,1-1 0 0 0,-1 1 0 0 0,0-1 0 0 0,0 1 0 0 0,0 0 0 0 0,0-1 0 0 0,0 1 0 0 0,1 3 0 0 0,2 6 286 0 0,0 0 1 0 0,1 0-1 0 0,12 19 0 0 0,7 16 1434 0 0,-2-6-423 0 0,-16-31-879 0 0,0 0 0 0 0,6 17 0 0 0,-6-12-99 0 0,1 0 0 0 0,0-1 1 0 0,0 1-1 0 0,2-2 0 0 0,0 1 0 0 0,16 17 0 0 0,70 59 767 0 0,-69-66-891 0 0,-5-5 41 0 0,1-1 1 0 0,1-1-1 0 0,42 22 0 0 0,-38-22 226 0 0,31 24 0 0 0,-24-15-203 0 0,-12-8-41 0 0,-1 0 0 0 0,0 2 0 0 0,29 35 0 0 0,-35-35-10 0 0,15 24 0 0 0,-18-24 14 0 0,26 31 0 0 0,13 14 168 0 0,-35-42-223 0 0,27 27-1 0 0,-20-24-86 0 0,-8-9 7 0 0,30 24 0 0 0,-19-18-20 0 0,-16-13-25 0 0,0-1 0 0 0,18 11 1 0 0,98 49 295 0 0,-62-36 61 0 0,94 64-1 0 0,-130-76-281 0 0,-9-7-76 0 0,0 1-1 0 0,29 28 1 0 0,-31-23-10 0 0,1 0 39 0 0,0 0 0 0 0,34 25 0 0 0,-23-24-15 0 0,0-2 0 0 0,2-1 0 0 0,0-2 0 0 0,0-1 0 0 0,67 20 0 0 0,-32-10 75 0 0,-22-8-64 0 0,-17-5-9 0 0,0 1 0 0 0,28 17 0 0 0,10 5 50 0 0,-49-26 6 0 0,17 13-1 0 0,9 5 156 0 0,37 18-116 0 0,28 15-2 0 0,156 42-12 0 0,-240-93-118 0 0,43 12 167 0 0,-35-12-22 0 0,46 20 0 0 0,-64-22-129 0 0,-2-2-10 0 0,-1 1 1 0 0,0-1 0 0 0,-1 2-1 0 0,1-1 1 0 0,-1 1 0 0 0,0 1-1 0 0,-1 0 1 0 0,13 12 0 0 0,-14-12 12 0 0,0 0 0 0 0,0-1 0 0 0,1 0 0 0 0,-1 0 0 0 0,15 7 1 0 0,46 21 501 0 0,-39-21-431 0 0,64 27-351 0 0,-19-10 512 0 0,150 58 135 0 0,-204-81-330 0 0,1-1 1 0 0,-1-1-1 0 0,1-1 0 0 0,1 0 1 0 0,27-1-1 0 0,89 1 246 0 0,35 10 332 0 0,-68-2-540 0 0,73 2-8 0 0,-140-13-21 0 0,74-7 1 0 0,-2-1 25 0 0,-10 1-48 0 0,-93 5-64 0 0,105-2 81 0 0,-18 1-18 0 0,152-22 217 0 0,-205 16-195 0 0,73-23-1 0 0,-49 11-37 0 0,-58 18-47 0 0,0-1 0 0 0,0 1 0 0 0,0-1 0 0 0,-1-1 0 0 0,11-6 0 0 0,-10 5 0 0 0,1 2 0 0 0,0-1 0 0 0,1 1 0 0 0,-1 0 0 0 0,1 1 0 0 0,15-3 0 0 0,4-1 0 0 0,59-12 326 0 0,-4 1 100 0 0,-75 14-373 0 0,0 0-1 0 0,-1 0 1 0 0,0-1 0 0 0,10-6-1 0 0,14-7-59 0 0,-25 14 7 0 0,-1 0 0 0 0,1 0 0 0 0,-1-1 0 0 0,0 1 0 0 0,0-1 0 0 0,0 0 0 0 0,8-9 0 0 0,-4 5 0 0 0,1 0 0 0 0,0 0 0 0 0,0 2 0 0 0,19-11 0 0 0,-20 12 0 0 0,36-17-20 0 0,75-28 0 0 0,-114 48 20 0 0,18-6-6 0 0,-19 7 7 0 0,0 0 0 0 0,-1 0 0 0 0,1-1 0 0 0,-1 1-1 0 0,0-1 1 0 0,1 0 0 0 0,-1 0 0 0 0,0-1 0 0 0,0 1 0 0 0,0-1-1 0 0,-1 0 1 0 0,1 0 0 0 0,-1 0 0 0 0,4-5 0 0 0,-4 5 25 0 0,0-1-1 0 0,0 1 1 0 0,1 0 0 0 0,-1 0-1 0 0,1 1 1 0 0,-1-1 0 0 0,1 1 0 0 0,4-3-1 0 0,38-16 77 0 0,-20 10-106 0 0,130-61-218 0 0,-147 68 224 0 0,0-1 0 0 0,12-8 0 0 0,-6 2 38 0 0,-1 5-40 0 0,4-4 0 0 0,-10 4 15 0 0,-1 1 0 0 0,1 0-1 0 0,1 0 1 0 0,-1 1 0 0 0,1 0-1 0 0,-1 0 1 0 0,16-4 0 0 0,-1 1-11 0 0,37-19 0 0 0,-13 6 52 0 0,115-55-46 0 0,-92 32 354 0 0,-12 8-136 0 0,-46 28-225 0 0,-1 1 1 0 0,0-1-1 0 0,-1-1 0 0 0,0 0 1 0 0,0-1-1 0 0,0 0 0 0 0,-1 0 0 0 0,-1-1 1 0 0,1 0-1 0 0,8-15 0 0 0,52-77-122 0 0,-55 82 316 0 0,18-20-411 0 0,-29 36 210 0 0,1 1-1 0 0,-1 0 1 0 0,1 0-1 0 0,0 0 0 0 0,0 0 1 0 0,0 1-1 0 0,0-1 0 0 0,6-1 1 0 0,2-2 19 0 0,0-1 1 0 0,0 0 0 0 0,0 0-1 0 0,-1-1 1 0 0,16-14-1 0 0,12-8 9 0 0,55-31 76 0 0,-43 29-64 0 0,12-16-36 0 0,-60 46 0 0 0,0-1 0 0 0,0 1 0 0 0,0 0 0 0 0,-1-1 0 0 0,1 0 0 0 0,-1 1 0 0 0,0-1 0 0 0,1 0 0 0 0,-1 0 0 0 0,0 0 0 0 0,-1-1 0 0 0,1 1 0 0 0,0 0 0 0 0,-1-1 0 0 0,2-6 0 0 0,-1 5 0 0 0,0 1 0 0 0,0-1 0 0 0,0 1 0 0 0,1-1 0 0 0,-1 1 0 0 0,1 0 0 0 0,0 0 0 0 0,0 0 0 0 0,7-5 0 0 0,8-12 0 0 0,-12 14 0 0 0,0 1 0 0 0,11-9 0 0 0,-12 11 0 0 0,1-1 0 0 0,-1 1 0 0 0,-1-1 0 0 0,1 0 0 0 0,-1-1 0 0 0,6-7 0 0 0,26-55 0 0 0,-5 5 16 0 0,-1 6 304 0 0,-22 44-269 0 0,-1-1 0 0 0,8-18 0 0 0,8-19-9 0 0,-13 32 2 0 0,-9 16-40 0 0,0-1 0 0 0,1 1 0 0 0,-1 0-1 0 0,1 0 1 0 0,0 0 0 0 0,0 0 0 0 0,4-5-1 0 0,2-1 51 0 0,-1 0-1 0 0,-1 0 0 0 0,0-1 0 0 0,0 1 0 0 0,-1-1 0 0 0,6-15 0 0 0,13-24-257 0 0,-14 32 251 0 0,0 1 0 0 0,1 0 0 0 0,0 1 0 0 0,20-20 0 0 0,41-42-47 0 0,-54 57 18 0 0,26-40 1 0 0,5-7 8 0 0,18-21 88 0 0,-16 19-38 0 0,9-21-168 0 0,-11 14 22 0 0,-41 64 97 0 0,-1-1 0 0 0,0 0 0 0 0,-1-1 0 0 0,7-22 0 0 0,-4 11-8 0 0,4-15-31 0 0,12-64-1 0 0,-17 66 131 0 0,-4 23-77 0 0,13-27 1 0 0,-6 14-32 0 0,-1 3 12 0 0,17-29 1 0 0,-16 33-1 0 0,0-1 1 0 0,7-22-1 0 0,-8 13-20 0 0,3 1-1 0 0,0 0 0 0 0,2 1 0 0 0,34-52 0 0 0,1 11 30 0 0,45-85 0 0 0,43-107 291 0 0,-118 223-303 0 0,51-116 53 0 0,-54 98-73 0 0,18-110 0 0 0,0 2 0 0 0,-23 104-22 0 0,-9 39-13 0 0,8-23 0 0 0,59-246-152 0 0,-53 209 307 0 0,11-31 71 0 0,-11 48-191 0 0,-12 50 0 0 0,-1 1 0 0 0,0-1 0 0 0,-1 0 0 0 0,0 0 0 0 0,-2 0 0 0 0,1-18 0 0 0,-3 15 7 0 0,1 1-1 0 0,1-1 1 0 0,6-30-1 0 0,16-49 29 0 0,-16 70-32 0 0,25-74-3 0 0,0-2 0 0 0,-1 13 0 0 0,-7 21 0 0 0,17-58 0 0 0,-40 124 0 0 0,0 1 0 0 0,-1 0 0 0 0,1 1 0 0 0,1-1 0 0 0,-1 0 0 0 0,0 0 0 0 0,0 0 0 0 0,1 1 0 0 0,2-4 0 0 0,-2 4 0 0 0,-1-1 0 0 0,1 0 0 0 0,-1 1 0 0 0,1-1 0 0 0,-1 0 0 0 0,3-4 0 0 0,8-20 96 0 0,13-41 0 0 0,-10 30-134 0 0,-10 27 22 0 0,-1 1-1 0 0,5-18 0 0 0,-10 24 17 0 0,2 2 0 0 0,11-16 0 0 0,-11 16-26 0 0,-1 1 1 0 0,0 0-1 0 0,1-1 0 0 0,-1 1 1 0 0,1 0-1 0 0,-1-1 0 0 0,0 1 1 0 0,1 0-1 0 0,-1 0 0 0 0,1-1 0 0 0,-1 1 1 0 0,1 0-1 0 0,-1 0 0 0 0,1 0 1 0 0,-1-1-1 0 0,1 1 0 0 0,-1 0 1 0 0,1 0-1 0 0,-1 0 0 0 0,1 0 1 0 0,0 0-1 0 0,0 0-3 0 0,-1 0 1 0 0,1 0-1 0 0,-1 0 1 0 0,0 0 0 0 0,1 0-1 0 0,-1 0 1 0 0,0 0-1 0 0,1 0 1 0 0,-1 0-1 0 0,1 0 1 0 0,-1 0-1 0 0,0 0 1 0 0,1 0-1 0 0,-1 0 1 0 0,0-1 0 0 0,1 1-1 0 0,-1 0 1 0 0,0 0-1 0 0,1 0 1 0 0,-1-1-1 0 0,0 1 1 0 0,0 0-1 0 0,1-1 1 0 0,-1 1-1 0 0,0 0 1 0 0,0 0 0 0 0,1-1-1 0 0,-1 1 1 0 0,0 0-1 0 0,0-1 1 0 0,0 1-1 0 0,0 0 1 0 0,1-1-1 0 0,-1 1 1 0 0,0-1-1 0 0,0 1 1 0 0,0 0 0 0 0,0-1-1 0 0,0 1 1 0 0,0-1-1 0 0,0-15-631 0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13T20:34:48.760"/>
    </inkml:context>
    <inkml:brush xml:id="br0">
      <inkml:brushProperty name="width" value="0.05" units="cm"/>
      <inkml:brushProperty name="height" value="0.05" units="cm"/>
      <inkml:brushProperty name="color" value="#849398"/>
    </inkml:brush>
  </inkml:definitions>
  <inkml:trace contextRef="#ctx0" brushRef="#br0">1 6117 2384 0 0,'1'-1'108'0'0,"6"-7"210"0"0,0 0 1 0 0,0 0-1 0 0,-1-1 0 0 0,0 1 1 0 0,-1-1-1 0 0,0 0 1 0 0,7-19-1 0 0,1-1 985 0 0,-12 28-1257 0 0,2-6 253 0 0,0 1 0 0 0,0 0 0 0 0,1 1 1 0 0,8-11-1 0 0,-7 9-51 0 0,0 1 0 0 0,0-1 0 0 0,-1-1 0 0 0,5-8-1 0 0,-5 8 15 0 0,0 0 0 0 0,10-13 0 0 0,18-19 585 0 0,-21 24-662 0 0,1 1-1 0 0,1 0 1 0 0,0 0 0 0 0,24-18 0 0 0,-17 16 17 0 0,0 0 0 0 0,21-26 0 0 0,-20 20-33 0 0,24-19 0 0 0,-34 32-97 0 0,-1-1 0 0 0,0 0 0 0 0,0 0 0 0 0,10-17 0 0 0,11-14 128 0 0,63-58 366 0 0,-85 91-515 0 0,10-11 66 0 0,5-3 85 0 0,-1 0-1 0 0,34-49 0 0 0,-45 56-190 0 0,1 1-1 0 0,1 0 1 0 0,0 1-1 0 0,17-13 0 0 0,27-27 90 0 0,6-8 23 0 0,-5 6 32 0 0,50-53 89 0 0,5-15-51 0 0,-90 97-72 0 0,2 2-1 0 0,1 0 1 0 0,54-37 0 0 0,-72 56-125 0 0,0-1 1 0 0,0-1-1 0 0,14-16 1 0 0,-5 4-63 0 0,23-21 57 0 0,74-68 324 0 0,-53 53-192 0 0,-33 30-69 0 0,13-12-35 0 0,-38 35-12 0 0,1-1 0 0 0,0 1-1 0 0,0 0 1 0 0,0 1 0 0 0,1 0 0 0 0,-1-1 0 0 0,10-1 0 0 0,43-7 7 0 0,-39 8-2 0 0,1 0 0 0 0,-1-2 0 0 0,0 0 0 0 0,-1-1-1 0 0,23-10 1 0 0,-22 6 26 0 0,86-49 31 0 0,-24 6 53 0 0,-23 15-39 0 0,-39 26-66 0 0,0 0 0 0 0,26-23 0 0 0,-25 16 4 0 0,7-6 33 0 0,31-24-1 0 0,43-29 16 0 0,54-38 83 0 0,30 7 40 0 0,-137 81-93 0 0,56-41-1 0 0,-91 60-74 0 0,6-4 31 0 0,17-13 22 0 0,45-24-1 0 0,-56 35-26 0 0,0-1 0 0 0,-1-2 0 0 0,35-32 0 0 0,-28 23-54 0 0,37-25 0 0 0,109-58 15 0 0,-125 79 40 0 0,11-5 18 0 0,19-9 34 0 0,9-4-97 0 0,0 2-6 0 0,-18 8 0 0 0,46-30 131 0 0,-61 34-64 0 0,80-35 18 0 0,-118 60-65 0 0,0-1 0 0 0,-1-1 0 0 0,28-23 0 0 0,4-2 17 0 0,62-39 27 0 0,-37 22 9 0 0,-38 27-6 0 0,60-34-1 0 0,1 11 41 0 0,32-16-8 0 0,-27 15-45 0 0,-7 4-20 0 0,105-62 101 0 0,-190 102-116 0 0,148-80 15 0 0,9-5 338 0 0,-51 26-220 0 0,-46 27-400 0 0,-19 9 375 0 0,1 2 0 0 0,90-32-1 0 0,-31 20-126 0 0,-4 7 2 0 0,33-7-89 0 0,-83 23 154 0 0,70-31 0 0 0,-20 7 130 0 0,-43 15-186 0 0,26-8-12 0 0,-72 28 1 0 0,10-3 0 0 0,0-1 0 0 0,-1-1 0 0 0,43-22 0 0 0,30-20 18 0 0,-79 42 18 0 0,68-30 28 0 0,94-34 46 0 0,-133 56-71 0 0,139-49 68 0 0,-80 31-101 0 0,-30 12 52 0 0,68-24-48 0 0,-72 22 16 0 0,33-9 12 0 0,21-5 26 0 0,21-8 0 0 0,-137 44-64 0 0,19-10-1 0 0,10-4 13 0 0,-18 10 9 0 0,70-23-5 0 0,121-24 0 0 0,-210 54-16 0 0,0 1 0 0 0,-1 0 0 0 0,0 0 0 0 0,0-1 0 0 0,0 0 0 0 0,0 0 0 0 0,8-4 0 0 0,20-12 2 0 0,0 3 0 0 0,1 1 0 0 0,48-13 0 0 0,-36 12-43 0 0,49-22 1 0 0,-34 10 57 0 0,3 3 0 0 0,69-17 0 0 0,136-16 5 0 0,106-27-22 0 0,-341 76 0 0 0,138-22 40 0 0,-114 22-18 0 0,80-21-1 0 0,-132 27-13 0 0,-1-1-1 0 0,1 0 1 0 0,-1-1 0 0 0,1 1 0 0 0,-1-1-1 0 0,8-7 1 0 0,12-7-9 0 0,-1 5-2 0 0,0 2-1 0 0,52-17 1 0 0,-46 20-15 0 0,0 1 1 0 0,53-4 0 0 0,-25 4 26 0 0,24-2 25 0 0,102 2 0 0 0,-164 6 46 0 0,24-4 0 0 0,-26 2-3 0 0,26 0-1 0 0,8 2 61 0 0,52 1-15 0 0,-28 12-58 0 0,-60-10-30 0 0,-11-2-23 0 0,1 1-1 0 0,-1 0 1 0 0,1 0-1 0 0,-1 0 0 0 0,0 1 1 0 0,1 0-1 0 0,-1 0 1 0 0,10 6-1 0 0,14 10 43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BD262B-3D7D-49C4-984F-EB6A08501917}" type="datetimeFigureOut">
              <a:rPr lang="en-US" smtClean="0"/>
              <a:t>1/13/2021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082F8D-DF32-4B09-93E4-24E14BD78D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016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CFC6908D-24AA-453B-B0BE-6A9A23138374}" type="datetime1">
              <a:rPr lang="en-US" smtClean="0"/>
              <a:t>1/13/2021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29A9DBA1-2DE8-453E-BCB7-BC3AC241FB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02672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4C8D1-DDBF-4567-80CD-CA1402C891BB}" type="datetime1">
              <a:rPr lang="en-US" smtClean="0"/>
              <a:t>1/13/2021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DBA1-2DE8-453E-BCB7-BC3AC241FB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802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D81D1-2064-4920-B3F9-A6953367D07A}" type="datetime1">
              <a:rPr lang="en-US" smtClean="0"/>
              <a:t>1/13/2021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DBA1-2DE8-453E-BCB7-BC3AC241FB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67692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D87CD-79AB-436F-A227-57BD070A37DB}" type="datetime1">
              <a:rPr lang="en-US" smtClean="0"/>
              <a:t>1/13/2021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DBA1-2DE8-453E-BCB7-BC3AC241FB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710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629-6A6E-4A8A-9E18-9F7F7AC029C4}" type="datetime1">
              <a:rPr lang="en-US" smtClean="0"/>
              <a:t>1/13/2021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DBA1-2DE8-453E-BCB7-BC3AC241FB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89100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1A1B3-5313-4C61-868F-0BAF6582AE35}" type="datetime1">
              <a:rPr lang="en-US" smtClean="0"/>
              <a:t>1/13/2021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DBA1-2DE8-453E-BCB7-BC3AC241FB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034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28A01-8DE8-44C0-971A-FBF86AF48B94}" type="datetime1">
              <a:rPr lang="en-US" smtClean="0"/>
              <a:t>1/13/2021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DBA1-2DE8-453E-BCB7-BC3AC241FB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329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BDB3A-F252-41C4-B68D-54BE112A8DF7}" type="datetime1">
              <a:rPr lang="en-US" smtClean="0"/>
              <a:t>1/13/2021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DBA1-2DE8-453E-BCB7-BC3AC241FB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496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5B53B-6A15-4ECC-BFC7-8391F29674D7}" type="datetime1">
              <a:rPr lang="en-US" smtClean="0"/>
              <a:t>1/13/2021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DBA1-2DE8-453E-BCB7-BC3AC241FB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475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5AF8D-61F4-4A52-8277-0DAB8BA267E6}" type="datetime1">
              <a:rPr lang="en-US" smtClean="0"/>
              <a:t>1/13/2021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29A9DBA1-2DE8-453E-BCB7-BC3AC241FB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977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916431B2-E854-40CA-8A1E-9C798BA3BAB0}" type="datetime1">
              <a:rPr lang="en-US" smtClean="0"/>
              <a:t>1/13/2021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29A9DBA1-2DE8-453E-BCB7-BC3AC241FB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3089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F4315FBD-C204-49B2-9BC8-3D8B69769A4C}" type="datetime1">
              <a:rPr lang="en-US" smtClean="0"/>
              <a:t>1/13/2021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29A9DBA1-2DE8-453E-BCB7-BC3AC241FB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21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hyperlink" Target="https://energyflow.network/docs/emd/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26.xml.rels><?xml version="1.0" encoding="UTF-8" standalone="yes"?>
<Relationships xmlns="http://schemas.openxmlformats.org/package/2006/relationships"><Relationship Id="rId26" Type="http://schemas.openxmlformats.org/officeDocument/2006/relationships/image" Target="../media/image61.png"/><Relationship Id="rId21" Type="http://schemas.openxmlformats.org/officeDocument/2006/relationships/customXml" Target="../ink/ink10.xml"/><Relationship Id="rId42" Type="http://schemas.openxmlformats.org/officeDocument/2006/relationships/image" Target="../media/image69.png"/><Relationship Id="rId47" Type="http://schemas.openxmlformats.org/officeDocument/2006/relationships/customXml" Target="../ink/ink23.xml"/><Relationship Id="rId63" Type="http://schemas.openxmlformats.org/officeDocument/2006/relationships/customXml" Target="../ink/ink31.xml"/><Relationship Id="rId68" Type="http://schemas.openxmlformats.org/officeDocument/2006/relationships/image" Target="../media/image82.png"/><Relationship Id="rId84" Type="http://schemas.openxmlformats.org/officeDocument/2006/relationships/image" Target="../media/image90.png"/><Relationship Id="rId89" Type="http://schemas.openxmlformats.org/officeDocument/2006/relationships/customXml" Target="../ink/ink44.xml"/><Relationship Id="rId112" Type="http://schemas.openxmlformats.org/officeDocument/2006/relationships/image" Target="../media/image104.png"/><Relationship Id="rId16" Type="http://schemas.openxmlformats.org/officeDocument/2006/relationships/image" Target="../media/image56.png"/><Relationship Id="rId107" Type="http://schemas.openxmlformats.org/officeDocument/2006/relationships/customXml" Target="../ink/ink53.xml"/><Relationship Id="rId11" Type="http://schemas.openxmlformats.org/officeDocument/2006/relationships/customXml" Target="../ink/ink5.xml"/><Relationship Id="rId24" Type="http://schemas.openxmlformats.org/officeDocument/2006/relationships/image" Target="../media/image60.png"/><Relationship Id="rId32" Type="http://schemas.openxmlformats.org/officeDocument/2006/relationships/image" Target="../media/image64.png"/><Relationship Id="rId37" Type="http://schemas.openxmlformats.org/officeDocument/2006/relationships/customXml" Target="../ink/ink18.xml"/><Relationship Id="rId40" Type="http://schemas.openxmlformats.org/officeDocument/2006/relationships/image" Target="../media/image68.png"/><Relationship Id="rId45" Type="http://schemas.openxmlformats.org/officeDocument/2006/relationships/customXml" Target="../ink/ink22.xml"/><Relationship Id="rId53" Type="http://schemas.openxmlformats.org/officeDocument/2006/relationships/customXml" Target="../ink/ink26.xml"/><Relationship Id="rId58" Type="http://schemas.openxmlformats.org/officeDocument/2006/relationships/image" Target="../media/image77.png"/><Relationship Id="rId66" Type="http://schemas.openxmlformats.org/officeDocument/2006/relationships/image" Target="../media/image81.png"/><Relationship Id="rId74" Type="http://schemas.openxmlformats.org/officeDocument/2006/relationships/image" Target="../media/image85.png"/><Relationship Id="rId79" Type="http://schemas.openxmlformats.org/officeDocument/2006/relationships/customXml" Target="../ink/ink39.xml"/><Relationship Id="rId87" Type="http://schemas.openxmlformats.org/officeDocument/2006/relationships/customXml" Target="../ink/ink43.xml"/><Relationship Id="rId102" Type="http://schemas.openxmlformats.org/officeDocument/2006/relationships/image" Target="../media/image99.png"/><Relationship Id="rId110" Type="http://schemas.openxmlformats.org/officeDocument/2006/relationships/image" Target="../media/image103.png"/><Relationship Id="rId115" Type="http://schemas.openxmlformats.org/officeDocument/2006/relationships/customXml" Target="../ink/ink57.xml"/><Relationship Id="rId5" Type="http://schemas.openxmlformats.org/officeDocument/2006/relationships/customXml" Target="../ink/ink2.xml"/><Relationship Id="rId61" Type="http://schemas.openxmlformats.org/officeDocument/2006/relationships/customXml" Target="../ink/ink30.xml"/><Relationship Id="rId82" Type="http://schemas.openxmlformats.org/officeDocument/2006/relationships/image" Target="../media/image89.png"/><Relationship Id="rId90" Type="http://schemas.openxmlformats.org/officeDocument/2006/relationships/image" Target="../media/image93.png"/><Relationship Id="rId95" Type="http://schemas.openxmlformats.org/officeDocument/2006/relationships/customXml" Target="../ink/ink47.xml"/><Relationship Id="rId19" Type="http://schemas.openxmlformats.org/officeDocument/2006/relationships/customXml" Target="../ink/ink9.xml"/><Relationship Id="rId14" Type="http://schemas.openxmlformats.org/officeDocument/2006/relationships/image" Target="../media/image55.png"/><Relationship Id="rId22" Type="http://schemas.openxmlformats.org/officeDocument/2006/relationships/image" Target="../media/image59.png"/><Relationship Id="rId27" Type="http://schemas.openxmlformats.org/officeDocument/2006/relationships/customXml" Target="../ink/ink13.xml"/><Relationship Id="rId30" Type="http://schemas.openxmlformats.org/officeDocument/2006/relationships/image" Target="../media/image63.png"/><Relationship Id="rId35" Type="http://schemas.openxmlformats.org/officeDocument/2006/relationships/customXml" Target="../ink/ink17.xml"/><Relationship Id="rId43" Type="http://schemas.openxmlformats.org/officeDocument/2006/relationships/customXml" Target="../ink/ink21.xml"/><Relationship Id="rId48" Type="http://schemas.openxmlformats.org/officeDocument/2006/relationships/image" Target="../media/image72.png"/><Relationship Id="rId56" Type="http://schemas.openxmlformats.org/officeDocument/2006/relationships/image" Target="../media/image76.png"/><Relationship Id="rId64" Type="http://schemas.openxmlformats.org/officeDocument/2006/relationships/image" Target="../media/image80.png"/><Relationship Id="rId69" Type="http://schemas.openxmlformats.org/officeDocument/2006/relationships/customXml" Target="../ink/ink34.xml"/><Relationship Id="rId77" Type="http://schemas.openxmlformats.org/officeDocument/2006/relationships/customXml" Target="../ink/ink38.xml"/><Relationship Id="rId100" Type="http://schemas.openxmlformats.org/officeDocument/2006/relationships/image" Target="../media/image98.png"/><Relationship Id="rId105" Type="http://schemas.openxmlformats.org/officeDocument/2006/relationships/customXml" Target="../ink/ink52.xml"/><Relationship Id="rId113" Type="http://schemas.openxmlformats.org/officeDocument/2006/relationships/customXml" Target="../ink/ink56.xml"/><Relationship Id="rId8" Type="http://schemas.openxmlformats.org/officeDocument/2006/relationships/image" Target="../media/image52.png"/><Relationship Id="rId51" Type="http://schemas.openxmlformats.org/officeDocument/2006/relationships/customXml" Target="../ink/ink25.xml"/><Relationship Id="rId72" Type="http://schemas.openxmlformats.org/officeDocument/2006/relationships/image" Target="../media/image84.png"/><Relationship Id="rId80" Type="http://schemas.openxmlformats.org/officeDocument/2006/relationships/image" Target="../media/image88.png"/><Relationship Id="rId85" Type="http://schemas.openxmlformats.org/officeDocument/2006/relationships/customXml" Target="../ink/ink42.xml"/><Relationship Id="rId93" Type="http://schemas.openxmlformats.org/officeDocument/2006/relationships/customXml" Target="../ink/ink46.xml"/><Relationship Id="rId98" Type="http://schemas.openxmlformats.org/officeDocument/2006/relationships/image" Target="../media/image97.png"/><Relationship Id="rId3" Type="http://schemas.openxmlformats.org/officeDocument/2006/relationships/customXml" Target="../ink/ink1.xml"/><Relationship Id="rId12" Type="http://schemas.openxmlformats.org/officeDocument/2006/relationships/image" Target="../media/image54.png"/><Relationship Id="rId17" Type="http://schemas.openxmlformats.org/officeDocument/2006/relationships/customXml" Target="../ink/ink8.xml"/><Relationship Id="rId25" Type="http://schemas.openxmlformats.org/officeDocument/2006/relationships/customXml" Target="../ink/ink12.xml"/><Relationship Id="rId33" Type="http://schemas.openxmlformats.org/officeDocument/2006/relationships/customXml" Target="../ink/ink16.xml"/><Relationship Id="rId38" Type="http://schemas.openxmlformats.org/officeDocument/2006/relationships/image" Target="../media/image67.png"/><Relationship Id="rId46" Type="http://schemas.openxmlformats.org/officeDocument/2006/relationships/image" Target="../media/image71.png"/><Relationship Id="rId59" Type="http://schemas.openxmlformats.org/officeDocument/2006/relationships/customXml" Target="../ink/ink29.xml"/><Relationship Id="rId67" Type="http://schemas.openxmlformats.org/officeDocument/2006/relationships/customXml" Target="../ink/ink33.xml"/><Relationship Id="rId103" Type="http://schemas.openxmlformats.org/officeDocument/2006/relationships/customXml" Target="../ink/ink51.xml"/><Relationship Id="rId108" Type="http://schemas.openxmlformats.org/officeDocument/2006/relationships/image" Target="../media/image102.png"/><Relationship Id="rId116" Type="http://schemas.openxmlformats.org/officeDocument/2006/relationships/image" Target="../media/image106.png"/><Relationship Id="rId20" Type="http://schemas.openxmlformats.org/officeDocument/2006/relationships/image" Target="../media/image58.png"/><Relationship Id="rId41" Type="http://schemas.openxmlformats.org/officeDocument/2006/relationships/customXml" Target="../ink/ink20.xml"/><Relationship Id="rId54" Type="http://schemas.openxmlformats.org/officeDocument/2006/relationships/image" Target="../media/image75.png"/><Relationship Id="rId62" Type="http://schemas.openxmlformats.org/officeDocument/2006/relationships/image" Target="../media/image79.png"/><Relationship Id="rId70" Type="http://schemas.openxmlformats.org/officeDocument/2006/relationships/image" Target="../media/image83.png"/><Relationship Id="rId75" Type="http://schemas.openxmlformats.org/officeDocument/2006/relationships/customXml" Target="../ink/ink37.xml"/><Relationship Id="rId83" Type="http://schemas.openxmlformats.org/officeDocument/2006/relationships/customXml" Target="../ink/ink41.xml"/><Relationship Id="rId88" Type="http://schemas.openxmlformats.org/officeDocument/2006/relationships/image" Target="../media/image92.png"/><Relationship Id="rId91" Type="http://schemas.openxmlformats.org/officeDocument/2006/relationships/customXml" Target="../ink/ink45.xml"/><Relationship Id="rId96" Type="http://schemas.openxmlformats.org/officeDocument/2006/relationships/image" Target="../media/image96.png"/><Relationship Id="rId111" Type="http://schemas.openxmlformats.org/officeDocument/2006/relationships/customXml" Target="../ink/ink5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15" Type="http://schemas.openxmlformats.org/officeDocument/2006/relationships/customXml" Target="../ink/ink7.xml"/><Relationship Id="rId23" Type="http://schemas.openxmlformats.org/officeDocument/2006/relationships/customXml" Target="../ink/ink11.xml"/><Relationship Id="rId28" Type="http://schemas.openxmlformats.org/officeDocument/2006/relationships/image" Target="../media/image62.png"/><Relationship Id="rId36" Type="http://schemas.openxmlformats.org/officeDocument/2006/relationships/image" Target="../media/image66.png"/><Relationship Id="rId49" Type="http://schemas.openxmlformats.org/officeDocument/2006/relationships/customXml" Target="../ink/ink24.xml"/><Relationship Id="rId57" Type="http://schemas.openxmlformats.org/officeDocument/2006/relationships/customXml" Target="../ink/ink28.xml"/><Relationship Id="rId106" Type="http://schemas.openxmlformats.org/officeDocument/2006/relationships/image" Target="../media/image101.png"/><Relationship Id="rId114" Type="http://schemas.openxmlformats.org/officeDocument/2006/relationships/image" Target="../media/image105.png"/><Relationship Id="rId10" Type="http://schemas.openxmlformats.org/officeDocument/2006/relationships/image" Target="../media/image53.png"/><Relationship Id="rId31" Type="http://schemas.openxmlformats.org/officeDocument/2006/relationships/customXml" Target="../ink/ink15.xml"/><Relationship Id="rId44" Type="http://schemas.openxmlformats.org/officeDocument/2006/relationships/image" Target="../media/image70.png"/><Relationship Id="rId52" Type="http://schemas.openxmlformats.org/officeDocument/2006/relationships/image" Target="../media/image74.png"/><Relationship Id="rId60" Type="http://schemas.openxmlformats.org/officeDocument/2006/relationships/image" Target="../media/image78.png"/><Relationship Id="rId65" Type="http://schemas.openxmlformats.org/officeDocument/2006/relationships/customXml" Target="../ink/ink32.xml"/><Relationship Id="rId73" Type="http://schemas.openxmlformats.org/officeDocument/2006/relationships/customXml" Target="../ink/ink36.xml"/><Relationship Id="rId78" Type="http://schemas.openxmlformats.org/officeDocument/2006/relationships/image" Target="../media/image87.png"/><Relationship Id="rId81" Type="http://schemas.openxmlformats.org/officeDocument/2006/relationships/customXml" Target="../ink/ink40.xml"/><Relationship Id="rId86" Type="http://schemas.openxmlformats.org/officeDocument/2006/relationships/image" Target="../media/image91.png"/><Relationship Id="rId94" Type="http://schemas.openxmlformats.org/officeDocument/2006/relationships/image" Target="../media/image95.png"/><Relationship Id="rId99" Type="http://schemas.openxmlformats.org/officeDocument/2006/relationships/customXml" Target="../ink/ink49.xml"/><Relationship Id="rId101" Type="http://schemas.openxmlformats.org/officeDocument/2006/relationships/customXml" Target="../ink/ink50.xml"/><Relationship Id="rId4" Type="http://schemas.openxmlformats.org/officeDocument/2006/relationships/image" Target="../media/image50.png"/><Relationship Id="rId9" Type="http://schemas.openxmlformats.org/officeDocument/2006/relationships/customXml" Target="../ink/ink4.xml"/><Relationship Id="rId13" Type="http://schemas.openxmlformats.org/officeDocument/2006/relationships/customXml" Target="../ink/ink6.xml"/><Relationship Id="rId18" Type="http://schemas.openxmlformats.org/officeDocument/2006/relationships/image" Target="../media/image57.png"/><Relationship Id="rId39" Type="http://schemas.openxmlformats.org/officeDocument/2006/relationships/customXml" Target="../ink/ink19.xml"/><Relationship Id="rId109" Type="http://schemas.openxmlformats.org/officeDocument/2006/relationships/customXml" Target="../ink/ink54.xml"/><Relationship Id="rId34" Type="http://schemas.openxmlformats.org/officeDocument/2006/relationships/image" Target="../media/image65.png"/><Relationship Id="rId50" Type="http://schemas.openxmlformats.org/officeDocument/2006/relationships/image" Target="../media/image73.png"/><Relationship Id="rId55" Type="http://schemas.openxmlformats.org/officeDocument/2006/relationships/customXml" Target="../ink/ink27.xml"/><Relationship Id="rId76" Type="http://schemas.openxmlformats.org/officeDocument/2006/relationships/image" Target="../media/image86.png"/><Relationship Id="rId97" Type="http://schemas.openxmlformats.org/officeDocument/2006/relationships/customXml" Target="../ink/ink48.xml"/><Relationship Id="rId104" Type="http://schemas.openxmlformats.org/officeDocument/2006/relationships/image" Target="../media/image100.png"/><Relationship Id="rId7" Type="http://schemas.openxmlformats.org/officeDocument/2006/relationships/customXml" Target="../ink/ink3.xml"/><Relationship Id="rId71" Type="http://schemas.openxmlformats.org/officeDocument/2006/relationships/customXml" Target="../ink/ink35.xml"/><Relationship Id="rId92" Type="http://schemas.openxmlformats.org/officeDocument/2006/relationships/image" Target="../media/image94.png"/><Relationship Id="rId2" Type="http://schemas.openxmlformats.org/officeDocument/2006/relationships/image" Target="../media/image48.png"/><Relationship Id="rId29" Type="http://schemas.openxmlformats.org/officeDocument/2006/relationships/customXml" Target="../ink/ink1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0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0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0.png"/><Relationship Id="rId3" Type="http://schemas.openxmlformats.org/officeDocument/2006/relationships/image" Target="../media/image620.png"/><Relationship Id="rId7" Type="http://schemas.openxmlformats.org/officeDocument/2006/relationships/image" Target="../media/image660.png"/><Relationship Id="rId2" Type="http://schemas.openxmlformats.org/officeDocument/2006/relationships/image" Target="../media/image6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0.png"/><Relationship Id="rId5" Type="http://schemas.openxmlformats.org/officeDocument/2006/relationships/image" Target="../media/image640.png"/><Relationship Id="rId4" Type="http://schemas.openxmlformats.org/officeDocument/2006/relationships/image" Target="../media/image63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0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0A8FCD-B779-4E7F-8D90-7D687BE14B3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Representation Learning of Collider Events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EFF9BB-8349-4A09-B8BD-DF4F240E65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345892"/>
          </a:xfrm>
        </p:spPr>
        <p:txBody>
          <a:bodyPr>
            <a:normAutofit fontScale="92500" lnSpcReduction="20000"/>
          </a:bodyPr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Jack Collins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B16294C-F94B-4EC3-8CBC-4BFDD034C7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419" y="5702116"/>
            <a:ext cx="3731342" cy="617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2DC9CC9-485D-4091-BC1C-62D09CC2E22D}"/>
              </a:ext>
            </a:extLst>
          </p:cNvPr>
          <p:cNvSpPr txBox="1"/>
          <p:nvPr/>
        </p:nvSpPr>
        <p:spPr>
          <a:xfrm>
            <a:off x="5017476" y="4759214"/>
            <a:ext cx="700199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i="1" dirty="0"/>
              <a:t>IAS Program on High Energy Physics 2021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B7BE4F-6895-4BB3-BEC9-898800E79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DBA1-2DE8-453E-BCB7-BC3AC241FB1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7805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5A6FBB-7084-4269-97CB-3167C3407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Variational Autoencoder</a:t>
            </a:r>
          </a:p>
        </p:txBody>
      </p:sp>
      <p:pic>
        <p:nvPicPr>
          <p:cNvPr id="7170" name="Picture 2" descr="Image result for variational autoencoder">
            <a:extLst>
              <a:ext uri="{FF2B5EF4-FFF2-40B4-BE49-F238E27FC236}">
                <a16:creationId xmlns:a16="http://schemas.microsoft.com/office/drawing/2014/main" id="{9D4F88FF-B90E-4480-BBCF-3A49ED8746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788" y="1734300"/>
            <a:ext cx="10318179" cy="3284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C08EA14-2793-417A-A273-0F4F922A5366}"/>
                  </a:ext>
                </a:extLst>
              </p:cNvPr>
              <p:cNvSpPr txBox="1"/>
              <p:nvPr/>
            </p:nvSpPr>
            <p:spPr>
              <a:xfrm>
                <a:off x="970427" y="4870104"/>
                <a:ext cx="10196509" cy="7877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/>
                  <a:t>Loss  = 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32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32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200" b="1" i="1"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e>
                                  <m:sub>
                                    <m:r>
                                      <a:rPr lang="en-US" sz="3200" i="1">
                                        <a:latin typeface="Cambria Math" panose="02040503050406030204" pitchFamily="18" charset="0"/>
                                      </a:rPr>
                                      <m:t>𝑜𝑢𝑡</m:t>
                                    </m:r>
                                  </m:sub>
                                </m:sSub>
                                <m:r>
                                  <a:rPr lang="en-US" sz="32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32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200" b="1" i="1"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e>
                                  <m:sub>
                                    <m:r>
                                      <a:rPr lang="en-US" sz="3200" i="1">
                                        <a:latin typeface="Cambria Math" panose="02040503050406030204" pitchFamily="18" charset="0"/>
                                      </a:rPr>
                                      <m:t>𝑖𝑛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sz="3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3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  <m:sup>
                            <m:r>
                              <a:rPr lang="en-US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den>
                    </m:f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−</m:t>
                    </m:r>
                    <m:nary>
                      <m:naryPr>
                        <m:chr m:val="∑"/>
                        <m:supHide m:val="on"/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  <m:e>
                        <m:f>
                          <m:fPr>
                            <m:ctrlPr>
                              <a:rPr lang="en-US" sz="32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d>
                          <m:dPr>
                            <m:ctrlPr>
                              <a:rPr lang="en-US" sz="32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1+ </m:t>
                            </m:r>
                            <m:func>
                              <m:funcPr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3200">
                                    <a:latin typeface="Cambria Math" panose="02040503050406030204" pitchFamily="18" charset="0"/>
                                  </a:rPr>
                                  <m:t>log</m:t>
                                </m:r>
                              </m:fName>
                              <m:e>
                                <m:sSubSup>
                                  <m:sSubSupPr>
                                    <m:ctrlPr>
                                      <a:rPr lang="en-US" sz="3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3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3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  <m:sup>
                                    <m:r>
                                      <a:rPr lang="en-US" sz="3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e>
                            </m:func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− </m:t>
                            </m:r>
                            <m:sSubSup>
                              <m:sSubSupPr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sz="3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 </m:t>
                            </m:r>
                            <m:sSubSup>
                              <m:sSubSupPr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</m:d>
                      </m:e>
                    </m:nary>
                  </m:oMath>
                </a14:m>
                <a:endParaRPr lang="en-US" sz="32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C08EA14-2793-417A-A273-0F4F922A53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0427" y="4870104"/>
                <a:ext cx="10196509" cy="787716"/>
              </a:xfrm>
              <a:prstGeom prst="rect">
                <a:avLst/>
              </a:prstGeom>
              <a:blipFill>
                <a:blip r:embed="rId3"/>
                <a:stretch>
                  <a:fillRect l="-1494" b="-124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ight Brace 4">
            <a:extLst>
              <a:ext uri="{FF2B5EF4-FFF2-40B4-BE49-F238E27FC236}">
                <a16:creationId xmlns:a16="http://schemas.microsoft.com/office/drawing/2014/main" id="{3A8C4053-712D-42E8-A867-B33BA1F264DE}"/>
              </a:ext>
            </a:extLst>
          </p:cNvPr>
          <p:cNvSpPr/>
          <p:nvPr/>
        </p:nvSpPr>
        <p:spPr>
          <a:xfrm rot="5400000">
            <a:off x="3801719" y="4053875"/>
            <a:ext cx="339156" cy="3547046"/>
          </a:xfrm>
          <a:prstGeom prst="rightBrac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ight Brace 6">
            <a:extLst>
              <a:ext uri="{FF2B5EF4-FFF2-40B4-BE49-F238E27FC236}">
                <a16:creationId xmlns:a16="http://schemas.microsoft.com/office/drawing/2014/main" id="{FDA09CC8-5AF0-4BDF-A59F-71FA85542FF5}"/>
              </a:ext>
            </a:extLst>
          </p:cNvPr>
          <p:cNvSpPr/>
          <p:nvPr/>
        </p:nvSpPr>
        <p:spPr>
          <a:xfrm rot="5400000">
            <a:off x="8620880" y="3362767"/>
            <a:ext cx="339156" cy="4929262"/>
          </a:xfrm>
          <a:prstGeom prst="rightBrac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FD858DB-1101-41CD-BE0E-71E4802045D1}"/>
              </a:ext>
            </a:extLst>
          </p:cNvPr>
          <p:cNvSpPr txBox="1"/>
          <p:nvPr/>
        </p:nvSpPr>
        <p:spPr>
          <a:xfrm>
            <a:off x="2653750" y="6020540"/>
            <a:ext cx="26877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/>
              <a:t>Reconstruction error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E8FE52C-AEF9-4AFC-A713-25D38D36CB66}"/>
              </a:ext>
            </a:extLst>
          </p:cNvPr>
          <p:cNvSpPr txBox="1"/>
          <p:nvPr/>
        </p:nvSpPr>
        <p:spPr>
          <a:xfrm>
            <a:off x="6474912" y="6020539"/>
            <a:ext cx="46737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/>
              <a:t>KL(q(</a:t>
            </a:r>
            <a:r>
              <a:rPr lang="en-US" sz="2400" i="1" dirty="0" err="1"/>
              <a:t>z|x</a:t>
            </a:r>
            <a:r>
              <a:rPr lang="en-US" sz="2400" i="1" dirty="0"/>
              <a:t>)||p(z)) ~ “Information cost”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BB5A25-8FDB-42E5-964C-172FBC7D9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DBA1-2DE8-453E-BCB7-BC3AC241FB1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9678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5A6FBB-7084-4269-97CB-3167C3407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Variational Autoencoder:</a:t>
            </a:r>
            <a:br>
              <a:rPr lang="en-US" dirty="0"/>
            </a:br>
            <a:r>
              <a:rPr lang="en-US" sz="3200" i="1" dirty="0">
                <a:solidFill>
                  <a:schemeClr val="accent5"/>
                </a:solidFill>
              </a:rPr>
              <a:t>Information and the loss function</a:t>
            </a:r>
            <a:endParaRPr lang="en-US" i="1" dirty="0">
              <a:solidFill>
                <a:schemeClr val="accent5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C08EA14-2793-417A-A273-0F4F922A5366}"/>
                  </a:ext>
                </a:extLst>
              </p:cNvPr>
              <p:cNvSpPr txBox="1"/>
              <p:nvPr/>
            </p:nvSpPr>
            <p:spPr>
              <a:xfrm>
                <a:off x="970427" y="5426695"/>
                <a:ext cx="9941889" cy="7877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/>
                  <a:t>Loss 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US" sz="32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3200" b="1" i="1"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</m:e>
                              <m:sub>
                                <m:r>
                                  <a:rPr lang="en-US" sz="3200" i="1">
                                    <a:latin typeface="Cambria Math" panose="02040503050406030204" pitchFamily="18" charset="0"/>
                                  </a:rPr>
                                  <m:t>𝑜𝑢𝑡</m:t>
                                </m:r>
                              </m:sub>
                            </m:sSub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3200" b="1" i="1"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</m:e>
                              <m:sub>
                                <m:r>
                                  <a:rPr lang="en-US" sz="3200" i="1">
                                    <a:latin typeface="Cambria Math" panose="02040503050406030204" pitchFamily="18" charset="0"/>
                                  </a:rPr>
                                  <m:t>𝑖𝑛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 −</m:t>
                    </m:r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2</m:t>
                        </m:r>
                        <m:r>
                          <a:rPr lang="en-US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nary>
                      <m:naryPr>
                        <m:chr m:val="∑"/>
                        <m:supHide m:val="on"/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  <m:e>
                        <m:f>
                          <m:fPr>
                            <m:ctrlPr>
                              <a:rPr lang="en-US" sz="32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d>
                          <m:dPr>
                            <m:ctrlPr>
                              <a:rPr lang="en-US" sz="32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1+ </m:t>
                            </m:r>
                            <m:func>
                              <m:funcPr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3200">
                                    <a:latin typeface="Cambria Math" panose="02040503050406030204" pitchFamily="18" charset="0"/>
                                  </a:rPr>
                                  <m:t>log</m:t>
                                </m:r>
                              </m:fName>
                              <m:e>
                                <m:sSubSup>
                                  <m:sSubSupPr>
                                    <m:ctrlPr>
                                      <a:rPr lang="en-US" sz="3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3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3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  <m:sup>
                                    <m:r>
                                      <a:rPr lang="en-US" sz="3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e>
                            </m:func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− </m:t>
                            </m:r>
                            <m:sSubSup>
                              <m:sSubSupPr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sz="3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 </m:t>
                            </m:r>
                            <m:sSubSup>
                              <m:sSubSupPr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</m:d>
                      </m:e>
                    </m:nary>
                  </m:oMath>
                </a14:m>
                <a:endParaRPr lang="en-US" sz="32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C08EA14-2793-417A-A273-0F4F922A53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0427" y="5426695"/>
                <a:ext cx="9941889" cy="787716"/>
              </a:xfrm>
              <a:prstGeom prst="rect">
                <a:avLst/>
              </a:prstGeom>
              <a:blipFill>
                <a:blip r:embed="rId2"/>
                <a:stretch>
                  <a:fillRect l="-1533" b="-124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3CAB437-6B5C-4139-AAA6-AA717793916F}"/>
                  </a:ext>
                </a:extLst>
              </p:cNvPr>
              <p:cNvSpPr txBox="1"/>
              <p:nvPr/>
            </p:nvSpPr>
            <p:spPr>
              <a:xfrm>
                <a:off x="963801" y="2181294"/>
                <a:ext cx="10196509" cy="7877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/>
                  <a:t>Loss  = 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32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32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200" b="1" i="1"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e>
                                  <m:sub>
                                    <m:r>
                                      <a:rPr lang="en-US" sz="3200" i="1">
                                        <a:latin typeface="Cambria Math" panose="02040503050406030204" pitchFamily="18" charset="0"/>
                                      </a:rPr>
                                      <m:t>𝑜𝑢𝑡</m:t>
                                    </m:r>
                                  </m:sub>
                                </m:sSub>
                                <m:r>
                                  <a:rPr lang="en-US" sz="32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32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200" b="1" i="1"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e>
                                  <m:sub>
                                    <m:r>
                                      <a:rPr lang="en-US" sz="3200" i="1">
                                        <a:latin typeface="Cambria Math" panose="02040503050406030204" pitchFamily="18" charset="0"/>
                                      </a:rPr>
                                      <m:t>𝑖𝑛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sz="3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3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  <m:sup>
                            <m:r>
                              <a:rPr lang="en-US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den>
                    </m:f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−</m:t>
                    </m:r>
                    <m:nary>
                      <m:naryPr>
                        <m:chr m:val="∑"/>
                        <m:supHide m:val="on"/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  <m:e>
                        <m:f>
                          <m:fPr>
                            <m:ctrlPr>
                              <a:rPr lang="en-US" sz="32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d>
                          <m:dPr>
                            <m:ctrlPr>
                              <a:rPr lang="en-US" sz="32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1+ </m:t>
                            </m:r>
                            <m:func>
                              <m:funcPr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3200">
                                    <a:latin typeface="Cambria Math" panose="02040503050406030204" pitchFamily="18" charset="0"/>
                                  </a:rPr>
                                  <m:t>log</m:t>
                                </m:r>
                              </m:fName>
                              <m:e>
                                <m:sSubSup>
                                  <m:sSubSupPr>
                                    <m:ctrlPr>
                                      <a:rPr lang="en-US" sz="3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3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3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  <m:sup>
                                    <m:r>
                                      <a:rPr lang="en-US" sz="3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e>
                            </m:func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− </m:t>
                            </m:r>
                            <m:sSubSup>
                              <m:sSubSupPr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sz="3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 </m:t>
                            </m:r>
                            <m:sSubSup>
                              <m:sSubSupPr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</m:d>
                      </m:e>
                    </m:nary>
                  </m:oMath>
                </a14:m>
                <a:endParaRPr lang="en-US" sz="32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3CAB437-6B5C-4139-AAA6-AA71779391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3801" y="2181294"/>
                <a:ext cx="10196509" cy="787716"/>
              </a:xfrm>
              <a:prstGeom prst="rect">
                <a:avLst/>
              </a:prstGeom>
              <a:blipFill>
                <a:blip r:embed="rId3"/>
                <a:stretch>
                  <a:fillRect l="-1494" b="-124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A15287E-1BDB-4497-9440-88DC14490B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DBA1-2DE8-453E-BCB7-BC3AC241FB1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1443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C08EA14-2793-417A-A273-0F4F922A5366}"/>
                  </a:ext>
                </a:extLst>
              </p:cNvPr>
              <p:cNvSpPr txBox="1"/>
              <p:nvPr/>
            </p:nvSpPr>
            <p:spPr>
              <a:xfrm>
                <a:off x="970427" y="5426695"/>
                <a:ext cx="9947916" cy="7877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/>
                  <a:t>Loss  =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32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3200" b="1" i="1"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</m:e>
                              <m:sub>
                                <m:r>
                                  <a:rPr lang="en-US" sz="3200" i="1">
                                    <a:latin typeface="Cambria Math" panose="02040503050406030204" pitchFamily="18" charset="0"/>
                                  </a:rPr>
                                  <m:t>𝑜𝑢𝑡</m:t>
                                </m:r>
                              </m:sub>
                            </m:sSub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3200" b="1" i="1"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</m:e>
                              <m:sub>
                                <m:r>
                                  <a:rPr lang="en-US" sz="3200" i="1">
                                    <a:latin typeface="Cambria Math" panose="02040503050406030204" pitchFamily="18" charset="0"/>
                                  </a:rPr>
                                  <m:t>𝑖𝑛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US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nary>
                      <m:naryPr>
                        <m:chr m:val="∑"/>
                        <m:supHide m:val="on"/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  <m:e>
                        <m:f>
                          <m:fPr>
                            <m:ctrlPr>
                              <a:rPr lang="en-US" sz="32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d>
                          <m:dPr>
                            <m:ctrlPr>
                              <a:rPr lang="en-US" sz="32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1+ </m:t>
                            </m:r>
                            <m:func>
                              <m:funcPr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3200">
                                    <a:latin typeface="Cambria Math" panose="02040503050406030204" pitchFamily="18" charset="0"/>
                                  </a:rPr>
                                  <m:t>log</m:t>
                                </m:r>
                              </m:fName>
                              <m:e>
                                <m:sSubSup>
                                  <m:sSubSupPr>
                                    <m:ctrlPr>
                                      <a:rPr lang="en-US" sz="3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3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3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  <m:sup>
                                    <m:r>
                                      <a:rPr lang="en-US" sz="3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e>
                            </m:func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− </m:t>
                            </m:r>
                            <m:sSubSup>
                              <m:sSubSupPr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sz="3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 </m:t>
                            </m:r>
                            <m:sSubSup>
                              <m:sSubSupPr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</m:d>
                      </m:e>
                    </m:nary>
                  </m:oMath>
                </a14:m>
                <a:endParaRPr lang="en-US" sz="32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C08EA14-2793-417A-A273-0F4F922A53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0427" y="5426695"/>
                <a:ext cx="9947916" cy="787716"/>
              </a:xfrm>
              <a:prstGeom prst="rect">
                <a:avLst/>
              </a:prstGeom>
              <a:blipFill>
                <a:blip r:embed="rId2"/>
                <a:stretch>
                  <a:fillRect l="-1532" b="-124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3CAB437-6B5C-4139-AAA6-AA717793916F}"/>
                  </a:ext>
                </a:extLst>
              </p:cNvPr>
              <p:cNvSpPr txBox="1"/>
              <p:nvPr/>
            </p:nvSpPr>
            <p:spPr>
              <a:xfrm>
                <a:off x="963801" y="2181294"/>
                <a:ext cx="10196509" cy="7877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/>
                  <a:t>Loss  = 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32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32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200" b="1" i="1"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e>
                                  <m:sub>
                                    <m:r>
                                      <a:rPr lang="en-US" sz="3200" i="1">
                                        <a:latin typeface="Cambria Math" panose="02040503050406030204" pitchFamily="18" charset="0"/>
                                      </a:rPr>
                                      <m:t>𝑜𝑢𝑡</m:t>
                                    </m:r>
                                  </m:sub>
                                </m:sSub>
                                <m:r>
                                  <a:rPr lang="en-US" sz="32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32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200" b="1" i="1"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e>
                                  <m:sub>
                                    <m:r>
                                      <a:rPr lang="en-US" sz="3200" i="1">
                                        <a:latin typeface="Cambria Math" panose="02040503050406030204" pitchFamily="18" charset="0"/>
                                      </a:rPr>
                                      <m:t>𝑖𝑛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sSup>
                          <m:sSupPr>
                            <m:ctrlPr>
                              <a:rPr lang="en-US" sz="3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  <m:sup>
                            <m:r>
                              <a:rPr lang="en-US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den>
                    </m:f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−</m:t>
                    </m:r>
                    <m:nary>
                      <m:naryPr>
                        <m:chr m:val="∑"/>
                        <m:supHide m:val="on"/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  <m:e>
                        <m:f>
                          <m:fPr>
                            <m:ctrlPr>
                              <a:rPr lang="en-US" sz="32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d>
                          <m:dPr>
                            <m:ctrlPr>
                              <a:rPr lang="en-US" sz="32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1+ </m:t>
                            </m:r>
                            <m:func>
                              <m:funcPr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3200">
                                    <a:latin typeface="Cambria Math" panose="02040503050406030204" pitchFamily="18" charset="0"/>
                                  </a:rPr>
                                  <m:t>log</m:t>
                                </m:r>
                              </m:fName>
                              <m:e>
                                <m:sSubSup>
                                  <m:sSubSupPr>
                                    <m:ctrlPr>
                                      <a:rPr lang="en-US" sz="3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3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3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  <m:sup>
                                    <m:r>
                                      <a:rPr lang="en-US" sz="3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e>
                            </m:func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− </m:t>
                            </m:r>
                            <m:sSubSup>
                              <m:sSubSupPr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sz="3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 </m:t>
                            </m:r>
                            <m:sSubSup>
                              <m:sSubSupPr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</m:d>
                      </m:e>
                    </m:nary>
                  </m:oMath>
                </a14:m>
                <a:endParaRPr lang="en-US" sz="32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3CAB437-6B5C-4139-AAA6-AA71779391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3801" y="2181294"/>
                <a:ext cx="10196509" cy="787716"/>
              </a:xfrm>
              <a:prstGeom prst="rect">
                <a:avLst/>
              </a:prstGeom>
              <a:blipFill>
                <a:blip r:embed="rId3"/>
                <a:stretch>
                  <a:fillRect l="-1494" b="-124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19BC267-D329-4839-899F-41B2426FF0A6}"/>
                  </a:ext>
                </a:extLst>
              </p:cNvPr>
              <p:cNvSpPr txBox="1"/>
              <p:nvPr/>
            </p:nvSpPr>
            <p:spPr>
              <a:xfrm>
                <a:off x="3283081" y="3478420"/>
                <a:ext cx="5521063" cy="13849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3600" b="1" dirty="0">
                    <a:solidFill>
                      <a:schemeClr val="accent2"/>
                    </a:solidFill>
                    <a:ea typeface="Cambria Math" panose="02040503050406030204" pitchFamily="18" charset="0"/>
                  </a:rPr>
                  <a:t>1) </a:t>
                </a:r>
                <a14:m>
                  <m:oMath xmlns:m="http://schemas.openxmlformats.org/officeDocument/2006/math">
                    <m:r>
                      <a:rPr lang="en-US" sz="3600" b="1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𝜷</m:t>
                    </m:r>
                  </m:oMath>
                </a14:m>
                <a:r>
                  <a:rPr lang="en-US" sz="3600" b="1" dirty="0">
                    <a:solidFill>
                      <a:schemeClr val="accent2"/>
                    </a:solidFill>
                  </a:rPr>
                  <a:t> is </a:t>
                </a:r>
                <a:r>
                  <a:rPr lang="en-US" sz="3600" b="1" dirty="0" err="1">
                    <a:solidFill>
                      <a:schemeClr val="accent2"/>
                    </a:solidFill>
                  </a:rPr>
                  <a:t>dimensionful</a:t>
                </a:r>
                <a:r>
                  <a:rPr lang="en-US" sz="3600" b="1" dirty="0">
                    <a:solidFill>
                      <a:schemeClr val="accent2"/>
                    </a:solidFill>
                  </a:rPr>
                  <a:t>!</a:t>
                </a:r>
              </a:p>
              <a:p>
                <a:pPr algn="ctr"/>
                <a:r>
                  <a:rPr lang="en-US" sz="2400" i="1" dirty="0"/>
                  <a:t>The same dimension as the distance metric,</a:t>
                </a:r>
              </a:p>
              <a:p>
                <a:pPr algn="ctr"/>
                <a:r>
                  <a:rPr lang="en-US" sz="2400" i="1" dirty="0"/>
                  <a:t>e.g. GeV.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19BC267-D329-4839-899F-41B2426FF0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3081" y="3478420"/>
                <a:ext cx="5521063" cy="1384995"/>
              </a:xfrm>
              <a:prstGeom prst="rect">
                <a:avLst/>
              </a:prstGeom>
              <a:blipFill>
                <a:blip r:embed="rId4"/>
                <a:stretch>
                  <a:fillRect l="-1215" t="-7048" r="-1215" b="-92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5">
            <a:extLst>
              <a:ext uri="{FF2B5EF4-FFF2-40B4-BE49-F238E27FC236}">
                <a16:creationId xmlns:a16="http://schemas.microsoft.com/office/drawing/2014/main" id="{01D2DFBC-08BE-42A9-A197-5D52E75E7E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50B4C8"/>
                </a:solidFill>
              </a:rPr>
              <a:t>The Variational Autoencoder:</a:t>
            </a:r>
            <a:br>
              <a:rPr lang="en-US" dirty="0">
                <a:solidFill>
                  <a:srgbClr val="50B4C8"/>
                </a:solidFill>
              </a:rPr>
            </a:br>
            <a:r>
              <a:rPr lang="en-US" sz="3200" i="1" dirty="0">
                <a:solidFill>
                  <a:srgbClr val="7A855D"/>
                </a:solidFill>
              </a:rPr>
              <a:t>Information and the loss function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8882E5-DC18-453C-AF7F-633F0B9A3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DBA1-2DE8-453E-BCB7-BC3AC241FB1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7867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5A6FBB-7084-4269-97CB-3167C3407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50B4C8"/>
                </a:solidFill>
              </a:rPr>
              <a:t>The Variational Autoencoder:</a:t>
            </a:r>
            <a:br>
              <a:rPr lang="en-US" dirty="0">
                <a:solidFill>
                  <a:srgbClr val="50B4C8"/>
                </a:solidFill>
              </a:rPr>
            </a:br>
            <a:r>
              <a:rPr lang="en-US" sz="3200" i="1" dirty="0">
                <a:solidFill>
                  <a:srgbClr val="7A855D"/>
                </a:solidFill>
              </a:rPr>
              <a:t>Information and the loss function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C08EA14-2793-417A-A273-0F4F922A5366}"/>
                  </a:ext>
                </a:extLst>
              </p:cNvPr>
              <p:cNvSpPr txBox="1"/>
              <p:nvPr/>
            </p:nvSpPr>
            <p:spPr>
              <a:xfrm>
                <a:off x="970427" y="5704989"/>
                <a:ext cx="9947916" cy="7877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/>
                  <a:t>Loss  =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32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3200" b="1" i="1"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</m:e>
                              <m:sub>
                                <m:r>
                                  <a:rPr lang="en-US" sz="3200" i="1">
                                    <a:latin typeface="Cambria Math" panose="02040503050406030204" pitchFamily="18" charset="0"/>
                                  </a:rPr>
                                  <m:t>𝑜𝑢𝑡</m:t>
                                </m:r>
                              </m:sub>
                            </m:sSub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3200" b="1" i="1"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</m:e>
                              <m:sub>
                                <m:r>
                                  <a:rPr lang="en-US" sz="3200" i="1">
                                    <a:latin typeface="Cambria Math" panose="02040503050406030204" pitchFamily="18" charset="0"/>
                                  </a:rPr>
                                  <m:t>𝑖𝑛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US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nary>
                      <m:naryPr>
                        <m:chr m:val="∑"/>
                        <m:supHide m:val="on"/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  <m:e>
                        <m:f>
                          <m:fPr>
                            <m:ctrlPr>
                              <a:rPr lang="en-US" sz="32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d>
                          <m:dPr>
                            <m:ctrlPr>
                              <a:rPr lang="en-US" sz="32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1+ </m:t>
                            </m:r>
                            <m:func>
                              <m:funcPr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3200">
                                    <a:latin typeface="Cambria Math" panose="02040503050406030204" pitchFamily="18" charset="0"/>
                                  </a:rPr>
                                  <m:t>log</m:t>
                                </m:r>
                              </m:fName>
                              <m:e>
                                <m:sSubSup>
                                  <m:sSubSupPr>
                                    <m:ctrlPr>
                                      <a:rPr lang="en-US" sz="3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3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3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  <m:sup>
                                    <m:r>
                                      <a:rPr lang="en-US" sz="3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e>
                            </m:func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− </m:t>
                            </m:r>
                            <m:sSubSup>
                              <m:sSubSupPr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sz="3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 </m:t>
                            </m:r>
                            <m:sSubSup>
                              <m:sSubSupPr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</m:d>
                      </m:e>
                    </m:nary>
                  </m:oMath>
                </a14:m>
                <a:endParaRPr lang="en-US" sz="32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C08EA14-2793-417A-A273-0F4F922A53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0427" y="5704989"/>
                <a:ext cx="9947916" cy="787716"/>
              </a:xfrm>
              <a:prstGeom prst="rect">
                <a:avLst/>
              </a:prstGeom>
              <a:blipFill>
                <a:blip r:embed="rId2"/>
                <a:stretch>
                  <a:fillRect l="-1532" b="-124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193" name="Picture 1">
            <a:extLst>
              <a:ext uri="{FF2B5EF4-FFF2-40B4-BE49-F238E27FC236}">
                <a16:creationId xmlns:a16="http://schemas.microsoft.com/office/drawing/2014/main" id="{D6E7467E-C14D-40BF-90F1-FF5A635363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0894" y="2823918"/>
            <a:ext cx="4384613" cy="2771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>
            <a:extLst>
              <a:ext uri="{FF2B5EF4-FFF2-40B4-BE49-F238E27FC236}">
                <a16:creationId xmlns:a16="http://schemas.microsoft.com/office/drawing/2014/main" id="{D52F47EB-8EB2-4084-86FE-0622881D55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9669" y="2723924"/>
            <a:ext cx="4704298" cy="2882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23703CA-6740-4DE8-AAB2-B018D0E16C6D}"/>
                  </a:ext>
                </a:extLst>
              </p:cNvPr>
              <p:cNvSpPr txBox="1"/>
              <p:nvPr/>
            </p:nvSpPr>
            <p:spPr>
              <a:xfrm>
                <a:off x="1752066" y="1811534"/>
                <a:ext cx="4024883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𝜷</m:t>
                      </m:r>
                      <m:r>
                        <a:rPr lang="en-US" sz="36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→ ∞</m:t>
                      </m:r>
                    </m:oMath>
                  </m:oMathPara>
                </a14:m>
                <a:endParaRPr lang="en-US" sz="3600" b="1" i="1" dirty="0">
                  <a:solidFill>
                    <a:schemeClr val="accent2"/>
                  </a:solidFill>
                  <a:ea typeface="Cambria Math" panose="02040503050406030204" pitchFamily="18" charset="0"/>
                </a:endParaRPr>
              </a:p>
              <a:p>
                <a:pPr algn="ctr"/>
                <a:r>
                  <a:rPr lang="en-US" sz="2400" i="1" dirty="0"/>
                  <a:t>No info encoded in latent space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23703CA-6740-4DE8-AAB2-B018D0E16C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2066" y="1811534"/>
                <a:ext cx="4024883" cy="1015663"/>
              </a:xfrm>
              <a:prstGeom prst="rect">
                <a:avLst/>
              </a:prstGeom>
              <a:blipFill>
                <a:blip r:embed="rId5"/>
                <a:stretch>
                  <a:fillRect l="-1815" r="-1664" b="-125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CFA736A-94BC-4257-86E6-1F48CB0A0FE4}"/>
                  </a:ext>
                </a:extLst>
              </p:cNvPr>
              <p:cNvSpPr txBox="1"/>
              <p:nvPr/>
            </p:nvSpPr>
            <p:spPr>
              <a:xfrm>
                <a:off x="7228441" y="1814909"/>
                <a:ext cx="3603294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3600" b="1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𝜷</m:t>
                    </m:r>
                    <m:r>
                      <a:rPr lang="en-US" sz="3600" b="1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</m:t>
                    </m:r>
                  </m:oMath>
                </a14:m>
                <a:r>
                  <a:rPr lang="en-US" sz="3600" b="1" i="1" dirty="0">
                    <a:solidFill>
                      <a:schemeClr val="accent2"/>
                    </a:solidFill>
                    <a:ea typeface="Cambria Math" panose="02040503050406030204" pitchFamily="18" charset="0"/>
                  </a:rPr>
                  <a:t> Lengthscale</a:t>
                </a:r>
              </a:p>
              <a:p>
                <a:pPr algn="ctr"/>
                <a:r>
                  <a:rPr lang="en-US" sz="2400" i="1" dirty="0"/>
                  <a:t>Info encoded in latent space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CFA736A-94BC-4257-86E6-1F48CB0A0F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8441" y="1814909"/>
                <a:ext cx="3603294" cy="1015663"/>
              </a:xfrm>
              <a:prstGeom prst="rect">
                <a:avLst/>
              </a:prstGeom>
              <a:blipFill>
                <a:blip r:embed="rId6"/>
                <a:stretch>
                  <a:fillRect l="-2369" t="-9639" r="-2030" b="-132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C88678-83A3-42E8-B5A1-FAA68E12D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DBA1-2DE8-453E-BCB7-BC3AC241FB1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9405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5A6FBB-7084-4269-97CB-3167C3407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50B4C8"/>
                </a:solidFill>
              </a:rPr>
              <a:t>The Variational Autoencoder:</a:t>
            </a:r>
            <a:br>
              <a:rPr lang="en-US" dirty="0">
                <a:solidFill>
                  <a:srgbClr val="50B4C8"/>
                </a:solidFill>
              </a:rPr>
            </a:br>
            <a:r>
              <a:rPr lang="en-US" sz="3200" i="1" dirty="0">
                <a:solidFill>
                  <a:srgbClr val="7A855D"/>
                </a:solidFill>
              </a:rPr>
              <a:t>Information and the loss function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C08EA14-2793-417A-A273-0F4F922A5366}"/>
                  </a:ext>
                </a:extLst>
              </p:cNvPr>
              <p:cNvSpPr txBox="1"/>
              <p:nvPr/>
            </p:nvSpPr>
            <p:spPr>
              <a:xfrm>
                <a:off x="970427" y="5426695"/>
                <a:ext cx="9947916" cy="7877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/>
                  <a:t>Loss  =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32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3200" b="1" i="1"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</m:e>
                              <m:sub>
                                <m:r>
                                  <a:rPr lang="en-US" sz="3200" i="1">
                                    <a:latin typeface="Cambria Math" panose="02040503050406030204" pitchFamily="18" charset="0"/>
                                  </a:rPr>
                                  <m:t>𝑜𝑢𝑡</m:t>
                                </m:r>
                              </m:sub>
                            </m:sSub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3200" b="1" i="1"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</m:e>
                              <m:sub>
                                <m:r>
                                  <a:rPr lang="en-US" sz="3200" i="1">
                                    <a:latin typeface="Cambria Math" panose="02040503050406030204" pitchFamily="18" charset="0"/>
                                  </a:rPr>
                                  <m:t>𝑖𝑛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US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nary>
                      <m:naryPr>
                        <m:chr m:val="∑"/>
                        <m:supHide m:val="on"/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  <m:e>
                        <m:f>
                          <m:fPr>
                            <m:ctrlPr>
                              <a:rPr lang="en-US" sz="32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d>
                          <m:dPr>
                            <m:ctrlPr>
                              <a:rPr lang="en-US" sz="32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1+ </m:t>
                            </m:r>
                            <m:func>
                              <m:funcPr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3200">
                                    <a:latin typeface="Cambria Math" panose="02040503050406030204" pitchFamily="18" charset="0"/>
                                  </a:rPr>
                                  <m:t>log</m:t>
                                </m:r>
                              </m:fName>
                              <m:e>
                                <m:sSubSup>
                                  <m:sSubSupPr>
                                    <m:ctrlPr>
                                      <a:rPr lang="en-US" sz="3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3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3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  <m:sup>
                                    <m:r>
                                      <a:rPr lang="en-US" sz="3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e>
                            </m:func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− </m:t>
                            </m:r>
                            <m:sSubSup>
                              <m:sSubSupPr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sz="3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 </m:t>
                            </m:r>
                            <m:sSubSup>
                              <m:sSubSupPr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</m:d>
                      </m:e>
                    </m:nary>
                  </m:oMath>
                </a14:m>
                <a:endParaRPr lang="en-US" sz="32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C08EA14-2793-417A-A273-0F4F922A53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0427" y="5426695"/>
                <a:ext cx="9947916" cy="787716"/>
              </a:xfrm>
              <a:prstGeom prst="rect">
                <a:avLst/>
              </a:prstGeom>
              <a:blipFill>
                <a:blip r:embed="rId2"/>
                <a:stretch>
                  <a:fillRect l="-1532" b="-124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23703CA-6740-4DE8-AAB2-B018D0E16C6D}"/>
                  </a:ext>
                </a:extLst>
              </p:cNvPr>
              <p:cNvSpPr txBox="1"/>
              <p:nvPr/>
            </p:nvSpPr>
            <p:spPr>
              <a:xfrm>
                <a:off x="1752066" y="2040134"/>
                <a:ext cx="4024883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𝜷</m:t>
                      </m:r>
                      <m:r>
                        <a:rPr lang="en-US" sz="36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→ ∞</m:t>
                      </m:r>
                    </m:oMath>
                  </m:oMathPara>
                </a14:m>
                <a:endParaRPr lang="en-US" sz="3600" b="1" i="1" dirty="0">
                  <a:solidFill>
                    <a:schemeClr val="accent2"/>
                  </a:solidFill>
                  <a:ea typeface="Cambria Math" panose="02040503050406030204" pitchFamily="18" charset="0"/>
                </a:endParaRPr>
              </a:p>
              <a:p>
                <a:pPr algn="ctr"/>
                <a:r>
                  <a:rPr lang="en-US" sz="2400" i="1" dirty="0"/>
                  <a:t>No info encoded in latent space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23703CA-6740-4DE8-AAB2-B018D0E16C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2066" y="2040134"/>
                <a:ext cx="4024883" cy="1015663"/>
              </a:xfrm>
              <a:prstGeom prst="rect">
                <a:avLst/>
              </a:prstGeom>
              <a:blipFill>
                <a:blip r:embed="rId3"/>
                <a:stretch>
                  <a:fillRect l="-1815" r="-1664" b="-132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CFA736A-94BC-4257-86E6-1F48CB0A0FE4}"/>
                  </a:ext>
                </a:extLst>
              </p:cNvPr>
              <p:cNvSpPr txBox="1"/>
              <p:nvPr/>
            </p:nvSpPr>
            <p:spPr>
              <a:xfrm>
                <a:off x="7228441" y="2043509"/>
                <a:ext cx="3603294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3600" b="1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𝜷</m:t>
                    </m:r>
                    <m:r>
                      <a:rPr lang="en-US" sz="3600" b="1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</m:t>
                    </m:r>
                  </m:oMath>
                </a14:m>
                <a:r>
                  <a:rPr lang="en-US" sz="3600" b="1" i="1" dirty="0">
                    <a:solidFill>
                      <a:schemeClr val="accent2"/>
                    </a:solidFill>
                    <a:ea typeface="Cambria Math" panose="02040503050406030204" pitchFamily="18" charset="0"/>
                  </a:rPr>
                  <a:t> Lengthscale</a:t>
                </a:r>
              </a:p>
              <a:p>
                <a:pPr algn="ctr"/>
                <a:r>
                  <a:rPr lang="en-US" sz="2400" i="1" dirty="0"/>
                  <a:t>Info encoded in latent space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CFA736A-94BC-4257-86E6-1F48CB0A0F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8441" y="2043509"/>
                <a:ext cx="3603294" cy="1015663"/>
              </a:xfrm>
              <a:prstGeom prst="rect">
                <a:avLst/>
              </a:prstGeom>
              <a:blipFill>
                <a:blip r:embed="rId4"/>
                <a:stretch>
                  <a:fillRect l="-2369" t="-8982" r="-2030" b="-125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3352E0F-BCDE-4E12-8FFA-345B0CEE839D}"/>
                  </a:ext>
                </a:extLst>
              </p:cNvPr>
              <p:cNvSpPr txBox="1"/>
              <p:nvPr/>
            </p:nvSpPr>
            <p:spPr>
              <a:xfrm>
                <a:off x="464240" y="3478420"/>
                <a:ext cx="11158760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600" b="1" dirty="0">
                    <a:solidFill>
                      <a:schemeClr val="accent2"/>
                    </a:solidFill>
                    <a:ea typeface="Cambria Math" panose="02040503050406030204" pitchFamily="18" charset="0"/>
                  </a:rPr>
                  <a:t>2) </a:t>
                </a:r>
                <a14:m>
                  <m:oMath xmlns:m="http://schemas.openxmlformats.org/officeDocument/2006/math">
                    <m:r>
                      <a:rPr lang="en-US" sz="3600" b="1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𝜷</m:t>
                    </m:r>
                  </m:oMath>
                </a14:m>
                <a:r>
                  <a:rPr lang="en-US" sz="3600" b="1" dirty="0">
                    <a:solidFill>
                      <a:schemeClr val="accent2"/>
                    </a:solidFill>
                  </a:rPr>
                  <a:t> is the cost for encoding information</a:t>
                </a:r>
              </a:p>
              <a:p>
                <a:pPr algn="ctr"/>
                <a:r>
                  <a:rPr lang="en-US" sz="2400" i="1" dirty="0"/>
                  <a:t>The encoder will only encode information about the input to the extent that its usefulness for </a:t>
                </a:r>
                <a:r>
                  <a:rPr lang="en-US" sz="2400" i="1" dirty="0">
                    <a:solidFill>
                      <a:schemeClr val="accent1"/>
                    </a:solidFill>
                  </a:rPr>
                  <a:t>reconstruction</a:t>
                </a:r>
                <a:r>
                  <a:rPr lang="en-US" sz="2400" i="1" dirty="0"/>
                  <a:t> is sufficient to justify the </a:t>
                </a:r>
                <a:r>
                  <a:rPr lang="en-US" sz="2400" i="1" dirty="0">
                    <a:solidFill>
                      <a:schemeClr val="accent1"/>
                    </a:solidFill>
                  </a:rPr>
                  <a:t>cost</a:t>
                </a:r>
                <a:r>
                  <a:rPr lang="en-US" sz="2400" i="1" dirty="0"/>
                  <a:t>.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3352E0F-BCDE-4E12-8FFA-345B0CEE83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240" y="3478420"/>
                <a:ext cx="11158760" cy="1384995"/>
              </a:xfrm>
              <a:prstGeom prst="rect">
                <a:avLst/>
              </a:prstGeom>
              <a:blipFill>
                <a:blip r:embed="rId5"/>
                <a:stretch>
                  <a:fillRect t="-7048" r="-710" b="-92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D311B14B-C750-40B0-A03D-C3F36D9DFB7E}"/>
              </a:ext>
            </a:extLst>
          </p:cNvPr>
          <p:cNvCxnSpPr/>
          <p:nvPr/>
        </p:nvCxnSpPr>
        <p:spPr>
          <a:xfrm flipH="1">
            <a:off x="3985591" y="4863415"/>
            <a:ext cx="178905" cy="563280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968A3BE-8D36-433F-B889-173D941BED3A}"/>
              </a:ext>
            </a:extLst>
          </p:cNvPr>
          <p:cNvCxnSpPr>
            <a:cxnSpLocks/>
          </p:cNvCxnSpPr>
          <p:nvPr/>
        </p:nvCxnSpPr>
        <p:spPr>
          <a:xfrm flipH="1">
            <a:off x="6698974" y="4863415"/>
            <a:ext cx="1848678" cy="563280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D8F0492-D6C2-4A21-BC93-625F92221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DBA1-2DE8-453E-BCB7-BC3AC241FB1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966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5A6FBB-7084-4269-97CB-3167C3407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50B4C8"/>
                </a:solidFill>
              </a:rPr>
              <a:t>The Variational Autoencoder:</a:t>
            </a:r>
            <a:br>
              <a:rPr lang="en-US" dirty="0">
                <a:solidFill>
                  <a:srgbClr val="50B4C8"/>
                </a:solidFill>
              </a:rPr>
            </a:br>
            <a:r>
              <a:rPr lang="en-US" sz="3200" i="1" dirty="0">
                <a:solidFill>
                  <a:srgbClr val="7A855D"/>
                </a:solidFill>
              </a:rPr>
              <a:t>Information and the loss function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3CAB437-6B5C-4139-AAA6-AA717793916F}"/>
                  </a:ext>
                </a:extLst>
              </p:cNvPr>
              <p:cNvSpPr txBox="1"/>
              <p:nvPr/>
            </p:nvSpPr>
            <p:spPr>
              <a:xfrm>
                <a:off x="963801" y="2181294"/>
                <a:ext cx="10196509" cy="7877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/>
                  <a:t>Loss  = 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32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32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200" b="1" i="1"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e>
                                  <m:sub>
                                    <m:r>
                                      <a:rPr lang="en-US" sz="3200" i="1">
                                        <a:latin typeface="Cambria Math" panose="02040503050406030204" pitchFamily="18" charset="0"/>
                                      </a:rPr>
                                      <m:t>𝑜𝑢𝑡</m:t>
                                    </m:r>
                                  </m:sub>
                                </m:sSub>
                                <m:r>
                                  <a:rPr lang="en-US" sz="32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32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200" b="1" i="1"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e>
                                  <m:sub>
                                    <m:r>
                                      <a:rPr lang="en-US" sz="3200" i="1">
                                        <a:latin typeface="Cambria Math" panose="02040503050406030204" pitchFamily="18" charset="0"/>
                                      </a:rPr>
                                      <m:t>𝑖𝑛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sz="3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3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  <m:sup>
                            <m:r>
                              <a:rPr lang="en-US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den>
                    </m:f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−</m:t>
                    </m:r>
                    <m:nary>
                      <m:naryPr>
                        <m:chr m:val="∑"/>
                        <m:supHide m:val="on"/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  <m:e>
                        <m:f>
                          <m:fPr>
                            <m:ctrlPr>
                              <a:rPr lang="en-US" sz="32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d>
                          <m:dPr>
                            <m:ctrlPr>
                              <a:rPr lang="en-US" sz="32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1+ </m:t>
                            </m:r>
                            <m:func>
                              <m:funcPr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3200">
                                    <a:latin typeface="Cambria Math" panose="02040503050406030204" pitchFamily="18" charset="0"/>
                                  </a:rPr>
                                  <m:t>log</m:t>
                                </m:r>
                              </m:fName>
                              <m:e>
                                <m:sSubSup>
                                  <m:sSubSupPr>
                                    <m:ctrlPr>
                                      <a:rPr lang="en-US" sz="3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3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3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  <m:sup>
                                    <m:r>
                                      <a:rPr lang="en-US" sz="3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e>
                            </m:func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− </m:t>
                            </m:r>
                            <m:sSubSup>
                              <m:sSubSupPr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sz="3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 </m:t>
                            </m:r>
                            <m:sSubSup>
                              <m:sSubSupPr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</m:d>
                      </m:e>
                    </m:nary>
                  </m:oMath>
                </a14:m>
                <a:endParaRPr lang="en-US" sz="32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3CAB437-6B5C-4139-AAA6-AA71779391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3801" y="2181294"/>
                <a:ext cx="10196509" cy="787716"/>
              </a:xfrm>
              <a:prstGeom prst="rect">
                <a:avLst/>
              </a:prstGeom>
              <a:blipFill>
                <a:blip r:embed="rId2"/>
                <a:stretch>
                  <a:fillRect l="-1494" b="-124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EBD16844-1392-45C1-9A9E-A0898479AE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82062" y="2992573"/>
            <a:ext cx="2077354" cy="3730302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249B3D75-A3D5-4A34-9E68-DD1275A86EE9}"/>
              </a:ext>
            </a:extLst>
          </p:cNvPr>
          <p:cNvSpPr/>
          <p:nvPr/>
        </p:nvSpPr>
        <p:spPr>
          <a:xfrm>
            <a:off x="10220739" y="4440280"/>
            <a:ext cx="417444" cy="41744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928E70B-E98D-427A-9A98-B298543DBDE5}"/>
              </a:ext>
            </a:extLst>
          </p:cNvPr>
          <p:cNvCxnSpPr>
            <a:cxnSpLocks/>
          </p:cNvCxnSpPr>
          <p:nvPr/>
        </p:nvCxnSpPr>
        <p:spPr>
          <a:xfrm flipH="1">
            <a:off x="9929194" y="4164493"/>
            <a:ext cx="397566" cy="34787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4B320B5-5B72-4C77-97C8-8B18716037FD}"/>
                  </a:ext>
                </a:extLst>
              </p:cNvPr>
              <p:cNvSpPr txBox="1"/>
              <p:nvPr/>
            </p:nvSpPr>
            <p:spPr>
              <a:xfrm>
                <a:off x="672960" y="3647386"/>
                <a:ext cx="7854812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600" b="1" dirty="0">
                    <a:solidFill>
                      <a:schemeClr val="accent2"/>
                    </a:solidFill>
                    <a:ea typeface="Cambria Math" panose="02040503050406030204" pitchFamily="18" charset="0"/>
                  </a:rPr>
                  <a:t>3) </a:t>
                </a:r>
                <a14:m>
                  <m:oMath xmlns:m="http://schemas.openxmlformats.org/officeDocument/2006/math">
                    <m:r>
                      <a:rPr lang="en-US" sz="3600" b="1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𝜷</m:t>
                    </m:r>
                  </m:oMath>
                </a14:m>
                <a:r>
                  <a:rPr lang="en-US" sz="3600" b="1" dirty="0">
                    <a:solidFill>
                      <a:schemeClr val="accent2"/>
                    </a:solidFill>
                  </a:rPr>
                  <a:t> is the distance resolution in reconstruction space</a:t>
                </a:r>
              </a:p>
              <a:p>
                <a:pPr algn="ctr"/>
                <a:r>
                  <a:rPr lang="en-US" sz="2400" i="1" dirty="0"/>
                  <a:t>The stochasticity of the latent sampling will smear the reconstruction at scale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 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endParaRPr lang="en-US" sz="2400" i="1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4B320B5-5B72-4C77-97C8-8B18716037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960" y="3647386"/>
                <a:ext cx="7854812" cy="1938992"/>
              </a:xfrm>
              <a:prstGeom prst="rect">
                <a:avLst/>
              </a:prstGeom>
              <a:blipFill>
                <a:blip r:embed="rId4"/>
                <a:stretch>
                  <a:fillRect t="-4717" b="-62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85E22FD4-7F61-4A04-B3C4-4885FD32B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DBA1-2DE8-453E-BCB7-BC3AC241FB1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5260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5A6FBB-7084-4269-97CB-3167C3407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50B4C8"/>
                </a:solidFill>
              </a:rPr>
              <a:t>The Variational Autoencoder:</a:t>
            </a:r>
            <a:br>
              <a:rPr lang="en-US" dirty="0">
                <a:solidFill>
                  <a:srgbClr val="50B4C8"/>
                </a:solidFill>
              </a:rPr>
            </a:br>
            <a:r>
              <a:rPr lang="en-US" sz="3200" i="1" dirty="0">
                <a:solidFill>
                  <a:srgbClr val="7A855D"/>
                </a:solidFill>
              </a:rPr>
              <a:t>Bananas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BC5200F-E1D9-4992-9AE8-096EC49FD2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6738" y="2437951"/>
            <a:ext cx="5641873" cy="371061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B835F8-FBCC-42CB-8495-DCBB2CA41B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DBA1-2DE8-453E-BCB7-BC3AC241FB18}" type="slidenum">
              <a:rPr lang="en-US" smtClean="0"/>
              <a:t>16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4278AB1-BFA1-43A8-819E-0FA841F45C58}"/>
              </a:ext>
            </a:extLst>
          </p:cNvPr>
          <p:cNvSpPr txBox="1"/>
          <p:nvPr/>
        </p:nvSpPr>
        <p:spPr>
          <a:xfrm>
            <a:off x="7200180" y="3429000"/>
            <a:ext cx="45703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Train VAE with a 10 dim latent space on this 2D dataset</a:t>
            </a:r>
          </a:p>
        </p:txBody>
      </p:sp>
    </p:spTree>
    <p:extLst>
      <p:ext uri="{BB962C8B-B14F-4D97-AF65-F5344CB8AC3E}">
        <p14:creationId xmlns:p14="http://schemas.microsoft.com/office/powerpoint/2010/main" val="41023375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7C60C9A8-3F22-4D3E-874D-2ADEAEE82D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294" y="3008332"/>
            <a:ext cx="7200181" cy="228373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45A6FBB-7084-4269-97CB-3167C3407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50B4C8"/>
                </a:solidFill>
              </a:rPr>
              <a:t>The Variational Autoencoder:</a:t>
            </a:r>
            <a:br>
              <a:rPr lang="en-US" dirty="0">
                <a:solidFill>
                  <a:srgbClr val="50B4C8"/>
                </a:solidFill>
              </a:rPr>
            </a:br>
            <a:r>
              <a:rPr lang="en-US" sz="3200" i="1" dirty="0">
                <a:solidFill>
                  <a:srgbClr val="7A855D"/>
                </a:solidFill>
              </a:rPr>
              <a:t>Bananas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B2335B0-CD48-4773-B072-A239F8912C81}"/>
              </a:ext>
            </a:extLst>
          </p:cNvPr>
          <p:cNvSpPr txBox="1"/>
          <p:nvPr/>
        </p:nvSpPr>
        <p:spPr>
          <a:xfrm>
            <a:off x="906871" y="2693373"/>
            <a:ext cx="1365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Latent Space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9A0980F-614D-4527-9A56-F8E59A745A91}"/>
              </a:ext>
            </a:extLst>
          </p:cNvPr>
          <p:cNvSpPr txBox="1"/>
          <p:nvPr/>
        </p:nvSpPr>
        <p:spPr>
          <a:xfrm>
            <a:off x="4218123" y="2693373"/>
            <a:ext cx="2178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Reconstruction Space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E1A5D90-C458-4186-A40E-07BA676B5774}"/>
              </a:ext>
            </a:extLst>
          </p:cNvPr>
          <p:cNvSpPr/>
          <p:nvPr/>
        </p:nvSpPr>
        <p:spPr>
          <a:xfrm>
            <a:off x="4279798" y="3438898"/>
            <a:ext cx="150904" cy="150904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AF7348-F43B-48D2-9836-5F54B77F568A}"/>
                  </a:ext>
                </a:extLst>
              </p:cNvPr>
              <p:cNvSpPr/>
              <p:nvPr/>
            </p:nvSpPr>
            <p:spPr>
              <a:xfrm>
                <a:off x="4513781" y="3278133"/>
                <a:ext cx="134626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𝜷</m:t>
                      </m:r>
                      <m:r>
                        <a:rPr lang="en-US" sz="24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  <m:r>
                        <a:rPr lang="en-US" sz="24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en-US" sz="24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sz="24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AF7348-F43B-48D2-9836-5F54B77F56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3781" y="3278133"/>
                <a:ext cx="1346266" cy="461665"/>
              </a:xfrm>
              <a:prstGeom prst="rect">
                <a:avLst/>
              </a:prstGeom>
              <a:blipFill>
                <a:blip r:embed="rId3"/>
                <a:stretch>
                  <a:fillRect l="-452" b="-18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B961AEE-ADEE-4BB1-8401-AC94CD18F866}"/>
              </a:ext>
            </a:extLst>
          </p:cNvPr>
          <p:cNvCxnSpPr>
            <a:cxnSpLocks/>
          </p:cNvCxnSpPr>
          <p:nvPr/>
        </p:nvCxnSpPr>
        <p:spPr>
          <a:xfrm>
            <a:off x="2460396" y="4081806"/>
            <a:ext cx="999241" cy="0"/>
          </a:xfrm>
          <a:prstGeom prst="straightConnector1">
            <a:avLst/>
          </a:prstGeom>
          <a:ln w="762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>
            <a:extLst>
              <a:ext uri="{FF2B5EF4-FFF2-40B4-BE49-F238E27FC236}">
                <a16:creationId xmlns:a16="http://schemas.microsoft.com/office/drawing/2014/main" id="{2AE812D8-7B1D-4AF2-AF1B-ECC913B58E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11043" y="3062705"/>
            <a:ext cx="3830981" cy="2283735"/>
          </a:xfrm>
          <a:prstGeom prst="rect">
            <a:avLst/>
          </a:prstGeom>
        </p:spPr>
      </p:pic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8FFBFC62-4115-497D-A4F4-B68D44EC6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DBA1-2DE8-453E-BCB7-BC3AC241FB18}" type="slidenum">
              <a:rPr lang="en-US" smtClean="0"/>
              <a:t>17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523E8D2-F78B-47CD-9651-B08E0B5484A9}"/>
              </a:ext>
            </a:extLst>
          </p:cNvPr>
          <p:cNvSpPr txBox="1"/>
          <p:nvPr/>
        </p:nvSpPr>
        <p:spPr>
          <a:xfrm>
            <a:off x="9375826" y="5107401"/>
            <a:ext cx="17022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Exp[KL] ~ 1/</a:t>
            </a:r>
            <a:r>
              <a:rPr lang="el-GR" dirty="0"/>
              <a:t>σ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43398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7C60C9A8-3F22-4D3E-874D-2ADEAEE82D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294" y="3008332"/>
            <a:ext cx="7200181" cy="228373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45A6FBB-7084-4269-97CB-3167C3407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50B4C8"/>
                </a:solidFill>
              </a:rPr>
              <a:t>The Variational Autoencoder:</a:t>
            </a:r>
            <a:br>
              <a:rPr lang="en-US" dirty="0">
                <a:solidFill>
                  <a:srgbClr val="50B4C8"/>
                </a:solidFill>
              </a:rPr>
            </a:br>
            <a:r>
              <a:rPr lang="en-US" sz="3200" i="1" dirty="0">
                <a:solidFill>
                  <a:srgbClr val="7A855D"/>
                </a:solidFill>
              </a:rPr>
              <a:t>Bananas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B2335B0-CD48-4773-B072-A239F8912C81}"/>
              </a:ext>
            </a:extLst>
          </p:cNvPr>
          <p:cNvSpPr txBox="1"/>
          <p:nvPr/>
        </p:nvSpPr>
        <p:spPr>
          <a:xfrm>
            <a:off x="906871" y="2693373"/>
            <a:ext cx="1365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Latent Space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9A0980F-614D-4527-9A56-F8E59A745A91}"/>
              </a:ext>
            </a:extLst>
          </p:cNvPr>
          <p:cNvSpPr txBox="1"/>
          <p:nvPr/>
        </p:nvSpPr>
        <p:spPr>
          <a:xfrm>
            <a:off x="4218123" y="2693373"/>
            <a:ext cx="2178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Reconstruction Space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E1A5D90-C458-4186-A40E-07BA676B5774}"/>
              </a:ext>
            </a:extLst>
          </p:cNvPr>
          <p:cNvSpPr/>
          <p:nvPr/>
        </p:nvSpPr>
        <p:spPr>
          <a:xfrm>
            <a:off x="4279798" y="3438898"/>
            <a:ext cx="150904" cy="150904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AF7348-F43B-48D2-9836-5F54B77F568A}"/>
                  </a:ext>
                </a:extLst>
              </p:cNvPr>
              <p:cNvSpPr/>
              <p:nvPr/>
            </p:nvSpPr>
            <p:spPr>
              <a:xfrm>
                <a:off x="4513781" y="3278133"/>
                <a:ext cx="134626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𝜷</m:t>
                      </m:r>
                      <m:r>
                        <a:rPr lang="en-US" sz="24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  <m:r>
                        <a:rPr lang="en-US" sz="24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en-US" sz="24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sz="24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AF7348-F43B-48D2-9836-5F54B77F56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3781" y="3278133"/>
                <a:ext cx="1346266" cy="461665"/>
              </a:xfrm>
              <a:prstGeom prst="rect">
                <a:avLst/>
              </a:prstGeom>
              <a:blipFill>
                <a:blip r:embed="rId3"/>
                <a:stretch>
                  <a:fillRect l="-452" b="-18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B961AEE-ADEE-4BB1-8401-AC94CD18F866}"/>
              </a:ext>
            </a:extLst>
          </p:cNvPr>
          <p:cNvCxnSpPr>
            <a:cxnSpLocks/>
          </p:cNvCxnSpPr>
          <p:nvPr/>
        </p:nvCxnSpPr>
        <p:spPr>
          <a:xfrm>
            <a:off x="2460396" y="4081806"/>
            <a:ext cx="999241" cy="0"/>
          </a:xfrm>
          <a:prstGeom prst="straightConnector1">
            <a:avLst/>
          </a:prstGeom>
          <a:ln w="762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>
            <a:extLst>
              <a:ext uri="{FF2B5EF4-FFF2-40B4-BE49-F238E27FC236}">
                <a16:creationId xmlns:a16="http://schemas.microsoft.com/office/drawing/2014/main" id="{2AE812D8-7B1D-4AF2-AF1B-ECC913B58E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82981" y="3062705"/>
            <a:ext cx="3830981" cy="2283735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7957BDAB-4491-4CAA-8CC6-2F5FCD63E32A}"/>
              </a:ext>
            </a:extLst>
          </p:cNvPr>
          <p:cNvCxnSpPr/>
          <p:nvPr/>
        </p:nvCxnSpPr>
        <p:spPr>
          <a:xfrm>
            <a:off x="3962401" y="5538159"/>
            <a:ext cx="2875472" cy="0"/>
          </a:xfrm>
          <a:prstGeom prst="straightConnector1">
            <a:avLst/>
          </a:prstGeom>
          <a:ln w="762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666A21E-191D-478E-8295-44D03BAB58BF}"/>
                  </a:ext>
                </a:extLst>
              </p:cNvPr>
              <p:cNvSpPr txBox="1"/>
              <p:nvPr/>
            </p:nvSpPr>
            <p:spPr>
              <a:xfrm>
                <a:off x="4548942" y="5681932"/>
                <a:ext cx="1585947" cy="5809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/>
                  <a:t>Size = 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num>
                      <m:den>
                        <m: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den>
                    </m:f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666A21E-191D-478E-8295-44D03BAB58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48942" y="5681932"/>
                <a:ext cx="1585947" cy="580993"/>
              </a:xfrm>
              <a:prstGeom prst="rect">
                <a:avLst/>
              </a:prstGeom>
              <a:blipFill>
                <a:blip r:embed="rId5"/>
                <a:stretch>
                  <a:fillRect l="-7692" b="-294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8AC73CA4-B026-45C9-8A1C-43BB12E6D475}"/>
              </a:ext>
            </a:extLst>
          </p:cNvPr>
          <p:cNvSpPr txBox="1"/>
          <p:nvPr/>
        </p:nvSpPr>
        <p:spPr>
          <a:xfrm>
            <a:off x="790724" y="5874829"/>
            <a:ext cx="3144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The VAE is doing non-linear PCA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C3B00020-F174-43DD-9161-50579EC2C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DBA1-2DE8-453E-BCB7-BC3AC241FB18}" type="slidenum">
              <a:rPr lang="en-US" smtClean="0"/>
              <a:t>18</a:t>
            </a:fld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D375A09-13DB-4C8D-920E-3B3B8789FBFF}"/>
              </a:ext>
            </a:extLst>
          </p:cNvPr>
          <p:cNvSpPr txBox="1"/>
          <p:nvPr/>
        </p:nvSpPr>
        <p:spPr>
          <a:xfrm>
            <a:off x="9375826" y="5107401"/>
            <a:ext cx="17022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Exp[KL] ~ 1/</a:t>
            </a:r>
            <a:r>
              <a:rPr lang="el-GR" dirty="0"/>
              <a:t>σ</a:t>
            </a:r>
            <a:endParaRPr lang="en-US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9C94543-BBDF-4839-A1AF-309E591BCFDE}"/>
              </a:ext>
            </a:extLst>
          </p:cNvPr>
          <p:cNvCxnSpPr>
            <a:cxnSpLocks/>
          </p:cNvCxnSpPr>
          <p:nvPr/>
        </p:nvCxnSpPr>
        <p:spPr>
          <a:xfrm flipH="1">
            <a:off x="6096001" y="4940710"/>
            <a:ext cx="4847302" cy="1161041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15222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7C60C9A8-3F22-4D3E-874D-2ADEAEE82D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294" y="3008332"/>
            <a:ext cx="7200181" cy="228373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45A6FBB-7084-4269-97CB-3167C3407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50B4C8"/>
                </a:solidFill>
              </a:rPr>
              <a:t>The Variational Autoencoder:</a:t>
            </a:r>
            <a:br>
              <a:rPr lang="en-US" dirty="0">
                <a:solidFill>
                  <a:srgbClr val="50B4C8"/>
                </a:solidFill>
              </a:rPr>
            </a:br>
            <a:r>
              <a:rPr lang="en-US" sz="3200" i="1" dirty="0">
                <a:solidFill>
                  <a:srgbClr val="7A855D"/>
                </a:solidFill>
              </a:rPr>
              <a:t>Bananas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B2335B0-CD48-4773-B072-A239F8912C81}"/>
              </a:ext>
            </a:extLst>
          </p:cNvPr>
          <p:cNvSpPr txBox="1"/>
          <p:nvPr/>
        </p:nvSpPr>
        <p:spPr>
          <a:xfrm>
            <a:off x="906871" y="2693373"/>
            <a:ext cx="1365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Latent Space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9A0980F-614D-4527-9A56-F8E59A745A91}"/>
              </a:ext>
            </a:extLst>
          </p:cNvPr>
          <p:cNvSpPr txBox="1"/>
          <p:nvPr/>
        </p:nvSpPr>
        <p:spPr>
          <a:xfrm>
            <a:off x="4218123" y="2693373"/>
            <a:ext cx="2178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Reconstruction Space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E1A5D90-C458-4186-A40E-07BA676B5774}"/>
              </a:ext>
            </a:extLst>
          </p:cNvPr>
          <p:cNvSpPr/>
          <p:nvPr/>
        </p:nvSpPr>
        <p:spPr>
          <a:xfrm>
            <a:off x="4279798" y="3438898"/>
            <a:ext cx="150904" cy="150904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AF7348-F43B-48D2-9836-5F54B77F568A}"/>
                  </a:ext>
                </a:extLst>
              </p:cNvPr>
              <p:cNvSpPr/>
              <p:nvPr/>
            </p:nvSpPr>
            <p:spPr>
              <a:xfrm>
                <a:off x="4513781" y="3278133"/>
                <a:ext cx="134626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𝜷</m:t>
                      </m:r>
                      <m:r>
                        <a:rPr lang="en-US" sz="24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  <m:r>
                        <a:rPr lang="en-US" sz="24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en-US" sz="24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sz="24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AF7348-F43B-48D2-9836-5F54B77F56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3781" y="3278133"/>
                <a:ext cx="1346266" cy="461665"/>
              </a:xfrm>
              <a:prstGeom prst="rect">
                <a:avLst/>
              </a:prstGeom>
              <a:blipFill>
                <a:blip r:embed="rId3"/>
                <a:stretch>
                  <a:fillRect l="-452" b="-18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B961AEE-ADEE-4BB1-8401-AC94CD18F866}"/>
              </a:ext>
            </a:extLst>
          </p:cNvPr>
          <p:cNvCxnSpPr>
            <a:cxnSpLocks/>
          </p:cNvCxnSpPr>
          <p:nvPr/>
        </p:nvCxnSpPr>
        <p:spPr>
          <a:xfrm>
            <a:off x="2460396" y="4081806"/>
            <a:ext cx="999241" cy="0"/>
          </a:xfrm>
          <a:prstGeom prst="straightConnector1">
            <a:avLst/>
          </a:prstGeom>
          <a:ln w="762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>
            <a:extLst>
              <a:ext uri="{FF2B5EF4-FFF2-40B4-BE49-F238E27FC236}">
                <a16:creationId xmlns:a16="http://schemas.microsoft.com/office/drawing/2014/main" id="{2AE812D8-7B1D-4AF2-AF1B-ECC913B58E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82981" y="3062705"/>
            <a:ext cx="3830981" cy="2283735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7957BDAB-4491-4CAA-8CC6-2F5FCD63E32A}"/>
              </a:ext>
            </a:extLst>
          </p:cNvPr>
          <p:cNvCxnSpPr/>
          <p:nvPr/>
        </p:nvCxnSpPr>
        <p:spPr>
          <a:xfrm>
            <a:off x="3962401" y="5538159"/>
            <a:ext cx="2875472" cy="0"/>
          </a:xfrm>
          <a:prstGeom prst="straightConnector1">
            <a:avLst/>
          </a:prstGeom>
          <a:ln w="762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666A21E-191D-478E-8295-44D03BAB58BF}"/>
                  </a:ext>
                </a:extLst>
              </p:cNvPr>
              <p:cNvSpPr txBox="1"/>
              <p:nvPr/>
            </p:nvSpPr>
            <p:spPr>
              <a:xfrm>
                <a:off x="4548942" y="5681932"/>
                <a:ext cx="1585947" cy="5809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/>
                  <a:t>Size = 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num>
                      <m:den>
                        <m: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den>
                    </m:f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666A21E-191D-478E-8295-44D03BAB58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48942" y="5681932"/>
                <a:ext cx="1585947" cy="580993"/>
              </a:xfrm>
              <a:prstGeom prst="rect">
                <a:avLst/>
              </a:prstGeom>
              <a:blipFill>
                <a:blip r:embed="rId5"/>
                <a:stretch>
                  <a:fillRect l="-7692" b="-294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8AC73CA4-B026-45C9-8A1C-43BB12E6D475}"/>
              </a:ext>
            </a:extLst>
          </p:cNvPr>
          <p:cNvSpPr txBox="1"/>
          <p:nvPr/>
        </p:nvSpPr>
        <p:spPr>
          <a:xfrm>
            <a:off x="790724" y="5874829"/>
            <a:ext cx="3144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The VAE is doing non-linear PCA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C3B00020-F174-43DD-9161-50579EC2C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DBA1-2DE8-453E-BCB7-BC3AC241FB18}" type="slidenum">
              <a:rPr lang="en-US" smtClean="0"/>
              <a:t>19</a:t>
            </a:fld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D375A09-13DB-4C8D-920E-3B3B8789FBFF}"/>
              </a:ext>
            </a:extLst>
          </p:cNvPr>
          <p:cNvSpPr txBox="1"/>
          <p:nvPr/>
        </p:nvSpPr>
        <p:spPr>
          <a:xfrm>
            <a:off x="9375826" y="5107401"/>
            <a:ext cx="17022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Exp[KL] ~ 1/</a:t>
            </a:r>
            <a:r>
              <a:rPr lang="el-GR" dirty="0"/>
              <a:t>σ</a:t>
            </a:r>
            <a:endParaRPr lang="en-US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9C94543-BBDF-4839-A1AF-309E591BCFDE}"/>
              </a:ext>
            </a:extLst>
          </p:cNvPr>
          <p:cNvCxnSpPr>
            <a:cxnSpLocks/>
          </p:cNvCxnSpPr>
          <p:nvPr/>
        </p:nvCxnSpPr>
        <p:spPr>
          <a:xfrm flipH="1">
            <a:off x="6096001" y="4940710"/>
            <a:ext cx="4847302" cy="1161041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B6272865-D854-48CA-85F2-F4917F24D0A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26566" y="677339"/>
            <a:ext cx="3400799" cy="2385366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C882528-5A61-4815-9BC5-70D4A6117D90}"/>
              </a:ext>
            </a:extLst>
          </p:cNvPr>
          <p:cNvCxnSpPr/>
          <p:nvPr/>
        </p:nvCxnSpPr>
        <p:spPr>
          <a:xfrm>
            <a:off x="9811110" y="603849"/>
            <a:ext cx="0" cy="59234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32587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26462A8-57B3-44CB-896D-E5BC970405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9625" y="530568"/>
            <a:ext cx="6430617" cy="1652580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CA8B676-4C30-43B1-9593-F0EE5927B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DBA1-2DE8-453E-BCB7-BC3AC241FB1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8491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409118B-E40D-466F-9C6C-42B17F19A5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3726" y="3080159"/>
            <a:ext cx="3945028" cy="238536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A32FE2F-8498-41E3-AAA6-1ACBBB304A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503" y="2985753"/>
            <a:ext cx="7372949" cy="238536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45A6FBB-7084-4269-97CB-3167C3407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50B4C8"/>
                </a:solidFill>
              </a:rPr>
              <a:t>The Variational Autoencoder:</a:t>
            </a:r>
            <a:br>
              <a:rPr lang="en-US" dirty="0">
                <a:solidFill>
                  <a:srgbClr val="50B4C8"/>
                </a:solidFill>
              </a:rPr>
            </a:br>
            <a:r>
              <a:rPr lang="en-US" sz="3200" i="1" dirty="0">
                <a:solidFill>
                  <a:srgbClr val="7A855D"/>
                </a:solidFill>
              </a:rPr>
              <a:t>Bananas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B2335B0-CD48-4773-B072-A239F8912C81}"/>
              </a:ext>
            </a:extLst>
          </p:cNvPr>
          <p:cNvSpPr txBox="1"/>
          <p:nvPr/>
        </p:nvSpPr>
        <p:spPr>
          <a:xfrm>
            <a:off x="906871" y="2693373"/>
            <a:ext cx="1365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Latent Space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9A0980F-614D-4527-9A56-F8E59A745A91}"/>
              </a:ext>
            </a:extLst>
          </p:cNvPr>
          <p:cNvSpPr txBox="1"/>
          <p:nvPr/>
        </p:nvSpPr>
        <p:spPr>
          <a:xfrm>
            <a:off x="4218123" y="2693373"/>
            <a:ext cx="2178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Reconstruction Space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E1A5D90-C458-4186-A40E-07BA676B5774}"/>
              </a:ext>
            </a:extLst>
          </p:cNvPr>
          <p:cNvSpPr/>
          <p:nvPr/>
        </p:nvSpPr>
        <p:spPr>
          <a:xfrm>
            <a:off x="4052948" y="3268581"/>
            <a:ext cx="480767" cy="480767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AF7348-F43B-48D2-9836-5F54B77F568A}"/>
                  </a:ext>
                </a:extLst>
              </p:cNvPr>
              <p:cNvSpPr/>
              <p:nvPr/>
            </p:nvSpPr>
            <p:spPr>
              <a:xfrm>
                <a:off x="4513781" y="3278133"/>
                <a:ext cx="229787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en-US" sz="24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sz="24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  <m:r>
                        <a:rPr lang="en-US" sz="24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  <m:r>
                        <a:rPr lang="en-US" sz="2400" b="1" i="1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𝜷</m:t>
                      </m:r>
                      <m:r>
                        <a:rPr lang="en-US" sz="24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  <m:r>
                        <a:rPr lang="en-US" sz="24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  <m:r>
                        <a:rPr lang="en-US" sz="24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sz="24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AF7348-F43B-48D2-9836-5F54B77F56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3781" y="3278133"/>
                <a:ext cx="2297873" cy="461665"/>
              </a:xfrm>
              <a:prstGeom prst="rect">
                <a:avLst/>
              </a:prstGeom>
              <a:blipFill>
                <a:blip r:embed="rId4"/>
                <a:stretch>
                  <a:fillRect b="-18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B961AEE-ADEE-4BB1-8401-AC94CD18F866}"/>
              </a:ext>
            </a:extLst>
          </p:cNvPr>
          <p:cNvCxnSpPr>
            <a:cxnSpLocks/>
          </p:cNvCxnSpPr>
          <p:nvPr/>
        </p:nvCxnSpPr>
        <p:spPr>
          <a:xfrm>
            <a:off x="2460396" y="4081806"/>
            <a:ext cx="999241" cy="0"/>
          </a:xfrm>
          <a:prstGeom prst="straightConnector1">
            <a:avLst/>
          </a:prstGeom>
          <a:ln w="762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5D1DE43-A5E2-4166-9271-B1CBF8777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DBA1-2DE8-453E-BCB7-BC3AC241FB18}" type="slidenum">
              <a:rPr lang="en-US" smtClean="0"/>
              <a:t>20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1243538-EE69-4D7B-A0F1-1751031668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26566" y="677339"/>
            <a:ext cx="3400799" cy="2385366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66DC715-BB00-445A-AE67-B6098C27C2B7}"/>
              </a:ext>
            </a:extLst>
          </p:cNvPr>
          <p:cNvCxnSpPr/>
          <p:nvPr/>
        </p:nvCxnSpPr>
        <p:spPr>
          <a:xfrm>
            <a:off x="10449465" y="1121434"/>
            <a:ext cx="0" cy="59234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6CDE8021-5D76-410A-9AFB-F78CA90E2D14}"/>
              </a:ext>
            </a:extLst>
          </p:cNvPr>
          <p:cNvSpPr txBox="1"/>
          <p:nvPr/>
        </p:nvSpPr>
        <p:spPr>
          <a:xfrm>
            <a:off x="9375826" y="5222421"/>
            <a:ext cx="17022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Exp[KL] ~ 1/</a:t>
            </a:r>
            <a:r>
              <a:rPr lang="el-GR" dirty="0"/>
              <a:t>σ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5179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FA453AC-F4B3-4EE3-AB6C-838889783E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503" y="3024229"/>
            <a:ext cx="7391180" cy="23468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45A6FBB-7084-4269-97CB-3167C3407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50B4C8"/>
                </a:solidFill>
              </a:rPr>
              <a:t>The Variational Autoencoder:</a:t>
            </a:r>
            <a:br>
              <a:rPr lang="en-US" dirty="0">
                <a:solidFill>
                  <a:srgbClr val="50B4C8"/>
                </a:solidFill>
              </a:rPr>
            </a:br>
            <a:r>
              <a:rPr lang="en-US" sz="3200" i="1" dirty="0">
                <a:solidFill>
                  <a:srgbClr val="7A855D"/>
                </a:solidFill>
              </a:rPr>
              <a:t>Bananas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B2335B0-CD48-4773-B072-A239F8912C81}"/>
              </a:ext>
            </a:extLst>
          </p:cNvPr>
          <p:cNvSpPr txBox="1"/>
          <p:nvPr/>
        </p:nvSpPr>
        <p:spPr>
          <a:xfrm>
            <a:off x="906871" y="2693373"/>
            <a:ext cx="1365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Latent Space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9A0980F-614D-4527-9A56-F8E59A745A91}"/>
              </a:ext>
            </a:extLst>
          </p:cNvPr>
          <p:cNvSpPr txBox="1"/>
          <p:nvPr/>
        </p:nvSpPr>
        <p:spPr>
          <a:xfrm>
            <a:off x="4218123" y="2693373"/>
            <a:ext cx="2178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Reconstruction Space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E1A5D90-C458-4186-A40E-07BA676B5774}"/>
              </a:ext>
            </a:extLst>
          </p:cNvPr>
          <p:cNvSpPr/>
          <p:nvPr/>
        </p:nvSpPr>
        <p:spPr>
          <a:xfrm>
            <a:off x="3237756" y="4998027"/>
            <a:ext cx="1704656" cy="1704656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AF7348-F43B-48D2-9836-5F54B77F568A}"/>
                  </a:ext>
                </a:extLst>
              </p:cNvPr>
              <p:cNvSpPr/>
              <p:nvPr/>
            </p:nvSpPr>
            <p:spPr>
              <a:xfrm>
                <a:off x="5019835" y="5727240"/>
                <a:ext cx="1091389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𝜷</m:t>
                      </m:r>
                      <m:r>
                        <a:rPr lang="en-US" sz="24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≫</m:t>
                      </m:r>
                      <m:r>
                        <a:rPr lang="en-US" sz="24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5AF7348-F43B-48D2-9836-5F54B77F56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9835" y="5727240"/>
                <a:ext cx="1091389" cy="461665"/>
              </a:xfrm>
              <a:prstGeom prst="rect">
                <a:avLst/>
              </a:prstGeom>
              <a:blipFill>
                <a:blip r:embed="rId3"/>
                <a:stretch>
                  <a:fillRect l="-1117" b="-18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B961AEE-ADEE-4BB1-8401-AC94CD18F866}"/>
              </a:ext>
            </a:extLst>
          </p:cNvPr>
          <p:cNvCxnSpPr>
            <a:cxnSpLocks/>
          </p:cNvCxnSpPr>
          <p:nvPr/>
        </p:nvCxnSpPr>
        <p:spPr>
          <a:xfrm>
            <a:off x="2460396" y="4081806"/>
            <a:ext cx="999241" cy="0"/>
          </a:xfrm>
          <a:prstGeom prst="straightConnector1">
            <a:avLst/>
          </a:prstGeom>
          <a:ln w="762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BE19C75B-1748-4CF9-A751-7CF5D92A35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80348" y="3062705"/>
            <a:ext cx="3953149" cy="2426076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D0879569-87F4-4814-AC12-E3FFE9534B8A}"/>
              </a:ext>
            </a:extLst>
          </p:cNvPr>
          <p:cNvSpPr/>
          <p:nvPr/>
        </p:nvSpPr>
        <p:spPr>
          <a:xfrm>
            <a:off x="5358675" y="4395220"/>
            <a:ext cx="95137" cy="95137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939920B8-2B15-4570-8D74-15933553F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DBA1-2DE8-453E-BCB7-BC3AC241FB18}" type="slidenum">
              <a:rPr lang="en-US" smtClean="0"/>
              <a:t>21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5ABFBC2-3F39-42A6-AB13-31CD64C426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26566" y="677339"/>
            <a:ext cx="3400799" cy="2385366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6CCA549-CEF9-4291-ACC2-16BC84F958D5}"/>
              </a:ext>
            </a:extLst>
          </p:cNvPr>
          <p:cNvCxnSpPr/>
          <p:nvPr/>
        </p:nvCxnSpPr>
        <p:spPr>
          <a:xfrm>
            <a:off x="11191337" y="1121434"/>
            <a:ext cx="0" cy="59234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D06142C1-020F-41D3-85E8-031B7487A25E}"/>
              </a:ext>
            </a:extLst>
          </p:cNvPr>
          <p:cNvSpPr txBox="1"/>
          <p:nvPr/>
        </p:nvSpPr>
        <p:spPr>
          <a:xfrm>
            <a:off x="9375826" y="5222421"/>
            <a:ext cx="17022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Exp[KL] ~ 1/</a:t>
            </a:r>
            <a:r>
              <a:rPr lang="el-GR" dirty="0"/>
              <a:t>σ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26585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C873AC7-B70F-4BFC-A5F1-5ED73175F0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6566" y="677339"/>
            <a:ext cx="3400799" cy="2385366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07E37F53-EDB8-4C5F-93ED-7B92F516B6EA}"/>
              </a:ext>
            </a:extLst>
          </p:cNvPr>
          <p:cNvGrpSpPr/>
          <p:nvPr/>
        </p:nvGrpSpPr>
        <p:grpSpPr>
          <a:xfrm>
            <a:off x="6288768" y="2939060"/>
            <a:ext cx="5393608" cy="3750451"/>
            <a:chOff x="6338785" y="2657264"/>
            <a:chExt cx="5393608" cy="3750451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32D70F72-007A-4131-9C31-937E897F967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38785" y="2657264"/>
              <a:ext cx="5393608" cy="3713292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F10EE64-708B-41B5-A9E3-460F445952E7}"/>
                </a:ext>
              </a:extLst>
            </p:cNvPr>
            <p:cNvSpPr txBox="1"/>
            <p:nvPr/>
          </p:nvSpPr>
          <p:spPr>
            <a:xfrm>
              <a:off x="8524686" y="6038383"/>
              <a:ext cx="170228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	</a:t>
              </a:r>
              <a:r>
                <a:rPr lang="el-GR" dirty="0"/>
                <a:t>β</a:t>
              </a:r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45A6FBB-7084-4269-97CB-3167C3407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50B4C8"/>
                </a:solidFill>
              </a:rPr>
              <a:t>The Variational Autoencoder:</a:t>
            </a:r>
            <a:br>
              <a:rPr lang="en-US" dirty="0">
                <a:solidFill>
                  <a:srgbClr val="50B4C8"/>
                </a:solidFill>
              </a:rPr>
            </a:br>
            <a:r>
              <a:rPr lang="en-US" sz="3200" i="1" dirty="0">
                <a:solidFill>
                  <a:srgbClr val="7A855D"/>
                </a:solidFill>
              </a:rPr>
              <a:t>Dimensionality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7296805-6319-42D8-BA5E-B6FC993A91F1}"/>
              </a:ext>
            </a:extLst>
          </p:cNvPr>
          <p:cNvSpPr txBox="1"/>
          <p:nvPr/>
        </p:nvSpPr>
        <p:spPr>
          <a:xfrm>
            <a:off x="605605" y="2005780"/>
            <a:ext cx="65" cy="86177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US" sz="2800" dirty="0"/>
          </a:p>
          <a:p>
            <a:endParaRPr 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8F3D34D0-5F95-4743-B826-B6062330D3B9}"/>
                  </a:ext>
                </a:extLst>
              </p:cNvPr>
              <p:cNvSpPr/>
              <p:nvPr/>
            </p:nvSpPr>
            <p:spPr>
              <a:xfrm>
                <a:off x="1209315" y="3199114"/>
                <a:ext cx="3405741" cy="337284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 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  <m:sSub>
                                    <m:sSubPr>
                                      <m:ctrlP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e>
                                    <m:sub>
                                      <m: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d>
                            </m:num>
                            <m:den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func>
                                <m:funcPr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3200">
                                      <a:latin typeface="Cambria Math" panose="02040503050406030204" pitchFamily="18" charset="0"/>
                                    </a:rPr>
                                    <m:t>log</m:t>
                                  </m:r>
                                </m:fName>
                                <m:e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func>
                            </m:den>
                          </m:f>
                        </m:e>
                      </m:nary>
                    </m:oMath>
                  </m:oMathPara>
                </a14:m>
                <a:endParaRPr lang="en-US" sz="3200" dirty="0"/>
              </a:p>
              <a:p>
                <a:endParaRPr lang="en-US" sz="3200" dirty="0"/>
              </a:p>
              <a:p>
                <a:endParaRPr lang="en-US" sz="32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d>
                            <m:dPr>
                              <m:begChr m:val="⟨"/>
                              <m:endChr m:val="⟩"/>
                              <m:ctrlP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US" sz="3200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3200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∆</m:t>
                                      </m:r>
                                      <m:r>
                                        <a:rPr lang="en-US" sz="3200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𝒙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p>
                              <m: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8F3D34D0-5F95-4743-B826-B6062330D3B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9315" y="3199114"/>
                <a:ext cx="3405741" cy="337284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4628014-1265-4EF9-BF33-1EA75BCED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DBA1-2DE8-453E-BCB7-BC3AC241FB18}" type="slidenum">
              <a:rPr lang="en-US" smtClean="0"/>
              <a:t>22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F1E12B2-2AAC-4C3D-AA9B-D76C19CB288E}"/>
              </a:ext>
            </a:extLst>
          </p:cNvPr>
          <p:cNvSpPr txBox="1"/>
          <p:nvPr/>
        </p:nvSpPr>
        <p:spPr>
          <a:xfrm flipH="1">
            <a:off x="885357" y="2112012"/>
            <a:ext cx="52968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scaling of KL with beta suggests a notion of dimensionality, that relates to how tightly small gaussians are  being packed into the latent space.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4D4B608-7DD3-4692-885F-4D831F88B54D}"/>
              </a:ext>
            </a:extLst>
          </p:cNvPr>
          <p:cNvSpPr txBox="1"/>
          <p:nvPr/>
        </p:nvSpPr>
        <p:spPr>
          <a:xfrm flipH="1">
            <a:off x="799158" y="4472540"/>
            <a:ext cx="52968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 similar notion of dimensionality can be derived from the packing of gaussians into the data-space.</a:t>
            </a:r>
          </a:p>
        </p:txBody>
      </p:sp>
    </p:spTree>
    <p:extLst>
      <p:ext uri="{BB962C8B-B14F-4D97-AF65-F5344CB8AC3E}">
        <p14:creationId xmlns:p14="http://schemas.microsoft.com/office/powerpoint/2010/main" val="6667869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5A6FBB-7084-4269-97CB-3167C3407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50B4C8"/>
                </a:solidFill>
              </a:rPr>
              <a:t>Distance between Jets:</a:t>
            </a:r>
            <a:br>
              <a:rPr lang="en-US" dirty="0">
                <a:solidFill>
                  <a:srgbClr val="50B4C8"/>
                </a:solidFill>
              </a:rPr>
            </a:br>
            <a:r>
              <a:rPr lang="en-US" sz="3200" i="1" dirty="0">
                <a:solidFill>
                  <a:srgbClr val="7A855D"/>
                </a:solidFill>
              </a:rPr>
              <a:t>EMD: Cost to transform one jet into another = Energy * distance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A2BA363-074C-4D45-AD88-E59C611003AE}"/>
              </a:ext>
            </a:extLst>
          </p:cNvPr>
          <p:cNvSpPr txBox="1"/>
          <p:nvPr/>
        </p:nvSpPr>
        <p:spPr>
          <a:xfrm>
            <a:off x="20024" y="5550299"/>
            <a:ext cx="56253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arXiv:1902.02346</a:t>
            </a:r>
          </a:p>
          <a:p>
            <a:endParaRPr lang="en-US" dirty="0"/>
          </a:p>
          <a:p>
            <a:r>
              <a:rPr lang="en-US" dirty="0"/>
              <a:t>Video taken from </a:t>
            </a:r>
            <a:r>
              <a:rPr lang="en-US" dirty="0">
                <a:hlinkClick r:id="rId4"/>
              </a:rPr>
              <a:t>https://energyflow.network/docs/emd/</a:t>
            </a:r>
            <a:r>
              <a:rPr lang="en-US" dirty="0"/>
              <a:t>, Eric </a:t>
            </a:r>
            <a:r>
              <a:rPr lang="en-US" dirty="0" err="1"/>
              <a:t>Metediov</a:t>
            </a:r>
            <a:r>
              <a:rPr lang="en-US" dirty="0"/>
              <a:t>, Patrick </a:t>
            </a:r>
            <a:r>
              <a:rPr lang="en-US" dirty="0" err="1"/>
              <a:t>Komiske</a:t>
            </a:r>
            <a:r>
              <a:rPr lang="en-US" dirty="0"/>
              <a:t> III, Jesse Thaler</a:t>
            </a:r>
          </a:p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6562B76-B2CF-45D0-8803-A0161E345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DBA1-2DE8-453E-BCB7-BC3AC241FB18}" type="slidenum">
              <a:rPr lang="en-US" smtClean="0"/>
              <a:t>23</a:t>
            </a:fld>
            <a:endParaRPr lang="en-US"/>
          </a:p>
        </p:txBody>
      </p:sp>
      <p:pic>
        <p:nvPicPr>
          <p:cNvPr id="8" name="24514E5E">
            <a:hlinkClick r:id="" action="ppaction://media"/>
            <a:extLst>
              <a:ext uri="{FF2B5EF4-FFF2-40B4-BE49-F238E27FC236}">
                <a16:creationId xmlns:a16="http://schemas.microsoft.com/office/drawing/2014/main" id="{F86F1695-A2E1-4CCF-A00A-1A71C225D57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35128" y="2112381"/>
            <a:ext cx="5195097" cy="311705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E849565-8E25-4EC9-95C9-62B53D669EE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87154" y="2241664"/>
            <a:ext cx="5408731" cy="14935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0C27122-601A-4C87-8195-FD1D039CD53E}"/>
              </a:ext>
            </a:extLst>
          </p:cNvPr>
          <p:cNvSpPr txBox="1"/>
          <p:nvPr/>
        </p:nvSpPr>
        <p:spPr>
          <a:xfrm>
            <a:off x="6592825" y="3819097"/>
            <a:ext cx="43422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5"/>
                </a:solidFill>
              </a:rPr>
              <a:t>Defines a metric space in which jets or collider events form a geometric manifold.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FE2ADBB-B47E-4E20-B882-305D4CDAD4AF}"/>
              </a:ext>
            </a:extLst>
          </p:cNvPr>
          <p:cNvSpPr txBox="1"/>
          <p:nvPr/>
        </p:nvSpPr>
        <p:spPr>
          <a:xfrm>
            <a:off x="6265061" y="5375175"/>
            <a:ext cx="533082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In practice I use a tractable approximation to EMD called </a:t>
            </a:r>
            <a:r>
              <a:rPr lang="en-US" sz="1800" dirty="0" err="1"/>
              <a:t>Sinkhorn</a:t>
            </a:r>
            <a:r>
              <a:rPr lang="en-US" sz="1800" dirty="0"/>
              <a:t> distance</a:t>
            </a:r>
          </a:p>
          <a:p>
            <a:endParaRPr lang="en-US" dirty="0"/>
          </a:p>
          <a:p>
            <a:r>
              <a:rPr lang="en-US" sz="1800" b="1" dirty="0"/>
              <a:t>arXiv:1306.0895 [stat.ML]   M. </a:t>
            </a:r>
            <a:r>
              <a:rPr lang="en-US" sz="1800" b="1" dirty="0" err="1"/>
              <a:t>Cuturi</a:t>
            </a:r>
            <a:endParaRPr lang="en-US" sz="1800" b="1" dirty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904889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38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5A6FBB-7084-4269-97CB-3167C3407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50B4C8"/>
                </a:solidFill>
              </a:rPr>
              <a:t>Jet VAE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2807B93-1F9B-4C87-A4F9-09901086BE11}"/>
                  </a:ext>
                </a:extLst>
              </p:cNvPr>
              <p:cNvSpPr txBox="1"/>
              <p:nvPr/>
            </p:nvSpPr>
            <p:spPr>
              <a:xfrm>
                <a:off x="540327" y="3103418"/>
                <a:ext cx="175317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{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2807B93-1F9B-4C87-A4F9-09901086BE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327" y="3103418"/>
                <a:ext cx="1753172" cy="461665"/>
              </a:xfrm>
              <a:prstGeom prst="rect">
                <a:avLst/>
              </a:prstGeom>
              <a:blipFill>
                <a:blip r:embed="rId3"/>
                <a:stretch>
                  <a:fillRect l="-697" r="-348" b="-17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>
            <a:extLst>
              <a:ext uri="{FF2B5EF4-FFF2-40B4-BE49-F238E27FC236}">
                <a16:creationId xmlns:a16="http://schemas.microsoft.com/office/drawing/2014/main" id="{0CBCE691-21DC-4764-A7CD-25EA0C0C234C}"/>
              </a:ext>
            </a:extLst>
          </p:cNvPr>
          <p:cNvSpPr/>
          <p:nvPr/>
        </p:nvSpPr>
        <p:spPr>
          <a:xfrm>
            <a:off x="2736273" y="2945823"/>
            <a:ext cx="1690254" cy="810490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PFN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E9A3116-3942-419B-9AD2-984EFAEFA72C}"/>
              </a:ext>
            </a:extLst>
          </p:cNvPr>
          <p:cNvSpPr/>
          <p:nvPr/>
        </p:nvSpPr>
        <p:spPr>
          <a:xfrm>
            <a:off x="5133109" y="2583872"/>
            <a:ext cx="1946564" cy="1578187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Large</a:t>
            </a:r>
          </a:p>
          <a:p>
            <a:pPr algn="ctr"/>
            <a:r>
              <a:rPr lang="en-US" sz="2800" dirty="0"/>
              <a:t>Latent space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CB1FB2E-A12E-42EF-A7F5-7472937020CD}"/>
              </a:ext>
            </a:extLst>
          </p:cNvPr>
          <p:cNvSpPr/>
          <p:nvPr/>
        </p:nvSpPr>
        <p:spPr>
          <a:xfrm>
            <a:off x="7716982" y="2929005"/>
            <a:ext cx="1690254" cy="810490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Dense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F82A471-9953-4448-B04A-38FFCE0025A3}"/>
                  </a:ext>
                </a:extLst>
              </p:cNvPr>
              <p:cNvSpPr txBox="1"/>
              <p:nvPr/>
            </p:nvSpPr>
            <p:spPr>
              <a:xfrm>
                <a:off x="9829799" y="3103418"/>
                <a:ext cx="175317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{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F82A471-9953-4448-B04A-38FFCE0025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29799" y="3103418"/>
                <a:ext cx="1753172" cy="461665"/>
              </a:xfrm>
              <a:prstGeom prst="rect">
                <a:avLst/>
              </a:prstGeom>
              <a:blipFill>
                <a:blip r:embed="rId4"/>
                <a:stretch>
                  <a:fillRect l="-347" r="-347" b="-17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1FFED23-2143-4991-BE29-A18F532248FE}"/>
              </a:ext>
            </a:extLst>
          </p:cNvPr>
          <p:cNvCxnSpPr/>
          <p:nvPr/>
        </p:nvCxnSpPr>
        <p:spPr>
          <a:xfrm>
            <a:off x="2223655" y="3352801"/>
            <a:ext cx="443345" cy="0"/>
          </a:xfrm>
          <a:prstGeom prst="straightConnector1">
            <a:avLst/>
          </a:prstGeom>
          <a:ln w="762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47E0535-9214-426B-A1FB-682BB8D42894}"/>
              </a:ext>
            </a:extLst>
          </p:cNvPr>
          <p:cNvCxnSpPr/>
          <p:nvPr/>
        </p:nvCxnSpPr>
        <p:spPr>
          <a:xfrm>
            <a:off x="4558146" y="3372965"/>
            <a:ext cx="443345" cy="0"/>
          </a:xfrm>
          <a:prstGeom prst="straightConnector1">
            <a:avLst/>
          </a:prstGeom>
          <a:ln w="762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9A6938C-FB75-41AC-A7FD-EFEC37897E5B}"/>
              </a:ext>
            </a:extLst>
          </p:cNvPr>
          <p:cNvCxnSpPr/>
          <p:nvPr/>
        </p:nvCxnSpPr>
        <p:spPr>
          <a:xfrm>
            <a:off x="7183583" y="3372965"/>
            <a:ext cx="443345" cy="0"/>
          </a:xfrm>
          <a:prstGeom prst="straightConnector1">
            <a:avLst/>
          </a:prstGeom>
          <a:ln w="762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03101F4-B6B0-46C1-A5F7-58F1C8C0DAA7}"/>
              </a:ext>
            </a:extLst>
          </p:cNvPr>
          <p:cNvCxnSpPr/>
          <p:nvPr/>
        </p:nvCxnSpPr>
        <p:spPr>
          <a:xfrm>
            <a:off x="9490365" y="3351068"/>
            <a:ext cx="443345" cy="0"/>
          </a:xfrm>
          <a:prstGeom prst="straightConnector1">
            <a:avLst/>
          </a:prstGeom>
          <a:ln w="762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ight Brace 15">
            <a:extLst>
              <a:ext uri="{FF2B5EF4-FFF2-40B4-BE49-F238E27FC236}">
                <a16:creationId xmlns:a16="http://schemas.microsoft.com/office/drawing/2014/main" id="{1F564399-10D1-46C1-95A8-9AC7FB0339FD}"/>
              </a:ext>
            </a:extLst>
          </p:cNvPr>
          <p:cNvSpPr/>
          <p:nvPr/>
        </p:nvSpPr>
        <p:spPr>
          <a:xfrm rot="5400000">
            <a:off x="5967461" y="46989"/>
            <a:ext cx="262004" cy="9194491"/>
          </a:xfrm>
          <a:prstGeom prst="rightBrace">
            <a:avLst/>
          </a:prstGeom>
          <a:ln w="38100">
            <a:solidFill>
              <a:schemeClr val="accent5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E6A4975-3D32-406F-A186-FCB7BB470330}"/>
              </a:ext>
            </a:extLst>
          </p:cNvPr>
          <p:cNvSpPr txBox="1"/>
          <p:nvPr/>
        </p:nvSpPr>
        <p:spPr>
          <a:xfrm>
            <a:off x="4169831" y="4956916"/>
            <a:ext cx="38523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/>
              <a:t>Sinkhorn</a:t>
            </a:r>
            <a:r>
              <a:rPr lang="en-US" sz="2800" dirty="0"/>
              <a:t> distance ≈ EMD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1927E20-F25B-4132-8B4A-6FE660D0E6E0}"/>
              </a:ext>
            </a:extLst>
          </p:cNvPr>
          <p:cNvSpPr txBox="1"/>
          <p:nvPr/>
        </p:nvSpPr>
        <p:spPr>
          <a:xfrm>
            <a:off x="10076244" y="3554829"/>
            <a:ext cx="1260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 particles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8158FDF-09BE-457E-9EE7-E79C606FA4EE}"/>
              </a:ext>
            </a:extLst>
          </p:cNvPr>
          <p:cNvSpPr txBox="1"/>
          <p:nvPr/>
        </p:nvSpPr>
        <p:spPr>
          <a:xfrm>
            <a:off x="644055" y="3554829"/>
            <a:ext cx="15648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1-100 particles</a:t>
            </a: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595F5139-94F2-425F-9847-AAB895B54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DBA1-2DE8-453E-BCB7-BC3AC241FB18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756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hart, histogram&#10;&#10;Description automatically generated">
            <a:extLst>
              <a:ext uri="{FF2B5EF4-FFF2-40B4-BE49-F238E27FC236}">
                <a16:creationId xmlns:a16="http://schemas.microsoft.com/office/drawing/2014/main" id="{7629F30D-45C7-448A-9B80-E5194EFAFD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28564"/>
            <a:ext cx="5417045" cy="3657143"/>
          </a:xfrm>
          <a:prstGeom prst="rect">
            <a:avLst/>
          </a:prstGeom>
        </p:spPr>
      </p:pic>
      <p:pic>
        <p:nvPicPr>
          <p:cNvPr id="9" name="Picture 8" descr="Chart, bubble chart&#10;&#10;Description automatically generated">
            <a:extLst>
              <a:ext uri="{FF2B5EF4-FFF2-40B4-BE49-F238E27FC236}">
                <a16:creationId xmlns:a16="http://schemas.microsoft.com/office/drawing/2014/main" id="{4E017A96-CC60-46E1-ABB7-A85D63E5CF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0325" y="195399"/>
            <a:ext cx="6467201" cy="64672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62A7F3E-3F1F-4AC0-B4E2-64397F5CD5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612" y="86529"/>
            <a:ext cx="10772775" cy="771754"/>
          </a:xfrm>
        </p:spPr>
        <p:txBody>
          <a:bodyPr>
            <a:normAutofit fontScale="90000"/>
          </a:bodyPr>
          <a:lstStyle/>
          <a:p>
            <a:r>
              <a:rPr lang="en-US" dirty="0"/>
              <a:t>W Jets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647E8DC-CE39-4F1A-9013-4DC11D43EEEC}"/>
              </a:ext>
            </a:extLst>
          </p:cNvPr>
          <p:cNvCxnSpPr>
            <a:cxnSpLocks/>
          </p:cNvCxnSpPr>
          <p:nvPr/>
        </p:nvCxnSpPr>
        <p:spPr>
          <a:xfrm flipH="1">
            <a:off x="3812875" y="3697857"/>
            <a:ext cx="1717451" cy="1012166"/>
          </a:xfrm>
          <a:prstGeom prst="straightConnector1">
            <a:avLst/>
          </a:prstGeom>
          <a:ln w="571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DF9A7C43-43E1-4237-9CC7-CF6228BB829A}"/>
              </a:ext>
            </a:extLst>
          </p:cNvPr>
          <p:cNvSpPr/>
          <p:nvPr/>
        </p:nvSpPr>
        <p:spPr>
          <a:xfrm flipV="1">
            <a:off x="3508074" y="5759141"/>
            <a:ext cx="4948331" cy="1012166"/>
          </a:xfrm>
          <a:custGeom>
            <a:avLst/>
            <a:gdLst>
              <a:gd name="connsiteX0" fmla="*/ 6438637 w 6438637"/>
              <a:gd name="connsiteY0" fmla="*/ 367384 h 1773668"/>
              <a:gd name="connsiteX1" fmla="*/ 4931454 w 6438637"/>
              <a:gd name="connsiteY1" fmla="*/ 1624 h 1773668"/>
              <a:gd name="connsiteX2" fmla="*/ 1273854 w 6438637"/>
              <a:gd name="connsiteY2" fmla="*/ 310628 h 1773668"/>
              <a:gd name="connsiteX3" fmla="*/ 0 w 6438637"/>
              <a:gd name="connsiteY3" fmla="*/ 1773668 h 1773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38637" h="1773668">
                <a:moveTo>
                  <a:pt x="6438637" y="367384"/>
                </a:moveTo>
                <a:cubicBezTo>
                  <a:pt x="6115444" y="189233"/>
                  <a:pt x="5792251" y="11083"/>
                  <a:pt x="4931454" y="1624"/>
                </a:cubicBezTo>
                <a:cubicBezTo>
                  <a:pt x="4070657" y="-7835"/>
                  <a:pt x="2095763" y="15287"/>
                  <a:pt x="1273854" y="310628"/>
                </a:cubicBezTo>
                <a:cubicBezTo>
                  <a:pt x="451945" y="605969"/>
                  <a:pt x="154502" y="1528777"/>
                  <a:pt x="0" y="1773668"/>
                </a:cubicBezTo>
              </a:path>
            </a:pathLst>
          </a:custGeom>
          <a:ln w="57150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63C9A3C6-6237-40D2-9473-608BE05A5B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DBA1-2DE8-453E-BCB7-BC3AC241FB18}" type="slidenum">
              <a:rPr lang="en-US" smtClean="0"/>
              <a:t>25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7EC016BA-FF69-4D8E-A34B-2C15F96EF4C1}"/>
                  </a:ext>
                </a:extLst>
              </p:cNvPr>
              <p:cNvSpPr/>
              <p:nvPr/>
            </p:nvSpPr>
            <p:spPr>
              <a:xfrm>
                <a:off x="933677" y="1381813"/>
                <a:ext cx="2287486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𝜷</m:t>
                      </m:r>
                      <m:r>
                        <a:rPr lang="en-US" sz="28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8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  <m:r>
                        <a:rPr lang="en-US" sz="28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sz="28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</m:t>
                      </m:r>
                      <m:r>
                        <a:rPr lang="en-US" sz="28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8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𝑮𝒆𝑽</m:t>
                      </m:r>
                    </m:oMath>
                  </m:oMathPara>
                </a14:m>
                <a:endParaRPr lang="en-US" b="1" i="1" dirty="0">
                  <a:solidFill>
                    <a:schemeClr val="accent2"/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7EC016BA-FF69-4D8E-A34B-2C15F96EF4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3677" y="1381813"/>
                <a:ext cx="2287486" cy="5232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222613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hart, bubble chart&#10;&#10;Description automatically generated">
            <a:extLst>
              <a:ext uri="{FF2B5EF4-FFF2-40B4-BE49-F238E27FC236}">
                <a16:creationId xmlns:a16="http://schemas.microsoft.com/office/drawing/2014/main" id="{4E017A96-CC60-46E1-ABB7-A85D63E5CF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0325" y="195399"/>
            <a:ext cx="6467201" cy="64672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62A7F3E-3F1F-4AC0-B4E2-64397F5CD5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612" y="86529"/>
            <a:ext cx="10772775" cy="771754"/>
          </a:xfrm>
        </p:spPr>
        <p:txBody>
          <a:bodyPr>
            <a:normAutofit fontScale="90000"/>
          </a:bodyPr>
          <a:lstStyle/>
          <a:p>
            <a:r>
              <a:rPr lang="en-US" dirty="0"/>
              <a:t>W Jets</a:t>
            </a:r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63C9A3C6-6237-40D2-9473-608BE05A5B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DBA1-2DE8-453E-BCB7-BC3AC241FB18}" type="slidenum">
              <a:rPr lang="en-US" smtClean="0"/>
              <a:t>26</a:t>
            </a:fld>
            <a:endParaRPr lang="en-US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3974681E-0271-4622-835D-6FF45566E6F6}"/>
              </a:ext>
            </a:extLst>
          </p:cNvPr>
          <p:cNvGrpSpPr/>
          <p:nvPr/>
        </p:nvGrpSpPr>
        <p:grpSpPr>
          <a:xfrm>
            <a:off x="267464" y="4725500"/>
            <a:ext cx="1387440" cy="348120"/>
            <a:chOff x="2810611" y="647038"/>
            <a:chExt cx="1387440" cy="3481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55" name="Ink 54">
                  <a:extLst>
                    <a:ext uri="{FF2B5EF4-FFF2-40B4-BE49-F238E27FC236}">
                      <a16:creationId xmlns:a16="http://schemas.microsoft.com/office/drawing/2014/main" id="{39F927DF-C4F9-4EAB-B94F-0E53805E357F}"/>
                    </a:ext>
                  </a:extLst>
                </p14:cNvPr>
                <p14:cNvContentPartPr/>
                <p14:nvPr/>
              </p14:nvContentPartPr>
              <p14:xfrm>
                <a:off x="2810611" y="647038"/>
                <a:ext cx="356040" cy="317520"/>
              </p14:xfrm>
            </p:contentPart>
          </mc:Choice>
          <mc:Fallback xmlns="">
            <p:pic>
              <p:nvPicPr>
                <p:cNvPr id="55" name="Ink 54">
                  <a:extLst>
                    <a:ext uri="{FF2B5EF4-FFF2-40B4-BE49-F238E27FC236}">
                      <a16:creationId xmlns:a16="http://schemas.microsoft.com/office/drawing/2014/main" id="{39F927DF-C4F9-4EAB-B94F-0E53805E357F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801971" y="638398"/>
                  <a:ext cx="373680" cy="335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56" name="Ink 55">
                  <a:extLst>
                    <a:ext uri="{FF2B5EF4-FFF2-40B4-BE49-F238E27FC236}">
                      <a16:creationId xmlns:a16="http://schemas.microsoft.com/office/drawing/2014/main" id="{20EBCB91-4F36-4538-B3C0-AF398CC28F58}"/>
                    </a:ext>
                  </a:extLst>
                </p14:cNvPr>
                <p14:cNvContentPartPr/>
                <p14:nvPr/>
              </p14:nvContentPartPr>
              <p14:xfrm>
                <a:off x="3285451" y="814798"/>
                <a:ext cx="438120" cy="24840"/>
              </p14:xfrm>
            </p:contentPart>
          </mc:Choice>
          <mc:Fallback xmlns="">
            <p:pic>
              <p:nvPicPr>
                <p:cNvPr id="56" name="Ink 55">
                  <a:extLst>
                    <a:ext uri="{FF2B5EF4-FFF2-40B4-BE49-F238E27FC236}">
                      <a16:creationId xmlns:a16="http://schemas.microsoft.com/office/drawing/2014/main" id="{20EBCB91-4F36-4538-B3C0-AF398CC28F58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3276811" y="806158"/>
                  <a:ext cx="455760" cy="42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57" name="Ink 56">
                  <a:extLst>
                    <a:ext uri="{FF2B5EF4-FFF2-40B4-BE49-F238E27FC236}">
                      <a16:creationId xmlns:a16="http://schemas.microsoft.com/office/drawing/2014/main" id="{6BF7B3E4-7C50-46DF-B917-77D542CC8D20}"/>
                    </a:ext>
                  </a:extLst>
                </p14:cNvPr>
                <p14:cNvContentPartPr/>
                <p14:nvPr/>
              </p14:nvContentPartPr>
              <p14:xfrm>
                <a:off x="3577771" y="769438"/>
                <a:ext cx="236880" cy="174600"/>
              </p14:xfrm>
            </p:contentPart>
          </mc:Choice>
          <mc:Fallback xmlns="">
            <p:pic>
              <p:nvPicPr>
                <p:cNvPr id="57" name="Ink 56">
                  <a:extLst>
                    <a:ext uri="{FF2B5EF4-FFF2-40B4-BE49-F238E27FC236}">
                      <a16:creationId xmlns:a16="http://schemas.microsoft.com/office/drawing/2014/main" id="{6BF7B3E4-7C50-46DF-B917-77D542CC8D20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3568771" y="760438"/>
                  <a:ext cx="254520" cy="192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58" name="Ink 57">
                  <a:extLst>
                    <a:ext uri="{FF2B5EF4-FFF2-40B4-BE49-F238E27FC236}">
                      <a16:creationId xmlns:a16="http://schemas.microsoft.com/office/drawing/2014/main" id="{3CF75594-734A-43C9-8EC6-FD1DCBDEE5B9}"/>
                    </a:ext>
                  </a:extLst>
                </p14:cNvPr>
                <p14:cNvContentPartPr/>
                <p14:nvPr/>
              </p14:nvContentPartPr>
              <p14:xfrm>
                <a:off x="3249811" y="710038"/>
                <a:ext cx="170640" cy="245160"/>
              </p14:xfrm>
            </p:contentPart>
          </mc:Choice>
          <mc:Fallback xmlns="">
            <p:pic>
              <p:nvPicPr>
                <p:cNvPr id="58" name="Ink 57">
                  <a:extLst>
                    <a:ext uri="{FF2B5EF4-FFF2-40B4-BE49-F238E27FC236}">
                      <a16:creationId xmlns:a16="http://schemas.microsoft.com/office/drawing/2014/main" id="{3CF75594-734A-43C9-8EC6-FD1DCBDEE5B9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3240811" y="701398"/>
                  <a:ext cx="188280" cy="262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60" name="Ink 59">
                  <a:extLst>
                    <a:ext uri="{FF2B5EF4-FFF2-40B4-BE49-F238E27FC236}">
                      <a16:creationId xmlns:a16="http://schemas.microsoft.com/office/drawing/2014/main" id="{F78609FF-6E6B-4697-A3F8-72BDF673EE58}"/>
                    </a:ext>
                  </a:extLst>
                </p14:cNvPr>
                <p14:cNvContentPartPr/>
                <p14:nvPr/>
              </p14:nvContentPartPr>
              <p14:xfrm>
                <a:off x="3911491" y="743518"/>
                <a:ext cx="286560" cy="251640"/>
              </p14:xfrm>
            </p:contentPart>
          </mc:Choice>
          <mc:Fallback xmlns="">
            <p:pic>
              <p:nvPicPr>
                <p:cNvPr id="60" name="Ink 59">
                  <a:extLst>
                    <a:ext uri="{FF2B5EF4-FFF2-40B4-BE49-F238E27FC236}">
                      <a16:creationId xmlns:a16="http://schemas.microsoft.com/office/drawing/2014/main" id="{F78609FF-6E6B-4697-A3F8-72BDF673EE58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3902851" y="734518"/>
                  <a:ext cx="304200" cy="2692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63" name="Ink 62">
                <a:extLst>
                  <a:ext uri="{FF2B5EF4-FFF2-40B4-BE49-F238E27FC236}">
                    <a16:creationId xmlns:a16="http://schemas.microsoft.com/office/drawing/2014/main" id="{E9E4170E-5B41-4BA7-9672-764CC90F6394}"/>
                  </a:ext>
                </a:extLst>
              </p14:cNvPr>
              <p14:cNvContentPartPr/>
              <p14:nvPr/>
            </p14:nvContentPartPr>
            <p14:xfrm>
              <a:off x="8507611" y="1577998"/>
              <a:ext cx="62280" cy="60480"/>
            </p14:xfrm>
          </p:contentPart>
        </mc:Choice>
        <mc:Fallback xmlns="">
          <p:pic>
            <p:nvPicPr>
              <p:cNvPr id="63" name="Ink 62">
                <a:extLst>
                  <a:ext uri="{FF2B5EF4-FFF2-40B4-BE49-F238E27FC236}">
                    <a16:creationId xmlns:a16="http://schemas.microsoft.com/office/drawing/2014/main" id="{E9E4170E-5B41-4BA7-9672-764CC90F6394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8489611" y="1559998"/>
                <a:ext cx="97920" cy="96120"/>
              </a:xfrm>
              <a:prstGeom prst="rect">
                <a:avLst/>
              </a:prstGeom>
            </p:spPr>
          </p:pic>
        </mc:Fallback>
      </mc:AlternateContent>
      <p:grpSp>
        <p:nvGrpSpPr>
          <p:cNvPr id="69" name="Group 68">
            <a:extLst>
              <a:ext uri="{FF2B5EF4-FFF2-40B4-BE49-F238E27FC236}">
                <a16:creationId xmlns:a16="http://schemas.microsoft.com/office/drawing/2014/main" id="{3BE9A559-47C3-40FC-A02F-D904D9DB722C}"/>
              </a:ext>
            </a:extLst>
          </p:cNvPr>
          <p:cNvGrpSpPr/>
          <p:nvPr/>
        </p:nvGrpSpPr>
        <p:grpSpPr>
          <a:xfrm>
            <a:off x="6959611" y="664678"/>
            <a:ext cx="3501000" cy="2272680"/>
            <a:chOff x="6959611" y="664678"/>
            <a:chExt cx="3501000" cy="22726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66" name="Ink 65">
                  <a:extLst>
                    <a:ext uri="{FF2B5EF4-FFF2-40B4-BE49-F238E27FC236}">
                      <a16:creationId xmlns:a16="http://schemas.microsoft.com/office/drawing/2014/main" id="{B753E8EC-A9CD-46F8-B130-BD8540F22869}"/>
                    </a:ext>
                  </a:extLst>
                </p14:cNvPr>
                <p14:cNvContentPartPr/>
                <p14:nvPr/>
              </p14:nvContentPartPr>
              <p14:xfrm>
                <a:off x="7971931" y="1058158"/>
                <a:ext cx="1180800" cy="1062720"/>
              </p14:xfrm>
            </p:contentPart>
          </mc:Choice>
          <mc:Fallback xmlns="">
            <p:pic>
              <p:nvPicPr>
                <p:cNvPr id="66" name="Ink 65">
                  <a:extLst>
                    <a:ext uri="{FF2B5EF4-FFF2-40B4-BE49-F238E27FC236}">
                      <a16:creationId xmlns:a16="http://schemas.microsoft.com/office/drawing/2014/main" id="{B753E8EC-A9CD-46F8-B130-BD8540F22869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7962931" y="1049518"/>
                  <a:ext cx="1198440" cy="1080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68" name="Ink 67">
                  <a:extLst>
                    <a:ext uri="{FF2B5EF4-FFF2-40B4-BE49-F238E27FC236}">
                      <a16:creationId xmlns:a16="http://schemas.microsoft.com/office/drawing/2014/main" id="{254BF514-ECE8-4D02-A364-3CF115A79B51}"/>
                    </a:ext>
                  </a:extLst>
                </p14:cNvPr>
                <p14:cNvContentPartPr/>
                <p14:nvPr/>
              </p14:nvContentPartPr>
              <p14:xfrm>
                <a:off x="6959611" y="664678"/>
                <a:ext cx="3501000" cy="2272680"/>
              </p14:xfrm>
            </p:contentPart>
          </mc:Choice>
          <mc:Fallback xmlns="">
            <p:pic>
              <p:nvPicPr>
                <p:cNvPr id="68" name="Ink 67">
                  <a:extLst>
                    <a:ext uri="{FF2B5EF4-FFF2-40B4-BE49-F238E27FC236}">
                      <a16:creationId xmlns:a16="http://schemas.microsoft.com/office/drawing/2014/main" id="{254BF514-ECE8-4D02-A364-3CF115A79B51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6950971" y="655678"/>
                  <a:ext cx="3518640" cy="22903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70" name="Ink 69">
                <a:extLst>
                  <a:ext uri="{FF2B5EF4-FFF2-40B4-BE49-F238E27FC236}">
                    <a16:creationId xmlns:a16="http://schemas.microsoft.com/office/drawing/2014/main" id="{48E871A6-07F8-465D-BD7D-D44434F897C3}"/>
                  </a:ext>
                </a:extLst>
              </p14:cNvPr>
              <p14:cNvContentPartPr/>
              <p14:nvPr/>
            </p14:nvContentPartPr>
            <p14:xfrm>
              <a:off x="7579171" y="3851398"/>
              <a:ext cx="4315320" cy="2202120"/>
            </p14:xfrm>
          </p:contentPart>
        </mc:Choice>
        <mc:Fallback xmlns="">
          <p:pic>
            <p:nvPicPr>
              <p:cNvPr id="70" name="Ink 69">
                <a:extLst>
                  <a:ext uri="{FF2B5EF4-FFF2-40B4-BE49-F238E27FC236}">
                    <a16:creationId xmlns:a16="http://schemas.microsoft.com/office/drawing/2014/main" id="{48E871A6-07F8-465D-BD7D-D44434F897C3}"/>
                  </a:ext>
                </a:extLst>
              </p:cNvPr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7570531" y="3842758"/>
                <a:ext cx="4332960" cy="2219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71" name="Ink 70">
                <a:extLst>
                  <a:ext uri="{FF2B5EF4-FFF2-40B4-BE49-F238E27FC236}">
                    <a16:creationId xmlns:a16="http://schemas.microsoft.com/office/drawing/2014/main" id="{FDB8C8E6-66CD-4785-85E5-2D974544A2BA}"/>
                  </a:ext>
                </a:extLst>
              </p14:cNvPr>
              <p14:cNvContentPartPr/>
              <p14:nvPr/>
            </p14:nvContentPartPr>
            <p14:xfrm>
              <a:off x="9735931" y="5216518"/>
              <a:ext cx="2214360" cy="650520"/>
            </p14:xfrm>
          </p:contentPart>
        </mc:Choice>
        <mc:Fallback xmlns="">
          <p:pic>
            <p:nvPicPr>
              <p:cNvPr id="71" name="Ink 70">
                <a:extLst>
                  <a:ext uri="{FF2B5EF4-FFF2-40B4-BE49-F238E27FC236}">
                    <a16:creationId xmlns:a16="http://schemas.microsoft.com/office/drawing/2014/main" id="{FDB8C8E6-66CD-4785-85E5-2D974544A2BA}"/>
                  </a:ext>
                </a:extLst>
              </p:cNvPr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9726931" y="5207878"/>
                <a:ext cx="2232000" cy="668160"/>
              </a:xfrm>
              <a:prstGeom prst="rect">
                <a:avLst/>
              </a:prstGeom>
            </p:spPr>
          </p:pic>
        </mc:Fallback>
      </mc:AlternateContent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173A80B4-8DB0-4A44-BB32-1656DB3911D4}"/>
              </a:ext>
            </a:extLst>
          </p:cNvPr>
          <p:cNvCxnSpPr>
            <a:cxnSpLocks/>
          </p:cNvCxnSpPr>
          <p:nvPr/>
        </p:nvCxnSpPr>
        <p:spPr>
          <a:xfrm>
            <a:off x="8538751" y="1638478"/>
            <a:ext cx="31140" cy="5024122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E103AF4D-7FA7-469F-8809-A4545F2EE31B}"/>
              </a:ext>
            </a:extLst>
          </p:cNvPr>
          <p:cNvCxnSpPr>
            <a:cxnSpLocks/>
          </p:cNvCxnSpPr>
          <p:nvPr/>
        </p:nvCxnSpPr>
        <p:spPr>
          <a:xfrm>
            <a:off x="8569891" y="1577998"/>
            <a:ext cx="3458775" cy="3279467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5717308D-E74D-4FE1-8033-2CAF3945283D}"/>
              </a:ext>
            </a:extLst>
          </p:cNvPr>
          <p:cNvCxnSpPr>
            <a:cxnSpLocks/>
          </p:cNvCxnSpPr>
          <p:nvPr/>
        </p:nvCxnSpPr>
        <p:spPr>
          <a:xfrm flipH="1">
            <a:off x="5635925" y="1638478"/>
            <a:ext cx="2902826" cy="2450443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BDBC775B-DD80-42D9-8F4A-478FDCB78663}"/>
              </a:ext>
            </a:extLst>
          </p:cNvPr>
          <p:cNvCxnSpPr>
            <a:cxnSpLocks/>
          </p:cNvCxnSpPr>
          <p:nvPr/>
        </p:nvCxnSpPr>
        <p:spPr>
          <a:xfrm flipH="1">
            <a:off x="5530325" y="1638478"/>
            <a:ext cx="3008426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0FFC1493-CA68-45F2-86C6-F582A4A6EA38}"/>
              </a:ext>
            </a:extLst>
          </p:cNvPr>
          <p:cNvCxnSpPr>
            <a:cxnSpLocks/>
          </p:cNvCxnSpPr>
          <p:nvPr/>
        </p:nvCxnSpPr>
        <p:spPr>
          <a:xfrm flipV="1">
            <a:off x="8538751" y="1577998"/>
            <a:ext cx="3489915" cy="6048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74470B46-5DA1-40E3-BBBC-B9D392B2FBE4}"/>
              </a:ext>
            </a:extLst>
          </p:cNvPr>
          <p:cNvCxnSpPr>
            <a:cxnSpLocks/>
          </p:cNvCxnSpPr>
          <p:nvPr/>
        </p:nvCxnSpPr>
        <p:spPr>
          <a:xfrm flipV="1">
            <a:off x="8538751" y="0"/>
            <a:ext cx="1318366" cy="1638478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C9EB3880-4341-4012-B852-2912AA3B6942}"/>
              </a:ext>
            </a:extLst>
          </p:cNvPr>
          <p:cNvCxnSpPr>
            <a:cxnSpLocks/>
          </p:cNvCxnSpPr>
          <p:nvPr/>
        </p:nvCxnSpPr>
        <p:spPr>
          <a:xfrm flipH="1" flipV="1">
            <a:off x="7113917" y="264543"/>
            <a:ext cx="1424834" cy="1373935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68201572-EEF8-4E26-B720-EC6C2830EB3A}"/>
              </a:ext>
            </a:extLst>
          </p:cNvPr>
          <p:cNvCxnSpPr>
            <a:cxnSpLocks/>
          </p:cNvCxnSpPr>
          <p:nvPr/>
        </p:nvCxnSpPr>
        <p:spPr>
          <a:xfrm flipV="1">
            <a:off x="8538751" y="86529"/>
            <a:ext cx="0" cy="1551949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2" name="Group 181">
            <a:extLst>
              <a:ext uri="{FF2B5EF4-FFF2-40B4-BE49-F238E27FC236}">
                <a16:creationId xmlns:a16="http://schemas.microsoft.com/office/drawing/2014/main" id="{3C6BD009-9149-40FC-A596-B948C2814DAD}"/>
              </a:ext>
            </a:extLst>
          </p:cNvPr>
          <p:cNvGrpSpPr/>
          <p:nvPr/>
        </p:nvGrpSpPr>
        <p:grpSpPr>
          <a:xfrm>
            <a:off x="847162" y="707920"/>
            <a:ext cx="4069479" cy="4021113"/>
            <a:chOff x="709612" y="701615"/>
            <a:chExt cx="4852520" cy="4794848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3CBB58E4-8C38-4B93-BE8E-176A74265CE4}"/>
                </a:ext>
              </a:extLst>
            </p:cNvPr>
            <p:cNvSpPr/>
            <p:nvPr/>
          </p:nvSpPr>
          <p:spPr>
            <a:xfrm>
              <a:off x="709612" y="1361535"/>
              <a:ext cx="4134928" cy="413492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C6D3DA5-6D61-4D4D-B79B-DC1E0B7CB6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92072" y="2278810"/>
              <a:ext cx="1570007" cy="2300377"/>
            </a:xfrm>
            <a:prstGeom prst="line">
              <a:avLst/>
            </a:prstGeom>
            <a:ln w="38100">
              <a:solidFill>
                <a:schemeClr val="accent4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55579DE6-2369-4715-9335-807899AFF1BC}"/>
                </a:ext>
              </a:extLst>
            </p:cNvPr>
            <p:cNvCxnSpPr>
              <a:stCxn id="8" idx="0"/>
              <a:endCxn id="8" idx="4"/>
            </p:cNvCxnSpPr>
            <p:nvPr/>
          </p:nvCxnSpPr>
          <p:spPr>
            <a:xfrm>
              <a:off x="2777076" y="1361535"/>
              <a:ext cx="0" cy="4134928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9E97B185-A86A-4BA5-95D8-FAA555764425}"/>
                    </a:ext>
                  </a:extLst>
                </p14:cNvPr>
                <p14:cNvContentPartPr/>
                <p14:nvPr/>
              </p14:nvContentPartPr>
              <p14:xfrm>
                <a:off x="2730331" y="2699398"/>
                <a:ext cx="423000" cy="19980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9E97B185-A86A-4BA5-95D8-FAA555764425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2719595" y="2688679"/>
                  <a:ext cx="444043" cy="22080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5BC732B5-649A-41DE-A97D-0AC708D38B7C}"/>
                    </a:ext>
                  </a:extLst>
                </p14:cNvPr>
                <p14:cNvContentPartPr/>
                <p14:nvPr/>
              </p14:nvContentPartPr>
              <p14:xfrm>
                <a:off x="2889451" y="2271358"/>
                <a:ext cx="299520" cy="281880"/>
              </p14:xfrm>
            </p:contentPart>
          </mc:Choice>
          <mc:Fallback xmlns=""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5BC732B5-649A-41DE-A97D-0AC708D38B7C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2879138" y="2261045"/>
                  <a:ext cx="320577" cy="302935"/>
                </a:xfrm>
                <a:prstGeom prst="rect">
                  <a:avLst/>
                </a:prstGeom>
              </p:spPr>
            </p:pic>
          </mc:Fallback>
        </mc:AlternateContent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27978CD7-D95F-4931-BFE0-540991FCE77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18249" y="2799298"/>
              <a:ext cx="2576423" cy="1335631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C0C235F5-F139-44EB-A738-0F955AF2165C}"/>
                </a:ext>
              </a:extLst>
            </p:cNvPr>
            <p:cNvCxnSpPr>
              <a:cxnSpLocks/>
            </p:cNvCxnSpPr>
            <p:nvPr/>
          </p:nvCxnSpPr>
          <p:spPr>
            <a:xfrm>
              <a:off x="1570008" y="2849248"/>
              <a:ext cx="2662686" cy="1285681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D2783D3E-9714-4FCC-B5DA-3FCBBDF0E806}"/>
                </a:ext>
              </a:extLst>
            </p:cNvPr>
            <p:cNvCxnSpPr>
              <a:cxnSpLocks/>
            </p:cNvCxnSpPr>
            <p:nvPr/>
          </p:nvCxnSpPr>
          <p:spPr>
            <a:xfrm>
              <a:off x="3562080" y="2323381"/>
              <a:ext cx="19005" cy="1051703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70043730-6CBF-4236-BEAB-164C7EB5E77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806460" y="3337162"/>
              <a:ext cx="765122" cy="129951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128B409A-11C4-468E-9CEF-60816C110FD9}"/>
                </a:ext>
              </a:extLst>
            </p:cNvPr>
            <p:cNvGrpSpPr/>
            <p:nvPr/>
          </p:nvGrpSpPr>
          <p:grpSpPr>
            <a:xfrm>
              <a:off x="3293371" y="3397798"/>
              <a:ext cx="490320" cy="473400"/>
              <a:chOff x="3293371" y="3397798"/>
              <a:chExt cx="490320" cy="47340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27">
                <p14:nvContentPartPr>
                  <p14:cNvPr id="44" name="Ink 43">
                    <a:extLst>
                      <a:ext uri="{FF2B5EF4-FFF2-40B4-BE49-F238E27FC236}">
                        <a16:creationId xmlns:a16="http://schemas.microsoft.com/office/drawing/2014/main" id="{EA6D9278-77BE-4DE5-9DB6-58CEB19088E9}"/>
                      </a:ext>
                    </a:extLst>
                  </p14:cNvPr>
                  <p14:cNvContentPartPr/>
                  <p14:nvPr/>
                </p14:nvContentPartPr>
                <p14:xfrm>
                  <a:off x="3293371" y="3421918"/>
                  <a:ext cx="77760" cy="353520"/>
                </p14:xfrm>
              </p:contentPart>
            </mc:Choice>
            <mc:Fallback xmlns="">
              <p:pic>
                <p:nvPicPr>
                  <p:cNvPr id="44" name="Ink 43">
                    <a:extLst>
                      <a:ext uri="{FF2B5EF4-FFF2-40B4-BE49-F238E27FC236}">
                        <a16:creationId xmlns:a16="http://schemas.microsoft.com/office/drawing/2014/main" id="{EA6D9278-77BE-4DE5-9DB6-58CEB19088E9}"/>
                      </a:ext>
                    </a:extLst>
                  </p:cNvPr>
                  <p:cNvPicPr/>
                  <p:nvPr/>
                </p:nvPicPr>
                <p:blipFill>
                  <a:blip r:embed="rId28"/>
                  <a:stretch>
                    <a:fillRect/>
                  </a:stretch>
                </p:blipFill>
                <p:spPr>
                  <a:xfrm>
                    <a:off x="3282631" y="3411609"/>
                    <a:ext cx="98811" cy="374568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9">
                <p14:nvContentPartPr>
                  <p14:cNvPr id="45" name="Ink 44">
                    <a:extLst>
                      <a:ext uri="{FF2B5EF4-FFF2-40B4-BE49-F238E27FC236}">
                        <a16:creationId xmlns:a16="http://schemas.microsoft.com/office/drawing/2014/main" id="{333B8396-4A61-4AED-90FC-ABC953D76E27}"/>
                      </a:ext>
                    </a:extLst>
                  </p14:cNvPr>
                  <p14:cNvContentPartPr/>
                  <p14:nvPr/>
                </p14:nvContentPartPr>
                <p14:xfrm>
                  <a:off x="3521971" y="3512998"/>
                  <a:ext cx="261720" cy="198360"/>
                </p14:xfrm>
              </p:contentPart>
            </mc:Choice>
            <mc:Fallback xmlns="">
              <p:pic>
                <p:nvPicPr>
                  <p:cNvPr id="45" name="Ink 44">
                    <a:extLst>
                      <a:ext uri="{FF2B5EF4-FFF2-40B4-BE49-F238E27FC236}">
                        <a16:creationId xmlns:a16="http://schemas.microsoft.com/office/drawing/2014/main" id="{333B8396-4A61-4AED-90FC-ABC953D76E27}"/>
                      </a:ext>
                    </a:extLst>
                  </p:cNvPr>
                  <p:cNvPicPr/>
                  <p:nvPr/>
                </p:nvPicPr>
                <p:blipFill>
                  <a:blip r:embed="rId30"/>
                  <a:stretch>
                    <a:fillRect/>
                  </a:stretch>
                </p:blipFill>
                <p:spPr>
                  <a:xfrm>
                    <a:off x="3511245" y="3502694"/>
                    <a:ext cx="282743" cy="219398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1">
                <p14:nvContentPartPr>
                  <p14:cNvPr id="46" name="Ink 45">
                    <a:extLst>
                      <a:ext uri="{FF2B5EF4-FFF2-40B4-BE49-F238E27FC236}">
                        <a16:creationId xmlns:a16="http://schemas.microsoft.com/office/drawing/2014/main" id="{0CF1CFE5-C207-4A84-86CB-2CBF88124C16}"/>
                      </a:ext>
                    </a:extLst>
                  </p14:cNvPr>
                  <p14:cNvContentPartPr/>
                  <p14:nvPr/>
                </p14:nvContentPartPr>
                <p14:xfrm>
                  <a:off x="3636451" y="3397798"/>
                  <a:ext cx="32760" cy="473400"/>
                </p14:xfrm>
              </p:contentPart>
            </mc:Choice>
            <mc:Fallback xmlns="">
              <p:pic>
                <p:nvPicPr>
                  <p:cNvPr id="46" name="Ink 45">
                    <a:extLst>
                      <a:ext uri="{FF2B5EF4-FFF2-40B4-BE49-F238E27FC236}">
                        <a16:creationId xmlns:a16="http://schemas.microsoft.com/office/drawing/2014/main" id="{0CF1CFE5-C207-4A84-86CB-2CBF88124C16}"/>
                      </a:ext>
                    </a:extLst>
                  </p:cNvPr>
                  <p:cNvPicPr/>
                  <p:nvPr/>
                </p:nvPicPr>
                <p:blipFill>
                  <a:blip r:embed="rId32"/>
                  <a:stretch>
                    <a:fillRect/>
                  </a:stretch>
                </p:blipFill>
                <p:spPr>
                  <a:xfrm>
                    <a:off x="3625815" y="3387068"/>
                    <a:ext cx="53607" cy="49443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58040FEA-79EB-4EB7-885B-49328C6A1D8A}"/>
                </a:ext>
              </a:extLst>
            </p:cNvPr>
            <p:cNvGrpSpPr/>
            <p:nvPr/>
          </p:nvGrpSpPr>
          <p:grpSpPr>
            <a:xfrm>
              <a:off x="3710251" y="2227078"/>
              <a:ext cx="309600" cy="425880"/>
              <a:chOff x="3710251" y="2227078"/>
              <a:chExt cx="309600" cy="42588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33">
                <p14:nvContentPartPr>
                  <p14:cNvPr id="48" name="Ink 47">
                    <a:extLst>
                      <a:ext uri="{FF2B5EF4-FFF2-40B4-BE49-F238E27FC236}">
                        <a16:creationId xmlns:a16="http://schemas.microsoft.com/office/drawing/2014/main" id="{86F0DE90-37CE-4F83-9917-EE2550CFEF8D}"/>
                      </a:ext>
                    </a:extLst>
                  </p14:cNvPr>
                  <p14:cNvContentPartPr/>
                  <p14:nvPr/>
                </p14:nvContentPartPr>
                <p14:xfrm>
                  <a:off x="3710251" y="2227078"/>
                  <a:ext cx="214560" cy="425880"/>
                </p14:xfrm>
              </p:contentPart>
            </mc:Choice>
            <mc:Fallback xmlns="">
              <p:pic>
                <p:nvPicPr>
                  <p:cNvPr id="48" name="Ink 47">
                    <a:extLst>
                      <a:ext uri="{FF2B5EF4-FFF2-40B4-BE49-F238E27FC236}">
                        <a16:creationId xmlns:a16="http://schemas.microsoft.com/office/drawing/2014/main" id="{86F0DE90-37CE-4F83-9917-EE2550CFEF8D}"/>
                      </a:ext>
                    </a:extLst>
                  </p:cNvPr>
                  <p:cNvPicPr/>
                  <p:nvPr/>
                </p:nvPicPr>
                <p:blipFill>
                  <a:blip r:embed="rId34"/>
                  <a:stretch>
                    <a:fillRect/>
                  </a:stretch>
                </p:blipFill>
                <p:spPr>
                  <a:xfrm>
                    <a:off x="3688795" y="2206042"/>
                    <a:ext cx="257043" cy="468382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5">
                <p14:nvContentPartPr>
                  <p14:cNvPr id="49" name="Ink 48">
                    <a:extLst>
                      <a:ext uri="{FF2B5EF4-FFF2-40B4-BE49-F238E27FC236}">
                        <a16:creationId xmlns:a16="http://schemas.microsoft.com/office/drawing/2014/main" id="{845D9DBB-992A-4438-8282-6927C638063B}"/>
                      </a:ext>
                    </a:extLst>
                  </p14:cNvPr>
                  <p14:cNvContentPartPr/>
                  <p14:nvPr/>
                </p14:nvContentPartPr>
                <p14:xfrm>
                  <a:off x="3993571" y="2402758"/>
                  <a:ext cx="26280" cy="142560"/>
                </p14:xfrm>
              </p:contentPart>
            </mc:Choice>
            <mc:Fallback xmlns="">
              <p:pic>
                <p:nvPicPr>
                  <p:cNvPr id="49" name="Ink 48">
                    <a:extLst>
                      <a:ext uri="{FF2B5EF4-FFF2-40B4-BE49-F238E27FC236}">
                        <a16:creationId xmlns:a16="http://schemas.microsoft.com/office/drawing/2014/main" id="{845D9DBB-992A-4438-8282-6927C638063B}"/>
                      </a:ext>
                    </a:extLst>
                  </p:cNvPr>
                  <p:cNvPicPr/>
                  <p:nvPr/>
                </p:nvPicPr>
                <p:blipFill>
                  <a:blip r:embed="rId36"/>
                  <a:stretch>
                    <a:fillRect/>
                  </a:stretch>
                </p:blipFill>
                <p:spPr>
                  <a:xfrm>
                    <a:off x="3972030" y="2381353"/>
                    <a:ext cx="68931" cy="184943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05023B57-01A6-403A-BAD4-738A8C19FCAF}"/>
                </a:ext>
              </a:extLst>
            </p:cNvPr>
            <p:cNvGrpSpPr/>
            <p:nvPr/>
          </p:nvGrpSpPr>
          <p:grpSpPr>
            <a:xfrm>
              <a:off x="1957771" y="4762198"/>
              <a:ext cx="503640" cy="565200"/>
              <a:chOff x="1957771" y="4762198"/>
              <a:chExt cx="503640" cy="56520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37">
                <p14:nvContentPartPr>
                  <p14:cNvPr id="51" name="Ink 50">
                    <a:extLst>
                      <a:ext uri="{FF2B5EF4-FFF2-40B4-BE49-F238E27FC236}">
                        <a16:creationId xmlns:a16="http://schemas.microsoft.com/office/drawing/2014/main" id="{E4163561-4610-4DCA-959C-B944FC939E80}"/>
                      </a:ext>
                    </a:extLst>
                  </p14:cNvPr>
                  <p14:cNvContentPartPr/>
                  <p14:nvPr/>
                </p14:nvContentPartPr>
                <p14:xfrm>
                  <a:off x="1957771" y="4762198"/>
                  <a:ext cx="218520" cy="565200"/>
                </p14:xfrm>
              </p:contentPart>
            </mc:Choice>
            <mc:Fallback xmlns="">
              <p:pic>
                <p:nvPicPr>
                  <p:cNvPr id="51" name="Ink 50">
                    <a:extLst>
                      <a:ext uri="{FF2B5EF4-FFF2-40B4-BE49-F238E27FC236}">
                        <a16:creationId xmlns:a16="http://schemas.microsoft.com/office/drawing/2014/main" id="{E4163561-4610-4DCA-959C-B944FC939E80}"/>
                      </a:ext>
                    </a:extLst>
                  </p:cNvPr>
                  <p:cNvPicPr/>
                  <p:nvPr/>
                </p:nvPicPr>
                <p:blipFill>
                  <a:blip r:embed="rId38"/>
                  <a:stretch>
                    <a:fillRect/>
                  </a:stretch>
                </p:blipFill>
                <p:spPr>
                  <a:xfrm>
                    <a:off x="1936735" y="4741169"/>
                    <a:ext cx="261022" cy="607687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9">
                <p14:nvContentPartPr>
                  <p14:cNvPr id="52" name="Ink 51">
                    <a:extLst>
                      <a:ext uri="{FF2B5EF4-FFF2-40B4-BE49-F238E27FC236}">
                        <a16:creationId xmlns:a16="http://schemas.microsoft.com/office/drawing/2014/main" id="{1EA681EB-0015-4AB3-AF93-2AA09B81E03F}"/>
                      </a:ext>
                    </a:extLst>
                  </p14:cNvPr>
                  <p14:cNvContentPartPr/>
                  <p14:nvPr/>
                </p14:nvContentPartPr>
                <p14:xfrm>
                  <a:off x="2225611" y="4908358"/>
                  <a:ext cx="235800" cy="249120"/>
                </p14:xfrm>
              </p:contentPart>
            </mc:Choice>
            <mc:Fallback xmlns="">
              <p:pic>
                <p:nvPicPr>
                  <p:cNvPr id="52" name="Ink 51">
                    <a:extLst>
                      <a:ext uri="{FF2B5EF4-FFF2-40B4-BE49-F238E27FC236}">
                        <a16:creationId xmlns:a16="http://schemas.microsoft.com/office/drawing/2014/main" id="{1EA681EB-0015-4AB3-AF93-2AA09B81E03F}"/>
                      </a:ext>
                    </a:extLst>
                  </p:cNvPr>
                  <p:cNvPicPr/>
                  <p:nvPr/>
                </p:nvPicPr>
                <p:blipFill>
                  <a:blip r:embed="rId40"/>
                  <a:stretch>
                    <a:fillRect/>
                  </a:stretch>
                </p:blipFill>
                <p:spPr>
                  <a:xfrm>
                    <a:off x="2204175" y="4887312"/>
                    <a:ext cx="278244" cy="291642"/>
                  </a:xfrm>
                  <a:prstGeom prst="rect">
                    <a:avLst/>
                  </a:prstGeom>
                </p:spPr>
              </p:pic>
            </mc:Fallback>
          </mc:AlternateContent>
        </p:grp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1648ACFD-4FBA-4A1B-AC7C-646239952AAE}"/>
                </a:ext>
              </a:extLst>
            </p:cNvPr>
            <p:cNvSpPr/>
            <p:nvPr/>
          </p:nvSpPr>
          <p:spPr>
            <a:xfrm>
              <a:off x="2265872" y="701615"/>
              <a:ext cx="3296260" cy="4790536"/>
            </a:xfrm>
            <a:custGeom>
              <a:avLst/>
              <a:gdLst>
                <a:gd name="connsiteX0" fmla="*/ 0 w 3152486"/>
                <a:gd name="connsiteY0" fmla="*/ 0 h 3209026"/>
                <a:gd name="connsiteX1" fmla="*/ 3152486 w 3152486"/>
                <a:gd name="connsiteY1" fmla="*/ 0 h 3209026"/>
                <a:gd name="connsiteX2" fmla="*/ 3152486 w 3152486"/>
                <a:gd name="connsiteY2" fmla="*/ 3209026 h 3209026"/>
                <a:gd name="connsiteX3" fmla="*/ 0 w 3152486"/>
                <a:gd name="connsiteY3" fmla="*/ 3209026 h 3209026"/>
                <a:gd name="connsiteX4" fmla="*/ 0 w 3152486"/>
                <a:gd name="connsiteY4" fmla="*/ 0 h 3209026"/>
                <a:gd name="connsiteX0" fmla="*/ 0 w 3152486"/>
                <a:gd name="connsiteY0" fmla="*/ 0 h 4267200"/>
                <a:gd name="connsiteX1" fmla="*/ 3152486 w 3152486"/>
                <a:gd name="connsiteY1" fmla="*/ 0 h 4267200"/>
                <a:gd name="connsiteX2" fmla="*/ 3152486 w 3152486"/>
                <a:gd name="connsiteY2" fmla="*/ 3209026 h 4267200"/>
                <a:gd name="connsiteX3" fmla="*/ 1495245 w 3152486"/>
                <a:gd name="connsiteY3" fmla="*/ 4267200 h 4267200"/>
                <a:gd name="connsiteX4" fmla="*/ 0 w 3152486"/>
                <a:gd name="connsiteY4" fmla="*/ 0 h 4267200"/>
                <a:gd name="connsiteX0" fmla="*/ 0 w 3152486"/>
                <a:gd name="connsiteY0" fmla="*/ 523336 h 4790536"/>
                <a:gd name="connsiteX1" fmla="*/ 2088562 w 3152486"/>
                <a:gd name="connsiteY1" fmla="*/ 0 h 4790536"/>
                <a:gd name="connsiteX2" fmla="*/ 3152486 w 3152486"/>
                <a:gd name="connsiteY2" fmla="*/ 3732362 h 4790536"/>
                <a:gd name="connsiteX3" fmla="*/ 1495245 w 3152486"/>
                <a:gd name="connsiteY3" fmla="*/ 4790536 h 4790536"/>
                <a:gd name="connsiteX4" fmla="*/ 0 w 3152486"/>
                <a:gd name="connsiteY4" fmla="*/ 523336 h 4790536"/>
                <a:gd name="connsiteX0" fmla="*/ 0 w 3296260"/>
                <a:gd name="connsiteY0" fmla="*/ 523336 h 4790536"/>
                <a:gd name="connsiteX1" fmla="*/ 2088562 w 3296260"/>
                <a:gd name="connsiteY1" fmla="*/ 0 h 4790536"/>
                <a:gd name="connsiteX2" fmla="*/ 3296260 w 3296260"/>
                <a:gd name="connsiteY2" fmla="*/ 3692105 h 4790536"/>
                <a:gd name="connsiteX3" fmla="*/ 1495245 w 3296260"/>
                <a:gd name="connsiteY3" fmla="*/ 4790536 h 4790536"/>
                <a:gd name="connsiteX4" fmla="*/ 0 w 3296260"/>
                <a:gd name="connsiteY4" fmla="*/ 523336 h 4790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96260" h="4790536">
                  <a:moveTo>
                    <a:pt x="0" y="523336"/>
                  </a:moveTo>
                  <a:lnTo>
                    <a:pt x="2088562" y="0"/>
                  </a:lnTo>
                  <a:lnTo>
                    <a:pt x="3296260" y="3692105"/>
                  </a:lnTo>
                  <a:lnTo>
                    <a:pt x="1495245" y="4790536"/>
                  </a:lnTo>
                  <a:lnTo>
                    <a:pt x="0" y="523336"/>
                  </a:lnTo>
                  <a:close/>
                </a:path>
              </a:pathLst>
            </a:custGeom>
            <a:solidFill>
              <a:srgbClr val="D9D9D9">
                <a:alpha val="50196"/>
              </a:srgb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28F33245-660A-4EDA-8316-DB89BD5383C1}"/>
              </a:ext>
            </a:extLst>
          </p:cNvPr>
          <p:cNvCxnSpPr>
            <a:cxnSpLocks/>
          </p:cNvCxnSpPr>
          <p:nvPr/>
        </p:nvCxnSpPr>
        <p:spPr>
          <a:xfrm flipH="1">
            <a:off x="5591515" y="2218798"/>
            <a:ext cx="6437150" cy="2882962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41">
            <p14:nvContentPartPr>
              <p14:cNvPr id="114" name="Ink 113">
                <a:extLst>
                  <a:ext uri="{FF2B5EF4-FFF2-40B4-BE49-F238E27FC236}">
                    <a16:creationId xmlns:a16="http://schemas.microsoft.com/office/drawing/2014/main" id="{E9AE62EF-55E4-42BD-BDF0-EF97FE640354}"/>
                  </a:ext>
                </a:extLst>
              </p14:cNvPr>
              <p14:cNvContentPartPr/>
              <p14:nvPr/>
            </p14:nvContentPartPr>
            <p14:xfrm>
              <a:off x="737390" y="5743777"/>
              <a:ext cx="121320" cy="148680"/>
            </p14:xfrm>
          </p:contentPart>
        </mc:Choice>
        <mc:Fallback xmlns="">
          <p:pic>
            <p:nvPicPr>
              <p:cNvPr id="114" name="Ink 113">
                <a:extLst>
                  <a:ext uri="{FF2B5EF4-FFF2-40B4-BE49-F238E27FC236}">
                    <a16:creationId xmlns:a16="http://schemas.microsoft.com/office/drawing/2014/main" id="{E9AE62EF-55E4-42BD-BDF0-EF97FE640354}"/>
                  </a:ext>
                </a:extLst>
              </p:cNvPr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674390" y="5680777"/>
                <a:ext cx="246960" cy="274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3">
            <p14:nvContentPartPr>
              <p14:cNvPr id="115" name="Ink 114">
                <a:extLst>
                  <a:ext uri="{FF2B5EF4-FFF2-40B4-BE49-F238E27FC236}">
                    <a16:creationId xmlns:a16="http://schemas.microsoft.com/office/drawing/2014/main" id="{4C2D02F3-C477-4B01-8786-61B45DA93563}"/>
                  </a:ext>
                </a:extLst>
              </p14:cNvPr>
              <p14:cNvContentPartPr/>
              <p14:nvPr/>
            </p14:nvContentPartPr>
            <p14:xfrm>
              <a:off x="1811630" y="5885977"/>
              <a:ext cx="13680" cy="24120"/>
            </p14:xfrm>
          </p:contentPart>
        </mc:Choice>
        <mc:Fallback xmlns="">
          <p:pic>
            <p:nvPicPr>
              <p:cNvPr id="115" name="Ink 114">
                <a:extLst>
                  <a:ext uri="{FF2B5EF4-FFF2-40B4-BE49-F238E27FC236}">
                    <a16:creationId xmlns:a16="http://schemas.microsoft.com/office/drawing/2014/main" id="{4C2D02F3-C477-4B01-8786-61B45DA93563}"/>
                  </a:ext>
                </a:extLst>
              </p:cNvPr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1748990" y="5822977"/>
                <a:ext cx="139320" cy="149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5">
            <p14:nvContentPartPr>
              <p14:cNvPr id="116" name="Ink 115">
                <a:extLst>
                  <a:ext uri="{FF2B5EF4-FFF2-40B4-BE49-F238E27FC236}">
                    <a16:creationId xmlns:a16="http://schemas.microsoft.com/office/drawing/2014/main" id="{B5BF4C93-64A3-4DA7-9873-A122682BAF59}"/>
                  </a:ext>
                </a:extLst>
              </p14:cNvPr>
              <p14:cNvContentPartPr/>
              <p14:nvPr/>
            </p14:nvContentPartPr>
            <p14:xfrm>
              <a:off x="724790" y="5756377"/>
              <a:ext cx="221400" cy="228240"/>
            </p14:xfrm>
          </p:contentPart>
        </mc:Choice>
        <mc:Fallback xmlns="">
          <p:pic>
            <p:nvPicPr>
              <p:cNvPr id="116" name="Ink 115">
                <a:extLst>
                  <a:ext uri="{FF2B5EF4-FFF2-40B4-BE49-F238E27FC236}">
                    <a16:creationId xmlns:a16="http://schemas.microsoft.com/office/drawing/2014/main" id="{B5BF4C93-64A3-4DA7-9873-A122682BAF59}"/>
                  </a:ext>
                </a:extLst>
              </p:cNvPr>
              <p:cNvPicPr/>
              <p:nvPr/>
            </p:nvPicPr>
            <p:blipFill>
              <a:blip r:embed="rId46"/>
              <a:stretch>
                <a:fillRect/>
              </a:stretch>
            </p:blipFill>
            <p:spPr>
              <a:xfrm>
                <a:off x="661790" y="5693377"/>
                <a:ext cx="347040" cy="353880"/>
              </a:xfrm>
              <a:prstGeom prst="rect">
                <a:avLst/>
              </a:prstGeom>
            </p:spPr>
          </p:pic>
        </mc:Fallback>
      </mc:AlternateContent>
      <p:sp>
        <p:nvSpPr>
          <p:cNvPr id="117" name="TextBox 116">
            <a:extLst>
              <a:ext uri="{FF2B5EF4-FFF2-40B4-BE49-F238E27FC236}">
                <a16:creationId xmlns:a16="http://schemas.microsoft.com/office/drawing/2014/main" id="{45ABCAD0-D18E-4940-9D25-68B9B62CE85D}"/>
              </a:ext>
            </a:extLst>
          </p:cNvPr>
          <p:cNvSpPr txBox="1"/>
          <p:nvPr/>
        </p:nvSpPr>
        <p:spPr>
          <a:xfrm>
            <a:off x="271026" y="5216518"/>
            <a:ext cx="1643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Boosted Frame: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7">
            <p14:nvContentPartPr>
              <p14:cNvPr id="120" name="Ink 119">
                <a:extLst>
                  <a:ext uri="{FF2B5EF4-FFF2-40B4-BE49-F238E27FC236}">
                    <a16:creationId xmlns:a16="http://schemas.microsoft.com/office/drawing/2014/main" id="{5850417D-A1DD-4F37-99BA-BA8F0BF1B01D}"/>
                  </a:ext>
                </a:extLst>
              </p14:cNvPr>
              <p14:cNvContentPartPr/>
              <p14:nvPr/>
            </p14:nvContentPartPr>
            <p14:xfrm>
              <a:off x="682670" y="6136537"/>
              <a:ext cx="393480" cy="227160"/>
            </p14:xfrm>
          </p:contentPart>
        </mc:Choice>
        <mc:Fallback xmlns="">
          <p:pic>
            <p:nvPicPr>
              <p:cNvPr id="120" name="Ink 119">
                <a:extLst>
                  <a:ext uri="{FF2B5EF4-FFF2-40B4-BE49-F238E27FC236}">
                    <a16:creationId xmlns:a16="http://schemas.microsoft.com/office/drawing/2014/main" id="{5850417D-A1DD-4F37-99BA-BA8F0BF1B01D}"/>
                  </a:ext>
                </a:extLst>
              </p:cNvPr>
              <p:cNvPicPr/>
              <p:nvPr/>
            </p:nvPicPr>
            <p:blipFill>
              <a:blip r:embed="rId48"/>
              <a:stretch>
                <a:fillRect/>
              </a:stretch>
            </p:blipFill>
            <p:spPr>
              <a:xfrm>
                <a:off x="665030" y="6118897"/>
                <a:ext cx="429120" cy="262800"/>
              </a:xfrm>
              <a:prstGeom prst="rect">
                <a:avLst/>
              </a:prstGeom>
            </p:spPr>
          </p:pic>
        </mc:Fallback>
      </mc:AlternateContent>
      <p:grpSp>
        <p:nvGrpSpPr>
          <p:cNvPr id="124" name="Group 123">
            <a:extLst>
              <a:ext uri="{FF2B5EF4-FFF2-40B4-BE49-F238E27FC236}">
                <a16:creationId xmlns:a16="http://schemas.microsoft.com/office/drawing/2014/main" id="{9615267F-9614-4785-8A47-6F39FF056D71}"/>
              </a:ext>
            </a:extLst>
          </p:cNvPr>
          <p:cNvGrpSpPr/>
          <p:nvPr/>
        </p:nvGrpSpPr>
        <p:grpSpPr>
          <a:xfrm>
            <a:off x="1696070" y="6139777"/>
            <a:ext cx="711360" cy="297000"/>
            <a:chOff x="1661851" y="6614237"/>
            <a:chExt cx="711360" cy="2970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9">
              <p14:nvContentPartPr>
                <p14:cNvPr id="121" name="Ink 120">
                  <a:extLst>
                    <a:ext uri="{FF2B5EF4-FFF2-40B4-BE49-F238E27FC236}">
                      <a16:creationId xmlns:a16="http://schemas.microsoft.com/office/drawing/2014/main" id="{2C0E0093-3C24-4056-83A2-328030A29F7B}"/>
                    </a:ext>
                  </a:extLst>
                </p14:cNvPr>
                <p14:cNvContentPartPr/>
                <p14:nvPr/>
              </p14:nvContentPartPr>
              <p14:xfrm>
                <a:off x="1661851" y="6614237"/>
                <a:ext cx="81720" cy="297000"/>
              </p14:xfrm>
            </p:contentPart>
          </mc:Choice>
          <mc:Fallback xmlns="">
            <p:pic>
              <p:nvPicPr>
                <p:cNvPr id="121" name="Ink 120">
                  <a:extLst>
                    <a:ext uri="{FF2B5EF4-FFF2-40B4-BE49-F238E27FC236}">
                      <a16:creationId xmlns:a16="http://schemas.microsoft.com/office/drawing/2014/main" id="{2C0E0093-3C24-4056-83A2-328030A29F7B}"/>
                    </a:ext>
                  </a:extLst>
                </p:cNvPr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1644211" y="6596237"/>
                  <a:ext cx="117360" cy="332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">
              <p14:nvContentPartPr>
                <p14:cNvPr id="122" name="Ink 121">
                  <a:extLst>
                    <a:ext uri="{FF2B5EF4-FFF2-40B4-BE49-F238E27FC236}">
                      <a16:creationId xmlns:a16="http://schemas.microsoft.com/office/drawing/2014/main" id="{868AE318-DCF9-4FA8-9C6D-F914861AC560}"/>
                    </a:ext>
                  </a:extLst>
                </p14:cNvPr>
                <p14:cNvContentPartPr/>
                <p14:nvPr/>
              </p14:nvContentPartPr>
              <p14:xfrm>
                <a:off x="1808371" y="6689837"/>
                <a:ext cx="192240" cy="34920"/>
              </p14:xfrm>
            </p:contentPart>
          </mc:Choice>
          <mc:Fallback xmlns="">
            <p:pic>
              <p:nvPicPr>
                <p:cNvPr id="122" name="Ink 121">
                  <a:extLst>
                    <a:ext uri="{FF2B5EF4-FFF2-40B4-BE49-F238E27FC236}">
                      <a16:creationId xmlns:a16="http://schemas.microsoft.com/office/drawing/2014/main" id="{868AE318-DCF9-4FA8-9C6D-F914861AC560}"/>
                    </a:ext>
                  </a:extLst>
                </p:cNvPr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1790731" y="6672197"/>
                  <a:ext cx="227880" cy="70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123" name="Ink 122">
                  <a:extLst>
                    <a:ext uri="{FF2B5EF4-FFF2-40B4-BE49-F238E27FC236}">
                      <a16:creationId xmlns:a16="http://schemas.microsoft.com/office/drawing/2014/main" id="{D102C067-4EA0-4498-9AE1-4BDEDBC0D0DE}"/>
                    </a:ext>
                  </a:extLst>
                </p14:cNvPr>
                <p14:cNvContentPartPr/>
                <p14:nvPr/>
              </p14:nvContentPartPr>
              <p14:xfrm>
                <a:off x="2051371" y="6634397"/>
                <a:ext cx="321840" cy="249840"/>
              </p14:xfrm>
            </p:contentPart>
          </mc:Choice>
          <mc:Fallback xmlns="">
            <p:pic>
              <p:nvPicPr>
                <p:cNvPr id="123" name="Ink 122">
                  <a:extLst>
                    <a:ext uri="{FF2B5EF4-FFF2-40B4-BE49-F238E27FC236}">
                      <a16:creationId xmlns:a16="http://schemas.microsoft.com/office/drawing/2014/main" id="{D102C067-4EA0-4498-9AE1-4BDEDBC0D0DE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2033371" y="6616397"/>
                  <a:ext cx="357480" cy="2854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CFF9BDFA-5342-4A76-BE85-63A88FCE8A30}"/>
              </a:ext>
            </a:extLst>
          </p:cNvPr>
          <p:cNvGrpSpPr/>
          <p:nvPr/>
        </p:nvGrpSpPr>
        <p:grpSpPr>
          <a:xfrm>
            <a:off x="2798390" y="5945782"/>
            <a:ext cx="2493939" cy="463995"/>
            <a:chOff x="2862811" y="6205277"/>
            <a:chExt cx="3287520" cy="611640"/>
          </a:xfrm>
        </p:grpSpPr>
        <p:grpSp>
          <p:nvGrpSpPr>
            <p:cNvPr id="158" name="Group 157">
              <a:extLst>
                <a:ext uri="{FF2B5EF4-FFF2-40B4-BE49-F238E27FC236}">
                  <a16:creationId xmlns:a16="http://schemas.microsoft.com/office/drawing/2014/main" id="{CBBE8268-6DFE-4149-9B6B-6F618900E906}"/>
                </a:ext>
              </a:extLst>
            </p:cNvPr>
            <p:cNvGrpSpPr/>
            <p:nvPr/>
          </p:nvGrpSpPr>
          <p:grpSpPr>
            <a:xfrm>
              <a:off x="2862811" y="6205277"/>
              <a:ext cx="1487880" cy="589680"/>
              <a:chOff x="2862811" y="6205277"/>
              <a:chExt cx="1487880" cy="58968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55">
                <p14:nvContentPartPr>
                  <p14:cNvPr id="133" name="Ink 132">
                    <a:extLst>
                      <a:ext uri="{FF2B5EF4-FFF2-40B4-BE49-F238E27FC236}">
                        <a16:creationId xmlns:a16="http://schemas.microsoft.com/office/drawing/2014/main" id="{BC681B51-4F82-4763-A04A-86081BBE3B8E}"/>
                      </a:ext>
                    </a:extLst>
                  </p14:cNvPr>
                  <p14:cNvContentPartPr/>
                  <p14:nvPr/>
                </p14:nvContentPartPr>
                <p14:xfrm>
                  <a:off x="2902051" y="6374837"/>
                  <a:ext cx="91800" cy="261360"/>
                </p14:xfrm>
              </p:contentPart>
            </mc:Choice>
            <mc:Fallback xmlns="">
              <p:pic>
                <p:nvPicPr>
                  <p:cNvPr id="133" name="Ink 132">
                    <a:extLst>
                      <a:ext uri="{FF2B5EF4-FFF2-40B4-BE49-F238E27FC236}">
                        <a16:creationId xmlns:a16="http://schemas.microsoft.com/office/drawing/2014/main" id="{BC681B51-4F82-4763-A04A-86081BBE3B8E}"/>
                      </a:ext>
                    </a:extLst>
                  </p:cNvPr>
                  <p:cNvPicPr/>
                  <p:nvPr/>
                </p:nvPicPr>
                <p:blipFill>
                  <a:blip r:embed="rId56"/>
                  <a:stretch>
                    <a:fillRect/>
                  </a:stretch>
                </p:blipFill>
                <p:spPr>
                  <a:xfrm>
                    <a:off x="2878391" y="6351594"/>
                    <a:ext cx="138646" cy="308319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7">
                <p14:nvContentPartPr>
                  <p14:cNvPr id="134" name="Ink 133">
                    <a:extLst>
                      <a:ext uri="{FF2B5EF4-FFF2-40B4-BE49-F238E27FC236}">
                        <a16:creationId xmlns:a16="http://schemas.microsoft.com/office/drawing/2014/main" id="{09B09A8B-F464-484F-A8C2-5EE3E2FE920B}"/>
                      </a:ext>
                    </a:extLst>
                  </p14:cNvPr>
                  <p14:cNvContentPartPr/>
                  <p14:nvPr/>
                </p14:nvContentPartPr>
                <p14:xfrm>
                  <a:off x="2862811" y="6262877"/>
                  <a:ext cx="252720" cy="199800"/>
                </p14:xfrm>
              </p:contentPart>
            </mc:Choice>
            <mc:Fallback xmlns="">
              <p:pic>
                <p:nvPicPr>
                  <p:cNvPr id="134" name="Ink 133">
                    <a:extLst>
                      <a:ext uri="{FF2B5EF4-FFF2-40B4-BE49-F238E27FC236}">
                        <a16:creationId xmlns:a16="http://schemas.microsoft.com/office/drawing/2014/main" id="{09B09A8B-F464-484F-A8C2-5EE3E2FE920B}"/>
                      </a:ext>
                    </a:extLst>
                  </p:cNvPr>
                  <p:cNvPicPr/>
                  <p:nvPr/>
                </p:nvPicPr>
                <p:blipFill>
                  <a:blip r:embed="rId58"/>
                  <a:stretch>
                    <a:fillRect/>
                  </a:stretch>
                </p:blipFill>
                <p:spPr>
                  <a:xfrm>
                    <a:off x="2839104" y="6239622"/>
                    <a:ext cx="299660" cy="246784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9">
                <p14:nvContentPartPr>
                  <p14:cNvPr id="135" name="Ink 134">
                    <a:extLst>
                      <a:ext uri="{FF2B5EF4-FFF2-40B4-BE49-F238E27FC236}">
                        <a16:creationId xmlns:a16="http://schemas.microsoft.com/office/drawing/2014/main" id="{795B2A1C-18C1-4F51-BA4E-C19777BC2F34}"/>
                      </a:ext>
                    </a:extLst>
                  </p14:cNvPr>
                  <p14:cNvContentPartPr/>
                  <p14:nvPr/>
                </p14:nvContentPartPr>
                <p14:xfrm>
                  <a:off x="3111571" y="6464117"/>
                  <a:ext cx="207000" cy="19080"/>
                </p14:xfrm>
              </p:contentPart>
            </mc:Choice>
            <mc:Fallback xmlns="">
              <p:pic>
                <p:nvPicPr>
                  <p:cNvPr id="135" name="Ink 134">
                    <a:extLst>
                      <a:ext uri="{FF2B5EF4-FFF2-40B4-BE49-F238E27FC236}">
                        <a16:creationId xmlns:a16="http://schemas.microsoft.com/office/drawing/2014/main" id="{795B2A1C-18C1-4F51-BA4E-C19777BC2F34}"/>
                      </a:ext>
                    </a:extLst>
                  </p:cNvPr>
                  <p:cNvPicPr/>
                  <p:nvPr/>
                </p:nvPicPr>
                <p:blipFill>
                  <a:blip r:embed="rId60"/>
                  <a:stretch>
                    <a:fillRect/>
                  </a:stretch>
                </p:blipFill>
                <p:spPr>
                  <a:xfrm>
                    <a:off x="3088307" y="6440267"/>
                    <a:ext cx="254002" cy="66303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1">
                <p14:nvContentPartPr>
                  <p14:cNvPr id="136" name="Ink 135">
                    <a:extLst>
                      <a:ext uri="{FF2B5EF4-FFF2-40B4-BE49-F238E27FC236}">
                        <a16:creationId xmlns:a16="http://schemas.microsoft.com/office/drawing/2014/main" id="{E97A88D3-50E2-41BF-9B71-D7ACAC7CAD4F}"/>
                      </a:ext>
                    </a:extLst>
                  </p14:cNvPr>
                  <p14:cNvContentPartPr/>
                  <p14:nvPr/>
                </p14:nvContentPartPr>
                <p14:xfrm>
                  <a:off x="3166291" y="6474197"/>
                  <a:ext cx="27000" cy="146160"/>
                </p14:xfrm>
              </p:contentPart>
            </mc:Choice>
            <mc:Fallback xmlns="">
              <p:pic>
                <p:nvPicPr>
                  <p:cNvPr id="136" name="Ink 135">
                    <a:extLst>
                      <a:ext uri="{FF2B5EF4-FFF2-40B4-BE49-F238E27FC236}">
                        <a16:creationId xmlns:a16="http://schemas.microsoft.com/office/drawing/2014/main" id="{E97A88D3-50E2-41BF-9B71-D7ACAC7CAD4F}"/>
                      </a:ext>
                    </a:extLst>
                  </p:cNvPr>
                  <p:cNvPicPr/>
                  <p:nvPr/>
                </p:nvPicPr>
                <p:blipFill>
                  <a:blip r:embed="rId62"/>
                  <a:stretch>
                    <a:fillRect/>
                  </a:stretch>
                </p:blipFill>
                <p:spPr>
                  <a:xfrm>
                    <a:off x="3142607" y="6451020"/>
                    <a:ext cx="73895" cy="192988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3">
                <p14:nvContentPartPr>
                  <p14:cNvPr id="143" name="Ink 142">
                    <a:extLst>
                      <a:ext uri="{FF2B5EF4-FFF2-40B4-BE49-F238E27FC236}">
                        <a16:creationId xmlns:a16="http://schemas.microsoft.com/office/drawing/2014/main" id="{F1569E70-52F9-4DC1-B7E1-6C8FB8F53C52}"/>
                      </a:ext>
                    </a:extLst>
                  </p14:cNvPr>
                  <p14:cNvContentPartPr/>
                  <p14:nvPr/>
                </p14:nvContentPartPr>
                <p14:xfrm>
                  <a:off x="3291211" y="6538637"/>
                  <a:ext cx="150480" cy="256320"/>
                </p14:xfrm>
              </p:contentPart>
            </mc:Choice>
            <mc:Fallback xmlns="">
              <p:pic>
                <p:nvPicPr>
                  <p:cNvPr id="143" name="Ink 142">
                    <a:extLst>
                      <a:ext uri="{FF2B5EF4-FFF2-40B4-BE49-F238E27FC236}">
                        <a16:creationId xmlns:a16="http://schemas.microsoft.com/office/drawing/2014/main" id="{F1569E70-52F9-4DC1-B7E1-6C8FB8F53C52}"/>
                      </a:ext>
                    </a:extLst>
                  </p:cNvPr>
                  <p:cNvPicPr/>
                  <p:nvPr/>
                </p:nvPicPr>
                <p:blipFill>
                  <a:blip r:embed="rId64"/>
                  <a:stretch>
                    <a:fillRect/>
                  </a:stretch>
                </p:blipFill>
                <p:spPr>
                  <a:xfrm>
                    <a:off x="3267476" y="6514904"/>
                    <a:ext cx="197475" cy="303312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5">
                <p14:nvContentPartPr>
                  <p14:cNvPr id="145" name="Ink 144">
                    <a:extLst>
                      <a:ext uri="{FF2B5EF4-FFF2-40B4-BE49-F238E27FC236}">
                        <a16:creationId xmlns:a16="http://schemas.microsoft.com/office/drawing/2014/main" id="{B3BCDE80-E327-48AA-9F13-EFDD19E80C13}"/>
                      </a:ext>
                    </a:extLst>
                  </p14:cNvPr>
                  <p14:cNvContentPartPr/>
                  <p14:nvPr/>
                </p14:nvContentPartPr>
                <p14:xfrm>
                  <a:off x="3583891" y="6373757"/>
                  <a:ext cx="106200" cy="25200"/>
                </p14:xfrm>
              </p:contentPart>
            </mc:Choice>
            <mc:Fallback xmlns="">
              <p:pic>
                <p:nvPicPr>
                  <p:cNvPr id="145" name="Ink 144">
                    <a:extLst>
                      <a:ext uri="{FF2B5EF4-FFF2-40B4-BE49-F238E27FC236}">
                        <a16:creationId xmlns:a16="http://schemas.microsoft.com/office/drawing/2014/main" id="{B3BCDE80-E327-48AA-9F13-EFDD19E80C13}"/>
                      </a:ext>
                    </a:extLst>
                  </p:cNvPr>
                  <p:cNvPicPr/>
                  <p:nvPr/>
                </p:nvPicPr>
                <p:blipFill>
                  <a:blip r:embed="rId66"/>
                  <a:stretch>
                    <a:fillRect/>
                  </a:stretch>
                </p:blipFill>
                <p:spPr>
                  <a:xfrm>
                    <a:off x="3560660" y="6350424"/>
                    <a:ext cx="153137" cy="714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7">
                <p14:nvContentPartPr>
                  <p14:cNvPr id="146" name="Ink 145">
                    <a:extLst>
                      <a:ext uri="{FF2B5EF4-FFF2-40B4-BE49-F238E27FC236}">
                        <a16:creationId xmlns:a16="http://schemas.microsoft.com/office/drawing/2014/main" id="{D6CF0988-09F6-4687-A769-67CD310D7874}"/>
                      </a:ext>
                    </a:extLst>
                  </p14:cNvPr>
                  <p14:cNvContentPartPr/>
                  <p14:nvPr/>
                </p14:nvContentPartPr>
                <p14:xfrm>
                  <a:off x="3538171" y="6468077"/>
                  <a:ext cx="155880" cy="27000"/>
                </p14:xfrm>
              </p:contentPart>
            </mc:Choice>
            <mc:Fallback xmlns="">
              <p:pic>
                <p:nvPicPr>
                  <p:cNvPr id="146" name="Ink 145">
                    <a:extLst>
                      <a:ext uri="{FF2B5EF4-FFF2-40B4-BE49-F238E27FC236}">
                        <a16:creationId xmlns:a16="http://schemas.microsoft.com/office/drawing/2014/main" id="{D6CF0988-09F6-4687-A769-67CD310D7874}"/>
                      </a:ext>
                    </a:extLst>
                  </p:cNvPr>
                  <p:cNvPicPr/>
                  <p:nvPr/>
                </p:nvPicPr>
                <p:blipFill>
                  <a:blip r:embed="rId68"/>
                  <a:stretch>
                    <a:fillRect/>
                  </a:stretch>
                </p:blipFill>
                <p:spPr>
                  <a:xfrm>
                    <a:off x="3514481" y="6444866"/>
                    <a:ext cx="202786" cy="73895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9">
                <p14:nvContentPartPr>
                  <p14:cNvPr id="149" name="Ink 148">
                    <a:extLst>
                      <a:ext uri="{FF2B5EF4-FFF2-40B4-BE49-F238E27FC236}">
                        <a16:creationId xmlns:a16="http://schemas.microsoft.com/office/drawing/2014/main" id="{A15D79E4-8615-481D-815A-85A5B1AB6E99}"/>
                      </a:ext>
                    </a:extLst>
                  </p14:cNvPr>
                  <p14:cNvContentPartPr/>
                  <p14:nvPr/>
                </p14:nvContentPartPr>
                <p14:xfrm>
                  <a:off x="3817531" y="6205277"/>
                  <a:ext cx="154800" cy="367200"/>
                </p14:xfrm>
              </p:contentPart>
            </mc:Choice>
            <mc:Fallback xmlns="">
              <p:pic>
                <p:nvPicPr>
                  <p:cNvPr id="149" name="Ink 148">
                    <a:extLst>
                      <a:ext uri="{FF2B5EF4-FFF2-40B4-BE49-F238E27FC236}">
                        <a16:creationId xmlns:a16="http://schemas.microsoft.com/office/drawing/2014/main" id="{A15D79E4-8615-481D-815A-85A5B1AB6E99}"/>
                      </a:ext>
                    </a:extLst>
                  </p:cNvPr>
                  <p:cNvPicPr/>
                  <p:nvPr/>
                </p:nvPicPr>
                <p:blipFill>
                  <a:blip r:embed="rId70"/>
                  <a:stretch>
                    <a:fillRect/>
                  </a:stretch>
                </p:blipFill>
                <p:spPr>
                  <a:xfrm>
                    <a:off x="3794335" y="6181556"/>
                    <a:ext cx="201666" cy="414167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71">
                <p14:nvContentPartPr>
                  <p14:cNvPr id="150" name="Ink 149">
                    <a:extLst>
                      <a:ext uri="{FF2B5EF4-FFF2-40B4-BE49-F238E27FC236}">
                        <a16:creationId xmlns:a16="http://schemas.microsoft.com/office/drawing/2014/main" id="{A841C033-2315-4395-9E20-0F927CD7E05C}"/>
                      </a:ext>
                    </a:extLst>
                  </p14:cNvPr>
                  <p14:cNvContentPartPr/>
                  <p14:nvPr/>
                </p14:nvContentPartPr>
                <p14:xfrm>
                  <a:off x="3986731" y="6367637"/>
                  <a:ext cx="257760" cy="205200"/>
                </p14:xfrm>
              </p:contentPart>
            </mc:Choice>
            <mc:Fallback xmlns="">
              <p:pic>
                <p:nvPicPr>
                  <p:cNvPr id="150" name="Ink 149">
                    <a:extLst>
                      <a:ext uri="{FF2B5EF4-FFF2-40B4-BE49-F238E27FC236}">
                        <a16:creationId xmlns:a16="http://schemas.microsoft.com/office/drawing/2014/main" id="{A841C033-2315-4395-9E20-0F927CD7E05C}"/>
                      </a:ext>
                    </a:extLst>
                  </p:cNvPr>
                  <p:cNvPicPr/>
                  <p:nvPr/>
                </p:nvPicPr>
                <p:blipFill>
                  <a:blip r:embed="rId72"/>
                  <a:stretch>
                    <a:fillRect/>
                  </a:stretch>
                </p:blipFill>
                <p:spPr>
                  <a:xfrm>
                    <a:off x="3963471" y="6344416"/>
                    <a:ext cx="304755" cy="252116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73">
                <p14:nvContentPartPr>
                  <p14:cNvPr id="151" name="Ink 150">
                    <a:extLst>
                      <a:ext uri="{FF2B5EF4-FFF2-40B4-BE49-F238E27FC236}">
                        <a16:creationId xmlns:a16="http://schemas.microsoft.com/office/drawing/2014/main" id="{8FC91363-D28B-4A76-8E61-46705C17CAD3}"/>
                      </a:ext>
                    </a:extLst>
                  </p14:cNvPr>
                  <p14:cNvContentPartPr/>
                  <p14:nvPr/>
                </p14:nvContentPartPr>
                <p14:xfrm>
                  <a:off x="4225411" y="6542597"/>
                  <a:ext cx="125280" cy="190440"/>
                </p14:xfrm>
              </p:contentPart>
            </mc:Choice>
            <mc:Fallback xmlns="">
              <p:pic>
                <p:nvPicPr>
                  <p:cNvPr id="151" name="Ink 150">
                    <a:extLst>
                      <a:ext uri="{FF2B5EF4-FFF2-40B4-BE49-F238E27FC236}">
                        <a16:creationId xmlns:a16="http://schemas.microsoft.com/office/drawing/2014/main" id="{8FC91363-D28B-4A76-8E61-46705C17CAD3}"/>
                      </a:ext>
                    </a:extLst>
                  </p:cNvPr>
                  <p:cNvPicPr/>
                  <p:nvPr/>
                </p:nvPicPr>
                <p:blipFill>
                  <a:blip r:embed="rId74"/>
                  <a:stretch>
                    <a:fillRect/>
                  </a:stretch>
                </p:blipFill>
                <p:spPr>
                  <a:xfrm>
                    <a:off x="4202158" y="6519326"/>
                    <a:ext cx="172260" cy="237456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162" name="Group 161">
              <a:extLst>
                <a:ext uri="{FF2B5EF4-FFF2-40B4-BE49-F238E27FC236}">
                  <a16:creationId xmlns:a16="http://schemas.microsoft.com/office/drawing/2014/main" id="{61AC775D-A469-4F63-B3A6-F997AD90C5BE}"/>
                </a:ext>
              </a:extLst>
            </p:cNvPr>
            <p:cNvGrpSpPr/>
            <p:nvPr/>
          </p:nvGrpSpPr>
          <p:grpSpPr>
            <a:xfrm>
              <a:off x="4441051" y="6276197"/>
              <a:ext cx="281880" cy="269280"/>
              <a:chOff x="4441051" y="6276197"/>
              <a:chExt cx="281880" cy="26928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75">
                <p14:nvContentPartPr>
                  <p14:cNvPr id="160" name="Ink 159">
                    <a:extLst>
                      <a:ext uri="{FF2B5EF4-FFF2-40B4-BE49-F238E27FC236}">
                        <a16:creationId xmlns:a16="http://schemas.microsoft.com/office/drawing/2014/main" id="{7009992C-1258-4E58-A3B0-3FFA2B51D7E7}"/>
                      </a:ext>
                    </a:extLst>
                  </p14:cNvPr>
                  <p14:cNvContentPartPr/>
                  <p14:nvPr/>
                </p14:nvContentPartPr>
                <p14:xfrm>
                  <a:off x="4441051" y="6276197"/>
                  <a:ext cx="23400" cy="269280"/>
                </p14:xfrm>
              </p:contentPart>
            </mc:Choice>
            <mc:Fallback xmlns="">
              <p:pic>
                <p:nvPicPr>
                  <p:cNvPr id="160" name="Ink 159">
                    <a:extLst>
                      <a:ext uri="{FF2B5EF4-FFF2-40B4-BE49-F238E27FC236}">
                        <a16:creationId xmlns:a16="http://schemas.microsoft.com/office/drawing/2014/main" id="{7009992C-1258-4E58-A3B0-3FFA2B51D7E7}"/>
                      </a:ext>
                    </a:extLst>
                  </p:cNvPr>
                  <p:cNvPicPr/>
                  <p:nvPr/>
                </p:nvPicPr>
                <p:blipFill>
                  <a:blip r:embed="rId76"/>
                  <a:stretch>
                    <a:fillRect/>
                  </a:stretch>
                </p:blipFill>
                <p:spPr>
                  <a:xfrm>
                    <a:off x="4417173" y="6252493"/>
                    <a:ext cx="70678" cy="316214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77">
                <p14:nvContentPartPr>
                  <p14:cNvPr id="161" name="Ink 160">
                    <a:extLst>
                      <a:ext uri="{FF2B5EF4-FFF2-40B4-BE49-F238E27FC236}">
                        <a16:creationId xmlns:a16="http://schemas.microsoft.com/office/drawing/2014/main" id="{A1459272-3992-4FB8-A094-C4331A7DEA4A}"/>
                      </a:ext>
                    </a:extLst>
                  </p14:cNvPr>
                  <p14:cNvContentPartPr/>
                  <p14:nvPr/>
                </p14:nvContentPartPr>
                <p14:xfrm>
                  <a:off x="4583251" y="6412997"/>
                  <a:ext cx="139680" cy="42480"/>
                </p14:xfrm>
              </p:contentPart>
            </mc:Choice>
            <mc:Fallback xmlns="">
              <p:pic>
                <p:nvPicPr>
                  <p:cNvPr id="161" name="Ink 160">
                    <a:extLst>
                      <a:ext uri="{FF2B5EF4-FFF2-40B4-BE49-F238E27FC236}">
                        <a16:creationId xmlns:a16="http://schemas.microsoft.com/office/drawing/2014/main" id="{A1459272-3992-4FB8-A094-C4331A7DEA4A}"/>
                      </a:ext>
                    </a:extLst>
                  </p:cNvPr>
                  <p:cNvPicPr/>
                  <p:nvPr/>
                </p:nvPicPr>
                <p:blipFill>
                  <a:blip r:embed="rId78"/>
                  <a:stretch>
                    <a:fillRect/>
                  </a:stretch>
                </p:blipFill>
                <p:spPr>
                  <a:xfrm>
                    <a:off x="4559576" y="6389869"/>
                    <a:ext cx="186556" cy="89208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169" name="Group 168">
              <a:extLst>
                <a:ext uri="{FF2B5EF4-FFF2-40B4-BE49-F238E27FC236}">
                  <a16:creationId xmlns:a16="http://schemas.microsoft.com/office/drawing/2014/main" id="{EA43294D-732E-4052-ADB5-8B95E990F3FC}"/>
                </a:ext>
              </a:extLst>
            </p:cNvPr>
            <p:cNvGrpSpPr/>
            <p:nvPr/>
          </p:nvGrpSpPr>
          <p:grpSpPr>
            <a:xfrm>
              <a:off x="4784851" y="6219317"/>
              <a:ext cx="464760" cy="588240"/>
              <a:chOff x="4784851" y="6219317"/>
              <a:chExt cx="464760" cy="58824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79">
                <p14:nvContentPartPr>
                  <p14:cNvPr id="164" name="Ink 163">
                    <a:extLst>
                      <a:ext uri="{FF2B5EF4-FFF2-40B4-BE49-F238E27FC236}">
                        <a16:creationId xmlns:a16="http://schemas.microsoft.com/office/drawing/2014/main" id="{8B2F6110-404A-4117-9DA0-00C2A0052BEF}"/>
                      </a:ext>
                    </a:extLst>
                  </p14:cNvPr>
                  <p14:cNvContentPartPr/>
                  <p14:nvPr/>
                </p14:nvContentPartPr>
                <p14:xfrm>
                  <a:off x="4784851" y="6375557"/>
                  <a:ext cx="300240" cy="209880"/>
                </p14:xfrm>
              </p:contentPart>
            </mc:Choice>
            <mc:Fallback xmlns="">
              <p:pic>
                <p:nvPicPr>
                  <p:cNvPr id="164" name="Ink 163">
                    <a:extLst>
                      <a:ext uri="{FF2B5EF4-FFF2-40B4-BE49-F238E27FC236}">
                        <a16:creationId xmlns:a16="http://schemas.microsoft.com/office/drawing/2014/main" id="{8B2F6110-404A-4117-9DA0-00C2A0052BEF}"/>
                      </a:ext>
                    </a:extLst>
                  </p:cNvPr>
                  <p:cNvPicPr/>
                  <p:nvPr/>
                </p:nvPicPr>
                <p:blipFill>
                  <a:blip r:embed="rId80"/>
                  <a:stretch>
                    <a:fillRect/>
                  </a:stretch>
                </p:blipFill>
                <p:spPr>
                  <a:xfrm>
                    <a:off x="4761610" y="6352290"/>
                    <a:ext cx="347197" cy="256889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81">
                <p14:nvContentPartPr>
                  <p14:cNvPr id="165" name="Ink 164">
                    <a:extLst>
                      <a:ext uri="{FF2B5EF4-FFF2-40B4-BE49-F238E27FC236}">
                        <a16:creationId xmlns:a16="http://schemas.microsoft.com/office/drawing/2014/main" id="{5BC9B984-5072-4730-A024-34574092052C}"/>
                      </a:ext>
                    </a:extLst>
                  </p14:cNvPr>
                  <p14:cNvContentPartPr/>
                  <p14:nvPr/>
                </p14:nvContentPartPr>
                <p14:xfrm>
                  <a:off x="5111371" y="6219317"/>
                  <a:ext cx="138240" cy="588240"/>
                </p14:xfrm>
              </p:contentPart>
            </mc:Choice>
            <mc:Fallback xmlns="">
              <p:pic>
                <p:nvPicPr>
                  <p:cNvPr id="165" name="Ink 164">
                    <a:extLst>
                      <a:ext uri="{FF2B5EF4-FFF2-40B4-BE49-F238E27FC236}">
                        <a16:creationId xmlns:a16="http://schemas.microsoft.com/office/drawing/2014/main" id="{5BC9B984-5072-4730-A024-34574092052C}"/>
                      </a:ext>
                    </a:extLst>
                  </p:cNvPr>
                  <p:cNvPicPr/>
                  <p:nvPr/>
                </p:nvPicPr>
                <p:blipFill>
                  <a:blip r:embed="rId82"/>
                  <a:stretch>
                    <a:fillRect/>
                  </a:stretch>
                </p:blipFill>
                <p:spPr>
                  <a:xfrm>
                    <a:off x="5087700" y="6195598"/>
                    <a:ext cx="185109" cy="635204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175" name="Group 174">
              <a:extLst>
                <a:ext uri="{FF2B5EF4-FFF2-40B4-BE49-F238E27FC236}">
                  <a16:creationId xmlns:a16="http://schemas.microsoft.com/office/drawing/2014/main" id="{04AAF210-4AB8-486A-81C4-4D2844A24B7B}"/>
                </a:ext>
              </a:extLst>
            </p:cNvPr>
            <p:cNvGrpSpPr/>
            <p:nvPr/>
          </p:nvGrpSpPr>
          <p:grpSpPr>
            <a:xfrm>
              <a:off x="5346811" y="6486077"/>
              <a:ext cx="803520" cy="330840"/>
              <a:chOff x="5346811" y="6486077"/>
              <a:chExt cx="803520" cy="33084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83">
                <p14:nvContentPartPr>
                  <p14:cNvPr id="170" name="Ink 169">
                    <a:extLst>
                      <a:ext uri="{FF2B5EF4-FFF2-40B4-BE49-F238E27FC236}">
                        <a16:creationId xmlns:a16="http://schemas.microsoft.com/office/drawing/2014/main" id="{8CCCBF49-76C8-48CB-86DE-E84E6C795266}"/>
                      </a:ext>
                    </a:extLst>
                  </p14:cNvPr>
                  <p14:cNvContentPartPr/>
                  <p14:nvPr/>
                </p14:nvContentPartPr>
                <p14:xfrm>
                  <a:off x="5387491" y="6545837"/>
                  <a:ext cx="28080" cy="265680"/>
                </p14:xfrm>
              </p:contentPart>
            </mc:Choice>
            <mc:Fallback xmlns="">
              <p:pic>
                <p:nvPicPr>
                  <p:cNvPr id="170" name="Ink 169">
                    <a:extLst>
                      <a:ext uri="{FF2B5EF4-FFF2-40B4-BE49-F238E27FC236}">
                        <a16:creationId xmlns:a16="http://schemas.microsoft.com/office/drawing/2014/main" id="{8CCCBF49-76C8-48CB-86DE-E84E6C795266}"/>
                      </a:ext>
                    </a:extLst>
                  </p:cNvPr>
                  <p:cNvPicPr/>
                  <p:nvPr/>
                </p:nvPicPr>
                <p:blipFill>
                  <a:blip r:embed="rId84"/>
                  <a:stretch>
                    <a:fillRect/>
                  </a:stretch>
                </p:blipFill>
                <p:spPr>
                  <a:xfrm>
                    <a:off x="5364170" y="6522116"/>
                    <a:ext cx="75197" cy="312648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85">
                <p14:nvContentPartPr>
                  <p14:cNvPr id="171" name="Ink 170">
                    <a:extLst>
                      <a:ext uri="{FF2B5EF4-FFF2-40B4-BE49-F238E27FC236}">
                        <a16:creationId xmlns:a16="http://schemas.microsoft.com/office/drawing/2014/main" id="{DC18DEDE-7472-424F-A725-FE6A5F44F685}"/>
                      </a:ext>
                    </a:extLst>
                  </p14:cNvPr>
                  <p14:cNvContentPartPr/>
                  <p14:nvPr/>
                </p14:nvContentPartPr>
                <p14:xfrm>
                  <a:off x="5346811" y="6486077"/>
                  <a:ext cx="257760" cy="223560"/>
                </p14:xfrm>
              </p:contentPart>
            </mc:Choice>
            <mc:Fallback xmlns="">
              <p:pic>
                <p:nvPicPr>
                  <p:cNvPr id="171" name="Ink 170">
                    <a:extLst>
                      <a:ext uri="{FF2B5EF4-FFF2-40B4-BE49-F238E27FC236}">
                        <a16:creationId xmlns:a16="http://schemas.microsoft.com/office/drawing/2014/main" id="{DC18DEDE-7472-424F-A725-FE6A5F44F685}"/>
                      </a:ext>
                    </a:extLst>
                  </p:cNvPr>
                  <p:cNvPicPr/>
                  <p:nvPr/>
                </p:nvPicPr>
                <p:blipFill>
                  <a:blip r:embed="rId86"/>
                  <a:stretch>
                    <a:fillRect/>
                  </a:stretch>
                </p:blipFill>
                <p:spPr>
                  <a:xfrm>
                    <a:off x="5323551" y="6462345"/>
                    <a:ext cx="304755" cy="27055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87">
                <p14:nvContentPartPr>
                  <p14:cNvPr id="172" name="Ink 171">
                    <a:extLst>
                      <a:ext uri="{FF2B5EF4-FFF2-40B4-BE49-F238E27FC236}">
                        <a16:creationId xmlns:a16="http://schemas.microsoft.com/office/drawing/2014/main" id="{F2AE50BD-DA1F-4093-8F34-F7BC3162563D}"/>
                      </a:ext>
                    </a:extLst>
                  </p14:cNvPr>
                  <p14:cNvContentPartPr/>
                  <p14:nvPr/>
                </p14:nvContentPartPr>
                <p14:xfrm>
                  <a:off x="5629051" y="6668237"/>
                  <a:ext cx="209880" cy="23760"/>
                </p14:xfrm>
              </p:contentPart>
            </mc:Choice>
            <mc:Fallback xmlns="">
              <p:pic>
                <p:nvPicPr>
                  <p:cNvPr id="172" name="Ink 171">
                    <a:extLst>
                      <a:ext uri="{FF2B5EF4-FFF2-40B4-BE49-F238E27FC236}">
                        <a16:creationId xmlns:a16="http://schemas.microsoft.com/office/drawing/2014/main" id="{F2AE50BD-DA1F-4093-8F34-F7BC3162563D}"/>
                      </a:ext>
                    </a:extLst>
                  </p:cNvPr>
                  <p:cNvPicPr/>
                  <p:nvPr/>
                </p:nvPicPr>
                <p:blipFill>
                  <a:blip r:embed="rId88"/>
                  <a:stretch>
                    <a:fillRect/>
                  </a:stretch>
                </p:blipFill>
                <p:spPr>
                  <a:xfrm>
                    <a:off x="5605836" y="6644477"/>
                    <a:ext cx="256783" cy="70805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89">
                <p14:nvContentPartPr>
                  <p14:cNvPr id="173" name="Ink 172">
                    <a:extLst>
                      <a:ext uri="{FF2B5EF4-FFF2-40B4-BE49-F238E27FC236}">
                        <a16:creationId xmlns:a16="http://schemas.microsoft.com/office/drawing/2014/main" id="{1AABDD43-EF19-4605-860A-0A70918B8A23}"/>
                      </a:ext>
                    </a:extLst>
                  </p14:cNvPr>
                  <p14:cNvContentPartPr/>
                  <p14:nvPr/>
                </p14:nvContentPartPr>
                <p14:xfrm>
                  <a:off x="5686291" y="6700277"/>
                  <a:ext cx="25200" cy="116640"/>
                </p14:xfrm>
              </p:contentPart>
            </mc:Choice>
            <mc:Fallback xmlns="">
              <p:pic>
                <p:nvPicPr>
                  <p:cNvPr id="173" name="Ink 172">
                    <a:extLst>
                      <a:ext uri="{FF2B5EF4-FFF2-40B4-BE49-F238E27FC236}">
                        <a16:creationId xmlns:a16="http://schemas.microsoft.com/office/drawing/2014/main" id="{1AABDD43-EF19-4605-860A-0A70918B8A23}"/>
                      </a:ext>
                    </a:extLst>
                  </p:cNvPr>
                  <p:cNvPicPr/>
                  <p:nvPr/>
                </p:nvPicPr>
                <p:blipFill>
                  <a:blip r:embed="rId90"/>
                  <a:stretch>
                    <a:fillRect/>
                  </a:stretch>
                </p:blipFill>
                <p:spPr>
                  <a:xfrm>
                    <a:off x="5662517" y="6676570"/>
                    <a:ext cx="72272" cy="1635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91">
                <p14:nvContentPartPr>
                  <p14:cNvPr id="174" name="Ink 173">
                    <a:extLst>
                      <a:ext uri="{FF2B5EF4-FFF2-40B4-BE49-F238E27FC236}">
                        <a16:creationId xmlns:a16="http://schemas.microsoft.com/office/drawing/2014/main" id="{F077D31B-B3A1-48C1-8155-49D395205E38}"/>
                      </a:ext>
                    </a:extLst>
                  </p14:cNvPr>
                  <p14:cNvContentPartPr/>
                  <p14:nvPr/>
                </p14:nvContentPartPr>
                <p14:xfrm>
                  <a:off x="5917051" y="6683717"/>
                  <a:ext cx="233280" cy="113040"/>
                </p14:xfrm>
              </p:contentPart>
            </mc:Choice>
            <mc:Fallback xmlns="">
              <p:pic>
                <p:nvPicPr>
                  <p:cNvPr id="174" name="Ink 173">
                    <a:extLst>
                      <a:ext uri="{FF2B5EF4-FFF2-40B4-BE49-F238E27FC236}">
                        <a16:creationId xmlns:a16="http://schemas.microsoft.com/office/drawing/2014/main" id="{F077D31B-B3A1-48C1-8155-49D395205E38}"/>
                      </a:ext>
                    </a:extLst>
                  </p:cNvPr>
                  <p:cNvPicPr/>
                  <p:nvPr/>
                </p:nvPicPr>
                <p:blipFill>
                  <a:blip r:embed="rId92"/>
                  <a:stretch>
                    <a:fillRect/>
                  </a:stretch>
                </p:blipFill>
                <p:spPr>
                  <a:xfrm>
                    <a:off x="5893344" y="6660541"/>
                    <a:ext cx="280220" cy="159864"/>
                  </a:xfrm>
                  <a:prstGeom prst="rect">
                    <a:avLst/>
                  </a:prstGeom>
                </p:spPr>
              </p:pic>
            </mc:Fallback>
          </mc:AlternateContent>
        </p:grp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DEB79DC6-647C-4CC2-865C-DAC9A881F079}"/>
              </a:ext>
            </a:extLst>
          </p:cNvPr>
          <p:cNvGrpSpPr/>
          <p:nvPr/>
        </p:nvGrpSpPr>
        <p:grpSpPr>
          <a:xfrm>
            <a:off x="4490011" y="5310317"/>
            <a:ext cx="1200240" cy="395280"/>
            <a:chOff x="4490011" y="5310317"/>
            <a:chExt cx="1200240" cy="3952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3">
              <p14:nvContentPartPr>
                <p14:cNvPr id="184" name="Ink 183">
                  <a:extLst>
                    <a:ext uri="{FF2B5EF4-FFF2-40B4-BE49-F238E27FC236}">
                      <a16:creationId xmlns:a16="http://schemas.microsoft.com/office/drawing/2014/main" id="{609C3681-8CB9-425C-8290-57FDE3B3E7CF}"/>
                    </a:ext>
                  </a:extLst>
                </p14:cNvPr>
                <p14:cNvContentPartPr/>
                <p14:nvPr/>
              </p14:nvContentPartPr>
              <p14:xfrm>
                <a:off x="4490011" y="5310317"/>
                <a:ext cx="434520" cy="280440"/>
              </p14:xfrm>
            </p:contentPart>
          </mc:Choice>
          <mc:Fallback xmlns="">
            <p:pic>
              <p:nvPicPr>
                <p:cNvPr id="184" name="Ink 183">
                  <a:extLst>
                    <a:ext uri="{FF2B5EF4-FFF2-40B4-BE49-F238E27FC236}">
                      <a16:creationId xmlns:a16="http://schemas.microsoft.com/office/drawing/2014/main" id="{609C3681-8CB9-425C-8290-57FDE3B3E7CF}"/>
                    </a:ext>
                  </a:extLst>
                </p:cNvPr>
                <p:cNvPicPr/>
                <p:nvPr/>
              </p:nvPicPr>
              <p:blipFill>
                <a:blip r:embed="rId94"/>
                <a:stretch>
                  <a:fillRect/>
                </a:stretch>
              </p:blipFill>
              <p:spPr>
                <a:xfrm>
                  <a:off x="4472371" y="5292317"/>
                  <a:ext cx="470160" cy="316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5">
              <p14:nvContentPartPr>
                <p14:cNvPr id="185" name="Ink 184">
                  <a:extLst>
                    <a:ext uri="{FF2B5EF4-FFF2-40B4-BE49-F238E27FC236}">
                      <a16:creationId xmlns:a16="http://schemas.microsoft.com/office/drawing/2014/main" id="{DF75F597-293F-4858-A085-E07FCB1639F4}"/>
                    </a:ext>
                  </a:extLst>
                </p14:cNvPr>
                <p14:cNvContentPartPr/>
                <p14:nvPr/>
              </p14:nvContentPartPr>
              <p14:xfrm>
                <a:off x="4924171" y="5425517"/>
                <a:ext cx="155880" cy="43200"/>
              </p14:xfrm>
            </p:contentPart>
          </mc:Choice>
          <mc:Fallback xmlns="">
            <p:pic>
              <p:nvPicPr>
                <p:cNvPr id="185" name="Ink 184">
                  <a:extLst>
                    <a:ext uri="{FF2B5EF4-FFF2-40B4-BE49-F238E27FC236}">
                      <a16:creationId xmlns:a16="http://schemas.microsoft.com/office/drawing/2014/main" id="{DF75F597-293F-4858-A085-E07FCB1639F4}"/>
                    </a:ext>
                  </a:extLst>
                </p:cNvPr>
                <p:cNvPicPr/>
                <p:nvPr/>
              </p:nvPicPr>
              <p:blipFill>
                <a:blip r:embed="rId96"/>
                <a:stretch>
                  <a:fillRect/>
                </a:stretch>
              </p:blipFill>
              <p:spPr>
                <a:xfrm>
                  <a:off x="4906531" y="5407517"/>
                  <a:ext cx="191520" cy="78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7">
              <p14:nvContentPartPr>
                <p14:cNvPr id="186" name="Ink 185">
                  <a:extLst>
                    <a:ext uri="{FF2B5EF4-FFF2-40B4-BE49-F238E27FC236}">
                      <a16:creationId xmlns:a16="http://schemas.microsoft.com/office/drawing/2014/main" id="{FD253E52-67BB-400C-98D9-2F51F7EFC96F}"/>
                    </a:ext>
                  </a:extLst>
                </p14:cNvPr>
                <p14:cNvContentPartPr/>
                <p14:nvPr/>
              </p14:nvContentPartPr>
              <p14:xfrm>
                <a:off x="4931011" y="5524517"/>
                <a:ext cx="174240" cy="12240"/>
              </p14:xfrm>
            </p:contentPart>
          </mc:Choice>
          <mc:Fallback xmlns="">
            <p:pic>
              <p:nvPicPr>
                <p:cNvPr id="186" name="Ink 185">
                  <a:extLst>
                    <a:ext uri="{FF2B5EF4-FFF2-40B4-BE49-F238E27FC236}">
                      <a16:creationId xmlns:a16="http://schemas.microsoft.com/office/drawing/2014/main" id="{FD253E52-67BB-400C-98D9-2F51F7EFC96F}"/>
                    </a:ext>
                  </a:extLst>
                </p:cNvPr>
                <p:cNvPicPr/>
                <p:nvPr/>
              </p:nvPicPr>
              <p:blipFill>
                <a:blip r:embed="rId98"/>
                <a:stretch>
                  <a:fillRect/>
                </a:stretch>
              </p:blipFill>
              <p:spPr>
                <a:xfrm>
                  <a:off x="4913011" y="5506877"/>
                  <a:ext cx="209880" cy="47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9">
              <p14:nvContentPartPr>
                <p14:cNvPr id="187" name="Ink 186">
                  <a:extLst>
                    <a:ext uri="{FF2B5EF4-FFF2-40B4-BE49-F238E27FC236}">
                      <a16:creationId xmlns:a16="http://schemas.microsoft.com/office/drawing/2014/main" id="{E708E6BE-A267-445D-9DB9-C8C37D1F16B2}"/>
                    </a:ext>
                  </a:extLst>
                </p14:cNvPr>
                <p14:cNvContentPartPr/>
                <p14:nvPr/>
              </p14:nvContentPartPr>
              <p14:xfrm>
                <a:off x="5178691" y="5373317"/>
                <a:ext cx="230760" cy="230400"/>
              </p14:xfrm>
            </p:contentPart>
          </mc:Choice>
          <mc:Fallback xmlns="">
            <p:pic>
              <p:nvPicPr>
                <p:cNvPr id="187" name="Ink 186">
                  <a:extLst>
                    <a:ext uri="{FF2B5EF4-FFF2-40B4-BE49-F238E27FC236}">
                      <a16:creationId xmlns:a16="http://schemas.microsoft.com/office/drawing/2014/main" id="{E708E6BE-A267-445D-9DB9-C8C37D1F16B2}"/>
                    </a:ext>
                  </a:extLst>
                </p:cNvPr>
                <p:cNvPicPr/>
                <p:nvPr/>
              </p:nvPicPr>
              <p:blipFill>
                <a:blip r:embed="rId100"/>
                <a:stretch>
                  <a:fillRect/>
                </a:stretch>
              </p:blipFill>
              <p:spPr>
                <a:xfrm>
                  <a:off x="5161051" y="5355677"/>
                  <a:ext cx="266400" cy="266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1">
              <p14:nvContentPartPr>
                <p14:cNvPr id="188" name="Ink 187">
                  <a:extLst>
                    <a:ext uri="{FF2B5EF4-FFF2-40B4-BE49-F238E27FC236}">
                      <a16:creationId xmlns:a16="http://schemas.microsoft.com/office/drawing/2014/main" id="{764914BC-8974-4C56-A6BE-208C8A93DCEE}"/>
                    </a:ext>
                  </a:extLst>
                </p14:cNvPr>
                <p14:cNvContentPartPr/>
                <p14:nvPr/>
              </p14:nvContentPartPr>
              <p14:xfrm>
                <a:off x="5455171" y="5569517"/>
                <a:ext cx="23400" cy="78840"/>
              </p14:xfrm>
            </p:contentPart>
          </mc:Choice>
          <mc:Fallback xmlns="">
            <p:pic>
              <p:nvPicPr>
                <p:cNvPr id="188" name="Ink 187">
                  <a:extLst>
                    <a:ext uri="{FF2B5EF4-FFF2-40B4-BE49-F238E27FC236}">
                      <a16:creationId xmlns:a16="http://schemas.microsoft.com/office/drawing/2014/main" id="{764914BC-8974-4C56-A6BE-208C8A93DCEE}"/>
                    </a:ext>
                  </a:extLst>
                </p:cNvPr>
                <p:cNvPicPr/>
                <p:nvPr/>
              </p:nvPicPr>
              <p:blipFill>
                <a:blip r:embed="rId102"/>
                <a:stretch>
                  <a:fillRect/>
                </a:stretch>
              </p:blipFill>
              <p:spPr>
                <a:xfrm>
                  <a:off x="5437531" y="5551517"/>
                  <a:ext cx="59040" cy="114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3">
              <p14:nvContentPartPr>
                <p14:cNvPr id="189" name="Ink 188">
                  <a:extLst>
                    <a:ext uri="{FF2B5EF4-FFF2-40B4-BE49-F238E27FC236}">
                      <a16:creationId xmlns:a16="http://schemas.microsoft.com/office/drawing/2014/main" id="{C6DC8B92-685C-4E32-801F-C04268BE6123}"/>
                    </a:ext>
                  </a:extLst>
                </p14:cNvPr>
                <p14:cNvContentPartPr/>
                <p14:nvPr/>
              </p14:nvContentPartPr>
              <p14:xfrm>
                <a:off x="5514931" y="5410757"/>
                <a:ext cx="151200" cy="243360"/>
              </p14:xfrm>
            </p:contentPart>
          </mc:Choice>
          <mc:Fallback xmlns="">
            <p:pic>
              <p:nvPicPr>
                <p:cNvPr id="189" name="Ink 188">
                  <a:extLst>
                    <a:ext uri="{FF2B5EF4-FFF2-40B4-BE49-F238E27FC236}">
                      <a16:creationId xmlns:a16="http://schemas.microsoft.com/office/drawing/2014/main" id="{C6DC8B92-685C-4E32-801F-C04268BE6123}"/>
                    </a:ext>
                  </a:extLst>
                </p:cNvPr>
                <p:cNvPicPr/>
                <p:nvPr/>
              </p:nvPicPr>
              <p:blipFill>
                <a:blip r:embed="rId104"/>
                <a:stretch>
                  <a:fillRect/>
                </a:stretch>
              </p:blipFill>
              <p:spPr>
                <a:xfrm>
                  <a:off x="5497291" y="5393117"/>
                  <a:ext cx="186840" cy="27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5">
              <p14:nvContentPartPr>
                <p14:cNvPr id="190" name="Ink 189">
                  <a:extLst>
                    <a:ext uri="{FF2B5EF4-FFF2-40B4-BE49-F238E27FC236}">
                      <a16:creationId xmlns:a16="http://schemas.microsoft.com/office/drawing/2014/main" id="{40B112E5-F09F-48A0-9C51-8E35C8C17FD8}"/>
                    </a:ext>
                  </a:extLst>
                </p14:cNvPr>
                <p14:cNvContentPartPr/>
                <p14:nvPr/>
              </p14:nvContentPartPr>
              <p14:xfrm>
                <a:off x="5564971" y="5399957"/>
                <a:ext cx="125280" cy="25560"/>
              </p14:xfrm>
            </p:contentPart>
          </mc:Choice>
          <mc:Fallback xmlns="">
            <p:pic>
              <p:nvPicPr>
                <p:cNvPr id="190" name="Ink 189">
                  <a:extLst>
                    <a:ext uri="{FF2B5EF4-FFF2-40B4-BE49-F238E27FC236}">
                      <a16:creationId xmlns:a16="http://schemas.microsoft.com/office/drawing/2014/main" id="{40B112E5-F09F-48A0-9C51-8E35C8C17FD8}"/>
                    </a:ext>
                  </a:extLst>
                </p:cNvPr>
                <p:cNvPicPr/>
                <p:nvPr/>
              </p:nvPicPr>
              <p:blipFill>
                <a:blip r:embed="rId106"/>
                <a:stretch>
                  <a:fillRect/>
                </a:stretch>
              </p:blipFill>
              <p:spPr>
                <a:xfrm>
                  <a:off x="5547331" y="5382317"/>
                  <a:ext cx="160920" cy="61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7">
              <p14:nvContentPartPr>
                <p14:cNvPr id="191" name="Ink 190">
                  <a:extLst>
                    <a:ext uri="{FF2B5EF4-FFF2-40B4-BE49-F238E27FC236}">
                      <a16:creationId xmlns:a16="http://schemas.microsoft.com/office/drawing/2014/main" id="{8DFDF586-5574-42E0-A394-8584BF11B7B3}"/>
                    </a:ext>
                  </a:extLst>
                </p14:cNvPr>
                <p14:cNvContentPartPr/>
                <p14:nvPr/>
              </p14:nvContentPartPr>
              <p14:xfrm>
                <a:off x="5363371" y="5607677"/>
                <a:ext cx="75960" cy="97920"/>
              </p14:xfrm>
            </p:contentPart>
          </mc:Choice>
          <mc:Fallback xmlns="">
            <p:pic>
              <p:nvPicPr>
                <p:cNvPr id="191" name="Ink 190">
                  <a:extLst>
                    <a:ext uri="{FF2B5EF4-FFF2-40B4-BE49-F238E27FC236}">
                      <a16:creationId xmlns:a16="http://schemas.microsoft.com/office/drawing/2014/main" id="{8DFDF586-5574-42E0-A394-8584BF11B7B3}"/>
                    </a:ext>
                  </a:extLst>
                </p:cNvPr>
                <p:cNvPicPr/>
                <p:nvPr/>
              </p:nvPicPr>
              <p:blipFill>
                <a:blip r:embed="rId108"/>
                <a:stretch>
                  <a:fillRect/>
                </a:stretch>
              </p:blipFill>
              <p:spPr>
                <a:xfrm>
                  <a:off x="5345731" y="5589677"/>
                  <a:ext cx="111600" cy="1335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00" name="Group 199">
            <a:extLst>
              <a:ext uri="{FF2B5EF4-FFF2-40B4-BE49-F238E27FC236}">
                <a16:creationId xmlns:a16="http://schemas.microsoft.com/office/drawing/2014/main" id="{F8F78095-AB87-47CF-81E3-7AABBEE37241}"/>
              </a:ext>
            </a:extLst>
          </p:cNvPr>
          <p:cNvGrpSpPr/>
          <p:nvPr/>
        </p:nvGrpSpPr>
        <p:grpSpPr>
          <a:xfrm>
            <a:off x="5172571" y="4879037"/>
            <a:ext cx="402480" cy="377640"/>
            <a:chOff x="5172571" y="4879037"/>
            <a:chExt cx="402480" cy="377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9">
              <p14:nvContentPartPr>
                <p14:cNvPr id="196" name="Ink 195">
                  <a:extLst>
                    <a:ext uri="{FF2B5EF4-FFF2-40B4-BE49-F238E27FC236}">
                      <a16:creationId xmlns:a16="http://schemas.microsoft.com/office/drawing/2014/main" id="{D10DA808-43D3-419E-94B2-3BC825B23B05}"/>
                    </a:ext>
                  </a:extLst>
                </p14:cNvPr>
                <p14:cNvContentPartPr/>
                <p14:nvPr/>
              </p14:nvContentPartPr>
              <p14:xfrm>
                <a:off x="5172571" y="4926197"/>
                <a:ext cx="269280" cy="330480"/>
              </p14:xfrm>
            </p:contentPart>
          </mc:Choice>
          <mc:Fallback xmlns="">
            <p:pic>
              <p:nvPicPr>
                <p:cNvPr id="196" name="Ink 195">
                  <a:extLst>
                    <a:ext uri="{FF2B5EF4-FFF2-40B4-BE49-F238E27FC236}">
                      <a16:creationId xmlns:a16="http://schemas.microsoft.com/office/drawing/2014/main" id="{D10DA808-43D3-419E-94B2-3BC825B23B05}"/>
                    </a:ext>
                  </a:extLst>
                </p:cNvPr>
                <p:cNvPicPr/>
                <p:nvPr/>
              </p:nvPicPr>
              <p:blipFill>
                <a:blip r:embed="rId110"/>
                <a:stretch>
                  <a:fillRect/>
                </a:stretch>
              </p:blipFill>
              <p:spPr>
                <a:xfrm>
                  <a:off x="5154931" y="4908557"/>
                  <a:ext cx="304920" cy="366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1">
              <p14:nvContentPartPr>
                <p14:cNvPr id="197" name="Ink 196">
                  <a:extLst>
                    <a:ext uri="{FF2B5EF4-FFF2-40B4-BE49-F238E27FC236}">
                      <a16:creationId xmlns:a16="http://schemas.microsoft.com/office/drawing/2014/main" id="{D8A83C7C-F29E-4189-A13E-B6F11217211E}"/>
                    </a:ext>
                  </a:extLst>
                </p14:cNvPr>
                <p14:cNvContentPartPr/>
                <p14:nvPr/>
              </p14:nvContentPartPr>
              <p14:xfrm>
                <a:off x="5348971" y="4879037"/>
                <a:ext cx="226080" cy="186840"/>
              </p14:xfrm>
            </p:contentPart>
          </mc:Choice>
          <mc:Fallback xmlns="">
            <p:pic>
              <p:nvPicPr>
                <p:cNvPr id="197" name="Ink 196">
                  <a:extLst>
                    <a:ext uri="{FF2B5EF4-FFF2-40B4-BE49-F238E27FC236}">
                      <a16:creationId xmlns:a16="http://schemas.microsoft.com/office/drawing/2014/main" id="{D8A83C7C-F29E-4189-A13E-B6F11217211E}"/>
                    </a:ext>
                  </a:extLst>
                </p:cNvPr>
                <p:cNvPicPr/>
                <p:nvPr/>
              </p:nvPicPr>
              <p:blipFill>
                <a:blip r:embed="rId112"/>
                <a:stretch>
                  <a:fillRect/>
                </a:stretch>
              </p:blipFill>
              <p:spPr>
                <a:xfrm>
                  <a:off x="5330971" y="4861397"/>
                  <a:ext cx="261720" cy="222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3">
              <p14:nvContentPartPr>
                <p14:cNvPr id="198" name="Ink 197">
                  <a:extLst>
                    <a:ext uri="{FF2B5EF4-FFF2-40B4-BE49-F238E27FC236}">
                      <a16:creationId xmlns:a16="http://schemas.microsoft.com/office/drawing/2014/main" id="{48C183A5-81A4-43FE-949B-4FC75D80FA17}"/>
                    </a:ext>
                  </a:extLst>
                </p14:cNvPr>
                <p14:cNvContentPartPr/>
                <p14:nvPr/>
              </p14:nvContentPartPr>
              <p14:xfrm>
                <a:off x="5432491" y="4982717"/>
                <a:ext cx="74160" cy="55440"/>
              </p14:xfrm>
            </p:contentPart>
          </mc:Choice>
          <mc:Fallback xmlns="">
            <p:pic>
              <p:nvPicPr>
                <p:cNvPr id="198" name="Ink 197">
                  <a:extLst>
                    <a:ext uri="{FF2B5EF4-FFF2-40B4-BE49-F238E27FC236}">
                      <a16:creationId xmlns:a16="http://schemas.microsoft.com/office/drawing/2014/main" id="{48C183A5-81A4-43FE-949B-4FC75D80FA17}"/>
                    </a:ext>
                  </a:extLst>
                </p:cNvPr>
                <p:cNvPicPr/>
                <p:nvPr/>
              </p:nvPicPr>
              <p:blipFill>
                <a:blip r:embed="rId114"/>
                <a:stretch>
                  <a:fillRect/>
                </a:stretch>
              </p:blipFill>
              <p:spPr>
                <a:xfrm>
                  <a:off x="5414491" y="4964717"/>
                  <a:ext cx="109800" cy="91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5">
              <p14:nvContentPartPr>
                <p14:cNvPr id="199" name="Ink 198">
                  <a:extLst>
                    <a:ext uri="{FF2B5EF4-FFF2-40B4-BE49-F238E27FC236}">
                      <a16:creationId xmlns:a16="http://schemas.microsoft.com/office/drawing/2014/main" id="{82397FD0-B6BA-4A1C-BFE2-A105EA1DBD73}"/>
                    </a:ext>
                  </a:extLst>
                </p14:cNvPr>
                <p14:cNvContentPartPr/>
                <p14:nvPr/>
              </p14:nvContentPartPr>
              <p14:xfrm>
                <a:off x="5383171" y="4969397"/>
                <a:ext cx="83880" cy="57240"/>
              </p14:xfrm>
            </p:contentPart>
          </mc:Choice>
          <mc:Fallback xmlns="">
            <p:pic>
              <p:nvPicPr>
                <p:cNvPr id="199" name="Ink 198">
                  <a:extLst>
                    <a:ext uri="{FF2B5EF4-FFF2-40B4-BE49-F238E27FC236}">
                      <a16:creationId xmlns:a16="http://schemas.microsoft.com/office/drawing/2014/main" id="{82397FD0-B6BA-4A1C-BFE2-A105EA1DBD73}"/>
                    </a:ext>
                  </a:extLst>
                </p:cNvPr>
                <p:cNvPicPr/>
                <p:nvPr/>
              </p:nvPicPr>
              <p:blipFill>
                <a:blip r:embed="rId116"/>
                <a:stretch>
                  <a:fillRect/>
                </a:stretch>
              </p:blipFill>
              <p:spPr>
                <a:xfrm>
                  <a:off x="5365531" y="4951397"/>
                  <a:ext cx="119520" cy="9288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9391671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hart, histogram&#10;&#10;Description automatically generated">
            <a:extLst>
              <a:ext uri="{FF2B5EF4-FFF2-40B4-BE49-F238E27FC236}">
                <a16:creationId xmlns:a16="http://schemas.microsoft.com/office/drawing/2014/main" id="{7629F30D-45C7-448A-9B80-E5194EFAFD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28564"/>
            <a:ext cx="5417046" cy="3657143"/>
          </a:xfrm>
          <a:prstGeom prst="rect">
            <a:avLst/>
          </a:prstGeom>
        </p:spPr>
      </p:pic>
      <p:pic>
        <p:nvPicPr>
          <p:cNvPr id="11" name="Picture 10" descr="Chart, bubble chart&#10;&#10;Description automatically generated">
            <a:extLst>
              <a:ext uri="{FF2B5EF4-FFF2-40B4-BE49-F238E27FC236}">
                <a16:creationId xmlns:a16="http://schemas.microsoft.com/office/drawing/2014/main" id="{0E6F48E4-4B47-4D61-B1F6-5A2ADC8D25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6058" y="0"/>
            <a:ext cx="6788724" cy="678872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62A7F3E-3F1F-4AC0-B4E2-64397F5CD5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612" y="86529"/>
            <a:ext cx="10772775" cy="771754"/>
          </a:xfrm>
        </p:spPr>
        <p:txBody>
          <a:bodyPr>
            <a:normAutofit fontScale="90000"/>
          </a:bodyPr>
          <a:lstStyle/>
          <a:p>
            <a:r>
              <a:rPr lang="en-US" dirty="0"/>
              <a:t>W Jets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647E8DC-CE39-4F1A-9013-4DC11D43EEEC}"/>
              </a:ext>
            </a:extLst>
          </p:cNvPr>
          <p:cNvCxnSpPr>
            <a:cxnSpLocks/>
          </p:cNvCxnSpPr>
          <p:nvPr/>
        </p:nvCxnSpPr>
        <p:spPr>
          <a:xfrm flipH="1">
            <a:off x="1943819" y="3237781"/>
            <a:ext cx="3278038" cy="1413803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DF9A7C43-43E1-4237-9CC7-CF6228BB829A}"/>
              </a:ext>
            </a:extLst>
          </p:cNvPr>
          <p:cNvSpPr/>
          <p:nvPr/>
        </p:nvSpPr>
        <p:spPr>
          <a:xfrm flipV="1">
            <a:off x="1943819" y="5635925"/>
            <a:ext cx="6455332" cy="1152797"/>
          </a:xfrm>
          <a:custGeom>
            <a:avLst/>
            <a:gdLst>
              <a:gd name="connsiteX0" fmla="*/ 6438637 w 6438637"/>
              <a:gd name="connsiteY0" fmla="*/ 367384 h 1773668"/>
              <a:gd name="connsiteX1" fmla="*/ 4931454 w 6438637"/>
              <a:gd name="connsiteY1" fmla="*/ 1624 h 1773668"/>
              <a:gd name="connsiteX2" fmla="*/ 1273854 w 6438637"/>
              <a:gd name="connsiteY2" fmla="*/ 310628 h 1773668"/>
              <a:gd name="connsiteX3" fmla="*/ 0 w 6438637"/>
              <a:gd name="connsiteY3" fmla="*/ 1773668 h 1773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38637" h="1773668">
                <a:moveTo>
                  <a:pt x="6438637" y="367384"/>
                </a:moveTo>
                <a:cubicBezTo>
                  <a:pt x="6115444" y="189233"/>
                  <a:pt x="5792251" y="11083"/>
                  <a:pt x="4931454" y="1624"/>
                </a:cubicBezTo>
                <a:cubicBezTo>
                  <a:pt x="4070657" y="-7835"/>
                  <a:pt x="2095763" y="15287"/>
                  <a:pt x="1273854" y="310628"/>
                </a:cubicBezTo>
                <a:cubicBezTo>
                  <a:pt x="451945" y="605969"/>
                  <a:pt x="154502" y="1528777"/>
                  <a:pt x="0" y="1773668"/>
                </a:cubicBezTo>
              </a:path>
            </a:pathLst>
          </a:custGeom>
          <a:ln w="5715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63C9A3C6-6237-40D2-9473-608BE05A5B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DBA1-2DE8-453E-BCB7-BC3AC241FB18}" type="slidenum">
              <a:rPr lang="en-US" smtClean="0"/>
              <a:t>27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7EC016BA-FF69-4D8E-A34B-2C15F96EF4C1}"/>
                  </a:ext>
                </a:extLst>
              </p:cNvPr>
              <p:cNvSpPr/>
              <p:nvPr/>
            </p:nvSpPr>
            <p:spPr>
              <a:xfrm>
                <a:off x="933677" y="1381813"/>
                <a:ext cx="2287486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𝜷</m:t>
                      </m:r>
                      <m:r>
                        <a:rPr lang="en-US" sz="28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8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  <m:r>
                        <a:rPr lang="en-US" sz="28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sz="28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</m:t>
                      </m:r>
                      <m:r>
                        <a:rPr lang="en-US" sz="28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8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𝑮𝒆𝑽</m:t>
                      </m:r>
                    </m:oMath>
                  </m:oMathPara>
                </a14:m>
                <a:endParaRPr lang="en-US" b="1" i="1" dirty="0">
                  <a:solidFill>
                    <a:schemeClr val="accent2"/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7EC016BA-FF69-4D8E-A34B-2C15F96EF4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3677" y="1381813"/>
                <a:ext cx="2287486" cy="5232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4596345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2A7F3E-3F1F-4AC0-B4E2-64397F5CD5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Exploring the Learnt Representation:</a:t>
            </a:r>
            <a:br>
              <a:rPr lang="en-US" dirty="0"/>
            </a:br>
            <a:r>
              <a:rPr lang="en-US" sz="3200" i="1" dirty="0">
                <a:solidFill>
                  <a:srgbClr val="7A855D"/>
                </a:solidFill>
              </a:rPr>
              <a:t>Top Jets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586B1EB-C95D-4E14-BE6C-78DF88E792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088" y="2733313"/>
            <a:ext cx="4439701" cy="345519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C404D1A-26D6-4EC8-82BB-0B11B4B9E1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7707" y="2669946"/>
            <a:ext cx="7171727" cy="3581927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647E8DC-CE39-4F1A-9013-4DC11D43EEEC}"/>
              </a:ext>
            </a:extLst>
          </p:cNvPr>
          <p:cNvCxnSpPr>
            <a:cxnSpLocks/>
          </p:cNvCxnSpPr>
          <p:nvPr/>
        </p:nvCxnSpPr>
        <p:spPr>
          <a:xfrm flipH="1">
            <a:off x="4155791" y="4761186"/>
            <a:ext cx="1412590" cy="662152"/>
          </a:xfrm>
          <a:prstGeom prst="straightConnector1">
            <a:avLst/>
          </a:prstGeom>
          <a:ln w="571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DF9A7C43-43E1-4237-9CC7-CF6228BB829A}"/>
              </a:ext>
            </a:extLst>
          </p:cNvPr>
          <p:cNvSpPr/>
          <p:nvPr/>
        </p:nvSpPr>
        <p:spPr>
          <a:xfrm>
            <a:off x="3481026" y="3107336"/>
            <a:ext cx="6438637" cy="1773668"/>
          </a:xfrm>
          <a:custGeom>
            <a:avLst/>
            <a:gdLst>
              <a:gd name="connsiteX0" fmla="*/ 6438637 w 6438637"/>
              <a:gd name="connsiteY0" fmla="*/ 367384 h 1773668"/>
              <a:gd name="connsiteX1" fmla="*/ 4931454 w 6438637"/>
              <a:gd name="connsiteY1" fmla="*/ 1624 h 1773668"/>
              <a:gd name="connsiteX2" fmla="*/ 1273854 w 6438637"/>
              <a:gd name="connsiteY2" fmla="*/ 310628 h 1773668"/>
              <a:gd name="connsiteX3" fmla="*/ 0 w 6438637"/>
              <a:gd name="connsiteY3" fmla="*/ 1773668 h 1773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38637" h="1773668">
                <a:moveTo>
                  <a:pt x="6438637" y="367384"/>
                </a:moveTo>
                <a:cubicBezTo>
                  <a:pt x="6115444" y="189233"/>
                  <a:pt x="5792251" y="11083"/>
                  <a:pt x="4931454" y="1624"/>
                </a:cubicBezTo>
                <a:cubicBezTo>
                  <a:pt x="4070657" y="-7835"/>
                  <a:pt x="2095763" y="15287"/>
                  <a:pt x="1273854" y="310628"/>
                </a:cubicBezTo>
                <a:cubicBezTo>
                  <a:pt x="451945" y="605969"/>
                  <a:pt x="154502" y="1528777"/>
                  <a:pt x="0" y="1773668"/>
                </a:cubicBezTo>
              </a:path>
            </a:pathLst>
          </a:custGeom>
          <a:ln w="57150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7EC016BA-FF69-4D8E-A34B-2C15F96EF4C1}"/>
                  </a:ext>
                </a:extLst>
              </p:cNvPr>
              <p:cNvSpPr/>
              <p:nvPr/>
            </p:nvSpPr>
            <p:spPr>
              <a:xfrm>
                <a:off x="1720896" y="2216188"/>
                <a:ext cx="2153923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𝜷</m:t>
                      </m:r>
                      <m:r>
                        <a:rPr lang="en-US" sz="28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8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𝟒𝟎</m:t>
                      </m:r>
                      <m:r>
                        <a:rPr lang="en-US" sz="28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8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𝑮𝒆𝑽</m:t>
                      </m:r>
                    </m:oMath>
                  </m:oMathPara>
                </a14:m>
                <a:endParaRPr lang="en-US" b="1" i="1" dirty="0">
                  <a:solidFill>
                    <a:schemeClr val="accent2"/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7EC016BA-FF69-4D8E-A34B-2C15F96EF4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0896" y="2216188"/>
                <a:ext cx="2153923" cy="5232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63C9A3C6-6237-40D2-9473-608BE05A5B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DBA1-2DE8-453E-BCB7-BC3AC241FB18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60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2A7F3E-3F1F-4AC0-B4E2-64397F5CD5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Exploring the Learnt Representation:</a:t>
            </a:r>
            <a:br>
              <a:rPr lang="en-US"/>
            </a:br>
            <a:r>
              <a:rPr lang="en-US" sz="3200" i="1">
                <a:solidFill>
                  <a:srgbClr val="7A855D"/>
                </a:solidFill>
              </a:rPr>
              <a:t>Top Jets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586B1EB-C95D-4E14-BE6C-78DF88E792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088" y="2733313"/>
            <a:ext cx="4439701" cy="345519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7EC016BA-FF69-4D8E-A34B-2C15F96EF4C1}"/>
                  </a:ext>
                </a:extLst>
              </p:cNvPr>
              <p:cNvSpPr/>
              <p:nvPr/>
            </p:nvSpPr>
            <p:spPr>
              <a:xfrm>
                <a:off x="1720896" y="2216188"/>
                <a:ext cx="2153923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𝜷</m:t>
                      </m:r>
                      <m:r>
                        <a:rPr lang="en-US" sz="28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8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𝟒𝟎</m:t>
                      </m:r>
                      <m:r>
                        <a:rPr lang="en-US" sz="28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8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𝑮𝒆𝑽</m:t>
                      </m:r>
                    </m:oMath>
                  </m:oMathPara>
                </a14:m>
                <a:endParaRPr lang="en-US" b="1" i="1" dirty="0">
                  <a:solidFill>
                    <a:schemeClr val="accent2"/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7EC016BA-FF69-4D8E-A34B-2C15F96EF4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0896" y="2216188"/>
                <a:ext cx="2153923" cy="52322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6EBDFD8F-EF10-4D7D-97AF-D1E04EB1AC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9231" y="162230"/>
            <a:ext cx="6103681" cy="5873354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007508F-15E9-436A-9092-70430B0672B5}"/>
              </a:ext>
            </a:extLst>
          </p:cNvPr>
          <p:cNvCxnSpPr>
            <a:cxnSpLocks/>
            <a:stCxn id="23" idx="1"/>
          </p:cNvCxnSpPr>
          <p:nvPr/>
        </p:nvCxnSpPr>
        <p:spPr>
          <a:xfrm flipH="1" flipV="1">
            <a:off x="2182763" y="5420033"/>
            <a:ext cx="5568398" cy="1025324"/>
          </a:xfrm>
          <a:prstGeom prst="straightConnector1">
            <a:avLst/>
          </a:prstGeom>
          <a:ln w="57150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2987F75-BA73-41A7-A68F-AF57A5C0952C}"/>
              </a:ext>
            </a:extLst>
          </p:cNvPr>
          <p:cNvCxnSpPr>
            <a:cxnSpLocks/>
          </p:cNvCxnSpPr>
          <p:nvPr/>
        </p:nvCxnSpPr>
        <p:spPr>
          <a:xfrm flipH="1">
            <a:off x="2063825" y="4203290"/>
            <a:ext cx="2903137" cy="65630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672902C-6104-461C-998E-66FCBF55C579}"/>
              </a:ext>
            </a:extLst>
          </p:cNvPr>
          <p:cNvCxnSpPr>
            <a:cxnSpLocks/>
          </p:cNvCxnSpPr>
          <p:nvPr/>
        </p:nvCxnSpPr>
        <p:spPr>
          <a:xfrm>
            <a:off x="5649120" y="6188504"/>
            <a:ext cx="6183792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AA43D11-1B57-4AED-9F5A-177F6C683432}"/>
              </a:ext>
            </a:extLst>
          </p:cNvPr>
          <p:cNvCxnSpPr>
            <a:cxnSpLocks/>
          </p:cNvCxnSpPr>
          <p:nvPr/>
        </p:nvCxnSpPr>
        <p:spPr>
          <a:xfrm flipV="1">
            <a:off x="5649120" y="1610031"/>
            <a:ext cx="0" cy="457847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130A911E-1125-4411-88B7-9652BC99A3B2}"/>
              </a:ext>
            </a:extLst>
          </p:cNvPr>
          <p:cNvSpPr txBox="1"/>
          <p:nvPr/>
        </p:nvSpPr>
        <p:spPr>
          <a:xfrm>
            <a:off x="7751161" y="6260691"/>
            <a:ext cx="1979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Latent Dimension 3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CF420A-54DA-4B73-8D21-9BF55D05E5F1}"/>
              </a:ext>
            </a:extLst>
          </p:cNvPr>
          <p:cNvSpPr txBox="1"/>
          <p:nvPr/>
        </p:nvSpPr>
        <p:spPr>
          <a:xfrm rot="16200000">
            <a:off x="4360368" y="3612624"/>
            <a:ext cx="1979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Latent Dimension 4</a:t>
            </a:r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AE8A9933-A9F0-4923-9425-209903C4DB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DBA1-2DE8-453E-BCB7-BC3AC241FB18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8966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26462A8-57B3-44CB-896D-E5BC970405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9625" y="530568"/>
            <a:ext cx="6430617" cy="165258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C223B0E-DB1B-4795-ABA2-2D32A706B6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263" y="3918974"/>
            <a:ext cx="6907802" cy="101393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F66AFC4-0D25-4841-90C7-FB8CC4C8E4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90399" y="2256183"/>
            <a:ext cx="4675667" cy="447260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8E3C774-5551-46A3-8E90-17B80B872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DBA1-2DE8-453E-BCB7-BC3AC241FB1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75043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2A7F3E-3F1F-4AC0-B4E2-64397F5CD5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Exploring the Learnt Representation:</a:t>
            </a:r>
            <a:br>
              <a:rPr lang="en-US" dirty="0"/>
            </a:br>
            <a:r>
              <a:rPr lang="en-US" sz="3200" i="1" dirty="0">
                <a:solidFill>
                  <a:srgbClr val="7A855D"/>
                </a:solidFill>
              </a:rPr>
              <a:t>Top Jets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586B1EB-C95D-4E14-BE6C-78DF88E792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088" y="2733313"/>
            <a:ext cx="4439701" cy="345519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7EC016BA-FF69-4D8E-A34B-2C15F96EF4C1}"/>
                  </a:ext>
                </a:extLst>
              </p:cNvPr>
              <p:cNvSpPr/>
              <p:nvPr/>
            </p:nvSpPr>
            <p:spPr>
              <a:xfrm>
                <a:off x="1720896" y="2216188"/>
                <a:ext cx="2153923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𝜷</m:t>
                      </m:r>
                      <m:r>
                        <a:rPr lang="en-US" sz="28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8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𝟒𝟎</m:t>
                      </m:r>
                      <m:r>
                        <a:rPr lang="en-US" sz="28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8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𝑮𝒆𝑽</m:t>
                      </m:r>
                    </m:oMath>
                  </m:oMathPara>
                </a14:m>
                <a:endParaRPr lang="en-US" b="1" i="1" dirty="0">
                  <a:solidFill>
                    <a:schemeClr val="accent2"/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7EC016BA-FF69-4D8E-A34B-2C15F96EF4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0896" y="2216188"/>
                <a:ext cx="2153923" cy="52322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9921581-89A8-4018-9623-C90837B60F70}"/>
              </a:ext>
            </a:extLst>
          </p:cNvPr>
          <p:cNvCxnSpPr>
            <a:cxnSpLocks/>
          </p:cNvCxnSpPr>
          <p:nvPr/>
        </p:nvCxnSpPr>
        <p:spPr>
          <a:xfrm flipH="1" flipV="1">
            <a:off x="2055823" y="3384088"/>
            <a:ext cx="2742966" cy="412249"/>
          </a:xfrm>
          <a:prstGeom prst="straightConnector1">
            <a:avLst/>
          </a:prstGeom>
          <a:ln w="76200">
            <a:solidFill>
              <a:srgbClr val="DC50B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1BB9C53B-F17E-47DD-847C-1979E23883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4697" y="3490686"/>
            <a:ext cx="7159647" cy="1544619"/>
          </a:xfrm>
          <a:prstGeom prst="rect">
            <a:avLst/>
          </a:prstGeom>
        </p:spPr>
      </p:pic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E07E5ADB-79E2-4D75-B64D-B12409069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DBA1-2DE8-453E-BCB7-BC3AC241FB18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26444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2A7F3E-3F1F-4AC0-B4E2-64397F5CD5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Exploring the Learnt Representation:</a:t>
            </a:r>
            <a:br>
              <a:rPr lang="en-US" dirty="0"/>
            </a:br>
            <a:r>
              <a:rPr lang="en-US" sz="3200" i="1" dirty="0">
                <a:solidFill>
                  <a:srgbClr val="7A855D"/>
                </a:solidFill>
              </a:rPr>
              <a:t>Dimensionality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6CCD7FC-9382-44B6-993A-7D9DD89592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295" y="2307130"/>
            <a:ext cx="6168546" cy="411579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AA82E76-0EBA-4D44-9A3D-10E35E79EE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0400" y="2256184"/>
            <a:ext cx="4095306" cy="3917452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4749F26-FDD3-4183-B826-B4E948500E39}"/>
              </a:ext>
            </a:extLst>
          </p:cNvPr>
          <p:cNvCxnSpPr>
            <a:cxnSpLocks/>
          </p:cNvCxnSpPr>
          <p:nvPr/>
        </p:nvCxnSpPr>
        <p:spPr>
          <a:xfrm flipH="1" flipV="1">
            <a:off x="2241755" y="2536723"/>
            <a:ext cx="1393722" cy="1002890"/>
          </a:xfrm>
          <a:prstGeom prst="straightConnector1">
            <a:avLst/>
          </a:prstGeom>
          <a:ln w="57150" cap="flat" cmpd="sng" algn="ctr">
            <a:solidFill>
              <a:schemeClr val="tx2">
                <a:lumMod val="50000"/>
                <a:lumOff val="50000"/>
              </a:schemeClr>
            </a:solidFill>
            <a:prstDash val="dash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289E3A60-082F-4DB0-98EE-7B514407B698}"/>
              </a:ext>
            </a:extLst>
          </p:cNvPr>
          <p:cNvSpPr txBox="1"/>
          <p:nvPr/>
        </p:nvSpPr>
        <p:spPr>
          <a:xfrm>
            <a:off x="3053256" y="2536723"/>
            <a:ext cx="397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?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4CC97017-DF9F-4F8F-AF2A-92E4768FC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DBA1-2DE8-453E-BCB7-BC3AC241FB18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88088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2A7F3E-3F1F-4AC0-B4E2-64397F5CD5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Mixed Sample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4CC97017-DF9F-4F8F-AF2A-92E4768FC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DBA1-2DE8-453E-BCB7-BC3AC241FB18}" type="slidenum">
              <a:rPr lang="en-US" smtClean="0"/>
              <a:t>32</a:t>
            </a:fld>
            <a:endParaRPr lang="en-US"/>
          </a:p>
        </p:txBody>
      </p:sp>
      <p:pic>
        <p:nvPicPr>
          <p:cNvPr id="5" name="Picture 4" descr="A close up of a person&#10;&#10;Description automatically generated">
            <a:extLst>
              <a:ext uri="{FF2B5EF4-FFF2-40B4-BE49-F238E27FC236}">
                <a16:creationId xmlns:a16="http://schemas.microsoft.com/office/drawing/2014/main" id="{B23BC6A6-1D41-4F5E-8B61-7C1460F210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3570" y="1937143"/>
            <a:ext cx="6460081" cy="4329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38078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2A7F3E-3F1F-4AC0-B4E2-64397F5CD5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Mixed Sample</a:t>
            </a:r>
            <a:br>
              <a:rPr lang="en-US" dirty="0"/>
            </a:br>
            <a:r>
              <a:rPr lang="en-US" sz="3200" i="1" dirty="0">
                <a:solidFill>
                  <a:srgbClr val="7A855D"/>
                </a:solidFill>
              </a:rPr>
              <a:t>VAE structure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4CC97017-DF9F-4F8F-AF2A-92E4768FC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DBA1-2DE8-453E-BCB7-BC3AC241FB18}" type="slidenum">
              <a:rPr lang="en-US" smtClean="0"/>
              <a:t>33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E2821F6-F96F-47EE-BE27-B201A3260267}"/>
                  </a:ext>
                </a:extLst>
              </p:cNvPr>
              <p:cNvSpPr txBox="1"/>
              <p:nvPr/>
            </p:nvSpPr>
            <p:spPr>
              <a:xfrm>
                <a:off x="784226" y="2704924"/>
                <a:ext cx="71699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E2821F6-F96F-47EE-BE27-B201A32602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226" y="2704924"/>
                <a:ext cx="716991" cy="461665"/>
              </a:xfrm>
              <a:prstGeom prst="rect">
                <a:avLst/>
              </a:prstGeom>
              <a:blipFill>
                <a:blip r:embed="rId2"/>
                <a:stretch>
                  <a:fillRect b="-10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1722082B-437E-4C24-9F13-FDE48953276D}"/>
              </a:ext>
            </a:extLst>
          </p:cNvPr>
          <p:cNvSpPr/>
          <p:nvPr/>
        </p:nvSpPr>
        <p:spPr>
          <a:xfrm>
            <a:off x="1871196" y="2522925"/>
            <a:ext cx="1610738" cy="810490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Dense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AB38466A-4BC9-497E-B819-FAF2B5154C85}"/>
                  </a:ext>
                </a:extLst>
              </p:cNvPr>
              <p:cNvSpPr/>
              <p:nvPr/>
            </p:nvSpPr>
            <p:spPr>
              <a:xfrm>
                <a:off x="6077370" y="2306596"/>
                <a:ext cx="2039554" cy="1258319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/>
                  <a:t>Continuous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{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AB38466A-4BC9-497E-B819-FAF2B5154C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7370" y="2306596"/>
                <a:ext cx="2039554" cy="125831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>
            <a:extLst>
              <a:ext uri="{FF2B5EF4-FFF2-40B4-BE49-F238E27FC236}">
                <a16:creationId xmlns:a16="http://schemas.microsoft.com/office/drawing/2014/main" id="{AFDC326E-800E-44F0-B5D1-C225D8DEBBCB}"/>
              </a:ext>
            </a:extLst>
          </p:cNvPr>
          <p:cNvSpPr/>
          <p:nvPr/>
        </p:nvSpPr>
        <p:spPr>
          <a:xfrm>
            <a:off x="8536712" y="2522925"/>
            <a:ext cx="1690254" cy="810490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Dense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9EC0CDB-9541-4771-BC9D-3CFB8862DA40}"/>
                  </a:ext>
                </a:extLst>
              </p:cNvPr>
              <p:cNvSpPr txBox="1"/>
              <p:nvPr/>
            </p:nvSpPr>
            <p:spPr>
              <a:xfrm>
                <a:off x="10571630" y="2704924"/>
                <a:ext cx="71699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9EC0CDB-9541-4771-BC9D-3CFB8862DA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71630" y="2704924"/>
                <a:ext cx="716991" cy="461665"/>
              </a:xfrm>
              <a:prstGeom prst="rect">
                <a:avLst/>
              </a:prstGeom>
              <a:blipFill>
                <a:blip r:embed="rId4"/>
                <a:stretch>
                  <a:fillRect b="-10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D5FCDC7-DB24-4C74-9917-5352E5E0AE9C}"/>
              </a:ext>
            </a:extLst>
          </p:cNvPr>
          <p:cNvCxnSpPr/>
          <p:nvPr/>
        </p:nvCxnSpPr>
        <p:spPr>
          <a:xfrm>
            <a:off x="3481934" y="2945791"/>
            <a:ext cx="443345" cy="0"/>
          </a:xfrm>
          <a:prstGeom prst="straightConnector1">
            <a:avLst/>
          </a:prstGeom>
          <a:ln w="762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8C65E08-97D2-499B-90BF-F373D85210DC}"/>
              </a:ext>
            </a:extLst>
          </p:cNvPr>
          <p:cNvCxnSpPr/>
          <p:nvPr/>
        </p:nvCxnSpPr>
        <p:spPr>
          <a:xfrm>
            <a:off x="5643422" y="2940907"/>
            <a:ext cx="443345" cy="0"/>
          </a:xfrm>
          <a:prstGeom prst="straightConnector1">
            <a:avLst/>
          </a:prstGeom>
          <a:ln w="762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9A9E131-2338-43FD-B899-9C428EAC160C}"/>
              </a:ext>
            </a:extLst>
          </p:cNvPr>
          <p:cNvCxnSpPr/>
          <p:nvPr/>
        </p:nvCxnSpPr>
        <p:spPr>
          <a:xfrm>
            <a:off x="8107526" y="2945791"/>
            <a:ext cx="443345" cy="0"/>
          </a:xfrm>
          <a:prstGeom prst="straightConnector1">
            <a:avLst/>
          </a:prstGeom>
          <a:ln w="762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F264A6D-F1A2-4D27-AA5A-876D6BD079D3}"/>
              </a:ext>
            </a:extLst>
          </p:cNvPr>
          <p:cNvCxnSpPr/>
          <p:nvPr/>
        </p:nvCxnSpPr>
        <p:spPr>
          <a:xfrm>
            <a:off x="10226966" y="2945791"/>
            <a:ext cx="443345" cy="0"/>
          </a:xfrm>
          <a:prstGeom prst="straightConnector1">
            <a:avLst/>
          </a:prstGeom>
          <a:ln w="762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626CE07C-ED3F-456F-9F70-54B28EBC841A}"/>
                  </a:ext>
                </a:extLst>
              </p:cNvPr>
              <p:cNvSpPr/>
              <p:nvPr/>
            </p:nvSpPr>
            <p:spPr>
              <a:xfrm>
                <a:off x="2425248" y="3741096"/>
                <a:ext cx="1851444" cy="1189414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/>
                  <a:t>Categorical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800" i="1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626CE07C-ED3F-456F-9F70-54B28EBC841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5248" y="3741096"/>
                <a:ext cx="1851444" cy="1189414"/>
              </a:xfrm>
              <a:prstGeom prst="rect">
                <a:avLst/>
              </a:prstGeom>
              <a:blipFill>
                <a:blip r:embed="rId5"/>
                <a:stretch>
                  <a:fillRect l="-3922" r="-3595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ectangle 20">
            <a:extLst>
              <a:ext uri="{FF2B5EF4-FFF2-40B4-BE49-F238E27FC236}">
                <a16:creationId xmlns:a16="http://schemas.microsoft.com/office/drawing/2014/main" id="{D2239837-B1BC-496A-8AE9-EFF9D69D279A}"/>
              </a:ext>
            </a:extLst>
          </p:cNvPr>
          <p:cNvSpPr/>
          <p:nvPr/>
        </p:nvSpPr>
        <p:spPr>
          <a:xfrm>
            <a:off x="3900944" y="2530512"/>
            <a:ext cx="1738925" cy="810490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Dense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50AF600-86ED-4247-A200-149D461333A9}"/>
              </a:ext>
            </a:extLst>
          </p:cNvPr>
          <p:cNvCxnSpPr/>
          <p:nvPr/>
        </p:nvCxnSpPr>
        <p:spPr>
          <a:xfrm>
            <a:off x="1427851" y="2940907"/>
            <a:ext cx="443345" cy="0"/>
          </a:xfrm>
          <a:prstGeom prst="straightConnector1">
            <a:avLst/>
          </a:prstGeom>
          <a:ln w="762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8593038-7C1C-4F48-971E-40C8A8503D1B}"/>
              </a:ext>
            </a:extLst>
          </p:cNvPr>
          <p:cNvCxnSpPr>
            <a:cxnSpLocks/>
          </p:cNvCxnSpPr>
          <p:nvPr/>
        </p:nvCxnSpPr>
        <p:spPr>
          <a:xfrm>
            <a:off x="2907625" y="3341002"/>
            <a:ext cx="83403" cy="400094"/>
          </a:xfrm>
          <a:prstGeom prst="straightConnector1">
            <a:avLst/>
          </a:prstGeom>
          <a:ln w="762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E87DB28D-5345-4997-B5E4-814A28400B57}"/>
              </a:ext>
            </a:extLst>
          </p:cNvPr>
          <p:cNvCxnSpPr>
            <a:cxnSpLocks/>
          </p:cNvCxnSpPr>
          <p:nvPr/>
        </p:nvCxnSpPr>
        <p:spPr>
          <a:xfrm flipV="1">
            <a:off x="3925280" y="3355641"/>
            <a:ext cx="244551" cy="385455"/>
          </a:xfrm>
          <a:prstGeom prst="straightConnector1">
            <a:avLst/>
          </a:prstGeom>
          <a:ln w="762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4382BF8A-DE10-4165-9EE7-9F2D48EF1302}"/>
                  </a:ext>
                </a:extLst>
              </p:cNvPr>
              <p:cNvSpPr txBox="1"/>
              <p:nvPr/>
            </p:nvSpPr>
            <p:spPr>
              <a:xfrm>
                <a:off x="2797437" y="5082024"/>
                <a:ext cx="1103507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4382BF8A-DE10-4165-9EE7-9F2D48EF13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7437" y="5082024"/>
                <a:ext cx="1103507" cy="43088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C7A75564-0A91-442A-AB0B-C01581A98EDF}"/>
                  </a:ext>
                </a:extLst>
              </p:cNvPr>
              <p:cNvSpPr txBox="1"/>
              <p:nvPr/>
            </p:nvSpPr>
            <p:spPr>
              <a:xfrm>
                <a:off x="6453613" y="3950771"/>
                <a:ext cx="1416350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C7A75564-0A91-442A-AB0B-C01581A98E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3613" y="3950771"/>
                <a:ext cx="1416350" cy="43088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C990F2B6-45AB-452D-B44C-91527EED093E}"/>
                  </a:ext>
                </a:extLst>
              </p:cNvPr>
              <p:cNvSpPr txBox="1"/>
              <p:nvPr/>
            </p:nvSpPr>
            <p:spPr>
              <a:xfrm>
                <a:off x="9253961" y="3642203"/>
                <a:ext cx="1416350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C990F2B6-45AB-452D-B44C-91527EED09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53961" y="3642203"/>
                <a:ext cx="1416350" cy="43088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2" name="Connector: Elbow 31">
            <a:extLst>
              <a:ext uri="{FF2B5EF4-FFF2-40B4-BE49-F238E27FC236}">
                <a16:creationId xmlns:a16="http://schemas.microsoft.com/office/drawing/2014/main" id="{1E90EFD8-8BDF-4F47-A71B-0318B63814B2}"/>
              </a:ext>
            </a:extLst>
          </p:cNvPr>
          <p:cNvCxnSpPr>
            <a:cxnSpLocks/>
          </p:cNvCxnSpPr>
          <p:nvPr/>
        </p:nvCxnSpPr>
        <p:spPr>
          <a:xfrm flipV="1">
            <a:off x="4276692" y="3329236"/>
            <a:ext cx="4487234" cy="1371034"/>
          </a:xfrm>
          <a:prstGeom prst="bentConnector3">
            <a:avLst>
              <a:gd name="adj1" fmla="val 100088"/>
            </a:avLst>
          </a:prstGeom>
          <a:ln w="762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183461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220640C2-CA3A-463A-8BDC-D104AA6842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8508" y="1936105"/>
            <a:ext cx="4888154" cy="463882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62A7F3E-3F1F-4AC0-B4E2-64397F5CD5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Mixed Sample</a:t>
            </a:r>
            <a:br>
              <a:rPr lang="en-US" dirty="0"/>
            </a:br>
            <a:r>
              <a:rPr lang="en-US" sz="3200" i="1" dirty="0">
                <a:solidFill>
                  <a:srgbClr val="7A855D"/>
                </a:solidFill>
              </a:rPr>
              <a:t>VAE structure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4CC97017-DF9F-4F8F-AF2A-92E4768FC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DBA1-2DE8-453E-BCB7-BC3AC241FB18}" type="slidenum">
              <a:rPr lang="en-US" smtClean="0"/>
              <a:t>34</a:t>
            </a:fld>
            <a:endParaRPr lang="en-US"/>
          </a:p>
        </p:txBody>
      </p:sp>
      <p:pic>
        <p:nvPicPr>
          <p:cNvPr id="17" name="Picture 16" descr="A picture containing rain&#10;&#10;Description automatically generated">
            <a:extLst>
              <a:ext uri="{FF2B5EF4-FFF2-40B4-BE49-F238E27FC236}">
                <a16:creationId xmlns:a16="http://schemas.microsoft.com/office/drawing/2014/main" id="{C585787B-BE05-42A4-883B-FB2EF3A7D9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322" y="2888425"/>
            <a:ext cx="4312009" cy="295581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776AC1A2-9BE2-459E-B014-01E7A5ADA8DE}"/>
              </a:ext>
            </a:extLst>
          </p:cNvPr>
          <p:cNvSpPr txBox="1"/>
          <p:nvPr/>
        </p:nvSpPr>
        <p:spPr>
          <a:xfrm>
            <a:off x="1812065" y="2521010"/>
            <a:ext cx="2140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Learnt Classifier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1326EA0-CF15-45FC-84AF-701B482C499B}"/>
              </a:ext>
            </a:extLst>
          </p:cNvPr>
          <p:cNvSpPr txBox="1"/>
          <p:nvPr/>
        </p:nvSpPr>
        <p:spPr>
          <a:xfrm rot="16200000">
            <a:off x="5442541" y="2914062"/>
            <a:ext cx="15123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Category 1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0EE7CAC-21D9-43F3-A151-82B4B66ADA8E}"/>
              </a:ext>
            </a:extLst>
          </p:cNvPr>
          <p:cNvSpPr txBox="1"/>
          <p:nvPr/>
        </p:nvSpPr>
        <p:spPr>
          <a:xfrm rot="16200000">
            <a:off x="5442540" y="5225606"/>
            <a:ext cx="15123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26563987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close up of a logo&#10;&#10;Description automatically generated">
            <a:extLst>
              <a:ext uri="{FF2B5EF4-FFF2-40B4-BE49-F238E27FC236}">
                <a16:creationId xmlns:a16="http://schemas.microsoft.com/office/drawing/2014/main" id="{D229ED30-9351-4FE7-B061-F3547125897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9667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6144"/>
          <a:stretch/>
        </p:blipFill>
        <p:spPr>
          <a:xfrm rot="5400000">
            <a:off x="6125279" y="789772"/>
            <a:ext cx="7029062" cy="527845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9A31884-753D-4FDB-97A4-1144303422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95684" y="561300"/>
            <a:ext cx="8200631" cy="1018117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ctr">
              <a:lnSpc>
                <a:spcPct val="80000"/>
              </a:lnSpc>
            </a:pPr>
            <a:r>
              <a:rPr lang="en-US" sz="4800" b="1" dirty="0">
                <a:solidFill>
                  <a:schemeClr val="bg1"/>
                </a:solidFill>
                <a:latin typeface="Parisish" panose="00000400000000000000" pitchFamily="2" charset="2"/>
                <a:cs typeface="Biome" panose="020B0502040204020203" pitchFamily="34" charset="0"/>
              </a:rPr>
              <a:t>Conclusions</a:t>
            </a:r>
            <a:endParaRPr lang="en-US" sz="4800" i="1" dirty="0">
              <a:solidFill>
                <a:schemeClr val="bg1"/>
              </a:solidFill>
              <a:latin typeface="+mn-lt"/>
              <a:cs typeface="Biome" panose="020B0502040204020203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2FF867-E71F-4A50-B63A-3CD21B67A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29A9DBA1-2DE8-453E-BCB7-BC3AC241FB18}" type="slidenum">
              <a:rPr lang="en-US" sz="3200" b="0" kern="1200" smtClean="0">
                <a:ln>
                  <a:noFill/>
                </a:ln>
                <a:solidFill>
                  <a:srgbClr val="FFFFFF">
                    <a:alpha val="50000"/>
                  </a:srgbClr>
                </a:solidFill>
                <a:latin typeface="+mj-lt"/>
                <a:ea typeface="+mn-ea"/>
                <a:cs typeface="+mn-cs"/>
              </a:rPr>
              <a:pPr>
                <a:lnSpc>
                  <a:spcPct val="90000"/>
                </a:lnSpc>
                <a:spcAft>
                  <a:spcPts val="600"/>
                </a:spcAft>
              </a:pPr>
              <a:t>35</a:t>
            </a:fld>
            <a:endParaRPr lang="en-US" sz="3200" b="0" kern="1200" dirty="0">
              <a:ln>
                <a:noFill/>
              </a:ln>
              <a:solidFill>
                <a:srgbClr val="FFFFFF">
                  <a:alpha val="50000"/>
                </a:srgbClr>
              </a:solidFill>
              <a:latin typeface="+mj-lt"/>
              <a:ea typeface="+mn-ea"/>
              <a:cs typeface="+mn-cs"/>
            </a:endParaRPr>
          </a:p>
        </p:txBody>
      </p:sp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C0EFE938-6529-4F24-9DE8-05B2258A960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9667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3793"/>
          <a:stretch/>
        </p:blipFill>
        <p:spPr>
          <a:xfrm rot="5400000">
            <a:off x="-1691782" y="1519212"/>
            <a:ext cx="7029062" cy="381957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E5EDCB6-37B4-4DA0-8A81-0DFB38AB41D2}"/>
              </a:ext>
            </a:extLst>
          </p:cNvPr>
          <p:cNvSpPr txBox="1"/>
          <p:nvPr/>
        </p:nvSpPr>
        <p:spPr>
          <a:xfrm>
            <a:off x="2128734" y="1803815"/>
            <a:ext cx="793452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VAE latent spaces learn concrete representations of the manifolds on which they are trained.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A meaningful distance metric which encodes interesting physics at different scales leads to a meaningful learnt representation which encodes interesting physics at different scales.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For a sufficiently simple manifold, the VAE learnt representation is: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schemeClr val="bg1"/>
                </a:solidFill>
              </a:rPr>
              <a:t>	Orthogonalized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schemeClr val="bg1"/>
                </a:solidFill>
              </a:rPr>
              <a:t>	Hierarchically organized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schemeClr val="bg1"/>
                </a:solidFill>
              </a:rPr>
              <a:t>	Has a scale-dependent fractal dimension which directly relates to that of the true data manifold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These properties are due to the demand to be </a:t>
            </a:r>
            <a:r>
              <a:rPr lang="en-US" b="1" i="1" dirty="0">
                <a:solidFill>
                  <a:schemeClr val="bg1"/>
                </a:solidFill>
              </a:rPr>
              <a:t>parsimonious</a:t>
            </a:r>
            <a:r>
              <a:rPr lang="en-US" dirty="0">
                <a:solidFill>
                  <a:schemeClr val="bg1"/>
                </a:solidFill>
              </a:rPr>
              <a:t> with information.</a:t>
            </a:r>
          </a:p>
        </p:txBody>
      </p:sp>
    </p:spTree>
    <p:extLst>
      <p:ext uri="{BB962C8B-B14F-4D97-AF65-F5344CB8AC3E}">
        <p14:creationId xmlns:p14="http://schemas.microsoft.com/office/powerpoint/2010/main" val="157921755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5A6FBB-7084-4269-97CB-3167C3407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50B4C8"/>
                </a:solidFill>
              </a:rPr>
              <a:t>The Variational Autoencoder:</a:t>
            </a:r>
            <a:br>
              <a:rPr lang="en-US" dirty="0">
                <a:solidFill>
                  <a:srgbClr val="50B4C8"/>
                </a:solidFill>
              </a:rPr>
            </a:br>
            <a:r>
              <a:rPr lang="en-US" sz="3200" i="1" dirty="0">
                <a:solidFill>
                  <a:srgbClr val="7A855D"/>
                </a:solidFill>
              </a:rPr>
              <a:t>Orthogonalization and Organization is Information-Efficient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46ACEEA-FFDD-4E0E-9B23-18934474EF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9659" y="2116359"/>
            <a:ext cx="4541909" cy="192474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707B09C-A4B3-488B-A506-9B3B3A0F4A34}"/>
              </a:ext>
            </a:extLst>
          </p:cNvPr>
          <p:cNvSpPr txBox="1"/>
          <p:nvPr/>
        </p:nvSpPr>
        <p:spPr>
          <a:xfrm>
            <a:off x="8545823" y="2782669"/>
            <a:ext cx="5639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accent4"/>
                </a:solidFill>
              </a:rPr>
              <a:t>vs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DA43130-6FF2-4EB7-BC13-2E70997704B4}"/>
              </a:ext>
            </a:extLst>
          </p:cNvPr>
          <p:cNvSpPr/>
          <p:nvPr/>
        </p:nvSpPr>
        <p:spPr>
          <a:xfrm>
            <a:off x="1542830" y="2782669"/>
            <a:ext cx="36509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i="1" dirty="0">
                <a:solidFill>
                  <a:srgbClr val="7A855D"/>
                </a:solidFill>
              </a:rPr>
              <a:t>Orthogonalization:</a:t>
            </a:r>
            <a:endParaRPr lang="en-US" sz="36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F301388-3570-4EB1-BE63-31AEC09DAF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6785" y="4454468"/>
            <a:ext cx="3758498" cy="211014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C534A16-33B3-4E71-8818-AD710A8A775B}"/>
              </a:ext>
            </a:extLst>
          </p:cNvPr>
          <p:cNvSpPr txBox="1"/>
          <p:nvPr/>
        </p:nvSpPr>
        <p:spPr>
          <a:xfrm>
            <a:off x="8559128" y="5079406"/>
            <a:ext cx="5639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accent4"/>
                </a:solidFill>
              </a:rPr>
              <a:t>vs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68652D3-B249-475E-8FB1-319F55F6FE3D}"/>
              </a:ext>
            </a:extLst>
          </p:cNvPr>
          <p:cNvSpPr/>
          <p:nvPr/>
        </p:nvSpPr>
        <p:spPr>
          <a:xfrm>
            <a:off x="2499823" y="5079405"/>
            <a:ext cx="26939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i="1" dirty="0">
                <a:solidFill>
                  <a:srgbClr val="7A855D"/>
                </a:solidFill>
              </a:rPr>
              <a:t>Organization:</a:t>
            </a:r>
            <a:endParaRPr lang="en-US" sz="3600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C7E6D472-CBC1-4E97-9F7B-AE839D4DB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DBA1-2DE8-453E-BCB7-BC3AC241FB18}" type="slidenum">
              <a:rPr lang="en-US" smtClean="0"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13212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DFADEE7-969E-4434-852A-9377CFB427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240" y="2797865"/>
            <a:ext cx="4420846" cy="327793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09790DE-64FB-4914-9130-FDAB75FB9F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6322" y="2622703"/>
            <a:ext cx="7318982" cy="363536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62A7F3E-3F1F-4AC0-B4E2-64397F5CD5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Exploring the Learnt Representation:</a:t>
            </a:r>
            <a:br>
              <a:rPr lang="en-US" dirty="0"/>
            </a:br>
            <a:r>
              <a:rPr lang="en-US" sz="3200" i="1" dirty="0">
                <a:solidFill>
                  <a:srgbClr val="7A855D"/>
                </a:solidFill>
              </a:rPr>
              <a:t>Top Jets</a:t>
            </a:r>
            <a:endParaRPr lang="en-US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647E8DC-CE39-4F1A-9013-4DC11D43EEEC}"/>
              </a:ext>
            </a:extLst>
          </p:cNvPr>
          <p:cNvCxnSpPr>
            <a:cxnSpLocks/>
          </p:cNvCxnSpPr>
          <p:nvPr/>
        </p:nvCxnSpPr>
        <p:spPr>
          <a:xfrm flipH="1">
            <a:off x="4011561" y="4761186"/>
            <a:ext cx="1556820" cy="477273"/>
          </a:xfrm>
          <a:prstGeom prst="straightConnector1">
            <a:avLst/>
          </a:prstGeom>
          <a:ln w="571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DF9A7C43-43E1-4237-9CC7-CF6228BB829A}"/>
              </a:ext>
            </a:extLst>
          </p:cNvPr>
          <p:cNvSpPr/>
          <p:nvPr/>
        </p:nvSpPr>
        <p:spPr>
          <a:xfrm>
            <a:off x="3481026" y="3107336"/>
            <a:ext cx="6438637" cy="1773668"/>
          </a:xfrm>
          <a:custGeom>
            <a:avLst/>
            <a:gdLst>
              <a:gd name="connsiteX0" fmla="*/ 6438637 w 6438637"/>
              <a:gd name="connsiteY0" fmla="*/ 367384 h 1773668"/>
              <a:gd name="connsiteX1" fmla="*/ 4931454 w 6438637"/>
              <a:gd name="connsiteY1" fmla="*/ 1624 h 1773668"/>
              <a:gd name="connsiteX2" fmla="*/ 1273854 w 6438637"/>
              <a:gd name="connsiteY2" fmla="*/ 310628 h 1773668"/>
              <a:gd name="connsiteX3" fmla="*/ 0 w 6438637"/>
              <a:gd name="connsiteY3" fmla="*/ 1773668 h 1773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38637" h="1773668">
                <a:moveTo>
                  <a:pt x="6438637" y="367384"/>
                </a:moveTo>
                <a:cubicBezTo>
                  <a:pt x="6115444" y="189233"/>
                  <a:pt x="5792251" y="11083"/>
                  <a:pt x="4931454" y="1624"/>
                </a:cubicBezTo>
                <a:cubicBezTo>
                  <a:pt x="4070657" y="-7835"/>
                  <a:pt x="2095763" y="15287"/>
                  <a:pt x="1273854" y="310628"/>
                </a:cubicBezTo>
                <a:cubicBezTo>
                  <a:pt x="451945" y="605969"/>
                  <a:pt x="154502" y="1528777"/>
                  <a:pt x="0" y="1773668"/>
                </a:cubicBezTo>
              </a:path>
            </a:pathLst>
          </a:custGeom>
          <a:ln w="57150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7EC016BA-FF69-4D8E-A34B-2C15F96EF4C1}"/>
                  </a:ext>
                </a:extLst>
              </p:cNvPr>
              <p:cNvSpPr/>
              <p:nvPr/>
            </p:nvSpPr>
            <p:spPr>
              <a:xfrm>
                <a:off x="1613495" y="2216188"/>
                <a:ext cx="2368725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𝜷</m:t>
                      </m:r>
                      <m:r>
                        <a:rPr lang="en-US" sz="28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8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𝟒𝟎𝟎</m:t>
                      </m:r>
                      <m:r>
                        <a:rPr lang="en-US" sz="28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8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𝑮𝒆𝑽</m:t>
                      </m:r>
                    </m:oMath>
                  </m:oMathPara>
                </a14:m>
                <a:endParaRPr lang="en-US" b="1" i="1" dirty="0">
                  <a:solidFill>
                    <a:schemeClr val="accent2"/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7EC016BA-FF69-4D8E-A34B-2C15F96EF4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3495" y="2216188"/>
                <a:ext cx="2368725" cy="5232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106EAB-5923-4948-82CB-A50081019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DBA1-2DE8-453E-BCB7-BC3AC241FB18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3696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close up of a logo&#10;&#10;Description automatically generated">
            <a:extLst>
              <a:ext uri="{FF2B5EF4-FFF2-40B4-BE49-F238E27FC236}">
                <a16:creationId xmlns:a16="http://schemas.microsoft.com/office/drawing/2014/main" id="{D229ED30-9351-4FE7-B061-F3547125897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9667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6144"/>
          <a:stretch/>
        </p:blipFill>
        <p:spPr>
          <a:xfrm rot="5400000">
            <a:off x="6125279" y="789772"/>
            <a:ext cx="7029062" cy="527845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9A31884-753D-4FDB-97A4-1144303422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95684" y="275321"/>
            <a:ext cx="8200631" cy="1018117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ctr">
              <a:lnSpc>
                <a:spcPct val="80000"/>
              </a:lnSpc>
            </a:pPr>
            <a:r>
              <a:rPr lang="en-US" sz="4800" b="1" dirty="0">
                <a:solidFill>
                  <a:schemeClr val="bg1"/>
                </a:solidFill>
                <a:latin typeface="Parisish" panose="00000400000000000000" pitchFamily="2" charset="2"/>
                <a:cs typeface="Biome" panose="020B0502040204020203" pitchFamily="34" charset="0"/>
              </a:rPr>
              <a:t>Conclusions</a:t>
            </a:r>
            <a:endParaRPr lang="en-US" sz="4800" i="1" dirty="0">
              <a:solidFill>
                <a:schemeClr val="bg1"/>
              </a:solidFill>
              <a:latin typeface="+mn-lt"/>
              <a:cs typeface="Biome" panose="020B0502040204020203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2FF867-E71F-4A50-B63A-3CD21B67A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29A9DBA1-2DE8-453E-BCB7-BC3AC241FB18}" type="slidenum">
              <a:rPr lang="en-US" sz="3200" b="0" kern="1200" smtClean="0">
                <a:ln>
                  <a:noFill/>
                </a:ln>
                <a:solidFill>
                  <a:srgbClr val="FFFFFF">
                    <a:alpha val="50000"/>
                  </a:srgbClr>
                </a:solidFill>
                <a:latin typeface="+mj-lt"/>
                <a:ea typeface="+mn-ea"/>
                <a:cs typeface="+mn-cs"/>
              </a:rPr>
              <a:pPr>
                <a:lnSpc>
                  <a:spcPct val="90000"/>
                </a:lnSpc>
                <a:spcAft>
                  <a:spcPts val="600"/>
                </a:spcAft>
              </a:pPr>
              <a:t>4</a:t>
            </a:fld>
            <a:endParaRPr lang="en-US" sz="3200" b="0" kern="1200" dirty="0">
              <a:ln>
                <a:noFill/>
              </a:ln>
              <a:solidFill>
                <a:srgbClr val="FFFFFF">
                  <a:alpha val="50000"/>
                </a:srgbClr>
              </a:solidFill>
              <a:latin typeface="+mj-lt"/>
              <a:ea typeface="+mn-ea"/>
              <a:cs typeface="+mn-cs"/>
            </a:endParaRPr>
          </a:p>
        </p:txBody>
      </p:sp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C0EFE938-6529-4F24-9DE8-05B2258A960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9667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3793"/>
          <a:stretch/>
        </p:blipFill>
        <p:spPr>
          <a:xfrm rot="5400000">
            <a:off x="-1691782" y="1519212"/>
            <a:ext cx="7029062" cy="381957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E5EDCB6-37B4-4DA0-8A81-0DFB38AB41D2}"/>
              </a:ext>
            </a:extLst>
          </p:cNvPr>
          <p:cNvSpPr txBox="1"/>
          <p:nvPr/>
        </p:nvSpPr>
        <p:spPr>
          <a:xfrm>
            <a:off x="1662023" y="1654291"/>
            <a:ext cx="605798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I have been training Variational Autoencoders to reconstruct jets or collider events using Earth Movers Distance as the reconstruction metric.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The learnt representation: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Is scale dependent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Is orthogonalized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Is hierarchically organized by scale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Has fractal dimension which relates to that of the data manifold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This is because: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The VAE is trained to be parsimonious with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The metric space is physically meaningful and structured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2BC0E39-8637-47E6-BDA3-A4338680BE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11100" y="1776522"/>
            <a:ext cx="3454997" cy="3304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73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2CADDD-9016-492D-9C55-14AEF4A45A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Plain Autoencoder</a:t>
            </a:r>
          </a:p>
        </p:txBody>
      </p:sp>
      <p:pic>
        <p:nvPicPr>
          <p:cNvPr id="2050" name="Picture 2" descr="Image result for autoencoder">
            <a:extLst>
              <a:ext uri="{FF2B5EF4-FFF2-40B4-BE49-F238E27FC236}">
                <a16:creationId xmlns:a16="http://schemas.microsoft.com/office/drawing/2014/main" id="{FEEF2378-AE1C-48D3-BA78-C3585085FC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1939" y="1704241"/>
            <a:ext cx="5488121" cy="4074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5EDFE71-B425-449D-AE2A-DF3E6BBAF0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365" y="2495873"/>
            <a:ext cx="1983033" cy="197242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5BA5F2F-AF6A-4A7D-94E2-3E8ADF5BBA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73440" y="2495873"/>
            <a:ext cx="1972429" cy="1972429"/>
          </a:xfrm>
          <a:prstGeom prst="rect">
            <a:avLst/>
          </a:prstGeom>
        </p:spPr>
      </p:pic>
      <p:sp>
        <p:nvSpPr>
          <p:cNvPr id="10" name="Right Brace 9">
            <a:extLst>
              <a:ext uri="{FF2B5EF4-FFF2-40B4-BE49-F238E27FC236}">
                <a16:creationId xmlns:a16="http://schemas.microsoft.com/office/drawing/2014/main" id="{667EBEA1-B9C3-43FC-9C72-13A1589868E6}"/>
              </a:ext>
            </a:extLst>
          </p:cNvPr>
          <p:cNvSpPr/>
          <p:nvPr/>
        </p:nvSpPr>
        <p:spPr>
          <a:xfrm rot="5400000">
            <a:off x="5991362" y="1550081"/>
            <a:ext cx="305117" cy="8828205"/>
          </a:xfrm>
          <a:prstGeom prst="rightBrace">
            <a:avLst/>
          </a:prstGeom>
          <a:ln w="41275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6727CFB-63EE-44CE-9D1D-B7B2CD837270}"/>
              </a:ext>
            </a:extLst>
          </p:cNvPr>
          <p:cNvSpPr txBox="1"/>
          <p:nvPr/>
        </p:nvSpPr>
        <p:spPr>
          <a:xfrm>
            <a:off x="4095923" y="6157669"/>
            <a:ext cx="68315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accent6"/>
                </a:solidFill>
              </a:rPr>
              <a:t>Loss = |Output – Input| </a:t>
            </a:r>
            <a:r>
              <a:rPr lang="en-US" sz="2400" i="1" dirty="0">
                <a:solidFill>
                  <a:schemeClr val="accent5"/>
                </a:solidFill>
              </a:rPr>
              <a:t>(what is this for jets?)</a:t>
            </a:r>
            <a:endParaRPr lang="en-US" sz="3200" i="1" dirty="0">
              <a:solidFill>
                <a:schemeClr val="accent5"/>
              </a:solidFill>
            </a:endParaRP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D9515FF-72F2-4223-8263-AFE5D5F09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DBA1-2DE8-453E-BCB7-BC3AC241FB18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59971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2CADDD-9016-492D-9C55-14AEF4A45A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Plain Autoencoder</a:t>
            </a:r>
          </a:p>
        </p:txBody>
      </p:sp>
      <p:pic>
        <p:nvPicPr>
          <p:cNvPr id="2050" name="Picture 2" descr="Image result for autoencoder">
            <a:extLst>
              <a:ext uri="{FF2B5EF4-FFF2-40B4-BE49-F238E27FC236}">
                <a16:creationId xmlns:a16="http://schemas.microsoft.com/office/drawing/2014/main" id="{FEEF2378-AE1C-48D3-BA78-C3585085FC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1939" y="1704241"/>
            <a:ext cx="5488121" cy="4074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5EDFE71-B425-449D-AE2A-DF3E6BBAF0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365" y="2495873"/>
            <a:ext cx="1983033" cy="197242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5BA5F2F-AF6A-4A7D-94E2-3E8ADF5BBA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73440" y="2495873"/>
            <a:ext cx="1972429" cy="1972429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66BAAE51-544E-417E-9CE7-AF4D97038BC5}"/>
              </a:ext>
            </a:extLst>
          </p:cNvPr>
          <p:cNvCxnSpPr/>
          <p:nvPr/>
        </p:nvCxnSpPr>
        <p:spPr>
          <a:xfrm flipV="1">
            <a:off x="6202836" y="4317477"/>
            <a:ext cx="0" cy="1574276"/>
          </a:xfrm>
          <a:prstGeom prst="straightConnector1">
            <a:avLst/>
          </a:prstGeom>
          <a:ln w="889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82E058F5-B564-4E6A-8746-FCB63D4E9826}"/>
              </a:ext>
            </a:extLst>
          </p:cNvPr>
          <p:cNvSpPr txBox="1"/>
          <p:nvPr/>
        </p:nvSpPr>
        <p:spPr>
          <a:xfrm>
            <a:off x="3554283" y="6019105"/>
            <a:ext cx="58191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tx2"/>
                </a:solidFill>
              </a:rPr>
              <a:t>Latent space =?= Learnt representation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5AD0FD-C14D-41B0-A6A7-7C1598479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DBA1-2DE8-453E-BCB7-BC3AC241FB18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62729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2CADDD-9016-492D-9C55-14AEF4A45A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Plain Autoencoder: </a:t>
            </a:r>
            <a:r>
              <a:rPr lang="en-US" i="1" dirty="0">
                <a:solidFill>
                  <a:schemeClr val="accent6"/>
                </a:solidFill>
              </a:rPr>
              <a:t>a toy example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5A57FA-5B32-4F7D-84BC-AC4D39B24C14}"/>
              </a:ext>
            </a:extLst>
          </p:cNvPr>
          <p:cNvSpPr txBox="1"/>
          <p:nvPr/>
        </p:nvSpPr>
        <p:spPr>
          <a:xfrm>
            <a:off x="4607099" y="3255890"/>
            <a:ext cx="2977803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600" b="1" dirty="0"/>
              <a:t>AE</a:t>
            </a:r>
          </a:p>
          <a:p>
            <a:pPr algn="ctr"/>
            <a:r>
              <a:rPr lang="en-US" sz="3200" dirty="0"/>
              <a:t>(1D latent space)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C347FA1-0A04-4488-8EB8-E0A34918C2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714" y="1841921"/>
            <a:ext cx="2705014" cy="485739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6FD6D38-7AB7-4DF4-8AAE-EF7B7A9F65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91484" y="1841921"/>
            <a:ext cx="2692047" cy="4857390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CA34D3C-00C1-4CDD-B1B0-CBE5B0B71CD0}"/>
              </a:ext>
            </a:extLst>
          </p:cNvPr>
          <p:cNvCxnSpPr>
            <a:cxnSpLocks/>
          </p:cNvCxnSpPr>
          <p:nvPr/>
        </p:nvCxnSpPr>
        <p:spPr>
          <a:xfrm>
            <a:off x="3195687" y="4044099"/>
            <a:ext cx="2158738" cy="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0A946E8-7413-4312-B054-6F881F69BEB0}"/>
              </a:ext>
            </a:extLst>
          </p:cNvPr>
          <p:cNvCxnSpPr>
            <a:cxnSpLocks/>
          </p:cNvCxnSpPr>
          <p:nvPr/>
        </p:nvCxnSpPr>
        <p:spPr>
          <a:xfrm>
            <a:off x="7024540" y="4044099"/>
            <a:ext cx="3071567" cy="226517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37C605F-C8B5-48D5-850E-F7E53CFF2A11}"/>
                  </a:ext>
                </a:extLst>
              </p:cNvPr>
              <p:cNvSpPr txBox="1"/>
              <p:nvPr/>
            </p:nvSpPr>
            <p:spPr>
              <a:xfrm>
                <a:off x="4255532" y="5887325"/>
                <a:ext cx="4020781" cy="541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/>
                  <a:t>Rec. Loss =</a:t>
                </a:r>
                <a14:m>
                  <m:oMath xmlns:m="http://schemas.openxmlformats.org/officeDocument/2006/math">
                    <m:r>
                      <a:rPr lang="en-US" sz="2800" b="0" i="0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𝑜𝑢𝑡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𝑖𝑛</m:t>
                        </m:r>
                      </m:sub>
                    </m:sSub>
                    <m:sSup>
                      <m:sSup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"/>
                            <m:endChr m:val="|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​</m:t>
                            </m:r>
                          </m:e>
                        </m:d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(2)</m:t>
                        </m:r>
                      </m:sup>
                    </m:sSup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37C605F-C8B5-48D5-850E-F7E53CFF2A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5532" y="5887325"/>
                <a:ext cx="4020781" cy="541110"/>
              </a:xfrm>
              <a:prstGeom prst="rect">
                <a:avLst/>
              </a:prstGeom>
              <a:blipFill>
                <a:blip r:embed="rId4"/>
                <a:stretch>
                  <a:fillRect l="-3030" t="-7865" b="-314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657BA5A3-06E7-40F7-8FF9-DEDE10474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DBA1-2DE8-453E-BCB7-BC3AC241FB18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06797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2CADDD-9016-492D-9C55-14AEF4A45A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Plain Autoencoder: </a:t>
            </a:r>
            <a:r>
              <a:rPr lang="en-US" i="1" dirty="0">
                <a:solidFill>
                  <a:schemeClr val="accent6"/>
                </a:solidFill>
              </a:rPr>
              <a:t>a toy example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C347FA1-0A04-4488-8EB8-E0A34918C2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514" y="1841921"/>
            <a:ext cx="2705014" cy="485739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8443C2A-59B6-4CD6-B2E6-D22741AA61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4" y="2625587"/>
            <a:ext cx="4745935" cy="308716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08C8F03-4C4E-4D2C-824F-9D48178605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20340" y="1841921"/>
            <a:ext cx="2686000" cy="4857392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15D50E8-2EF3-4CF3-A2AD-DE6B32EF94D6}"/>
              </a:ext>
            </a:extLst>
          </p:cNvPr>
          <p:cNvCxnSpPr>
            <a:cxnSpLocks/>
          </p:cNvCxnSpPr>
          <p:nvPr/>
        </p:nvCxnSpPr>
        <p:spPr>
          <a:xfrm>
            <a:off x="2357159" y="4186056"/>
            <a:ext cx="2335491" cy="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13CA9E5-6489-45D2-B4F9-94C20A5FFCF2}"/>
              </a:ext>
            </a:extLst>
          </p:cNvPr>
          <p:cNvCxnSpPr>
            <a:cxnSpLocks/>
          </p:cNvCxnSpPr>
          <p:nvPr/>
        </p:nvCxnSpPr>
        <p:spPr>
          <a:xfrm>
            <a:off x="8209722" y="4214194"/>
            <a:ext cx="1421295" cy="69574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AEEB94C-2AFE-423F-9F92-1C0D6EB5F461}"/>
              </a:ext>
            </a:extLst>
          </p:cNvPr>
          <p:cNvSpPr txBox="1"/>
          <p:nvPr/>
        </p:nvSpPr>
        <p:spPr>
          <a:xfrm>
            <a:off x="5207115" y="2040812"/>
            <a:ext cx="22885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Latent Space</a:t>
            </a: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538FEAC6-7C4C-460B-9591-0601AC92F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DBA1-2DE8-453E-BCB7-BC3AC241FB18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9234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2CADDD-9016-492D-9C55-14AEF4A45A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Plain Autoencoder: </a:t>
            </a:r>
            <a:r>
              <a:rPr lang="en-US" i="1" dirty="0">
                <a:solidFill>
                  <a:schemeClr val="accent6"/>
                </a:solidFill>
              </a:rPr>
              <a:t>a toy example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08C8F03-4C4E-4D2C-824F-9D48178605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0340" y="1841921"/>
            <a:ext cx="2686000" cy="485739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44AE71E-7DE5-4DAA-86E5-CB678B685A68}"/>
              </a:ext>
            </a:extLst>
          </p:cNvPr>
          <p:cNvSpPr txBox="1"/>
          <p:nvPr/>
        </p:nvSpPr>
        <p:spPr>
          <a:xfrm>
            <a:off x="1183717" y="2416148"/>
            <a:ext cx="722574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3200" dirty="0"/>
              <a:t>The AE learns some </a:t>
            </a:r>
            <a:r>
              <a:rPr lang="en-US" sz="3200" b="1" dirty="0">
                <a:solidFill>
                  <a:schemeClr val="accent6"/>
                </a:solidFill>
              </a:rPr>
              <a:t>dense packing</a:t>
            </a:r>
            <a:r>
              <a:rPr lang="en-US" sz="3200" dirty="0"/>
              <a:t> of the data space</a:t>
            </a:r>
          </a:p>
          <a:p>
            <a:pPr marL="342900" indent="-342900">
              <a:buFont typeface="+mj-lt"/>
              <a:buAutoNum type="arabicPeriod"/>
            </a:pPr>
            <a:endParaRPr lang="en-US" sz="3200" dirty="0"/>
          </a:p>
          <a:p>
            <a:pPr marL="342900" indent="-342900">
              <a:buFont typeface="+mj-lt"/>
              <a:buAutoNum type="arabicPeriod"/>
            </a:pPr>
            <a:r>
              <a:rPr lang="en-US" sz="3200" dirty="0"/>
              <a:t>The latent representation is </a:t>
            </a:r>
            <a:r>
              <a:rPr lang="en-US" sz="3200" b="1" dirty="0">
                <a:solidFill>
                  <a:schemeClr val="accent6"/>
                </a:solidFill>
              </a:rPr>
              <a:t>highly coupled with </a:t>
            </a:r>
            <a:r>
              <a:rPr lang="en-US" sz="3200" dirty="0"/>
              <a:t>the expressiveness of the </a:t>
            </a:r>
            <a:r>
              <a:rPr lang="en-US" sz="3200" b="1" dirty="0">
                <a:solidFill>
                  <a:schemeClr val="accent6"/>
                </a:solidFill>
              </a:rPr>
              <a:t>network architecture </a:t>
            </a:r>
            <a:r>
              <a:rPr lang="en-US" sz="3200" dirty="0"/>
              <a:t>of the encoder and decoder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04668A-A48A-42E1-AD4C-28955CB36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DBA1-2DE8-453E-BCB7-BC3AC241FB18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7057207"/>
      </p:ext>
    </p:extLst>
  </p:cSld>
  <p:clrMapOvr>
    <a:masterClrMapping/>
  </p:clrMapOvr>
</p:sld>
</file>

<file path=ppt/theme/theme1.xml><?xml version="1.0" encoding="utf-8"?>
<a:theme xmlns:a="http://schemas.openxmlformats.org/drawingml/2006/main" name="Metropolitan">
  <a:themeElements>
    <a:clrScheme name="Metropolitan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Metropolita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polita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TM03457491[[fn=Metropolitan]]</Template>
  <TotalTime>1452</TotalTime>
  <Words>1003</Words>
  <Application>Microsoft Office PowerPoint</Application>
  <PresentationFormat>Widescreen</PresentationFormat>
  <Paragraphs>208</Paragraphs>
  <Slides>37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3" baseType="lpstr">
      <vt:lpstr>Arial</vt:lpstr>
      <vt:lpstr>Calibri</vt:lpstr>
      <vt:lpstr>Calibri Light</vt:lpstr>
      <vt:lpstr>Cambria Math</vt:lpstr>
      <vt:lpstr>Parisish</vt:lpstr>
      <vt:lpstr>Metropolitan</vt:lpstr>
      <vt:lpstr>Representation Learning of Collider Events</vt:lpstr>
      <vt:lpstr>PowerPoint Presentation</vt:lpstr>
      <vt:lpstr>PowerPoint Presentation</vt:lpstr>
      <vt:lpstr>Conclusions</vt:lpstr>
      <vt:lpstr>The Plain Autoencoder</vt:lpstr>
      <vt:lpstr>The Plain Autoencoder</vt:lpstr>
      <vt:lpstr>The Plain Autoencoder: a toy example</vt:lpstr>
      <vt:lpstr>The Plain Autoencoder: a toy example</vt:lpstr>
      <vt:lpstr>The Plain Autoencoder: a toy example</vt:lpstr>
      <vt:lpstr>The Variational Autoencoder</vt:lpstr>
      <vt:lpstr>The Variational Autoencoder: Information and the loss function</vt:lpstr>
      <vt:lpstr>The Variational Autoencoder: Information and the loss function</vt:lpstr>
      <vt:lpstr>The Variational Autoencoder: Information and the loss function</vt:lpstr>
      <vt:lpstr>The Variational Autoencoder: Information and the loss function</vt:lpstr>
      <vt:lpstr>The Variational Autoencoder: Information and the loss function</vt:lpstr>
      <vt:lpstr>The Variational Autoencoder: Bananas</vt:lpstr>
      <vt:lpstr>The Variational Autoencoder: Bananas</vt:lpstr>
      <vt:lpstr>The Variational Autoencoder: Bananas</vt:lpstr>
      <vt:lpstr>The Variational Autoencoder: Bananas</vt:lpstr>
      <vt:lpstr>The Variational Autoencoder: Bananas</vt:lpstr>
      <vt:lpstr>The Variational Autoencoder: Bananas</vt:lpstr>
      <vt:lpstr>The Variational Autoencoder: Dimensionality</vt:lpstr>
      <vt:lpstr>Distance between Jets: EMD: Cost to transform one jet into another = Energy * distance</vt:lpstr>
      <vt:lpstr>Jet VAE</vt:lpstr>
      <vt:lpstr>W Jets</vt:lpstr>
      <vt:lpstr>W Jets</vt:lpstr>
      <vt:lpstr>W Jets</vt:lpstr>
      <vt:lpstr>Exploring the Learnt Representation: Top Jets</vt:lpstr>
      <vt:lpstr>Exploring the Learnt Representation: Top Jets</vt:lpstr>
      <vt:lpstr>Exploring the Learnt Representation: Top Jets</vt:lpstr>
      <vt:lpstr>Exploring the Learnt Representation: Dimensionality</vt:lpstr>
      <vt:lpstr>A Mixed Sample</vt:lpstr>
      <vt:lpstr>A Mixed Sample VAE structure</vt:lpstr>
      <vt:lpstr>A Mixed Sample VAE structure</vt:lpstr>
      <vt:lpstr>Conclusions</vt:lpstr>
      <vt:lpstr>The Variational Autoencoder: Orthogonalization and Organization is Information-Efficient</vt:lpstr>
      <vt:lpstr>Exploring the Learnt Representation: Top Jets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Representation Learning of Collider Events</dc:title>
  <dc:creator>Collins, Jack</dc:creator>
  <cp:lastModifiedBy>Collins, Jack</cp:lastModifiedBy>
  <cp:revision>48</cp:revision>
  <dcterms:created xsi:type="dcterms:W3CDTF">2020-01-15T05:33:51Z</dcterms:created>
  <dcterms:modified xsi:type="dcterms:W3CDTF">2021-01-14T03:07:15Z</dcterms:modified>
</cp:coreProperties>
</file>